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2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9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1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8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7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188-4DA6-4409-91A1-FE892F4A50A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2EBE30-EB52-4DC5-9566-DF3AC7D2D6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FC3FE-6736-46D4-8E96-B9462C47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and mobile Presentation</a:t>
            </a:r>
            <a:br>
              <a:rPr lang="en-US" dirty="0"/>
            </a:br>
            <a:r>
              <a:rPr lang="en-US" sz="3600" dirty="0">
                <a:solidFill>
                  <a:schemeClr val="accent4"/>
                </a:solidFill>
              </a:rPr>
              <a:t>Car-Hub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CD8A0C-1505-4CE7-B8CC-2AF8D8C9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 of our Website are:</a:t>
            </a:r>
          </a:p>
          <a:p>
            <a:pPr marL="457200" indent="-457200">
              <a:buAutoNum type="arabicParenR"/>
            </a:pPr>
            <a:r>
              <a:rPr lang="en-US" dirty="0"/>
              <a:t>Providing car details to our customers for brands such as Mercedes Benz,  BMW,  Audi and Bentley. </a:t>
            </a:r>
          </a:p>
          <a:p>
            <a:pPr marL="457200" indent="-457200">
              <a:buAutoNum type="arabicParenR"/>
            </a:pPr>
            <a:r>
              <a:rPr lang="en-US" dirty="0"/>
              <a:t>Customer can filter Cars according to make, year and price.</a:t>
            </a:r>
          </a:p>
          <a:p>
            <a:pPr marL="457200" indent="-457200">
              <a:buAutoNum type="arabicParenR"/>
            </a:pPr>
            <a:r>
              <a:rPr lang="en-US" dirty="0"/>
              <a:t>Customer fills out form to contact us if he/she is interested in buying.</a:t>
            </a:r>
          </a:p>
          <a:p>
            <a:pPr marL="457200" indent="-457200">
              <a:buAutoNum type="arabicParenR"/>
            </a:pPr>
            <a:r>
              <a:rPr lang="en-US" dirty="0"/>
              <a:t>Customers are able to see this website in any resolution.</a:t>
            </a:r>
          </a:p>
          <a:p>
            <a:pPr marL="457200" indent="-457200">
              <a:buAutoNum type="arabicParenR"/>
            </a:pPr>
            <a:r>
              <a:rPr lang="en-US" dirty="0"/>
              <a:t>On clicking of menus, page will scrolled to the specific section.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2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D15C-6D8D-4CAD-9823-0982A610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&amp; FRAMEWORKS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1A01-8961-4CB5-BC27-A52CB4E7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HTML5 :- For creating layout of the website.</a:t>
            </a:r>
          </a:p>
          <a:p>
            <a:r>
              <a:rPr lang="en-US" dirty="0"/>
              <a:t>2) CSS3 library :- For styling our website and adding responsiveness.</a:t>
            </a:r>
          </a:p>
          <a:p>
            <a:r>
              <a:rPr lang="en-US" dirty="0"/>
              <a:t>3) JSON :- For storing and retrieving  car records.</a:t>
            </a:r>
          </a:p>
          <a:p>
            <a:r>
              <a:rPr lang="en-US" dirty="0"/>
              <a:t>4) AngularJS:- For creating dynamic webpages using Angular directives.</a:t>
            </a:r>
          </a:p>
          <a:p>
            <a:r>
              <a:rPr lang="en-US" dirty="0"/>
              <a:t>5) jQuery :- Adding interactivity to the webpage.</a:t>
            </a:r>
          </a:p>
          <a:p>
            <a:r>
              <a:rPr lang="en-US" dirty="0"/>
              <a:t>6) AJAX :- For Asynchronous access to data from JSON so webpage doesn’t reload.</a:t>
            </a:r>
          </a:p>
          <a:p>
            <a:r>
              <a:rPr lang="en-US" dirty="0"/>
              <a:t>7) Materialize CSS :- Google’s Materialize CSS added to integrate parallax effect.</a:t>
            </a:r>
          </a:p>
        </p:txBody>
      </p:sp>
    </p:spTree>
    <p:extLst>
      <p:ext uri="{BB962C8B-B14F-4D97-AF65-F5344CB8AC3E}">
        <p14:creationId xmlns:p14="http://schemas.microsoft.com/office/powerpoint/2010/main" val="152022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22F8-A631-42F9-B37C-190DC398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CAR’S DISPLAY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06D8-EE6C-4473-90F7-761B33AE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of 20 cars is stored in Json file and retrieved in Json array.</a:t>
            </a:r>
          </a:p>
          <a:p>
            <a:r>
              <a:rPr lang="en-US" dirty="0"/>
              <a:t>2) Angular Js </a:t>
            </a:r>
            <a:r>
              <a:rPr lang="en-US" dirty="0">
                <a:solidFill>
                  <a:srgbClr val="FF0000"/>
                </a:solidFill>
              </a:rPr>
              <a:t>$http </a:t>
            </a:r>
            <a:r>
              <a:rPr lang="en-US" dirty="0"/>
              <a:t>service makes a POST request to Json and get all the car records.</a:t>
            </a:r>
          </a:p>
          <a:p>
            <a:r>
              <a:rPr lang="en-US" dirty="0"/>
              <a:t>3) Angular Js directive </a:t>
            </a:r>
            <a:r>
              <a:rPr lang="en-US" dirty="0">
                <a:solidFill>
                  <a:srgbClr val="FF0000"/>
                </a:solidFill>
              </a:rPr>
              <a:t>ng-repeat</a:t>
            </a:r>
            <a:r>
              <a:rPr lang="en-US" dirty="0"/>
              <a:t> is used to repeat same html for number of records.</a:t>
            </a:r>
          </a:p>
          <a:p>
            <a:r>
              <a:rPr lang="en-US" dirty="0"/>
              <a:t>4) Each car record is displayed on the webpage.</a:t>
            </a:r>
          </a:p>
        </p:txBody>
      </p:sp>
    </p:spTree>
    <p:extLst>
      <p:ext uri="{BB962C8B-B14F-4D97-AF65-F5344CB8AC3E}">
        <p14:creationId xmlns:p14="http://schemas.microsoft.com/office/powerpoint/2010/main" val="2822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8499-337A-4546-8E02-9538FBF4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 details POPUP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71BA-B270-4188-BC45-E65B6F9F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On each car record displayed,  Angular Js </a:t>
            </a:r>
            <a:r>
              <a:rPr lang="en-US" dirty="0">
                <a:solidFill>
                  <a:srgbClr val="FF0000"/>
                </a:solidFill>
              </a:rPr>
              <a:t>ng-click</a:t>
            </a:r>
            <a:r>
              <a:rPr lang="en-US" dirty="0"/>
              <a:t> directive is used which triggers a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showSLiderData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function.</a:t>
            </a:r>
          </a:p>
          <a:p>
            <a:r>
              <a:rPr lang="en-US" dirty="0"/>
              <a:t>2) The function </a:t>
            </a:r>
            <a:r>
              <a:rPr lang="en-US" dirty="0" err="1">
                <a:solidFill>
                  <a:srgbClr val="FF0000"/>
                </a:solidFill>
              </a:rPr>
              <a:t>showSLiderData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sets the car object to current car object and return the car object with image at index 0.</a:t>
            </a:r>
          </a:p>
          <a:p>
            <a:r>
              <a:rPr lang="en-US" dirty="0"/>
              <a:t>3) A windows appears which displays two buttons BUY NOW and MORE INFO.</a:t>
            </a:r>
          </a:p>
          <a:p>
            <a:r>
              <a:rPr lang="en-US" dirty="0"/>
              <a:t>4) After clicking on BUY NOW user can fill the form which contains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947-1FEE-4FF8-BCEF-E40DDDDC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 SELECTION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7F4B-3C5A-4457-86FA-F773CF4F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Customer can select car according to make, year and price filters.</a:t>
            </a:r>
          </a:p>
          <a:p>
            <a:r>
              <a:rPr lang="en-US" dirty="0"/>
              <a:t>2) A button is created which shows filter name for example: car make.</a:t>
            </a:r>
          </a:p>
          <a:p>
            <a:r>
              <a:rPr lang="en-US" dirty="0"/>
              <a:t>3) On button click Angular Js </a:t>
            </a:r>
            <a:r>
              <a:rPr lang="en-US" dirty="0">
                <a:solidFill>
                  <a:srgbClr val="FF0000"/>
                </a:solidFill>
              </a:rPr>
              <a:t>ng-click</a:t>
            </a:r>
            <a:r>
              <a:rPr lang="en-US" dirty="0"/>
              <a:t> directive is used to trigger a function </a:t>
            </a:r>
            <a:r>
              <a:rPr lang="en-US" dirty="0" err="1">
                <a:solidFill>
                  <a:srgbClr val="FF0000"/>
                </a:solidFill>
              </a:rPr>
              <a:t>showMakeDropdown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which display list of options within car make filter.</a:t>
            </a:r>
          </a:p>
          <a:p>
            <a:r>
              <a:rPr lang="en-US" dirty="0"/>
              <a:t>4) Again on click of specific option </a:t>
            </a:r>
            <a:r>
              <a:rPr lang="en-US" dirty="0">
                <a:solidFill>
                  <a:srgbClr val="FF0000"/>
                </a:solidFill>
              </a:rPr>
              <a:t>ng-click</a:t>
            </a:r>
            <a:r>
              <a:rPr lang="en-US" dirty="0"/>
              <a:t> directive is used which trigger a function </a:t>
            </a:r>
            <a:r>
              <a:rPr lang="en-US" dirty="0" err="1">
                <a:solidFill>
                  <a:srgbClr val="FF0000"/>
                </a:solidFill>
              </a:rPr>
              <a:t>applyMakeFilter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which compared user input with that of each car record object from json.</a:t>
            </a:r>
          </a:p>
          <a:p>
            <a:r>
              <a:rPr lang="en-US" dirty="0"/>
              <a:t>5) Returns the selected car object and displays on webpage.</a:t>
            </a:r>
          </a:p>
          <a:p>
            <a:r>
              <a:rPr lang="en-US" dirty="0"/>
              <a:t>6) Other two filters are implemented in similar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9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A3D-D6AB-4F8B-9D1B-3BDB14A6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RESPONSIVENESS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DB8-618C-4F57-9ED1-A6C73AA1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 Webpages are well structured keeping all the resolutions in mind like Mobile, Tablets, Desktops etc.</a:t>
            </a:r>
          </a:p>
          <a:p>
            <a:r>
              <a:rPr lang="en-US" dirty="0"/>
              <a:t>2) CSS3’s Flexbox property (</a:t>
            </a:r>
            <a:r>
              <a:rPr lang="en-US" dirty="0" err="1">
                <a:solidFill>
                  <a:srgbClr val="FF0000"/>
                </a:solidFill>
              </a:rPr>
              <a:t>display:flex</a:t>
            </a:r>
            <a:r>
              <a:rPr lang="en-US" dirty="0">
                <a:solidFill>
                  <a:srgbClr val="FF0000"/>
                </a:solidFill>
              </a:rPr>
              <a:t>;)</a:t>
            </a:r>
            <a:r>
              <a:rPr lang="en-US" dirty="0"/>
              <a:t> is used for adding responsiveness to the webpages.</a:t>
            </a:r>
          </a:p>
          <a:p>
            <a:r>
              <a:rPr lang="en-US" dirty="0"/>
              <a:t>3) Media queries are also used to change CSS as per page’s viewport.</a:t>
            </a:r>
          </a:p>
          <a:p>
            <a:r>
              <a:rPr lang="en-US" dirty="0"/>
              <a:t>4) On mobile resolution main navbar is replaced with the dropdown using media queries</a:t>
            </a:r>
          </a:p>
        </p:txBody>
      </p:sp>
    </p:spTree>
    <p:extLst>
      <p:ext uri="{BB962C8B-B14F-4D97-AF65-F5344CB8AC3E}">
        <p14:creationId xmlns:p14="http://schemas.microsoft.com/office/powerpoint/2010/main" val="12270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E0A4-4E82-4C1E-A511-9230621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2351-7511-416E-ADE1-C8A29EF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PLEASE WATCH OUR DEMO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841072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517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Web and mobile Presentation Car-Hub</vt:lpstr>
      <vt:lpstr>TECHNOLOGIES &amp; FRAMEWORKS USED</vt:lpstr>
      <vt:lpstr>CAR’S DISPLAY Section</vt:lpstr>
      <vt:lpstr>Car details POPUP</vt:lpstr>
      <vt:lpstr>CAR SELECTION FILTERS</vt:lpstr>
      <vt:lpstr>RESPONSIVENESS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 Mahashabde</dc:creator>
  <cp:lastModifiedBy>Saurabh</cp:lastModifiedBy>
  <cp:revision>51</cp:revision>
  <dcterms:created xsi:type="dcterms:W3CDTF">2019-11-18T18:55:08Z</dcterms:created>
  <dcterms:modified xsi:type="dcterms:W3CDTF">2019-11-18T22:59:38Z</dcterms:modified>
</cp:coreProperties>
</file>