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1" r:id="rId8"/>
    <p:sldId id="262" r:id="rId9"/>
    <p:sldId id="263"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4/6/2020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Systems in Emirates Airline</a:t>
            </a:r>
          </a:p>
        </p:txBody>
      </p:sp>
      <p:sp>
        <p:nvSpPr>
          <p:cNvPr id="3" name="Subtitle 2"/>
          <p:cNvSpPr>
            <a:spLocks noGrp="1"/>
          </p:cNvSpPr>
          <p:nvPr>
            <p:ph type="subTitle" idx="1"/>
          </p:nvPr>
        </p:nvSpPr>
        <p:spPr/>
        <p:txBody>
          <a:bodyPr>
            <a:normAutofit fontScale="92500" lnSpcReduction="10000"/>
          </a:bodyPr>
          <a:lstStyle/>
          <a:p>
            <a:r>
              <a:rPr lang="en-US" dirty="0"/>
              <a:t>Presented by</a:t>
            </a:r>
          </a:p>
          <a:p>
            <a:r>
              <a:rPr lang="en-US" b="1" dirty="0" err="1"/>
              <a:t>Manik</a:t>
            </a:r>
            <a:r>
              <a:rPr lang="en-US" b="1" dirty="0"/>
              <a:t> </a:t>
            </a:r>
            <a:r>
              <a:rPr lang="en-US" b="1" dirty="0" err="1"/>
              <a:t>Mahashabde</a:t>
            </a:r>
            <a:r>
              <a:rPr lang="en-US" b="1" dirty="0"/>
              <a:t> (10518579)</a:t>
            </a:r>
            <a:endParaRPr lang="en-US" dirty="0"/>
          </a:p>
          <a:p>
            <a:r>
              <a:rPr lang="en-US" b="1" dirty="0"/>
              <a:t>				        Prasad </a:t>
            </a:r>
            <a:r>
              <a:rPr lang="en-US" b="1" dirty="0" err="1"/>
              <a:t>Rane</a:t>
            </a:r>
            <a:r>
              <a:rPr lang="en-US" b="1" dirty="0"/>
              <a:t>(10520526)</a:t>
            </a:r>
            <a:endParaRPr lang="en-US" dirty="0"/>
          </a:p>
          <a:p>
            <a:r>
              <a:rPr lang="en-US" b="1" dirty="0"/>
              <a:t>				        </a:t>
            </a:r>
            <a:r>
              <a:rPr lang="en-US" b="1" dirty="0" err="1"/>
              <a:t>Saurabh</a:t>
            </a:r>
            <a:r>
              <a:rPr lang="en-US" b="1" dirty="0"/>
              <a:t> </a:t>
            </a:r>
            <a:r>
              <a:rPr lang="en-US" b="1" dirty="0" err="1"/>
              <a:t>Devade</a:t>
            </a:r>
            <a:r>
              <a:rPr lang="en-US" b="1" dirty="0"/>
              <a:t>(10531140)</a:t>
            </a:r>
            <a:endParaRPr lang="en-US" dirty="0"/>
          </a:p>
        </p:txBody>
      </p:sp>
    </p:spTree>
    <p:extLst>
      <p:ext uri="{BB962C8B-B14F-4D97-AF65-F5344CB8AC3E}">
        <p14:creationId xmlns:p14="http://schemas.microsoft.com/office/powerpoint/2010/main" val="91427355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Eis</a:t>
            </a:r>
            <a:r>
              <a:rPr lang="en-US" dirty="0"/>
              <a:t> diagram for emirates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945" y="2065867"/>
            <a:ext cx="7841673" cy="4722672"/>
          </a:xfrm>
        </p:spPr>
      </p:pic>
    </p:spTree>
    <p:extLst>
      <p:ext uri="{BB962C8B-B14F-4D97-AF65-F5344CB8AC3E}">
        <p14:creationId xmlns:p14="http://schemas.microsoft.com/office/powerpoint/2010/main" val="288546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lstStyle/>
          <a:p>
            <a:r>
              <a:rPr lang="en-US" dirty="0"/>
              <a:t>In this artefact we would like to recommend Emirates Airline to include Artificial Intelligence(AI) technology for </a:t>
            </a:r>
            <a:r>
              <a:rPr lang="en-US" b="1" i="1" dirty="0"/>
              <a:t>identification of their passengers</a:t>
            </a:r>
            <a:r>
              <a:rPr lang="en-US" dirty="0"/>
              <a:t> at the Airports.</a:t>
            </a:r>
          </a:p>
          <a:p>
            <a:r>
              <a:rPr lang="en-US" dirty="0"/>
              <a:t>This technology will boost overall </a:t>
            </a:r>
            <a:r>
              <a:rPr lang="en-US" b="1" i="1" dirty="0"/>
              <a:t>travel experience for passengers </a:t>
            </a:r>
            <a:r>
              <a:rPr lang="en-US" dirty="0"/>
              <a:t>at the Airports travelling with Emirates.</a:t>
            </a:r>
          </a:p>
          <a:p>
            <a:r>
              <a:rPr lang="en-US" dirty="0"/>
              <a:t>AI can also be used </a:t>
            </a:r>
            <a:r>
              <a:rPr lang="en-US" b="1" i="1" dirty="0"/>
              <a:t>for customer handling </a:t>
            </a:r>
            <a:r>
              <a:rPr lang="en-US" dirty="0"/>
              <a:t>which will result in reduction of </a:t>
            </a:r>
            <a:r>
              <a:rPr lang="en-US" b="1" i="1" dirty="0"/>
              <a:t>operational and labor cost</a:t>
            </a:r>
            <a:r>
              <a:rPr lang="en-US" dirty="0"/>
              <a:t>.</a:t>
            </a:r>
          </a:p>
          <a:p>
            <a:r>
              <a:rPr lang="en-US" dirty="0"/>
              <a:t>Moreover AI can be implemented in number of other ways like </a:t>
            </a:r>
            <a:r>
              <a:rPr lang="en-US" b="1" i="1" dirty="0"/>
              <a:t>Air Traffic Management</a:t>
            </a:r>
            <a:r>
              <a:rPr lang="en-US" dirty="0"/>
              <a:t>, </a:t>
            </a:r>
            <a:r>
              <a:rPr lang="en-US" b="1" i="1" dirty="0"/>
              <a:t>Baggage Screening</a:t>
            </a:r>
            <a:r>
              <a:rPr lang="en-US" dirty="0"/>
              <a:t> and </a:t>
            </a:r>
            <a:r>
              <a:rPr lang="en-US" b="1" i="1" dirty="0"/>
              <a:t>Aircraft maintenance</a:t>
            </a:r>
            <a:r>
              <a:rPr lang="en-US" dirty="0"/>
              <a:t>.</a:t>
            </a:r>
          </a:p>
        </p:txBody>
      </p:sp>
    </p:spTree>
    <p:extLst>
      <p:ext uri="{BB962C8B-B14F-4D97-AF65-F5344CB8AC3E}">
        <p14:creationId xmlns:p14="http://schemas.microsoft.com/office/powerpoint/2010/main" val="225108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278712839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This artefact provides insights and research on various information systems used in Emirates Airline.</a:t>
            </a:r>
          </a:p>
          <a:p>
            <a:r>
              <a:rPr lang="en-US" dirty="0"/>
              <a:t>Some of the major information systems discussed in this artefact are Customer Relationship Management(CRM), Supply Chain Management(SCM), Management Information System(MIS), Transaction Processing Systems(TPS) etc.</a:t>
            </a:r>
          </a:p>
          <a:p>
            <a:r>
              <a:rPr lang="en-US" dirty="0"/>
              <a:t>This artefact is focused on research involved in how Emirates as an Airline has benefitted from these information systems in terms of their business and retaining customers.</a:t>
            </a:r>
          </a:p>
        </p:txBody>
      </p:sp>
    </p:spTree>
    <p:extLst>
      <p:ext uri="{BB962C8B-B14F-4D97-AF65-F5344CB8AC3E}">
        <p14:creationId xmlns:p14="http://schemas.microsoft.com/office/powerpoint/2010/main" val="25787374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Emirates</a:t>
            </a:r>
          </a:p>
        </p:txBody>
      </p:sp>
      <p:sp>
        <p:nvSpPr>
          <p:cNvPr id="3" name="Content Placeholder 2"/>
          <p:cNvSpPr>
            <a:spLocks noGrp="1"/>
          </p:cNvSpPr>
          <p:nvPr>
            <p:ph idx="1"/>
          </p:nvPr>
        </p:nvSpPr>
        <p:spPr/>
        <p:txBody>
          <a:bodyPr/>
          <a:lstStyle/>
          <a:p>
            <a:r>
              <a:rPr lang="en-US" dirty="0"/>
              <a:t>Emirates is the national Airline of Dubai founded by Dubai’s royal family Al </a:t>
            </a:r>
            <a:r>
              <a:rPr lang="en-US" dirty="0" err="1"/>
              <a:t>Maktoum</a:t>
            </a:r>
            <a:r>
              <a:rPr lang="en-US" dirty="0"/>
              <a:t> in the year 1985.</a:t>
            </a:r>
          </a:p>
          <a:p>
            <a:r>
              <a:rPr lang="en-US" dirty="0"/>
              <a:t>Emirates started its Airline business by leasing two Boeing aircrafts 737-300 and Airbus300 from Pakistan International Airlines.</a:t>
            </a:r>
          </a:p>
          <a:p>
            <a:r>
              <a:rPr lang="en-US" dirty="0"/>
              <a:t>The Airlines first flight, flight </a:t>
            </a:r>
            <a:r>
              <a:rPr lang="en-US" b="1" i="1" dirty="0"/>
              <a:t>EK600</a:t>
            </a:r>
            <a:r>
              <a:rPr lang="en-US" dirty="0"/>
              <a:t>  was </a:t>
            </a:r>
            <a:r>
              <a:rPr lang="en-US" b="1" i="1" dirty="0"/>
              <a:t>Dubai-Karachi</a:t>
            </a:r>
            <a:r>
              <a:rPr lang="en-US" dirty="0"/>
              <a:t> on </a:t>
            </a:r>
            <a:r>
              <a:rPr lang="en-US" b="1" i="1" dirty="0"/>
              <a:t>25</a:t>
            </a:r>
            <a:r>
              <a:rPr lang="en-US" b="1" i="1" baseline="30000" dirty="0"/>
              <a:t>th</a:t>
            </a:r>
            <a:r>
              <a:rPr lang="en-US" b="1" i="1" dirty="0"/>
              <a:t> October 1985</a:t>
            </a:r>
            <a:r>
              <a:rPr lang="en-US" dirty="0"/>
              <a:t>.</a:t>
            </a:r>
          </a:p>
          <a:p>
            <a:r>
              <a:rPr lang="en-US" dirty="0"/>
              <a:t>Then after Emirates </a:t>
            </a:r>
            <a:r>
              <a:rPr lang="en-US" b="1" i="1" dirty="0"/>
              <a:t>has never recorded a loss </a:t>
            </a:r>
            <a:r>
              <a:rPr lang="en-US" dirty="0"/>
              <a:t>in its operations due to business modal it follows.</a:t>
            </a:r>
          </a:p>
          <a:p>
            <a:r>
              <a:rPr lang="en-US" dirty="0"/>
              <a:t>In early </a:t>
            </a:r>
            <a:r>
              <a:rPr lang="en-US" b="1" i="1" dirty="0"/>
              <a:t>2000</a:t>
            </a:r>
            <a:r>
              <a:rPr lang="en-US" dirty="0"/>
              <a:t> Emirates started implementing CRM for better customer experience.</a:t>
            </a:r>
          </a:p>
          <a:p>
            <a:r>
              <a:rPr lang="en-US" dirty="0"/>
              <a:t>In </a:t>
            </a:r>
            <a:r>
              <a:rPr lang="en-US" b="1" i="1" dirty="0"/>
              <a:t>2004</a:t>
            </a:r>
            <a:r>
              <a:rPr lang="en-US" dirty="0"/>
              <a:t> Emirates faced issue in functioning of aircraft management, hence they implemented supply chain management.</a:t>
            </a:r>
          </a:p>
        </p:txBody>
      </p:sp>
    </p:spTree>
    <p:extLst>
      <p:ext uri="{BB962C8B-B14F-4D97-AF65-F5344CB8AC3E}">
        <p14:creationId xmlns:p14="http://schemas.microsoft.com/office/powerpoint/2010/main" val="285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1223-15A5-4324-B390-D4C126BB1822}"/>
              </a:ext>
            </a:extLst>
          </p:cNvPr>
          <p:cNvSpPr>
            <a:spLocks noGrp="1"/>
          </p:cNvSpPr>
          <p:nvPr>
            <p:ph type="title"/>
          </p:nvPr>
        </p:nvSpPr>
        <p:spPr/>
        <p:txBody>
          <a:bodyPr/>
          <a:lstStyle/>
          <a:p>
            <a:r>
              <a:rPr lang="en-US" dirty="0"/>
              <a:t>METHODOLOGIES</a:t>
            </a:r>
          </a:p>
        </p:txBody>
      </p:sp>
      <p:pic>
        <p:nvPicPr>
          <p:cNvPr id="4" name="Content Placeholder 3">
            <a:extLst>
              <a:ext uri="{FF2B5EF4-FFF2-40B4-BE49-F238E27FC236}">
                <a16:creationId xmlns:a16="http://schemas.microsoft.com/office/drawing/2014/main" id="{5EA5D413-4E54-4210-B251-657FA277574C}"/>
              </a:ext>
            </a:extLst>
          </p:cNvPr>
          <p:cNvPicPr>
            <a:picLocks noGrp="1" noChangeAspect="1"/>
          </p:cNvPicPr>
          <p:nvPr>
            <p:ph idx="1"/>
          </p:nvPr>
        </p:nvPicPr>
        <p:blipFill>
          <a:blip r:embed="rId2"/>
          <a:stretch>
            <a:fillRect/>
          </a:stretch>
        </p:blipFill>
        <p:spPr>
          <a:xfrm>
            <a:off x="2492015" y="2141538"/>
            <a:ext cx="7718858" cy="4321406"/>
          </a:xfrm>
          <a:prstGeom prst="rect">
            <a:avLst/>
          </a:prstGeom>
        </p:spPr>
      </p:pic>
    </p:spTree>
    <p:extLst>
      <p:ext uri="{BB962C8B-B14F-4D97-AF65-F5344CB8AC3E}">
        <p14:creationId xmlns:p14="http://schemas.microsoft.com/office/powerpoint/2010/main" val="348858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CRM in </a:t>
            </a:r>
            <a:r>
              <a:rPr lang="en-US" dirty="0" err="1"/>
              <a:t>EMirates</a:t>
            </a:r>
            <a:endParaRPr lang="en-US" dirty="0"/>
          </a:p>
        </p:txBody>
      </p:sp>
      <p:sp>
        <p:nvSpPr>
          <p:cNvPr id="3" name="Content Placeholder 2"/>
          <p:cNvSpPr>
            <a:spLocks noGrp="1"/>
          </p:cNvSpPr>
          <p:nvPr>
            <p:ph idx="1"/>
          </p:nvPr>
        </p:nvSpPr>
        <p:spPr/>
        <p:txBody>
          <a:bodyPr/>
          <a:lstStyle/>
          <a:p>
            <a:r>
              <a:rPr lang="en-US" dirty="0"/>
              <a:t>CRM in Emirates involves 3 major elements : Sales Force Automation, Customer Service and Marketing Automation.</a:t>
            </a:r>
          </a:p>
          <a:p>
            <a:r>
              <a:rPr lang="en-US" dirty="0"/>
              <a:t>Emirates was the first company in middle-east to use CRM software in Airline industry popularly called as KIS(Knowledge-Driven Inflight Service).</a:t>
            </a:r>
          </a:p>
          <a:p>
            <a:r>
              <a:rPr lang="en-US" dirty="0"/>
              <a:t>Two major aspects in Emirates CRM are Windows 8 CRM and Loyalty program based CRM.</a:t>
            </a:r>
          </a:p>
          <a:p>
            <a:r>
              <a:rPr lang="en-US" dirty="0"/>
              <a:t>In Windows 8 CRM, Emirates used its proprietary Software KIS which used specific CRM database which ran along the flight to collect relevant data from customers based on their preferences.</a:t>
            </a:r>
          </a:p>
          <a:p>
            <a:r>
              <a:rPr lang="en-US" dirty="0"/>
              <a:t>The loyalty program in Emirates involved Emirates Skywards and Business rewards which locked down customers to Emirates Airline to enjoy benefits in terms of discounts and pricing.</a:t>
            </a:r>
          </a:p>
        </p:txBody>
      </p:sp>
    </p:spTree>
    <p:extLst>
      <p:ext uri="{BB962C8B-B14F-4D97-AF65-F5344CB8AC3E}">
        <p14:creationId xmlns:p14="http://schemas.microsoft.com/office/powerpoint/2010/main" val="9030695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in </a:t>
            </a:r>
            <a:r>
              <a:rPr lang="en-US" dirty="0" err="1"/>
              <a:t>EMirates</a:t>
            </a:r>
            <a:endParaRPr lang="en-US" dirty="0"/>
          </a:p>
        </p:txBody>
      </p:sp>
      <p:sp>
        <p:nvSpPr>
          <p:cNvPr id="3" name="Content Placeholder 2"/>
          <p:cNvSpPr>
            <a:spLocks noGrp="1"/>
          </p:cNvSpPr>
          <p:nvPr>
            <p:ph idx="1"/>
          </p:nvPr>
        </p:nvSpPr>
        <p:spPr/>
        <p:txBody>
          <a:bodyPr/>
          <a:lstStyle/>
          <a:p>
            <a:r>
              <a:rPr lang="en-US" dirty="0"/>
              <a:t>Present Supply chain management of Emirates can be divided into majorly 3 sections.</a:t>
            </a:r>
          </a:p>
          <a:p>
            <a:r>
              <a:rPr lang="en-US" dirty="0"/>
              <a:t> Emirates Engineering provides top quality aircrafts and facilities to Emirates groups so that it can meet requirements of the customers.</a:t>
            </a:r>
          </a:p>
          <a:p>
            <a:r>
              <a:rPr lang="en-US" b="1" i="1" dirty="0"/>
              <a:t> Product Support Agreements(PSA’s</a:t>
            </a:r>
            <a:r>
              <a:rPr lang="en-US" dirty="0"/>
              <a:t>) are signed between Procurement Departments to ensure smooth and timely delivery and maintenance of aircraft for Emirates.</a:t>
            </a:r>
          </a:p>
          <a:p>
            <a:r>
              <a:rPr lang="en-US" dirty="0"/>
              <a:t> Suppliers having agreements are know as direct suppliers who ensure finest of raw materials are provided for manufacturing  the fleet with precision.</a:t>
            </a:r>
          </a:p>
        </p:txBody>
      </p:sp>
    </p:spTree>
    <p:extLst>
      <p:ext uri="{BB962C8B-B14F-4D97-AF65-F5344CB8AC3E}">
        <p14:creationId xmlns:p14="http://schemas.microsoft.com/office/powerpoint/2010/main" val="4181860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 and DSS of </a:t>
            </a:r>
            <a:r>
              <a:rPr lang="en-US" dirty="0" err="1"/>
              <a:t>EMirates</a:t>
            </a:r>
            <a:endParaRPr lang="en-US" dirty="0"/>
          </a:p>
        </p:txBody>
      </p:sp>
      <p:sp>
        <p:nvSpPr>
          <p:cNvPr id="3" name="Content Placeholder 2"/>
          <p:cNvSpPr>
            <a:spLocks noGrp="1"/>
          </p:cNvSpPr>
          <p:nvPr>
            <p:ph idx="1"/>
          </p:nvPr>
        </p:nvSpPr>
        <p:spPr/>
        <p:txBody>
          <a:bodyPr/>
          <a:lstStyle/>
          <a:p>
            <a:r>
              <a:rPr lang="en-US" dirty="0"/>
              <a:t>Management Information Systems in Emirates involves decision making at </a:t>
            </a:r>
            <a:r>
              <a:rPr lang="en-US" b="1" i="1" dirty="0"/>
              <a:t>Strategic, Tactical and  Knowledge level</a:t>
            </a:r>
            <a:r>
              <a:rPr lang="en-US" dirty="0"/>
              <a:t>, these decision are mostly unstructured and are based on use of supporting information systems like </a:t>
            </a:r>
            <a:r>
              <a:rPr lang="en-US" b="1" i="1" dirty="0"/>
              <a:t>Executive Support System (ESS) and Decision Support system(DSS).</a:t>
            </a:r>
          </a:p>
          <a:p>
            <a:r>
              <a:rPr lang="en-US" dirty="0"/>
              <a:t>In Emirates MIS play a vital role in </a:t>
            </a:r>
            <a:r>
              <a:rPr lang="en-US" b="1" i="1" dirty="0"/>
              <a:t>Analyzing &amp; Reporting of flight schedules, Budget System and pricing analysis of air tickets.</a:t>
            </a:r>
          </a:p>
          <a:p>
            <a:r>
              <a:rPr lang="en-US" dirty="0"/>
              <a:t>Decision Support Systems helps Emirates management to make decisions in situation where there is uncertainty about possible outcomes of the decisions taken, compensation analysis in terms of business strategies planning can also be achieved by DSS.</a:t>
            </a:r>
          </a:p>
          <a:p>
            <a:r>
              <a:rPr lang="en-US" dirty="0"/>
              <a:t>Knowledge based decisions are made by engineers and designers and may involve decisions regarding </a:t>
            </a:r>
            <a:r>
              <a:rPr lang="en-US" b="1" i="1" dirty="0"/>
              <a:t>new marketing availability </a:t>
            </a:r>
            <a:r>
              <a:rPr lang="en-US" dirty="0"/>
              <a:t>depending on the functioning of the company. </a:t>
            </a:r>
          </a:p>
        </p:txBody>
      </p:sp>
    </p:spTree>
    <p:extLst>
      <p:ext uri="{BB962C8B-B14F-4D97-AF65-F5344CB8AC3E}">
        <p14:creationId xmlns:p14="http://schemas.microsoft.com/office/powerpoint/2010/main" val="1057132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 and KIS in Emirates</a:t>
            </a:r>
          </a:p>
        </p:txBody>
      </p:sp>
      <p:sp>
        <p:nvSpPr>
          <p:cNvPr id="3" name="Content Placeholder 2"/>
          <p:cNvSpPr>
            <a:spLocks noGrp="1"/>
          </p:cNvSpPr>
          <p:nvPr>
            <p:ph idx="1"/>
          </p:nvPr>
        </p:nvSpPr>
        <p:spPr/>
        <p:txBody>
          <a:bodyPr/>
          <a:lstStyle/>
          <a:p>
            <a:r>
              <a:rPr lang="en-US" dirty="0"/>
              <a:t>Executive Support Systems is a type of information system which is used at strategic level which helps senior managers in Emirates to make strategic decisions which may involve decisions regarding </a:t>
            </a:r>
            <a:r>
              <a:rPr lang="en-US" b="1" i="1" dirty="0"/>
              <a:t>adding new destinations or buying new airplanes.</a:t>
            </a:r>
          </a:p>
          <a:p>
            <a:r>
              <a:rPr lang="en-US" dirty="0"/>
              <a:t>KIS is proprietary Emirates system which stands for Knowledge-Driven Inflight Service, which is a </a:t>
            </a:r>
            <a:r>
              <a:rPr lang="en-US" b="1" i="1" dirty="0"/>
              <a:t>competitive intelligent system </a:t>
            </a:r>
            <a:r>
              <a:rPr lang="en-US" dirty="0"/>
              <a:t>that uses specific CRM database which runs through the flights to maintain a profitable and long-term relationship with customers.</a:t>
            </a:r>
          </a:p>
        </p:txBody>
      </p:sp>
    </p:spTree>
    <p:extLst>
      <p:ext uri="{BB962C8B-B14F-4D97-AF65-F5344CB8AC3E}">
        <p14:creationId xmlns:p14="http://schemas.microsoft.com/office/powerpoint/2010/main" val="22565895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TPS and OPS</a:t>
            </a:r>
          </a:p>
        </p:txBody>
      </p:sp>
      <p:sp>
        <p:nvSpPr>
          <p:cNvPr id="3" name="Content Placeholder 2"/>
          <p:cNvSpPr>
            <a:spLocks noGrp="1"/>
          </p:cNvSpPr>
          <p:nvPr>
            <p:ph idx="1"/>
          </p:nvPr>
        </p:nvSpPr>
        <p:spPr/>
        <p:txBody>
          <a:bodyPr/>
          <a:lstStyle/>
          <a:p>
            <a:r>
              <a:rPr lang="en-US" dirty="0"/>
              <a:t>TPS stands for Transaction Processing Systems, Emirates uses TPS system to support the transaction  and analytical processing of newly received operational information.</a:t>
            </a:r>
          </a:p>
          <a:p>
            <a:r>
              <a:rPr lang="en-US" dirty="0"/>
              <a:t>Order processing system is type of information system that keeps </a:t>
            </a:r>
            <a:r>
              <a:rPr lang="en-US" b="1" i="1" dirty="0"/>
              <a:t>track of daily orders and transactions</a:t>
            </a:r>
            <a:r>
              <a:rPr lang="en-US" dirty="0"/>
              <a:t>.</a:t>
            </a:r>
          </a:p>
        </p:txBody>
      </p:sp>
    </p:spTree>
    <p:extLst>
      <p:ext uri="{BB962C8B-B14F-4D97-AF65-F5344CB8AC3E}">
        <p14:creationId xmlns:p14="http://schemas.microsoft.com/office/powerpoint/2010/main" val="2401662083"/>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372</TotalTime>
  <Words>777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Information Systems in Emirates Airline</vt:lpstr>
      <vt:lpstr>Introduction</vt:lpstr>
      <vt:lpstr>About Emirates</vt:lpstr>
      <vt:lpstr>METHODOLOGIES</vt:lpstr>
      <vt:lpstr>CRM in EMirates</vt:lpstr>
      <vt:lpstr>SCM in EMirates</vt:lpstr>
      <vt:lpstr>MIS and DSS of EMirates</vt:lpstr>
      <vt:lpstr>ESS and KIS in Emirates</vt:lpstr>
      <vt:lpstr>TPS and OPS</vt:lpstr>
      <vt:lpstr>Eis diagram for emirates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in Emirates Airline</dc:title>
  <dc:creator>Prasad</dc:creator>
  <cp:lastModifiedBy>Manik Mahashabde</cp:lastModifiedBy>
  <cp:revision>38</cp:revision>
  <dcterms:created xsi:type="dcterms:W3CDTF">2020-03-25T10:32:36Z</dcterms:created>
  <dcterms:modified xsi:type="dcterms:W3CDTF">2020-04-06T19:20:46Z</dcterms:modified>
</cp:coreProperties>
</file>