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Platypi Medium"/>
      <p:regular r:id="rId11"/>
    </p:embeddedFont>
    <p:embeddedFont>
      <p:font typeface="Platypi Medium"/>
      <p:regular r:id="rId12"/>
    </p:embeddedFont>
    <p:embeddedFont>
      <p:font typeface="Platypi Medium"/>
      <p:regular r:id="rId13"/>
    </p:embeddedFont>
    <p:embeddedFont>
      <p:font typeface="Platypi Medium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0009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Cygwin: A Windows-Friendly Linux Environment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665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by Maha Sheikh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Cygwin: Overview and Key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What is Cygwin?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Cygwin is a Unix-like environment for Windows. It provides a robust set of command-line tools, libraries, and utilities, enabling users to execute Linux programs and scripts on Windows systems.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Cygwin offers compatibility with POSIX standards, allowing users to access a wide range of open-source software. It features a powerful shell environment and package management tools for easy installation and updates.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2167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Using Cygwin: Command Line and Scripting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779395"/>
            <a:ext cx="1134070" cy="23956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30062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Command Line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496627"/>
            <a:ext cx="6082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Cygwin provides a familiar command-line interface (CLI) for interacting with the system, enabling tasks like file management, system administration, and software development.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5175052"/>
            <a:ext cx="1134070" cy="20327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54018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Scripting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5892284"/>
            <a:ext cx="6082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Users can write scripts using languages like Bash, Python, and Perl to automate repetitive tasks, streamline processes, and enhance system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25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6498" y="612934"/>
            <a:ext cx="7583805" cy="139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Cygwin's Role in a Windows Environment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266498" y="2340293"/>
            <a:ext cx="3680460" cy="3415546"/>
          </a:xfrm>
          <a:prstGeom prst="roundRect">
            <a:avLst>
              <a:gd name="adj" fmla="val 979"/>
            </a:avLst>
          </a:prstGeom>
          <a:solidFill>
            <a:srgbClr val="F9F7F7"/>
          </a:solidFill>
          <a:ln/>
        </p:spPr>
      </p:sp>
      <p:sp>
        <p:nvSpPr>
          <p:cNvPr id="5" name="Text 2"/>
          <p:cNvSpPr/>
          <p:nvPr/>
        </p:nvSpPr>
        <p:spPr>
          <a:xfrm>
            <a:off x="6489383" y="2563178"/>
            <a:ext cx="3234690" cy="6965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Cross-Platform Development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489383" y="3393400"/>
            <a:ext cx="3234690" cy="2139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Cygwin facilitates cross-platform development by providing a consistent environment for building and testing applications across Windows and Linux.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69843" y="2340293"/>
            <a:ext cx="3680460" cy="3415546"/>
          </a:xfrm>
          <a:prstGeom prst="roundRect">
            <a:avLst>
              <a:gd name="adj" fmla="val 979"/>
            </a:avLst>
          </a:prstGeom>
          <a:solidFill>
            <a:srgbClr val="F9F7F7"/>
          </a:solidFill>
          <a:ln/>
        </p:spPr>
      </p:sp>
      <p:sp>
        <p:nvSpPr>
          <p:cNvPr id="8" name="Text 5"/>
          <p:cNvSpPr/>
          <p:nvPr/>
        </p:nvSpPr>
        <p:spPr>
          <a:xfrm>
            <a:off x="10392728" y="2563178"/>
            <a:ext cx="3191470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System Administration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392728" y="3045143"/>
            <a:ext cx="3234690" cy="2139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Cygwin empowers system administrators with powerful tools for managing and troubleshooting Windows systems, enhancing security and performance.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66498" y="5978723"/>
            <a:ext cx="7583805" cy="1640919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</p:sp>
      <p:sp>
        <p:nvSpPr>
          <p:cNvPr id="11" name="Text 8"/>
          <p:cNvSpPr/>
          <p:nvPr/>
        </p:nvSpPr>
        <p:spPr>
          <a:xfrm>
            <a:off x="6489383" y="6201608"/>
            <a:ext cx="2786301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Open Source Access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6489383" y="6683573"/>
            <a:ext cx="7138035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It provides access to a vast repository of open-source software, fostering innovation and collaboration in the Windows environment.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2025-02-06T17:51:30Z</dcterms:created>
  <dcterms:modified xsi:type="dcterms:W3CDTF">2025-02-06T17:51:30Z</dcterms:modified>
</cp:coreProperties>
</file>