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9144000" cy="5143500"/>
  <p:embeddedFontLst>
    <p:embeddedFont>
      <p:font typeface="Roboto Condensed"/>
      <p:regular r:id="rId16"/>
      <p:bold r:id="rId17"/>
      <p:italic r:id="rId18"/>
      <p:boldItalic r:id="rId19"/>
    </p:embeddedFont>
    <p:embeddedFont>
      <p:font typeface="Questrial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F1463E-0AF6-4880-BD04-FB782C9E2B21}">
  <a:tblStyle styleId="{E7F1463E-0AF6-4880-BD04-FB782C9E2B2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font" Target="fonts/RobotoCondensed-italic.fntdata"/><Relationship Id="rId8" Type="http://schemas.openxmlformats.org/officeDocument/2006/relationships/slide" Target="slides/slide2.xml"/><Relationship Id="rId3" Type="http://schemas.openxmlformats.org/officeDocument/2006/relationships/presProps" Target="presProps.xml"/><Relationship Id="rId21" Type="http://schemas.openxmlformats.org/officeDocument/2006/relationships/customXml" Target="../customXml/item1.xml"/><Relationship Id="rId12" Type="http://schemas.openxmlformats.org/officeDocument/2006/relationships/slide" Target="slides/slide6.xml"/><Relationship Id="rId17" Type="http://schemas.openxmlformats.org/officeDocument/2006/relationships/font" Target="fonts/RobotoCondensed-bold.fntdata"/><Relationship Id="rId7" Type="http://schemas.openxmlformats.org/officeDocument/2006/relationships/slide" Target="slides/slide1.xml"/><Relationship Id="rId20" Type="http://schemas.openxmlformats.org/officeDocument/2006/relationships/font" Target="fonts/Questrial-regular.fntdata"/><Relationship Id="rId2" Type="http://schemas.openxmlformats.org/officeDocument/2006/relationships/viewProps" Target="viewProps.xml"/><Relationship Id="rId16" Type="http://schemas.openxmlformats.org/officeDocument/2006/relationships/font" Target="fonts/RobotoCondensed-regular.fntdata"/><Relationship Id="rId11" Type="http://schemas.openxmlformats.org/officeDocument/2006/relationships/slide" Target="slides/slide5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15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23" Type="http://schemas.openxmlformats.org/officeDocument/2006/relationships/customXml" Target="../customXml/item3.xml"/><Relationship Id="rId10" Type="http://schemas.openxmlformats.org/officeDocument/2006/relationships/slide" Target="slides/slide4.xml"/><Relationship Id="rId19" Type="http://schemas.openxmlformats.org/officeDocument/2006/relationships/font" Target="fonts/RobotoCondensed-boldItalic.fntdata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2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31620de3e_0_0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1231620de3e_0_0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g1231620de3e_0_0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31620de3e_0_9:notes"/>
          <p:cNvSpPr/>
          <p:nvPr>
            <p:ph idx="2" type="sldImg"/>
          </p:nvPr>
        </p:nvSpPr>
        <p:spPr>
          <a:xfrm>
            <a:off x="3028950" y="642938"/>
            <a:ext cx="3086100" cy="1736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1231620de3e_0_9:notes"/>
          <p:cNvSpPr txBox="1"/>
          <p:nvPr>
            <p:ph idx="1" type="body"/>
          </p:nvPr>
        </p:nvSpPr>
        <p:spPr>
          <a:xfrm>
            <a:off x="914400" y="2474913"/>
            <a:ext cx="7315200" cy="20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1231620de3e_0_9:notes"/>
          <p:cNvSpPr txBox="1"/>
          <p:nvPr>
            <p:ph idx="12" type="sldNum"/>
          </p:nvPr>
        </p:nvSpPr>
        <p:spPr>
          <a:xfrm>
            <a:off x="5180013" y="4886325"/>
            <a:ext cx="39624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8447471" y="4702995"/>
            <a:ext cx="391239" cy="33271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700173" y="1728696"/>
            <a:ext cx="7743653" cy="763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8497866" y="4722234"/>
            <a:ext cx="391239" cy="33271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-accionlabs copy.png"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578" y="4778087"/>
            <a:ext cx="1674441" cy="260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201412" y="203687"/>
            <a:ext cx="8741175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E84B5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201412" y="203687"/>
            <a:ext cx="8741175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E84B5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01412" y="203687"/>
            <a:ext cx="8741175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E84B5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89536" y="1001210"/>
            <a:ext cx="8569960" cy="3568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1" Type="http://schemas.openxmlformats.org/officeDocument/2006/relationships/image" Target="../media/image5.png"/><Relationship Id="rId10" Type="http://schemas.openxmlformats.org/officeDocument/2006/relationships/image" Target="../media/image19.png"/><Relationship Id="rId12" Type="http://schemas.openxmlformats.org/officeDocument/2006/relationships/image" Target="../media/image6.png"/><Relationship Id="rId9" Type="http://schemas.openxmlformats.org/officeDocument/2006/relationships/image" Target="../media/image23.png"/><Relationship Id="rId5" Type="http://schemas.openxmlformats.org/officeDocument/2006/relationships/image" Target="../media/image4.png"/><Relationship Id="rId6" Type="http://schemas.openxmlformats.org/officeDocument/2006/relationships/image" Target="../media/image21.png"/><Relationship Id="rId7" Type="http://schemas.openxmlformats.org/officeDocument/2006/relationships/image" Target="../media/image12.png"/><Relationship Id="rId8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11" Type="http://schemas.openxmlformats.org/officeDocument/2006/relationships/image" Target="../media/image5.png"/><Relationship Id="rId10" Type="http://schemas.openxmlformats.org/officeDocument/2006/relationships/image" Target="../media/image19.png"/><Relationship Id="rId12" Type="http://schemas.openxmlformats.org/officeDocument/2006/relationships/image" Target="../media/image6.png"/><Relationship Id="rId9" Type="http://schemas.openxmlformats.org/officeDocument/2006/relationships/image" Target="../media/image23.png"/><Relationship Id="rId5" Type="http://schemas.openxmlformats.org/officeDocument/2006/relationships/image" Target="../media/image4.png"/><Relationship Id="rId6" Type="http://schemas.openxmlformats.org/officeDocument/2006/relationships/image" Target="../media/image21.png"/><Relationship Id="rId7" Type="http://schemas.openxmlformats.org/officeDocument/2006/relationships/image" Target="../media/image12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/>
        </p:nvSpPr>
        <p:spPr>
          <a:xfrm>
            <a:off x="2712233" y="2025086"/>
            <a:ext cx="4060708" cy="843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E84B54"/>
                </a:solidFill>
                <a:latin typeface="Calibri"/>
                <a:ea typeface="Calibri"/>
                <a:cs typeface="Calibri"/>
                <a:sym typeface="Calibri"/>
              </a:rPr>
              <a:t>Quarterly Business Review</a:t>
            </a:r>
            <a:endParaRPr/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rgbClr val="E84B54"/>
                </a:solidFill>
                <a:latin typeface="Calibri"/>
                <a:ea typeface="Calibri"/>
                <a:cs typeface="Calibri"/>
                <a:sym typeface="Calibri"/>
              </a:rPr>
              <a:t>&lt;Q#&gt; 2019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712501" y="1395752"/>
            <a:ext cx="1654801" cy="259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6"/>
          <p:cNvSpPr/>
          <p:nvPr/>
        </p:nvSpPr>
        <p:spPr>
          <a:xfrm>
            <a:off x="0" y="3105568"/>
            <a:ext cx="9143981" cy="14287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6"/>
          <p:cNvSpPr/>
          <p:nvPr/>
        </p:nvSpPr>
        <p:spPr>
          <a:xfrm>
            <a:off x="5609439" y="4739140"/>
            <a:ext cx="259715" cy="236220"/>
          </a:xfrm>
          <a:custGeom>
            <a:rect b="b" l="l" r="r" t="t"/>
            <a:pathLst>
              <a:path extrusionOk="0" h="236220" w="259714">
                <a:moveTo>
                  <a:pt x="23599" y="235799"/>
                </a:moveTo>
                <a:lnTo>
                  <a:pt x="36724" y="179999"/>
                </a:lnTo>
                <a:lnTo>
                  <a:pt x="21410" y="164437"/>
                </a:lnTo>
                <a:lnTo>
                  <a:pt x="9849" y="146668"/>
                </a:lnTo>
                <a:lnTo>
                  <a:pt x="2546" y="127089"/>
                </a:lnTo>
                <a:lnTo>
                  <a:pt x="0" y="106099"/>
                </a:lnTo>
                <a:lnTo>
                  <a:pt x="10194" y="64799"/>
                </a:lnTo>
                <a:lnTo>
                  <a:pt x="37996" y="31074"/>
                </a:lnTo>
                <a:lnTo>
                  <a:pt x="79238" y="8337"/>
                </a:lnTo>
                <a:lnTo>
                  <a:pt x="129749" y="0"/>
                </a:lnTo>
                <a:lnTo>
                  <a:pt x="180250" y="8337"/>
                </a:lnTo>
                <a:lnTo>
                  <a:pt x="186530" y="11799"/>
                </a:lnTo>
                <a:lnTo>
                  <a:pt x="129749" y="11799"/>
                </a:lnTo>
                <a:lnTo>
                  <a:pt x="83887" y="19221"/>
                </a:lnTo>
                <a:lnTo>
                  <a:pt x="46390" y="39449"/>
                </a:lnTo>
                <a:lnTo>
                  <a:pt x="21085" y="69427"/>
                </a:lnTo>
                <a:lnTo>
                  <a:pt x="11799" y="106099"/>
                </a:lnTo>
                <a:lnTo>
                  <a:pt x="13932" y="123953"/>
                </a:lnTo>
                <a:lnTo>
                  <a:pt x="20196" y="140984"/>
                </a:lnTo>
                <a:lnTo>
                  <a:pt x="30394" y="156791"/>
                </a:lnTo>
                <a:lnTo>
                  <a:pt x="44324" y="170974"/>
                </a:lnTo>
                <a:lnTo>
                  <a:pt x="47724" y="173824"/>
                </a:lnTo>
                <a:lnTo>
                  <a:pt x="49224" y="178374"/>
                </a:lnTo>
                <a:lnTo>
                  <a:pt x="40274" y="216424"/>
                </a:lnTo>
                <a:lnTo>
                  <a:pt x="72080" y="216424"/>
                </a:lnTo>
                <a:lnTo>
                  <a:pt x="23599" y="235799"/>
                </a:lnTo>
                <a:close/>
              </a:path>
              <a:path extrusionOk="0" h="236220" w="259714">
                <a:moveTo>
                  <a:pt x="186529" y="200424"/>
                </a:moveTo>
                <a:lnTo>
                  <a:pt x="129749" y="200424"/>
                </a:lnTo>
                <a:lnTo>
                  <a:pt x="175622" y="193002"/>
                </a:lnTo>
                <a:lnTo>
                  <a:pt x="213118" y="172771"/>
                </a:lnTo>
                <a:lnTo>
                  <a:pt x="238417" y="142786"/>
                </a:lnTo>
                <a:lnTo>
                  <a:pt x="247699" y="106099"/>
                </a:lnTo>
                <a:lnTo>
                  <a:pt x="238417" y="69427"/>
                </a:lnTo>
                <a:lnTo>
                  <a:pt x="213118" y="39449"/>
                </a:lnTo>
                <a:lnTo>
                  <a:pt x="175622" y="19221"/>
                </a:lnTo>
                <a:lnTo>
                  <a:pt x="129749" y="11799"/>
                </a:lnTo>
                <a:lnTo>
                  <a:pt x="186530" y="11799"/>
                </a:lnTo>
                <a:lnTo>
                  <a:pt x="221493" y="31074"/>
                </a:lnTo>
                <a:lnTo>
                  <a:pt x="249301" y="64799"/>
                </a:lnTo>
                <a:lnTo>
                  <a:pt x="259499" y="106099"/>
                </a:lnTo>
                <a:lnTo>
                  <a:pt x="249301" y="147414"/>
                </a:lnTo>
                <a:lnTo>
                  <a:pt x="221493" y="181146"/>
                </a:lnTo>
                <a:lnTo>
                  <a:pt x="186529" y="200424"/>
                </a:lnTo>
                <a:close/>
              </a:path>
              <a:path extrusionOk="0" h="236220" w="259714">
                <a:moveTo>
                  <a:pt x="80549" y="123799"/>
                </a:moveTo>
                <a:lnTo>
                  <a:pt x="60999" y="123799"/>
                </a:lnTo>
                <a:lnTo>
                  <a:pt x="53074" y="115874"/>
                </a:lnTo>
                <a:lnTo>
                  <a:pt x="53074" y="96349"/>
                </a:lnTo>
                <a:lnTo>
                  <a:pt x="60999" y="88424"/>
                </a:lnTo>
                <a:lnTo>
                  <a:pt x="80549" y="88424"/>
                </a:lnTo>
                <a:lnTo>
                  <a:pt x="88474" y="96349"/>
                </a:lnTo>
                <a:lnTo>
                  <a:pt x="88474" y="115874"/>
                </a:lnTo>
                <a:lnTo>
                  <a:pt x="80549" y="123799"/>
                </a:lnTo>
                <a:close/>
              </a:path>
              <a:path extrusionOk="0" h="236220" w="259714">
                <a:moveTo>
                  <a:pt x="139524" y="123799"/>
                </a:moveTo>
                <a:lnTo>
                  <a:pt x="119974" y="123799"/>
                </a:lnTo>
                <a:lnTo>
                  <a:pt x="112049" y="115874"/>
                </a:lnTo>
                <a:lnTo>
                  <a:pt x="112049" y="96349"/>
                </a:lnTo>
                <a:lnTo>
                  <a:pt x="119974" y="88424"/>
                </a:lnTo>
                <a:lnTo>
                  <a:pt x="139524" y="88424"/>
                </a:lnTo>
                <a:lnTo>
                  <a:pt x="147449" y="96349"/>
                </a:lnTo>
                <a:lnTo>
                  <a:pt x="147449" y="115874"/>
                </a:lnTo>
                <a:lnTo>
                  <a:pt x="139524" y="123799"/>
                </a:lnTo>
                <a:close/>
              </a:path>
              <a:path extrusionOk="0" h="236220" w="259714">
                <a:moveTo>
                  <a:pt x="198499" y="123799"/>
                </a:moveTo>
                <a:lnTo>
                  <a:pt x="178949" y="123799"/>
                </a:lnTo>
                <a:lnTo>
                  <a:pt x="171024" y="115874"/>
                </a:lnTo>
                <a:lnTo>
                  <a:pt x="171024" y="96349"/>
                </a:lnTo>
                <a:lnTo>
                  <a:pt x="178949" y="88424"/>
                </a:lnTo>
                <a:lnTo>
                  <a:pt x="198499" y="88424"/>
                </a:lnTo>
                <a:lnTo>
                  <a:pt x="206424" y="96349"/>
                </a:lnTo>
                <a:lnTo>
                  <a:pt x="206424" y="115874"/>
                </a:lnTo>
                <a:lnTo>
                  <a:pt x="198499" y="123799"/>
                </a:lnTo>
                <a:close/>
              </a:path>
              <a:path extrusionOk="0" h="236220" w="259714">
                <a:moveTo>
                  <a:pt x="72080" y="216424"/>
                </a:moveTo>
                <a:lnTo>
                  <a:pt x="40274" y="216424"/>
                </a:lnTo>
                <a:lnTo>
                  <a:pt x="88974" y="196974"/>
                </a:lnTo>
                <a:lnTo>
                  <a:pt x="90374" y="196399"/>
                </a:lnTo>
                <a:lnTo>
                  <a:pt x="91849" y="196124"/>
                </a:lnTo>
                <a:lnTo>
                  <a:pt x="94249" y="196124"/>
                </a:lnTo>
                <a:lnTo>
                  <a:pt x="95174" y="196224"/>
                </a:lnTo>
                <a:lnTo>
                  <a:pt x="96074" y="196449"/>
                </a:lnTo>
                <a:lnTo>
                  <a:pt x="104437" y="198178"/>
                </a:lnTo>
                <a:lnTo>
                  <a:pt x="112856" y="199421"/>
                </a:lnTo>
                <a:lnTo>
                  <a:pt x="121302" y="200172"/>
                </a:lnTo>
                <a:lnTo>
                  <a:pt x="129749" y="200424"/>
                </a:lnTo>
                <a:lnTo>
                  <a:pt x="186529" y="200424"/>
                </a:lnTo>
                <a:lnTo>
                  <a:pt x="180250" y="203886"/>
                </a:lnTo>
                <a:lnTo>
                  <a:pt x="155793" y="207924"/>
                </a:lnTo>
                <a:lnTo>
                  <a:pt x="93349" y="207924"/>
                </a:lnTo>
                <a:lnTo>
                  <a:pt x="72080" y="216424"/>
                </a:lnTo>
                <a:close/>
              </a:path>
              <a:path extrusionOk="0" h="236220" w="259714">
                <a:moveTo>
                  <a:pt x="129749" y="212224"/>
                </a:moveTo>
                <a:lnTo>
                  <a:pt x="120349" y="211939"/>
                </a:lnTo>
                <a:lnTo>
                  <a:pt x="111137" y="211105"/>
                </a:lnTo>
                <a:lnTo>
                  <a:pt x="102131" y="209756"/>
                </a:lnTo>
                <a:lnTo>
                  <a:pt x="93349" y="207924"/>
                </a:lnTo>
                <a:lnTo>
                  <a:pt x="155793" y="207924"/>
                </a:lnTo>
                <a:lnTo>
                  <a:pt x="129749" y="212224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6"/>
          <p:cNvSpPr/>
          <p:nvPr/>
        </p:nvSpPr>
        <p:spPr>
          <a:xfrm>
            <a:off x="4851665" y="4312341"/>
            <a:ext cx="212399" cy="2123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6"/>
          <p:cNvSpPr/>
          <p:nvPr/>
        </p:nvSpPr>
        <p:spPr>
          <a:xfrm>
            <a:off x="1983561" y="4760765"/>
            <a:ext cx="212399" cy="2123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5525339" y="4269166"/>
            <a:ext cx="259715" cy="259715"/>
          </a:xfrm>
          <a:custGeom>
            <a:rect b="b" l="l" r="r" t="t"/>
            <a:pathLst>
              <a:path extrusionOk="0" h="259714" w="259714">
                <a:moveTo>
                  <a:pt x="129749" y="259499"/>
                </a:moveTo>
                <a:lnTo>
                  <a:pt x="79249" y="249301"/>
                </a:lnTo>
                <a:lnTo>
                  <a:pt x="38006" y="221493"/>
                </a:lnTo>
                <a:lnTo>
                  <a:pt x="10197" y="180250"/>
                </a:lnTo>
                <a:lnTo>
                  <a:pt x="0" y="129749"/>
                </a:lnTo>
                <a:lnTo>
                  <a:pt x="10197" y="79238"/>
                </a:lnTo>
                <a:lnTo>
                  <a:pt x="38006" y="37996"/>
                </a:lnTo>
                <a:lnTo>
                  <a:pt x="79249" y="10194"/>
                </a:lnTo>
                <a:lnTo>
                  <a:pt x="129749" y="0"/>
                </a:lnTo>
                <a:lnTo>
                  <a:pt x="180260" y="10194"/>
                </a:lnTo>
                <a:lnTo>
                  <a:pt x="182605" y="11774"/>
                </a:lnTo>
                <a:lnTo>
                  <a:pt x="129749" y="11774"/>
                </a:lnTo>
                <a:lnTo>
                  <a:pt x="83834" y="21046"/>
                </a:lnTo>
                <a:lnTo>
                  <a:pt x="46343" y="46331"/>
                </a:lnTo>
                <a:lnTo>
                  <a:pt x="21067" y="83831"/>
                </a:lnTo>
                <a:lnTo>
                  <a:pt x="11799" y="129749"/>
                </a:lnTo>
                <a:lnTo>
                  <a:pt x="14059" y="152752"/>
                </a:lnTo>
                <a:lnTo>
                  <a:pt x="20540" y="174234"/>
                </a:lnTo>
                <a:lnTo>
                  <a:pt x="30794" y="193779"/>
                </a:lnTo>
                <a:lnTo>
                  <a:pt x="44374" y="210974"/>
                </a:lnTo>
                <a:lnTo>
                  <a:pt x="62886" y="210974"/>
                </a:lnTo>
                <a:lnTo>
                  <a:pt x="52949" y="219149"/>
                </a:lnTo>
                <a:lnTo>
                  <a:pt x="69534" y="231098"/>
                </a:lnTo>
                <a:lnTo>
                  <a:pt x="88087" y="240080"/>
                </a:lnTo>
                <a:lnTo>
                  <a:pt x="108271" y="245734"/>
                </a:lnTo>
                <a:lnTo>
                  <a:pt x="129749" y="247699"/>
                </a:lnTo>
                <a:lnTo>
                  <a:pt x="182637" y="247699"/>
                </a:lnTo>
                <a:lnTo>
                  <a:pt x="180260" y="249301"/>
                </a:lnTo>
                <a:lnTo>
                  <a:pt x="129749" y="259499"/>
                </a:lnTo>
                <a:close/>
              </a:path>
              <a:path extrusionOk="0" h="259714" w="259714">
                <a:moveTo>
                  <a:pt x="229048" y="210299"/>
                </a:moveTo>
                <a:lnTo>
                  <a:pt x="215749" y="210299"/>
                </a:lnTo>
                <a:lnTo>
                  <a:pt x="229084" y="193196"/>
                </a:lnTo>
                <a:lnTo>
                  <a:pt x="239140" y="173802"/>
                </a:lnTo>
                <a:lnTo>
                  <a:pt x="245488" y="152520"/>
                </a:lnTo>
                <a:lnTo>
                  <a:pt x="247699" y="129749"/>
                </a:lnTo>
                <a:lnTo>
                  <a:pt x="238431" y="83831"/>
                </a:lnTo>
                <a:lnTo>
                  <a:pt x="213155" y="46331"/>
                </a:lnTo>
                <a:lnTo>
                  <a:pt x="175664" y="21046"/>
                </a:lnTo>
                <a:lnTo>
                  <a:pt x="129749" y="11774"/>
                </a:lnTo>
                <a:lnTo>
                  <a:pt x="182605" y="11774"/>
                </a:lnTo>
                <a:lnTo>
                  <a:pt x="221502" y="37996"/>
                </a:lnTo>
                <a:lnTo>
                  <a:pt x="249305" y="79238"/>
                </a:lnTo>
                <a:lnTo>
                  <a:pt x="259499" y="129749"/>
                </a:lnTo>
                <a:lnTo>
                  <a:pt x="249305" y="180250"/>
                </a:lnTo>
                <a:lnTo>
                  <a:pt x="229048" y="210299"/>
                </a:lnTo>
                <a:close/>
              </a:path>
              <a:path extrusionOk="0" h="259714" w="259714">
                <a:moveTo>
                  <a:pt x="62886" y="210974"/>
                </a:moveTo>
                <a:lnTo>
                  <a:pt x="44374" y="210974"/>
                </a:lnTo>
                <a:lnTo>
                  <a:pt x="56385" y="201057"/>
                </a:lnTo>
                <a:lnTo>
                  <a:pt x="66677" y="194040"/>
                </a:lnTo>
                <a:lnTo>
                  <a:pt x="77031" y="188471"/>
                </a:lnTo>
                <a:lnTo>
                  <a:pt x="89224" y="182899"/>
                </a:lnTo>
                <a:lnTo>
                  <a:pt x="98145" y="177605"/>
                </a:lnTo>
                <a:lnTo>
                  <a:pt x="103237" y="171240"/>
                </a:lnTo>
                <a:lnTo>
                  <a:pt x="104559" y="163679"/>
                </a:lnTo>
                <a:lnTo>
                  <a:pt x="102174" y="154799"/>
                </a:lnTo>
                <a:lnTo>
                  <a:pt x="100924" y="151899"/>
                </a:lnTo>
                <a:lnTo>
                  <a:pt x="97624" y="145949"/>
                </a:lnTo>
                <a:lnTo>
                  <a:pt x="92478" y="136225"/>
                </a:lnTo>
                <a:lnTo>
                  <a:pt x="87615" y="124034"/>
                </a:lnTo>
                <a:lnTo>
                  <a:pt x="83994" y="108012"/>
                </a:lnTo>
                <a:lnTo>
                  <a:pt x="82574" y="86799"/>
                </a:lnTo>
                <a:lnTo>
                  <a:pt x="87133" y="59973"/>
                </a:lnTo>
                <a:lnTo>
                  <a:pt x="98159" y="46056"/>
                </a:lnTo>
                <a:lnTo>
                  <a:pt x="111673" y="40773"/>
                </a:lnTo>
                <a:lnTo>
                  <a:pt x="123699" y="39849"/>
                </a:lnTo>
                <a:lnTo>
                  <a:pt x="131049" y="39749"/>
                </a:lnTo>
                <a:lnTo>
                  <a:pt x="137374" y="37474"/>
                </a:lnTo>
                <a:lnTo>
                  <a:pt x="143174" y="35449"/>
                </a:lnTo>
                <a:lnTo>
                  <a:pt x="147874" y="35449"/>
                </a:lnTo>
                <a:lnTo>
                  <a:pt x="155734" y="36630"/>
                </a:lnTo>
                <a:lnTo>
                  <a:pt x="167418" y="42999"/>
                </a:lnTo>
                <a:lnTo>
                  <a:pt x="170271" y="47249"/>
                </a:lnTo>
                <a:lnTo>
                  <a:pt x="145199" y="47249"/>
                </a:lnTo>
                <a:lnTo>
                  <a:pt x="133174" y="51499"/>
                </a:lnTo>
                <a:lnTo>
                  <a:pt x="97149" y="66721"/>
                </a:lnTo>
                <a:lnTo>
                  <a:pt x="94374" y="86799"/>
                </a:lnTo>
                <a:lnTo>
                  <a:pt x="95609" y="105919"/>
                </a:lnTo>
                <a:lnTo>
                  <a:pt x="98804" y="120277"/>
                </a:lnTo>
                <a:lnTo>
                  <a:pt x="103170" y="131240"/>
                </a:lnTo>
                <a:lnTo>
                  <a:pt x="107949" y="140249"/>
                </a:lnTo>
                <a:lnTo>
                  <a:pt x="111474" y="146649"/>
                </a:lnTo>
                <a:lnTo>
                  <a:pt x="112974" y="150024"/>
                </a:lnTo>
                <a:lnTo>
                  <a:pt x="116359" y="163503"/>
                </a:lnTo>
                <a:lnTo>
                  <a:pt x="114212" y="175524"/>
                </a:lnTo>
                <a:lnTo>
                  <a:pt x="106702" y="185708"/>
                </a:lnTo>
                <a:lnTo>
                  <a:pt x="93999" y="193674"/>
                </a:lnTo>
                <a:lnTo>
                  <a:pt x="82417" y="198966"/>
                </a:lnTo>
                <a:lnTo>
                  <a:pt x="72856" y="204096"/>
                </a:lnTo>
                <a:lnTo>
                  <a:pt x="63603" y="210384"/>
                </a:lnTo>
                <a:lnTo>
                  <a:pt x="62886" y="210974"/>
                </a:lnTo>
                <a:close/>
              </a:path>
              <a:path extrusionOk="0" h="259714" w="259714">
                <a:moveTo>
                  <a:pt x="182637" y="247699"/>
                </a:moveTo>
                <a:lnTo>
                  <a:pt x="129749" y="247699"/>
                </a:lnTo>
                <a:lnTo>
                  <a:pt x="151474" y="245685"/>
                </a:lnTo>
                <a:lnTo>
                  <a:pt x="171865" y="239896"/>
                </a:lnTo>
                <a:lnTo>
                  <a:pt x="190573" y="230708"/>
                </a:lnTo>
                <a:lnTo>
                  <a:pt x="207249" y="218499"/>
                </a:lnTo>
                <a:lnTo>
                  <a:pt x="201324" y="213104"/>
                </a:lnTo>
                <a:lnTo>
                  <a:pt x="193843" y="206912"/>
                </a:lnTo>
                <a:lnTo>
                  <a:pt x="185396" y="200851"/>
                </a:lnTo>
                <a:lnTo>
                  <a:pt x="176574" y="195849"/>
                </a:lnTo>
                <a:lnTo>
                  <a:pt x="166956" y="190630"/>
                </a:lnTo>
                <a:lnTo>
                  <a:pt x="159552" y="185105"/>
                </a:lnTo>
                <a:lnTo>
                  <a:pt x="154253" y="179178"/>
                </a:lnTo>
                <a:lnTo>
                  <a:pt x="150949" y="172749"/>
                </a:lnTo>
                <a:lnTo>
                  <a:pt x="148524" y="165749"/>
                </a:lnTo>
                <a:lnTo>
                  <a:pt x="149349" y="158024"/>
                </a:lnTo>
                <a:lnTo>
                  <a:pt x="155499" y="145524"/>
                </a:lnTo>
                <a:lnTo>
                  <a:pt x="159324" y="138724"/>
                </a:lnTo>
                <a:lnTo>
                  <a:pt x="164057" y="129889"/>
                </a:lnTo>
                <a:lnTo>
                  <a:pt x="167695" y="120265"/>
                </a:lnTo>
                <a:lnTo>
                  <a:pt x="170026" y="107277"/>
                </a:lnTo>
                <a:lnTo>
                  <a:pt x="170849" y="88274"/>
                </a:lnTo>
                <a:lnTo>
                  <a:pt x="168796" y="69102"/>
                </a:lnTo>
                <a:lnTo>
                  <a:pt x="163459" y="56418"/>
                </a:lnTo>
                <a:lnTo>
                  <a:pt x="156073" y="49406"/>
                </a:lnTo>
                <a:lnTo>
                  <a:pt x="147874" y="47249"/>
                </a:lnTo>
                <a:lnTo>
                  <a:pt x="170271" y="47249"/>
                </a:lnTo>
                <a:lnTo>
                  <a:pt x="178024" y="58800"/>
                </a:lnTo>
                <a:lnTo>
                  <a:pt x="182649" y="88274"/>
                </a:lnTo>
                <a:lnTo>
                  <a:pt x="181647" y="109385"/>
                </a:lnTo>
                <a:lnTo>
                  <a:pt x="178890" y="124056"/>
                </a:lnTo>
                <a:lnTo>
                  <a:pt x="174750" y="134891"/>
                </a:lnTo>
                <a:lnTo>
                  <a:pt x="169599" y="144499"/>
                </a:lnTo>
                <a:lnTo>
                  <a:pt x="165974" y="150974"/>
                </a:lnTo>
                <a:lnTo>
                  <a:pt x="161324" y="160399"/>
                </a:lnTo>
                <a:lnTo>
                  <a:pt x="181624" y="185149"/>
                </a:lnTo>
                <a:lnTo>
                  <a:pt x="191674" y="190830"/>
                </a:lnTo>
                <a:lnTo>
                  <a:pt x="201124" y="197593"/>
                </a:lnTo>
                <a:lnTo>
                  <a:pt x="209355" y="204422"/>
                </a:lnTo>
                <a:lnTo>
                  <a:pt x="215749" y="210299"/>
                </a:lnTo>
                <a:lnTo>
                  <a:pt x="229048" y="210299"/>
                </a:lnTo>
                <a:lnTo>
                  <a:pt x="221502" y="221493"/>
                </a:lnTo>
                <a:lnTo>
                  <a:pt x="182637" y="247699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2876669" y="4573091"/>
            <a:ext cx="141605" cy="259715"/>
          </a:xfrm>
          <a:custGeom>
            <a:rect b="b" l="l" r="r" t="t"/>
            <a:pathLst>
              <a:path extrusionOk="0" h="259714" w="141605">
                <a:moveTo>
                  <a:pt x="70799" y="188724"/>
                </a:moveTo>
                <a:lnTo>
                  <a:pt x="52424" y="185020"/>
                </a:lnTo>
                <a:lnTo>
                  <a:pt x="37421" y="174915"/>
                </a:lnTo>
                <a:lnTo>
                  <a:pt x="27308" y="159921"/>
                </a:lnTo>
                <a:lnTo>
                  <a:pt x="23599" y="141549"/>
                </a:lnTo>
                <a:lnTo>
                  <a:pt x="23599" y="47199"/>
                </a:lnTo>
                <a:lnTo>
                  <a:pt x="27308" y="28824"/>
                </a:lnTo>
                <a:lnTo>
                  <a:pt x="37421" y="13821"/>
                </a:lnTo>
                <a:lnTo>
                  <a:pt x="52424" y="3708"/>
                </a:lnTo>
                <a:lnTo>
                  <a:pt x="70799" y="0"/>
                </a:lnTo>
                <a:lnTo>
                  <a:pt x="89175" y="3708"/>
                </a:lnTo>
                <a:lnTo>
                  <a:pt x="101178" y="11799"/>
                </a:lnTo>
                <a:lnTo>
                  <a:pt x="70799" y="11799"/>
                </a:lnTo>
                <a:lnTo>
                  <a:pt x="57020" y="14582"/>
                </a:lnTo>
                <a:lnTo>
                  <a:pt x="45768" y="22168"/>
                </a:lnTo>
                <a:lnTo>
                  <a:pt x="38181" y="33421"/>
                </a:lnTo>
                <a:lnTo>
                  <a:pt x="35399" y="47199"/>
                </a:lnTo>
                <a:lnTo>
                  <a:pt x="35399" y="94374"/>
                </a:lnTo>
                <a:lnTo>
                  <a:pt x="117999" y="94374"/>
                </a:lnTo>
                <a:lnTo>
                  <a:pt x="117999" y="106174"/>
                </a:lnTo>
                <a:lnTo>
                  <a:pt x="35399" y="106174"/>
                </a:lnTo>
                <a:lnTo>
                  <a:pt x="35399" y="141549"/>
                </a:lnTo>
                <a:lnTo>
                  <a:pt x="38181" y="155328"/>
                </a:lnTo>
                <a:lnTo>
                  <a:pt x="45768" y="166580"/>
                </a:lnTo>
                <a:lnTo>
                  <a:pt x="57020" y="174167"/>
                </a:lnTo>
                <a:lnTo>
                  <a:pt x="70799" y="176949"/>
                </a:lnTo>
                <a:lnTo>
                  <a:pt x="101157" y="176949"/>
                </a:lnTo>
                <a:lnTo>
                  <a:pt x="89175" y="185020"/>
                </a:lnTo>
                <a:lnTo>
                  <a:pt x="70799" y="188724"/>
                </a:lnTo>
                <a:close/>
              </a:path>
              <a:path extrusionOk="0" h="259714" w="141605">
                <a:moveTo>
                  <a:pt x="117999" y="94374"/>
                </a:moveTo>
                <a:lnTo>
                  <a:pt x="106199" y="94374"/>
                </a:lnTo>
                <a:lnTo>
                  <a:pt x="106199" y="47199"/>
                </a:lnTo>
                <a:lnTo>
                  <a:pt x="103417" y="33421"/>
                </a:lnTo>
                <a:lnTo>
                  <a:pt x="95831" y="22168"/>
                </a:lnTo>
                <a:lnTo>
                  <a:pt x="84578" y="14582"/>
                </a:lnTo>
                <a:lnTo>
                  <a:pt x="70799" y="11799"/>
                </a:lnTo>
                <a:lnTo>
                  <a:pt x="101178" y="11799"/>
                </a:lnTo>
                <a:lnTo>
                  <a:pt x="104177" y="13821"/>
                </a:lnTo>
                <a:lnTo>
                  <a:pt x="114291" y="28824"/>
                </a:lnTo>
                <a:lnTo>
                  <a:pt x="117999" y="47199"/>
                </a:lnTo>
                <a:lnTo>
                  <a:pt x="117999" y="94374"/>
                </a:lnTo>
                <a:close/>
              </a:path>
              <a:path extrusionOk="0" h="259714" w="141605">
                <a:moveTo>
                  <a:pt x="101157" y="176949"/>
                </a:moveTo>
                <a:lnTo>
                  <a:pt x="70799" y="176949"/>
                </a:lnTo>
                <a:lnTo>
                  <a:pt x="84578" y="174167"/>
                </a:lnTo>
                <a:lnTo>
                  <a:pt x="95831" y="166580"/>
                </a:lnTo>
                <a:lnTo>
                  <a:pt x="103417" y="155328"/>
                </a:lnTo>
                <a:lnTo>
                  <a:pt x="106199" y="141549"/>
                </a:lnTo>
                <a:lnTo>
                  <a:pt x="106199" y="106174"/>
                </a:lnTo>
                <a:lnTo>
                  <a:pt x="117999" y="106174"/>
                </a:lnTo>
                <a:lnTo>
                  <a:pt x="117999" y="141549"/>
                </a:lnTo>
                <a:lnTo>
                  <a:pt x="114291" y="159921"/>
                </a:lnTo>
                <a:lnTo>
                  <a:pt x="104177" y="174915"/>
                </a:lnTo>
                <a:lnTo>
                  <a:pt x="101157" y="176949"/>
                </a:lnTo>
                <a:close/>
              </a:path>
              <a:path extrusionOk="0" h="259714" w="141605">
                <a:moveTo>
                  <a:pt x="76699" y="247724"/>
                </a:moveTo>
                <a:lnTo>
                  <a:pt x="64899" y="247724"/>
                </a:lnTo>
                <a:lnTo>
                  <a:pt x="64899" y="212024"/>
                </a:lnTo>
                <a:lnTo>
                  <a:pt x="39434" y="204964"/>
                </a:lnTo>
                <a:lnTo>
                  <a:pt x="18828" y="189574"/>
                </a:lnTo>
                <a:lnTo>
                  <a:pt x="5032" y="167791"/>
                </a:lnTo>
                <a:lnTo>
                  <a:pt x="0" y="141549"/>
                </a:lnTo>
                <a:lnTo>
                  <a:pt x="0" y="120599"/>
                </a:lnTo>
                <a:lnTo>
                  <a:pt x="2649" y="117974"/>
                </a:lnTo>
                <a:lnTo>
                  <a:pt x="9174" y="117974"/>
                </a:lnTo>
                <a:lnTo>
                  <a:pt x="11799" y="120599"/>
                </a:lnTo>
                <a:lnTo>
                  <a:pt x="11799" y="141549"/>
                </a:lnTo>
                <a:lnTo>
                  <a:pt x="16437" y="164507"/>
                </a:lnTo>
                <a:lnTo>
                  <a:pt x="29084" y="183252"/>
                </a:lnTo>
                <a:lnTo>
                  <a:pt x="47838" y="195890"/>
                </a:lnTo>
                <a:lnTo>
                  <a:pt x="70799" y="200524"/>
                </a:lnTo>
                <a:lnTo>
                  <a:pt x="108120" y="200524"/>
                </a:lnTo>
                <a:lnTo>
                  <a:pt x="102175" y="204964"/>
                </a:lnTo>
                <a:lnTo>
                  <a:pt x="76699" y="212024"/>
                </a:lnTo>
                <a:lnTo>
                  <a:pt x="76699" y="247724"/>
                </a:lnTo>
                <a:close/>
              </a:path>
              <a:path extrusionOk="0" h="259714" w="141605">
                <a:moveTo>
                  <a:pt x="108120" y="200524"/>
                </a:moveTo>
                <a:lnTo>
                  <a:pt x="70799" y="200524"/>
                </a:lnTo>
                <a:lnTo>
                  <a:pt x="93771" y="195890"/>
                </a:lnTo>
                <a:lnTo>
                  <a:pt x="112524" y="183252"/>
                </a:lnTo>
                <a:lnTo>
                  <a:pt x="125165" y="164507"/>
                </a:lnTo>
                <a:lnTo>
                  <a:pt x="129799" y="141549"/>
                </a:lnTo>
                <a:lnTo>
                  <a:pt x="129799" y="120599"/>
                </a:lnTo>
                <a:lnTo>
                  <a:pt x="132449" y="117974"/>
                </a:lnTo>
                <a:lnTo>
                  <a:pt x="138974" y="117974"/>
                </a:lnTo>
                <a:lnTo>
                  <a:pt x="141599" y="120599"/>
                </a:lnTo>
                <a:lnTo>
                  <a:pt x="141599" y="141549"/>
                </a:lnTo>
                <a:lnTo>
                  <a:pt x="136570" y="167791"/>
                </a:lnTo>
                <a:lnTo>
                  <a:pt x="122781" y="189574"/>
                </a:lnTo>
                <a:lnTo>
                  <a:pt x="108120" y="200524"/>
                </a:lnTo>
                <a:close/>
              </a:path>
              <a:path extrusionOk="0" h="259714" w="141605">
                <a:moveTo>
                  <a:pt x="121274" y="259499"/>
                </a:moveTo>
                <a:lnTo>
                  <a:pt x="20349" y="259499"/>
                </a:lnTo>
                <a:lnTo>
                  <a:pt x="17699" y="256874"/>
                </a:lnTo>
                <a:lnTo>
                  <a:pt x="17699" y="250349"/>
                </a:lnTo>
                <a:lnTo>
                  <a:pt x="20349" y="247724"/>
                </a:lnTo>
                <a:lnTo>
                  <a:pt x="121274" y="247724"/>
                </a:lnTo>
                <a:lnTo>
                  <a:pt x="123899" y="250349"/>
                </a:lnTo>
                <a:lnTo>
                  <a:pt x="123899" y="256874"/>
                </a:lnTo>
                <a:lnTo>
                  <a:pt x="121274" y="259499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6612936" y="4547665"/>
            <a:ext cx="259715" cy="259715"/>
          </a:xfrm>
          <a:custGeom>
            <a:rect b="b" l="l" r="r" t="t"/>
            <a:pathLst>
              <a:path extrusionOk="0" h="259714" w="259715">
                <a:moveTo>
                  <a:pt x="235899" y="224124"/>
                </a:moveTo>
                <a:lnTo>
                  <a:pt x="23599" y="224124"/>
                </a:lnTo>
                <a:lnTo>
                  <a:pt x="14417" y="222268"/>
                </a:lnTo>
                <a:lnTo>
                  <a:pt x="6915" y="217208"/>
                </a:lnTo>
                <a:lnTo>
                  <a:pt x="1855" y="209707"/>
                </a:lnTo>
                <a:lnTo>
                  <a:pt x="0" y="200524"/>
                </a:lnTo>
                <a:lnTo>
                  <a:pt x="0" y="23599"/>
                </a:lnTo>
                <a:lnTo>
                  <a:pt x="1855" y="14417"/>
                </a:lnTo>
                <a:lnTo>
                  <a:pt x="6915" y="6915"/>
                </a:lnTo>
                <a:lnTo>
                  <a:pt x="14417" y="1855"/>
                </a:lnTo>
                <a:lnTo>
                  <a:pt x="23599" y="0"/>
                </a:lnTo>
                <a:lnTo>
                  <a:pt x="235899" y="0"/>
                </a:lnTo>
                <a:lnTo>
                  <a:pt x="245092" y="1855"/>
                </a:lnTo>
                <a:lnTo>
                  <a:pt x="252593" y="6915"/>
                </a:lnTo>
                <a:lnTo>
                  <a:pt x="255883" y="11799"/>
                </a:lnTo>
                <a:lnTo>
                  <a:pt x="17074" y="11799"/>
                </a:lnTo>
                <a:lnTo>
                  <a:pt x="11799" y="17099"/>
                </a:lnTo>
                <a:lnTo>
                  <a:pt x="11799" y="176949"/>
                </a:lnTo>
                <a:lnTo>
                  <a:pt x="259499" y="176949"/>
                </a:lnTo>
                <a:lnTo>
                  <a:pt x="259499" y="188724"/>
                </a:lnTo>
                <a:lnTo>
                  <a:pt x="11799" y="188724"/>
                </a:lnTo>
                <a:lnTo>
                  <a:pt x="11799" y="207049"/>
                </a:lnTo>
                <a:lnTo>
                  <a:pt x="17074" y="212324"/>
                </a:lnTo>
                <a:lnTo>
                  <a:pt x="255883" y="212324"/>
                </a:lnTo>
                <a:lnTo>
                  <a:pt x="252593" y="217208"/>
                </a:lnTo>
                <a:lnTo>
                  <a:pt x="245092" y="222268"/>
                </a:lnTo>
                <a:lnTo>
                  <a:pt x="235899" y="224124"/>
                </a:lnTo>
                <a:close/>
              </a:path>
              <a:path extrusionOk="0" h="259714" w="259715">
                <a:moveTo>
                  <a:pt x="259499" y="176949"/>
                </a:moveTo>
                <a:lnTo>
                  <a:pt x="247699" y="176949"/>
                </a:lnTo>
                <a:lnTo>
                  <a:pt x="247699" y="17099"/>
                </a:lnTo>
                <a:lnTo>
                  <a:pt x="242424" y="11799"/>
                </a:lnTo>
                <a:lnTo>
                  <a:pt x="255883" y="11799"/>
                </a:lnTo>
                <a:lnTo>
                  <a:pt x="257647" y="14417"/>
                </a:lnTo>
                <a:lnTo>
                  <a:pt x="259499" y="23599"/>
                </a:lnTo>
                <a:lnTo>
                  <a:pt x="259499" y="176949"/>
                </a:lnTo>
                <a:close/>
              </a:path>
              <a:path extrusionOk="0" h="259714" w="259715">
                <a:moveTo>
                  <a:pt x="255883" y="212324"/>
                </a:moveTo>
                <a:lnTo>
                  <a:pt x="242424" y="212324"/>
                </a:lnTo>
                <a:lnTo>
                  <a:pt x="247699" y="207049"/>
                </a:lnTo>
                <a:lnTo>
                  <a:pt x="247699" y="188724"/>
                </a:lnTo>
                <a:lnTo>
                  <a:pt x="259499" y="188724"/>
                </a:lnTo>
                <a:lnTo>
                  <a:pt x="259499" y="200524"/>
                </a:lnTo>
                <a:lnTo>
                  <a:pt x="257647" y="209707"/>
                </a:lnTo>
                <a:lnTo>
                  <a:pt x="255883" y="212324"/>
                </a:lnTo>
                <a:close/>
              </a:path>
              <a:path extrusionOk="0" h="259714" w="259715">
                <a:moveTo>
                  <a:pt x="117949" y="247724"/>
                </a:moveTo>
                <a:lnTo>
                  <a:pt x="106149" y="247724"/>
                </a:lnTo>
                <a:lnTo>
                  <a:pt x="106149" y="224124"/>
                </a:lnTo>
                <a:lnTo>
                  <a:pt x="117949" y="224124"/>
                </a:lnTo>
                <a:lnTo>
                  <a:pt x="117949" y="247724"/>
                </a:lnTo>
                <a:close/>
              </a:path>
              <a:path extrusionOk="0" h="259714" w="259715">
                <a:moveTo>
                  <a:pt x="153349" y="247724"/>
                </a:moveTo>
                <a:lnTo>
                  <a:pt x="141549" y="247724"/>
                </a:lnTo>
                <a:lnTo>
                  <a:pt x="141549" y="224124"/>
                </a:lnTo>
                <a:lnTo>
                  <a:pt x="153349" y="224124"/>
                </a:lnTo>
                <a:lnTo>
                  <a:pt x="153349" y="247724"/>
                </a:lnTo>
                <a:close/>
              </a:path>
              <a:path extrusionOk="0" h="259714" w="259715">
                <a:moveTo>
                  <a:pt x="174299" y="259499"/>
                </a:moveTo>
                <a:lnTo>
                  <a:pt x="85199" y="259499"/>
                </a:lnTo>
                <a:lnTo>
                  <a:pt x="82574" y="256874"/>
                </a:lnTo>
                <a:lnTo>
                  <a:pt x="82574" y="250349"/>
                </a:lnTo>
                <a:lnTo>
                  <a:pt x="85199" y="247724"/>
                </a:lnTo>
                <a:lnTo>
                  <a:pt x="174299" y="247724"/>
                </a:lnTo>
                <a:lnTo>
                  <a:pt x="176924" y="250349"/>
                </a:lnTo>
                <a:lnTo>
                  <a:pt x="176924" y="256874"/>
                </a:lnTo>
                <a:lnTo>
                  <a:pt x="174299" y="259499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7565810" y="4821840"/>
            <a:ext cx="189230" cy="259715"/>
          </a:xfrm>
          <a:custGeom>
            <a:rect b="b" l="l" r="r" t="t"/>
            <a:pathLst>
              <a:path extrusionOk="0" h="259714" w="189229">
                <a:moveTo>
                  <a:pt x="165124" y="259499"/>
                </a:moveTo>
                <a:lnTo>
                  <a:pt x="23599" y="259499"/>
                </a:lnTo>
                <a:lnTo>
                  <a:pt x="14417" y="257643"/>
                </a:lnTo>
                <a:lnTo>
                  <a:pt x="6915" y="252583"/>
                </a:lnTo>
                <a:lnTo>
                  <a:pt x="1855" y="245081"/>
                </a:lnTo>
                <a:lnTo>
                  <a:pt x="0" y="235899"/>
                </a:lnTo>
                <a:lnTo>
                  <a:pt x="0" y="23599"/>
                </a:lnTo>
                <a:lnTo>
                  <a:pt x="1855" y="14407"/>
                </a:lnTo>
                <a:lnTo>
                  <a:pt x="6915" y="6906"/>
                </a:lnTo>
                <a:lnTo>
                  <a:pt x="14417" y="1852"/>
                </a:lnTo>
                <a:lnTo>
                  <a:pt x="23599" y="0"/>
                </a:lnTo>
                <a:lnTo>
                  <a:pt x="165124" y="0"/>
                </a:lnTo>
                <a:lnTo>
                  <a:pt x="174303" y="1852"/>
                </a:lnTo>
                <a:lnTo>
                  <a:pt x="181796" y="6906"/>
                </a:lnTo>
                <a:lnTo>
                  <a:pt x="185092" y="11799"/>
                </a:lnTo>
                <a:lnTo>
                  <a:pt x="17074" y="11799"/>
                </a:lnTo>
                <a:lnTo>
                  <a:pt x="11799" y="17074"/>
                </a:lnTo>
                <a:lnTo>
                  <a:pt x="11799" y="242424"/>
                </a:lnTo>
                <a:lnTo>
                  <a:pt x="17074" y="247699"/>
                </a:lnTo>
                <a:lnTo>
                  <a:pt x="185085" y="247699"/>
                </a:lnTo>
                <a:lnTo>
                  <a:pt x="181796" y="252583"/>
                </a:lnTo>
                <a:lnTo>
                  <a:pt x="174303" y="257643"/>
                </a:lnTo>
                <a:lnTo>
                  <a:pt x="165124" y="259499"/>
                </a:lnTo>
                <a:close/>
              </a:path>
              <a:path extrusionOk="0" h="259714" w="189229">
                <a:moveTo>
                  <a:pt x="185085" y="247699"/>
                </a:moveTo>
                <a:lnTo>
                  <a:pt x="171624" y="247699"/>
                </a:lnTo>
                <a:lnTo>
                  <a:pt x="176899" y="242424"/>
                </a:lnTo>
                <a:lnTo>
                  <a:pt x="176899" y="17074"/>
                </a:lnTo>
                <a:lnTo>
                  <a:pt x="171624" y="11799"/>
                </a:lnTo>
                <a:lnTo>
                  <a:pt x="185092" y="11799"/>
                </a:lnTo>
                <a:lnTo>
                  <a:pt x="186847" y="14407"/>
                </a:lnTo>
                <a:lnTo>
                  <a:pt x="188699" y="23599"/>
                </a:lnTo>
                <a:lnTo>
                  <a:pt x="188699" y="235899"/>
                </a:lnTo>
                <a:lnTo>
                  <a:pt x="186847" y="245081"/>
                </a:lnTo>
                <a:lnTo>
                  <a:pt x="185085" y="247699"/>
                </a:lnTo>
                <a:close/>
              </a:path>
              <a:path extrusionOk="0" h="259714" w="189229">
                <a:moveTo>
                  <a:pt x="103499" y="29499"/>
                </a:moveTo>
                <a:lnTo>
                  <a:pt x="85199" y="29499"/>
                </a:lnTo>
                <a:lnTo>
                  <a:pt x="82549" y="26849"/>
                </a:lnTo>
                <a:lnTo>
                  <a:pt x="82549" y="20324"/>
                </a:lnTo>
                <a:lnTo>
                  <a:pt x="85199" y="17699"/>
                </a:lnTo>
                <a:lnTo>
                  <a:pt x="103499" y="17699"/>
                </a:lnTo>
                <a:lnTo>
                  <a:pt x="106149" y="20324"/>
                </a:lnTo>
                <a:lnTo>
                  <a:pt x="106149" y="26849"/>
                </a:lnTo>
                <a:lnTo>
                  <a:pt x="103499" y="29499"/>
                </a:lnTo>
                <a:close/>
              </a:path>
              <a:path extrusionOk="0" h="259714" w="189229">
                <a:moveTo>
                  <a:pt x="165124" y="224124"/>
                </a:moveTo>
                <a:lnTo>
                  <a:pt x="23599" y="224124"/>
                </a:lnTo>
                <a:lnTo>
                  <a:pt x="23599" y="35374"/>
                </a:lnTo>
                <a:lnTo>
                  <a:pt x="165124" y="35374"/>
                </a:lnTo>
                <a:lnTo>
                  <a:pt x="165124" y="47174"/>
                </a:lnTo>
                <a:lnTo>
                  <a:pt x="35374" y="47174"/>
                </a:lnTo>
                <a:lnTo>
                  <a:pt x="35374" y="212324"/>
                </a:lnTo>
                <a:lnTo>
                  <a:pt x="165124" y="212324"/>
                </a:lnTo>
                <a:lnTo>
                  <a:pt x="165124" y="224124"/>
                </a:lnTo>
                <a:close/>
              </a:path>
              <a:path extrusionOk="0" h="259714" w="189229">
                <a:moveTo>
                  <a:pt x="165124" y="212324"/>
                </a:moveTo>
                <a:lnTo>
                  <a:pt x="153324" y="212324"/>
                </a:lnTo>
                <a:lnTo>
                  <a:pt x="153324" y="47174"/>
                </a:lnTo>
                <a:lnTo>
                  <a:pt x="165124" y="47174"/>
                </a:lnTo>
                <a:lnTo>
                  <a:pt x="165124" y="212324"/>
                </a:lnTo>
                <a:close/>
              </a:path>
              <a:path extrusionOk="0" h="259714" w="189229">
                <a:moveTo>
                  <a:pt x="97599" y="241799"/>
                </a:moveTo>
                <a:lnTo>
                  <a:pt x="91099" y="241799"/>
                </a:lnTo>
                <a:lnTo>
                  <a:pt x="88449" y="239174"/>
                </a:lnTo>
                <a:lnTo>
                  <a:pt x="88449" y="232649"/>
                </a:lnTo>
                <a:lnTo>
                  <a:pt x="91099" y="229999"/>
                </a:lnTo>
                <a:lnTo>
                  <a:pt x="97599" y="229999"/>
                </a:lnTo>
                <a:lnTo>
                  <a:pt x="100249" y="232649"/>
                </a:lnTo>
                <a:lnTo>
                  <a:pt x="100249" y="239174"/>
                </a:lnTo>
                <a:lnTo>
                  <a:pt x="97599" y="241799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937165" y="4312341"/>
            <a:ext cx="141605" cy="259715"/>
          </a:xfrm>
          <a:custGeom>
            <a:rect b="b" l="l" r="r" t="t"/>
            <a:pathLst>
              <a:path extrusionOk="0" h="259714" w="141605">
                <a:moveTo>
                  <a:pt x="117999" y="259499"/>
                </a:moveTo>
                <a:lnTo>
                  <a:pt x="23599" y="259499"/>
                </a:lnTo>
                <a:lnTo>
                  <a:pt x="14413" y="257647"/>
                </a:lnTo>
                <a:lnTo>
                  <a:pt x="6911" y="252593"/>
                </a:lnTo>
                <a:lnTo>
                  <a:pt x="1854" y="245092"/>
                </a:lnTo>
                <a:lnTo>
                  <a:pt x="0" y="235899"/>
                </a:lnTo>
                <a:lnTo>
                  <a:pt x="0" y="23599"/>
                </a:lnTo>
                <a:lnTo>
                  <a:pt x="1854" y="14417"/>
                </a:lnTo>
                <a:lnTo>
                  <a:pt x="6911" y="6915"/>
                </a:lnTo>
                <a:lnTo>
                  <a:pt x="14413" y="1855"/>
                </a:lnTo>
                <a:lnTo>
                  <a:pt x="23599" y="0"/>
                </a:lnTo>
                <a:lnTo>
                  <a:pt x="117999" y="0"/>
                </a:lnTo>
                <a:lnTo>
                  <a:pt x="127184" y="1855"/>
                </a:lnTo>
                <a:lnTo>
                  <a:pt x="134685" y="6915"/>
                </a:lnTo>
                <a:lnTo>
                  <a:pt x="137979" y="11799"/>
                </a:lnTo>
                <a:lnTo>
                  <a:pt x="17074" y="11799"/>
                </a:lnTo>
                <a:lnTo>
                  <a:pt x="11799" y="17099"/>
                </a:lnTo>
                <a:lnTo>
                  <a:pt x="11799" y="35399"/>
                </a:lnTo>
                <a:lnTo>
                  <a:pt x="141599" y="35399"/>
                </a:lnTo>
                <a:lnTo>
                  <a:pt x="141599" y="47174"/>
                </a:lnTo>
                <a:lnTo>
                  <a:pt x="11799" y="47174"/>
                </a:lnTo>
                <a:lnTo>
                  <a:pt x="11799" y="212324"/>
                </a:lnTo>
                <a:lnTo>
                  <a:pt x="141599" y="212324"/>
                </a:lnTo>
                <a:lnTo>
                  <a:pt x="141599" y="224124"/>
                </a:lnTo>
                <a:lnTo>
                  <a:pt x="11799" y="224124"/>
                </a:lnTo>
                <a:lnTo>
                  <a:pt x="11799" y="242424"/>
                </a:lnTo>
                <a:lnTo>
                  <a:pt x="17074" y="247699"/>
                </a:lnTo>
                <a:lnTo>
                  <a:pt x="137986" y="247699"/>
                </a:lnTo>
                <a:lnTo>
                  <a:pt x="134685" y="252593"/>
                </a:lnTo>
                <a:lnTo>
                  <a:pt x="127184" y="257647"/>
                </a:lnTo>
                <a:lnTo>
                  <a:pt x="117999" y="259499"/>
                </a:lnTo>
                <a:close/>
              </a:path>
              <a:path extrusionOk="0" h="259714" w="141605">
                <a:moveTo>
                  <a:pt x="141599" y="35399"/>
                </a:moveTo>
                <a:lnTo>
                  <a:pt x="129799" y="35399"/>
                </a:lnTo>
                <a:lnTo>
                  <a:pt x="129799" y="17099"/>
                </a:lnTo>
                <a:lnTo>
                  <a:pt x="124507" y="11799"/>
                </a:lnTo>
                <a:lnTo>
                  <a:pt x="137979" y="11799"/>
                </a:lnTo>
                <a:lnTo>
                  <a:pt x="139744" y="14417"/>
                </a:lnTo>
                <a:lnTo>
                  <a:pt x="141599" y="23599"/>
                </a:lnTo>
                <a:lnTo>
                  <a:pt x="141599" y="35399"/>
                </a:lnTo>
                <a:close/>
              </a:path>
              <a:path extrusionOk="0" h="259714" w="141605">
                <a:moveTo>
                  <a:pt x="79957" y="29499"/>
                </a:moveTo>
                <a:lnTo>
                  <a:pt x="61639" y="29499"/>
                </a:lnTo>
                <a:lnTo>
                  <a:pt x="58999" y="26849"/>
                </a:lnTo>
                <a:lnTo>
                  <a:pt x="58999" y="20324"/>
                </a:lnTo>
                <a:lnTo>
                  <a:pt x="61639" y="17699"/>
                </a:lnTo>
                <a:lnTo>
                  <a:pt x="79957" y="17699"/>
                </a:lnTo>
                <a:lnTo>
                  <a:pt x="82599" y="20324"/>
                </a:lnTo>
                <a:lnTo>
                  <a:pt x="82599" y="26849"/>
                </a:lnTo>
                <a:lnTo>
                  <a:pt x="79957" y="29499"/>
                </a:lnTo>
                <a:close/>
              </a:path>
              <a:path extrusionOk="0" h="259714" w="141605">
                <a:moveTo>
                  <a:pt x="141599" y="212324"/>
                </a:moveTo>
                <a:lnTo>
                  <a:pt x="129799" y="212324"/>
                </a:lnTo>
                <a:lnTo>
                  <a:pt x="129799" y="47174"/>
                </a:lnTo>
                <a:lnTo>
                  <a:pt x="141599" y="47174"/>
                </a:lnTo>
                <a:lnTo>
                  <a:pt x="141599" y="212324"/>
                </a:lnTo>
                <a:close/>
              </a:path>
              <a:path extrusionOk="0" h="259714" w="141605">
                <a:moveTo>
                  <a:pt x="137986" y="247699"/>
                </a:moveTo>
                <a:lnTo>
                  <a:pt x="124507" y="247699"/>
                </a:lnTo>
                <a:lnTo>
                  <a:pt x="129799" y="242424"/>
                </a:lnTo>
                <a:lnTo>
                  <a:pt x="129799" y="224124"/>
                </a:lnTo>
                <a:lnTo>
                  <a:pt x="141599" y="224124"/>
                </a:lnTo>
                <a:lnTo>
                  <a:pt x="141599" y="235899"/>
                </a:lnTo>
                <a:lnTo>
                  <a:pt x="139744" y="245092"/>
                </a:lnTo>
                <a:lnTo>
                  <a:pt x="137986" y="247699"/>
                </a:lnTo>
                <a:close/>
              </a:path>
              <a:path extrusionOk="0" h="259714" w="141605">
                <a:moveTo>
                  <a:pt x="74057" y="241799"/>
                </a:moveTo>
                <a:lnTo>
                  <a:pt x="67539" y="241799"/>
                </a:lnTo>
                <a:lnTo>
                  <a:pt x="64899" y="239174"/>
                </a:lnTo>
                <a:lnTo>
                  <a:pt x="64899" y="232674"/>
                </a:lnTo>
                <a:lnTo>
                  <a:pt x="67539" y="230024"/>
                </a:lnTo>
                <a:lnTo>
                  <a:pt x="74057" y="230024"/>
                </a:lnTo>
                <a:lnTo>
                  <a:pt x="76699" y="232674"/>
                </a:lnTo>
                <a:lnTo>
                  <a:pt x="76699" y="239174"/>
                </a:lnTo>
                <a:lnTo>
                  <a:pt x="74057" y="241799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1342702" y="4802615"/>
            <a:ext cx="189865" cy="260985"/>
          </a:xfrm>
          <a:custGeom>
            <a:rect b="b" l="l" r="r" t="t"/>
            <a:pathLst>
              <a:path extrusionOk="0" h="260985" w="189865">
                <a:moveTo>
                  <a:pt x="169806" y="32231"/>
                </a:moveTo>
                <a:lnTo>
                  <a:pt x="136133" y="32231"/>
                </a:lnTo>
                <a:lnTo>
                  <a:pt x="153135" y="28918"/>
                </a:lnTo>
                <a:lnTo>
                  <a:pt x="166620" y="18433"/>
                </a:lnTo>
                <a:lnTo>
                  <a:pt x="177527" y="4099"/>
                </a:lnTo>
                <a:lnTo>
                  <a:pt x="179317" y="1349"/>
                </a:lnTo>
                <a:lnTo>
                  <a:pt x="182519" y="0"/>
                </a:lnTo>
                <a:lnTo>
                  <a:pt x="188354" y="2899"/>
                </a:lnTo>
                <a:lnTo>
                  <a:pt x="189532" y="6449"/>
                </a:lnTo>
                <a:lnTo>
                  <a:pt x="188074" y="9349"/>
                </a:lnTo>
                <a:lnTo>
                  <a:pt x="182340" y="19116"/>
                </a:lnTo>
                <a:lnTo>
                  <a:pt x="175392" y="27574"/>
                </a:lnTo>
                <a:lnTo>
                  <a:pt x="169806" y="32231"/>
                </a:lnTo>
                <a:close/>
              </a:path>
              <a:path extrusionOk="0" h="260985" w="189865">
                <a:moveTo>
                  <a:pt x="64869" y="260374"/>
                </a:moveTo>
                <a:lnTo>
                  <a:pt x="39619" y="255271"/>
                </a:lnTo>
                <a:lnTo>
                  <a:pt x="18999" y="241358"/>
                </a:lnTo>
                <a:lnTo>
                  <a:pt x="5097" y="220728"/>
                </a:lnTo>
                <a:lnTo>
                  <a:pt x="0" y="195474"/>
                </a:lnTo>
                <a:lnTo>
                  <a:pt x="0" y="112899"/>
                </a:lnTo>
                <a:lnTo>
                  <a:pt x="4611" y="88845"/>
                </a:lnTo>
                <a:lnTo>
                  <a:pt x="17252" y="68871"/>
                </a:lnTo>
                <a:lnTo>
                  <a:pt x="36135" y="54762"/>
                </a:lnTo>
                <a:lnTo>
                  <a:pt x="59472" y="48299"/>
                </a:lnTo>
                <a:lnTo>
                  <a:pt x="61516" y="40846"/>
                </a:lnTo>
                <a:lnTo>
                  <a:pt x="91582" y="18362"/>
                </a:lnTo>
                <a:lnTo>
                  <a:pt x="102106" y="19699"/>
                </a:lnTo>
                <a:lnTo>
                  <a:pt x="114674" y="25049"/>
                </a:lnTo>
                <a:lnTo>
                  <a:pt x="129529" y="30021"/>
                </a:lnTo>
                <a:lnTo>
                  <a:pt x="93862" y="30021"/>
                </a:lnTo>
                <a:lnTo>
                  <a:pt x="87976" y="30569"/>
                </a:lnTo>
                <a:lnTo>
                  <a:pt x="82022" y="33349"/>
                </a:lnTo>
                <a:lnTo>
                  <a:pt x="76249" y="36924"/>
                </a:lnTo>
                <a:lnTo>
                  <a:pt x="72837" y="42799"/>
                </a:lnTo>
                <a:lnTo>
                  <a:pt x="71477" y="48349"/>
                </a:lnTo>
                <a:lnTo>
                  <a:pt x="94383" y="55113"/>
                </a:lnTo>
                <a:lnTo>
                  <a:pt x="100961" y="60149"/>
                </a:lnTo>
                <a:lnTo>
                  <a:pt x="58964" y="60149"/>
                </a:lnTo>
                <a:lnTo>
                  <a:pt x="40399" y="65794"/>
                </a:lnTo>
                <a:lnTo>
                  <a:pt x="25426" y="77384"/>
                </a:lnTo>
                <a:lnTo>
                  <a:pt x="15429" y="93544"/>
                </a:lnTo>
                <a:lnTo>
                  <a:pt x="11789" y="112899"/>
                </a:lnTo>
                <a:lnTo>
                  <a:pt x="11789" y="118799"/>
                </a:lnTo>
                <a:lnTo>
                  <a:pt x="129732" y="118799"/>
                </a:lnTo>
                <a:lnTo>
                  <a:pt x="129732" y="130599"/>
                </a:lnTo>
                <a:lnTo>
                  <a:pt x="11789" y="130599"/>
                </a:lnTo>
                <a:lnTo>
                  <a:pt x="11789" y="195474"/>
                </a:lnTo>
                <a:lnTo>
                  <a:pt x="15960" y="216139"/>
                </a:lnTo>
                <a:lnTo>
                  <a:pt x="27335" y="233008"/>
                </a:lnTo>
                <a:lnTo>
                  <a:pt x="44207" y="244380"/>
                </a:lnTo>
                <a:lnTo>
                  <a:pt x="64869" y="248549"/>
                </a:lnTo>
                <a:lnTo>
                  <a:pt x="100076" y="248549"/>
                </a:lnTo>
                <a:lnTo>
                  <a:pt x="90115" y="255271"/>
                </a:lnTo>
                <a:lnTo>
                  <a:pt x="64869" y="260374"/>
                </a:lnTo>
                <a:close/>
              </a:path>
              <a:path extrusionOk="0" h="260985" w="189865">
                <a:moveTo>
                  <a:pt x="137598" y="43409"/>
                </a:moveTo>
                <a:lnTo>
                  <a:pt x="124775" y="41556"/>
                </a:lnTo>
                <a:lnTo>
                  <a:pt x="109399" y="35599"/>
                </a:lnTo>
                <a:lnTo>
                  <a:pt x="100672" y="31701"/>
                </a:lnTo>
                <a:lnTo>
                  <a:pt x="93862" y="30021"/>
                </a:lnTo>
                <a:lnTo>
                  <a:pt x="129529" y="30021"/>
                </a:lnTo>
                <a:lnTo>
                  <a:pt x="136133" y="32231"/>
                </a:lnTo>
                <a:lnTo>
                  <a:pt x="169806" y="32231"/>
                </a:lnTo>
                <a:lnTo>
                  <a:pt x="167135" y="34458"/>
                </a:lnTo>
                <a:lnTo>
                  <a:pt x="157477" y="39499"/>
                </a:lnTo>
                <a:lnTo>
                  <a:pt x="148341" y="42332"/>
                </a:lnTo>
                <a:lnTo>
                  <a:pt x="137598" y="43409"/>
                </a:lnTo>
                <a:close/>
              </a:path>
              <a:path extrusionOk="0" h="260985" w="189865">
                <a:moveTo>
                  <a:pt x="70764" y="118799"/>
                </a:moveTo>
                <a:lnTo>
                  <a:pt x="58964" y="118799"/>
                </a:lnTo>
                <a:lnTo>
                  <a:pt x="58964" y="60149"/>
                </a:lnTo>
                <a:lnTo>
                  <a:pt x="70764" y="60149"/>
                </a:lnTo>
                <a:lnTo>
                  <a:pt x="70764" y="118799"/>
                </a:lnTo>
                <a:close/>
              </a:path>
              <a:path extrusionOk="0" h="260985" w="189865">
                <a:moveTo>
                  <a:pt x="129732" y="118799"/>
                </a:moveTo>
                <a:lnTo>
                  <a:pt x="117939" y="118799"/>
                </a:lnTo>
                <a:lnTo>
                  <a:pt x="117939" y="112899"/>
                </a:lnTo>
                <a:lnTo>
                  <a:pt x="114300" y="93544"/>
                </a:lnTo>
                <a:lnTo>
                  <a:pt x="104302" y="77384"/>
                </a:lnTo>
                <a:lnTo>
                  <a:pt x="89330" y="65794"/>
                </a:lnTo>
                <a:lnTo>
                  <a:pt x="70764" y="60149"/>
                </a:lnTo>
                <a:lnTo>
                  <a:pt x="100961" y="60149"/>
                </a:lnTo>
                <a:lnTo>
                  <a:pt x="112874" y="69271"/>
                </a:lnTo>
                <a:lnTo>
                  <a:pt x="125231" y="89106"/>
                </a:lnTo>
                <a:lnTo>
                  <a:pt x="129732" y="112899"/>
                </a:lnTo>
                <a:lnTo>
                  <a:pt x="129732" y="118799"/>
                </a:lnTo>
                <a:close/>
              </a:path>
              <a:path extrusionOk="0" h="260985" w="189865">
                <a:moveTo>
                  <a:pt x="100076" y="248549"/>
                </a:moveTo>
                <a:lnTo>
                  <a:pt x="64869" y="248549"/>
                </a:lnTo>
                <a:lnTo>
                  <a:pt x="85526" y="244380"/>
                </a:lnTo>
                <a:lnTo>
                  <a:pt x="102395" y="233008"/>
                </a:lnTo>
                <a:lnTo>
                  <a:pt x="113768" y="216139"/>
                </a:lnTo>
                <a:lnTo>
                  <a:pt x="117939" y="195474"/>
                </a:lnTo>
                <a:lnTo>
                  <a:pt x="117939" y="130599"/>
                </a:lnTo>
                <a:lnTo>
                  <a:pt x="129732" y="130599"/>
                </a:lnTo>
                <a:lnTo>
                  <a:pt x="129732" y="195474"/>
                </a:lnTo>
                <a:lnTo>
                  <a:pt x="124634" y="220728"/>
                </a:lnTo>
                <a:lnTo>
                  <a:pt x="110732" y="241358"/>
                </a:lnTo>
                <a:lnTo>
                  <a:pt x="100076" y="248549"/>
                </a:lnTo>
                <a:close/>
              </a:path>
              <a:path extrusionOk="0" h="260985" w="189865">
                <a:moveTo>
                  <a:pt x="71372" y="224974"/>
                </a:moveTo>
                <a:lnTo>
                  <a:pt x="58349" y="224974"/>
                </a:lnTo>
                <a:lnTo>
                  <a:pt x="53067" y="219674"/>
                </a:lnTo>
                <a:lnTo>
                  <a:pt x="53067" y="206649"/>
                </a:lnTo>
                <a:lnTo>
                  <a:pt x="58349" y="201374"/>
                </a:lnTo>
                <a:lnTo>
                  <a:pt x="71372" y="201374"/>
                </a:lnTo>
                <a:lnTo>
                  <a:pt x="76662" y="206649"/>
                </a:lnTo>
                <a:lnTo>
                  <a:pt x="76662" y="219674"/>
                </a:lnTo>
                <a:lnTo>
                  <a:pt x="71372" y="224974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6"/>
          <p:cNvSpPr/>
          <p:nvPr/>
        </p:nvSpPr>
        <p:spPr>
          <a:xfrm>
            <a:off x="4701315" y="4796015"/>
            <a:ext cx="259715" cy="200660"/>
          </a:xfrm>
          <a:custGeom>
            <a:rect b="b" l="l" r="r" t="t"/>
            <a:pathLst>
              <a:path extrusionOk="0" h="200660" w="259714">
                <a:moveTo>
                  <a:pt x="56349" y="35349"/>
                </a:moveTo>
                <a:lnTo>
                  <a:pt x="49824" y="35349"/>
                </a:lnTo>
                <a:lnTo>
                  <a:pt x="47174" y="32724"/>
                </a:lnTo>
                <a:lnTo>
                  <a:pt x="47174" y="23574"/>
                </a:lnTo>
                <a:lnTo>
                  <a:pt x="49030" y="14396"/>
                </a:lnTo>
                <a:lnTo>
                  <a:pt x="54090" y="6903"/>
                </a:lnTo>
                <a:lnTo>
                  <a:pt x="61592" y="1851"/>
                </a:lnTo>
                <a:lnTo>
                  <a:pt x="70774" y="0"/>
                </a:lnTo>
                <a:lnTo>
                  <a:pt x="235899" y="0"/>
                </a:lnTo>
                <a:lnTo>
                  <a:pt x="245092" y="1851"/>
                </a:lnTo>
                <a:lnTo>
                  <a:pt x="252593" y="6903"/>
                </a:lnTo>
                <a:lnTo>
                  <a:pt x="255879" y="11774"/>
                </a:lnTo>
                <a:lnTo>
                  <a:pt x="64249" y="11774"/>
                </a:lnTo>
                <a:lnTo>
                  <a:pt x="58974" y="17049"/>
                </a:lnTo>
                <a:lnTo>
                  <a:pt x="58974" y="32724"/>
                </a:lnTo>
                <a:lnTo>
                  <a:pt x="56349" y="35349"/>
                </a:lnTo>
                <a:close/>
              </a:path>
              <a:path extrusionOk="0" h="200660" w="259714">
                <a:moveTo>
                  <a:pt x="235899" y="153249"/>
                </a:moveTo>
                <a:lnTo>
                  <a:pt x="226749" y="153249"/>
                </a:lnTo>
                <a:lnTo>
                  <a:pt x="224124" y="150599"/>
                </a:lnTo>
                <a:lnTo>
                  <a:pt x="224223" y="143999"/>
                </a:lnTo>
                <a:lnTo>
                  <a:pt x="226749" y="141449"/>
                </a:lnTo>
                <a:lnTo>
                  <a:pt x="242424" y="141449"/>
                </a:lnTo>
                <a:lnTo>
                  <a:pt x="247699" y="136174"/>
                </a:lnTo>
                <a:lnTo>
                  <a:pt x="247699" y="17049"/>
                </a:lnTo>
                <a:lnTo>
                  <a:pt x="242424" y="11774"/>
                </a:lnTo>
                <a:lnTo>
                  <a:pt x="255879" y="11774"/>
                </a:lnTo>
                <a:lnTo>
                  <a:pt x="257647" y="14396"/>
                </a:lnTo>
                <a:lnTo>
                  <a:pt x="259499" y="23574"/>
                </a:lnTo>
                <a:lnTo>
                  <a:pt x="259499" y="129649"/>
                </a:lnTo>
                <a:lnTo>
                  <a:pt x="257647" y="138832"/>
                </a:lnTo>
                <a:lnTo>
                  <a:pt x="252593" y="146334"/>
                </a:lnTo>
                <a:lnTo>
                  <a:pt x="245092" y="151393"/>
                </a:lnTo>
                <a:lnTo>
                  <a:pt x="235899" y="153249"/>
                </a:lnTo>
                <a:close/>
              </a:path>
              <a:path extrusionOk="0" h="200660" w="259714">
                <a:moveTo>
                  <a:pt x="188724" y="200399"/>
                </a:moveTo>
                <a:lnTo>
                  <a:pt x="23599" y="200399"/>
                </a:lnTo>
                <a:lnTo>
                  <a:pt x="14417" y="198544"/>
                </a:lnTo>
                <a:lnTo>
                  <a:pt x="6915" y="193487"/>
                </a:lnTo>
                <a:lnTo>
                  <a:pt x="1855" y="185992"/>
                </a:lnTo>
                <a:lnTo>
                  <a:pt x="0" y="176824"/>
                </a:lnTo>
                <a:lnTo>
                  <a:pt x="0" y="70724"/>
                </a:lnTo>
                <a:lnTo>
                  <a:pt x="1855" y="61546"/>
                </a:lnTo>
                <a:lnTo>
                  <a:pt x="6915" y="54053"/>
                </a:lnTo>
                <a:lnTo>
                  <a:pt x="14417" y="49001"/>
                </a:lnTo>
                <a:lnTo>
                  <a:pt x="23599" y="47149"/>
                </a:lnTo>
                <a:lnTo>
                  <a:pt x="188724" y="47149"/>
                </a:lnTo>
                <a:lnTo>
                  <a:pt x="197917" y="49001"/>
                </a:lnTo>
                <a:lnTo>
                  <a:pt x="205418" y="54053"/>
                </a:lnTo>
                <a:lnTo>
                  <a:pt x="208704" y="58924"/>
                </a:lnTo>
                <a:lnTo>
                  <a:pt x="20649" y="58924"/>
                </a:lnTo>
                <a:lnTo>
                  <a:pt x="17999" y="60049"/>
                </a:lnTo>
                <a:lnTo>
                  <a:pt x="15924" y="61824"/>
                </a:lnTo>
                <a:lnTo>
                  <a:pt x="28457" y="74349"/>
                </a:lnTo>
                <a:lnTo>
                  <a:pt x="11799" y="74349"/>
                </a:lnTo>
                <a:lnTo>
                  <a:pt x="11799" y="173174"/>
                </a:lnTo>
                <a:lnTo>
                  <a:pt x="28480" y="173174"/>
                </a:lnTo>
                <a:lnTo>
                  <a:pt x="15924" y="185724"/>
                </a:lnTo>
                <a:lnTo>
                  <a:pt x="17999" y="187499"/>
                </a:lnTo>
                <a:lnTo>
                  <a:pt x="20649" y="188599"/>
                </a:lnTo>
                <a:lnTo>
                  <a:pt x="208714" y="188599"/>
                </a:lnTo>
                <a:lnTo>
                  <a:pt x="205418" y="193487"/>
                </a:lnTo>
                <a:lnTo>
                  <a:pt x="197917" y="198544"/>
                </a:lnTo>
                <a:lnTo>
                  <a:pt x="188724" y="200399"/>
                </a:lnTo>
                <a:close/>
              </a:path>
              <a:path extrusionOk="0" h="200660" w="259714">
                <a:moveTo>
                  <a:pt x="127505" y="147324"/>
                </a:moveTo>
                <a:lnTo>
                  <a:pt x="109174" y="147324"/>
                </a:lnTo>
                <a:lnTo>
                  <a:pt x="112024" y="146124"/>
                </a:lnTo>
                <a:lnTo>
                  <a:pt x="196399" y="61824"/>
                </a:lnTo>
                <a:lnTo>
                  <a:pt x="194324" y="60049"/>
                </a:lnTo>
                <a:lnTo>
                  <a:pt x="191674" y="58924"/>
                </a:lnTo>
                <a:lnTo>
                  <a:pt x="208704" y="58924"/>
                </a:lnTo>
                <a:lnTo>
                  <a:pt x="210472" y="61546"/>
                </a:lnTo>
                <a:lnTo>
                  <a:pt x="212324" y="70724"/>
                </a:lnTo>
                <a:lnTo>
                  <a:pt x="212324" y="74349"/>
                </a:lnTo>
                <a:lnTo>
                  <a:pt x="200524" y="74349"/>
                </a:lnTo>
                <a:lnTo>
                  <a:pt x="151099" y="123774"/>
                </a:lnTo>
                <a:lnTo>
                  <a:pt x="159428" y="132099"/>
                </a:lnTo>
                <a:lnTo>
                  <a:pt x="142749" y="132099"/>
                </a:lnTo>
                <a:lnTo>
                  <a:pt x="127505" y="147324"/>
                </a:lnTo>
                <a:close/>
              </a:path>
              <a:path extrusionOk="0" h="200660" w="259714">
                <a:moveTo>
                  <a:pt x="28480" y="173174"/>
                </a:moveTo>
                <a:lnTo>
                  <a:pt x="11799" y="173174"/>
                </a:lnTo>
                <a:lnTo>
                  <a:pt x="61249" y="123774"/>
                </a:lnTo>
                <a:lnTo>
                  <a:pt x="11799" y="74349"/>
                </a:lnTo>
                <a:lnTo>
                  <a:pt x="28457" y="74349"/>
                </a:lnTo>
                <a:lnTo>
                  <a:pt x="86242" y="132099"/>
                </a:lnTo>
                <a:lnTo>
                  <a:pt x="69574" y="132099"/>
                </a:lnTo>
                <a:lnTo>
                  <a:pt x="28480" y="173174"/>
                </a:lnTo>
                <a:close/>
              </a:path>
              <a:path extrusionOk="0" h="200660" w="259714">
                <a:moveTo>
                  <a:pt x="212324" y="173174"/>
                </a:moveTo>
                <a:lnTo>
                  <a:pt x="200524" y="173174"/>
                </a:lnTo>
                <a:lnTo>
                  <a:pt x="200524" y="74349"/>
                </a:lnTo>
                <a:lnTo>
                  <a:pt x="212324" y="74349"/>
                </a:lnTo>
                <a:lnTo>
                  <a:pt x="212324" y="173174"/>
                </a:lnTo>
                <a:close/>
              </a:path>
              <a:path extrusionOk="0" h="200660" w="259714">
                <a:moveTo>
                  <a:pt x="112074" y="159099"/>
                </a:moveTo>
                <a:lnTo>
                  <a:pt x="100249" y="159099"/>
                </a:lnTo>
                <a:lnTo>
                  <a:pt x="94349" y="156849"/>
                </a:lnTo>
                <a:lnTo>
                  <a:pt x="69574" y="132099"/>
                </a:lnTo>
                <a:lnTo>
                  <a:pt x="86242" y="132099"/>
                </a:lnTo>
                <a:lnTo>
                  <a:pt x="98250" y="144099"/>
                </a:lnTo>
                <a:lnTo>
                  <a:pt x="100299" y="146124"/>
                </a:lnTo>
                <a:lnTo>
                  <a:pt x="103149" y="147324"/>
                </a:lnTo>
                <a:lnTo>
                  <a:pt x="127505" y="147324"/>
                </a:lnTo>
                <a:lnTo>
                  <a:pt x="117999" y="156849"/>
                </a:lnTo>
                <a:lnTo>
                  <a:pt x="112074" y="159099"/>
                </a:lnTo>
                <a:close/>
              </a:path>
              <a:path extrusionOk="0" h="200660" w="259714">
                <a:moveTo>
                  <a:pt x="208714" y="188599"/>
                </a:moveTo>
                <a:lnTo>
                  <a:pt x="191674" y="188599"/>
                </a:lnTo>
                <a:lnTo>
                  <a:pt x="194324" y="187499"/>
                </a:lnTo>
                <a:lnTo>
                  <a:pt x="196399" y="185724"/>
                </a:lnTo>
                <a:lnTo>
                  <a:pt x="142749" y="132099"/>
                </a:lnTo>
                <a:lnTo>
                  <a:pt x="159428" y="132099"/>
                </a:lnTo>
                <a:lnTo>
                  <a:pt x="200524" y="173174"/>
                </a:lnTo>
                <a:lnTo>
                  <a:pt x="212324" y="173174"/>
                </a:lnTo>
                <a:lnTo>
                  <a:pt x="212324" y="176824"/>
                </a:lnTo>
                <a:lnTo>
                  <a:pt x="210472" y="185992"/>
                </a:lnTo>
                <a:lnTo>
                  <a:pt x="208714" y="188599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6"/>
          <p:cNvSpPr/>
          <p:nvPr/>
        </p:nvSpPr>
        <p:spPr>
          <a:xfrm>
            <a:off x="2547519" y="4490466"/>
            <a:ext cx="212399" cy="2123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6"/>
          <p:cNvSpPr/>
          <p:nvPr/>
        </p:nvSpPr>
        <p:spPr>
          <a:xfrm>
            <a:off x="2064565" y="4212891"/>
            <a:ext cx="259715" cy="259715"/>
          </a:xfrm>
          <a:custGeom>
            <a:rect b="b" l="l" r="r" t="t"/>
            <a:pathLst>
              <a:path extrusionOk="0" h="259714" w="259714">
                <a:moveTo>
                  <a:pt x="129749" y="259499"/>
                </a:moveTo>
                <a:lnTo>
                  <a:pt x="79248" y="249305"/>
                </a:lnTo>
                <a:lnTo>
                  <a:pt x="38005" y="221502"/>
                </a:lnTo>
                <a:lnTo>
                  <a:pt x="10197" y="180260"/>
                </a:lnTo>
                <a:lnTo>
                  <a:pt x="0" y="129749"/>
                </a:lnTo>
                <a:lnTo>
                  <a:pt x="10197" y="79249"/>
                </a:lnTo>
                <a:lnTo>
                  <a:pt x="38005" y="38006"/>
                </a:lnTo>
                <a:lnTo>
                  <a:pt x="79248" y="10197"/>
                </a:lnTo>
                <a:lnTo>
                  <a:pt x="129749" y="0"/>
                </a:lnTo>
                <a:lnTo>
                  <a:pt x="180250" y="10197"/>
                </a:lnTo>
                <a:lnTo>
                  <a:pt x="182626" y="11799"/>
                </a:lnTo>
                <a:lnTo>
                  <a:pt x="129749" y="11799"/>
                </a:lnTo>
                <a:lnTo>
                  <a:pt x="83833" y="21067"/>
                </a:lnTo>
                <a:lnTo>
                  <a:pt x="46341" y="46343"/>
                </a:lnTo>
                <a:lnTo>
                  <a:pt x="21065" y="83834"/>
                </a:lnTo>
                <a:lnTo>
                  <a:pt x="11797" y="129749"/>
                </a:lnTo>
                <a:lnTo>
                  <a:pt x="21065" y="175664"/>
                </a:lnTo>
                <a:lnTo>
                  <a:pt x="46341" y="213155"/>
                </a:lnTo>
                <a:lnTo>
                  <a:pt x="83833" y="238431"/>
                </a:lnTo>
                <a:lnTo>
                  <a:pt x="129749" y="247699"/>
                </a:lnTo>
                <a:lnTo>
                  <a:pt x="182632" y="247699"/>
                </a:lnTo>
                <a:lnTo>
                  <a:pt x="180250" y="249305"/>
                </a:lnTo>
                <a:lnTo>
                  <a:pt x="129749" y="259499"/>
                </a:lnTo>
                <a:close/>
              </a:path>
              <a:path extrusionOk="0" h="259714" w="259714">
                <a:moveTo>
                  <a:pt x="182632" y="247699"/>
                </a:moveTo>
                <a:lnTo>
                  <a:pt x="129749" y="247699"/>
                </a:lnTo>
                <a:lnTo>
                  <a:pt x="175664" y="238431"/>
                </a:lnTo>
                <a:lnTo>
                  <a:pt x="213157" y="213155"/>
                </a:lnTo>
                <a:lnTo>
                  <a:pt x="238433" y="175664"/>
                </a:lnTo>
                <a:lnTo>
                  <a:pt x="247702" y="129749"/>
                </a:lnTo>
                <a:lnTo>
                  <a:pt x="238433" y="83834"/>
                </a:lnTo>
                <a:lnTo>
                  <a:pt x="213157" y="46343"/>
                </a:lnTo>
                <a:lnTo>
                  <a:pt x="175664" y="21067"/>
                </a:lnTo>
                <a:lnTo>
                  <a:pt x="129749" y="11799"/>
                </a:lnTo>
                <a:lnTo>
                  <a:pt x="182626" y="11799"/>
                </a:lnTo>
                <a:lnTo>
                  <a:pt x="221493" y="38006"/>
                </a:lnTo>
                <a:lnTo>
                  <a:pt x="249301" y="79249"/>
                </a:lnTo>
                <a:lnTo>
                  <a:pt x="259499" y="129749"/>
                </a:lnTo>
                <a:lnTo>
                  <a:pt x="249301" y="180260"/>
                </a:lnTo>
                <a:lnTo>
                  <a:pt x="221493" y="221502"/>
                </a:lnTo>
                <a:lnTo>
                  <a:pt x="182632" y="247699"/>
                </a:lnTo>
                <a:close/>
              </a:path>
              <a:path extrusionOk="0" h="259714" w="259714">
                <a:moveTo>
                  <a:pt x="94367" y="117949"/>
                </a:moveTo>
                <a:lnTo>
                  <a:pt x="80591" y="115171"/>
                </a:lnTo>
                <a:lnTo>
                  <a:pt x="69341" y="107593"/>
                </a:lnTo>
                <a:lnTo>
                  <a:pt x="61756" y="96349"/>
                </a:lnTo>
                <a:lnTo>
                  <a:pt x="58974" y="82574"/>
                </a:lnTo>
                <a:lnTo>
                  <a:pt x="61756" y="68806"/>
                </a:lnTo>
                <a:lnTo>
                  <a:pt x="69341" y="57553"/>
                </a:lnTo>
                <a:lnTo>
                  <a:pt x="80591" y="49960"/>
                </a:lnTo>
                <a:lnTo>
                  <a:pt x="94367" y="47174"/>
                </a:lnTo>
                <a:lnTo>
                  <a:pt x="108137" y="49960"/>
                </a:lnTo>
                <a:lnTo>
                  <a:pt x="119384" y="57553"/>
                </a:lnTo>
                <a:lnTo>
                  <a:pt x="120342" y="58974"/>
                </a:lnTo>
                <a:lnTo>
                  <a:pt x="94367" y="58974"/>
                </a:lnTo>
                <a:lnTo>
                  <a:pt x="85182" y="60827"/>
                </a:lnTo>
                <a:lnTo>
                  <a:pt x="77682" y="65881"/>
                </a:lnTo>
                <a:lnTo>
                  <a:pt x="72626" y="73381"/>
                </a:lnTo>
                <a:lnTo>
                  <a:pt x="70772" y="82574"/>
                </a:lnTo>
                <a:lnTo>
                  <a:pt x="72626" y="91753"/>
                </a:lnTo>
                <a:lnTo>
                  <a:pt x="77682" y="99246"/>
                </a:lnTo>
                <a:lnTo>
                  <a:pt x="85182" y="104297"/>
                </a:lnTo>
                <a:lnTo>
                  <a:pt x="94367" y="106149"/>
                </a:lnTo>
                <a:lnTo>
                  <a:pt x="120357" y="106149"/>
                </a:lnTo>
                <a:lnTo>
                  <a:pt x="119384" y="107593"/>
                </a:lnTo>
                <a:lnTo>
                  <a:pt x="108137" y="115171"/>
                </a:lnTo>
                <a:lnTo>
                  <a:pt x="94367" y="117949"/>
                </a:lnTo>
                <a:close/>
              </a:path>
              <a:path extrusionOk="0" h="259714" w="259714">
                <a:moveTo>
                  <a:pt x="120357" y="106149"/>
                </a:moveTo>
                <a:lnTo>
                  <a:pt x="94367" y="106149"/>
                </a:lnTo>
                <a:lnTo>
                  <a:pt x="103547" y="104297"/>
                </a:lnTo>
                <a:lnTo>
                  <a:pt x="111044" y="99246"/>
                </a:lnTo>
                <a:lnTo>
                  <a:pt x="116098" y="91753"/>
                </a:lnTo>
                <a:lnTo>
                  <a:pt x="117952" y="82574"/>
                </a:lnTo>
                <a:lnTo>
                  <a:pt x="116098" y="73381"/>
                </a:lnTo>
                <a:lnTo>
                  <a:pt x="111044" y="65881"/>
                </a:lnTo>
                <a:lnTo>
                  <a:pt x="103547" y="60827"/>
                </a:lnTo>
                <a:lnTo>
                  <a:pt x="94367" y="58974"/>
                </a:lnTo>
                <a:lnTo>
                  <a:pt x="120342" y="58974"/>
                </a:lnTo>
                <a:lnTo>
                  <a:pt x="126968" y="68806"/>
                </a:lnTo>
                <a:lnTo>
                  <a:pt x="129749" y="82574"/>
                </a:lnTo>
                <a:lnTo>
                  <a:pt x="126968" y="96349"/>
                </a:lnTo>
                <a:lnTo>
                  <a:pt x="120357" y="106149"/>
                </a:lnTo>
                <a:close/>
              </a:path>
              <a:path extrusionOk="0" h="259714" w="259714">
                <a:moveTo>
                  <a:pt x="200522" y="153349"/>
                </a:moveTo>
                <a:lnTo>
                  <a:pt x="191337" y="151493"/>
                </a:lnTo>
                <a:lnTo>
                  <a:pt x="183837" y="146434"/>
                </a:lnTo>
                <a:lnTo>
                  <a:pt x="178774" y="138899"/>
                </a:lnTo>
                <a:lnTo>
                  <a:pt x="176927" y="129749"/>
                </a:lnTo>
                <a:lnTo>
                  <a:pt x="178781" y="120567"/>
                </a:lnTo>
                <a:lnTo>
                  <a:pt x="183837" y="113065"/>
                </a:lnTo>
                <a:lnTo>
                  <a:pt x="191337" y="108005"/>
                </a:lnTo>
                <a:lnTo>
                  <a:pt x="200522" y="106149"/>
                </a:lnTo>
                <a:lnTo>
                  <a:pt x="209703" y="108005"/>
                </a:lnTo>
                <a:lnTo>
                  <a:pt x="217203" y="113065"/>
                </a:lnTo>
                <a:lnTo>
                  <a:pt x="220497" y="117949"/>
                </a:lnTo>
                <a:lnTo>
                  <a:pt x="194012" y="117949"/>
                </a:lnTo>
                <a:lnTo>
                  <a:pt x="188724" y="123249"/>
                </a:lnTo>
                <a:lnTo>
                  <a:pt x="188724" y="136274"/>
                </a:lnTo>
                <a:lnTo>
                  <a:pt x="194012" y="141549"/>
                </a:lnTo>
                <a:lnTo>
                  <a:pt x="220497" y="141549"/>
                </a:lnTo>
                <a:lnTo>
                  <a:pt x="217203" y="146434"/>
                </a:lnTo>
                <a:lnTo>
                  <a:pt x="209703" y="151493"/>
                </a:lnTo>
                <a:lnTo>
                  <a:pt x="200522" y="153349"/>
                </a:lnTo>
                <a:close/>
              </a:path>
              <a:path extrusionOk="0" h="259714" w="259714">
                <a:moveTo>
                  <a:pt x="220497" y="141549"/>
                </a:moveTo>
                <a:lnTo>
                  <a:pt x="207034" y="141549"/>
                </a:lnTo>
                <a:lnTo>
                  <a:pt x="212322" y="136274"/>
                </a:lnTo>
                <a:lnTo>
                  <a:pt x="212322" y="123249"/>
                </a:lnTo>
                <a:lnTo>
                  <a:pt x="207034" y="117949"/>
                </a:lnTo>
                <a:lnTo>
                  <a:pt x="220497" y="117949"/>
                </a:lnTo>
                <a:lnTo>
                  <a:pt x="222261" y="120567"/>
                </a:lnTo>
                <a:lnTo>
                  <a:pt x="224117" y="129749"/>
                </a:lnTo>
                <a:lnTo>
                  <a:pt x="222261" y="138932"/>
                </a:lnTo>
                <a:lnTo>
                  <a:pt x="220497" y="141549"/>
                </a:lnTo>
                <a:close/>
              </a:path>
              <a:path extrusionOk="0" h="259714" w="259714">
                <a:moveTo>
                  <a:pt x="150699" y="141549"/>
                </a:moveTo>
                <a:lnTo>
                  <a:pt x="144189" y="141549"/>
                </a:lnTo>
                <a:lnTo>
                  <a:pt x="141579" y="138932"/>
                </a:lnTo>
                <a:lnTo>
                  <a:pt x="141547" y="132399"/>
                </a:lnTo>
                <a:lnTo>
                  <a:pt x="144189" y="129749"/>
                </a:lnTo>
                <a:lnTo>
                  <a:pt x="150699" y="129749"/>
                </a:lnTo>
                <a:lnTo>
                  <a:pt x="153344" y="132399"/>
                </a:lnTo>
                <a:lnTo>
                  <a:pt x="153312" y="138932"/>
                </a:lnTo>
                <a:lnTo>
                  <a:pt x="150699" y="141549"/>
                </a:lnTo>
                <a:close/>
              </a:path>
              <a:path extrusionOk="0" h="259714" w="259714">
                <a:moveTo>
                  <a:pt x="65487" y="165124"/>
                </a:moveTo>
                <a:lnTo>
                  <a:pt x="52464" y="165124"/>
                </a:lnTo>
                <a:lnTo>
                  <a:pt x="47177" y="159849"/>
                </a:lnTo>
                <a:lnTo>
                  <a:pt x="47177" y="146824"/>
                </a:lnTo>
                <a:lnTo>
                  <a:pt x="52464" y="141549"/>
                </a:lnTo>
                <a:lnTo>
                  <a:pt x="65487" y="141549"/>
                </a:lnTo>
                <a:lnTo>
                  <a:pt x="70772" y="146824"/>
                </a:lnTo>
                <a:lnTo>
                  <a:pt x="70772" y="159849"/>
                </a:lnTo>
                <a:lnTo>
                  <a:pt x="65487" y="165124"/>
                </a:lnTo>
                <a:close/>
              </a:path>
              <a:path extrusionOk="0" h="259714" w="259714">
                <a:moveTo>
                  <a:pt x="121832" y="200524"/>
                </a:moveTo>
                <a:lnTo>
                  <a:pt x="102287" y="200524"/>
                </a:lnTo>
                <a:lnTo>
                  <a:pt x="94367" y="192599"/>
                </a:lnTo>
                <a:lnTo>
                  <a:pt x="94367" y="173049"/>
                </a:lnTo>
                <a:lnTo>
                  <a:pt x="102287" y="165124"/>
                </a:lnTo>
                <a:lnTo>
                  <a:pt x="121832" y="165124"/>
                </a:lnTo>
                <a:lnTo>
                  <a:pt x="129749" y="173049"/>
                </a:lnTo>
                <a:lnTo>
                  <a:pt x="129749" y="176924"/>
                </a:lnTo>
                <a:lnTo>
                  <a:pt x="108797" y="176924"/>
                </a:lnTo>
                <a:lnTo>
                  <a:pt x="106152" y="179574"/>
                </a:lnTo>
                <a:lnTo>
                  <a:pt x="106152" y="186099"/>
                </a:lnTo>
                <a:lnTo>
                  <a:pt x="108797" y="188724"/>
                </a:lnTo>
                <a:lnTo>
                  <a:pt x="129749" y="188724"/>
                </a:lnTo>
                <a:lnTo>
                  <a:pt x="129749" y="192599"/>
                </a:lnTo>
                <a:lnTo>
                  <a:pt x="121832" y="200524"/>
                </a:lnTo>
                <a:close/>
              </a:path>
              <a:path extrusionOk="0" h="259714" w="259714">
                <a:moveTo>
                  <a:pt x="129749" y="188724"/>
                </a:moveTo>
                <a:lnTo>
                  <a:pt x="115309" y="188724"/>
                </a:lnTo>
                <a:lnTo>
                  <a:pt x="117952" y="186099"/>
                </a:lnTo>
                <a:lnTo>
                  <a:pt x="117952" y="179574"/>
                </a:lnTo>
                <a:lnTo>
                  <a:pt x="115309" y="176924"/>
                </a:lnTo>
                <a:lnTo>
                  <a:pt x="129749" y="176924"/>
                </a:lnTo>
                <a:lnTo>
                  <a:pt x="129749" y="188724"/>
                </a:lnTo>
                <a:close/>
              </a:path>
              <a:path extrusionOk="0" h="259714" w="259714">
                <a:moveTo>
                  <a:pt x="174284" y="212324"/>
                </a:moveTo>
                <a:lnTo>
                  <a:pt x="167784" y="212324"/>
                </a:lnTo>
                <a:lnTo>
                  <a:pt x="165132" y="209674"/>
                </a:lnTo>
                <a:lnTo>
                  <a:pt x="165132" y="203174"/>
                </a:lnTo>
                <a:lnTo>
                  <a:pt x="167784" y="200524"/>
                </a:lnTo>
                <a:lnTo>
                  <a:pt x="174284" y="200524"/>
                </a:lnTo>
                <a:lnTo>
                  <a:pt x="176927" y="203174"/>
                </a:lnTo>
                <a:lnTo>
                  <a:pt x="176927" y="209674"/>
                </a:lnTo>
                <a:lnTo>
                  <a:pt x="174284" y="212324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403901" y="4475041"/>
            <a:ext cx="259715" cy="259715"/>
          </a:xfrm>
          <a:custGeom>
            <a:rect b="b" l="l" r="r" t="t"/>
            <a:pathLst>
              <a:path extrusionOk="0" h="259714" w="259715">
                <a:moveTo>
                  <a:pt x="195234" y="259499"/>
                </a:moveTo>
                <a:lnTo>
                  <a:pt x="182212" y="259499"/>
                </a:lnTo>
                <a:lnTo>
                  <a:pt x="176927" y="254224"/>
                </a:lnTo>
                <a:lnTo>
                  <a:pt x="176927" y="241199"/>
                </a:lnTo>
                <a:lnTo>
                  <a:pt x="182212" y="235899"/>
                </a:lnTo>
                <a:lnTo>
                  <a:pt x="195234" y="235899"/>
                </a:lnTo>
                <a:lnTo>
                  <a:pt x="200522" y="241199"/>
                </a:lnTo>
                <a:lnTo>
                  <a:pt x="200522" y="254224"/>
                </a:lnTo>
                <a:lnTo>
                  <a:pt x="195234" y="259499"/>
                </a:lnTo>
                <a:close/>
              </a:path>
              <a:path extrusionOk="0" h="259714" w="259715">
                <a:moveTo>
                  <a:pt x="230617" y="224124"/>
                </a:moveTo>
                <a:lnTo>
                  <a:pt x="217604" y="224124"/>
                </a:lnTo>
                <a:lnTo>
                  <a:pt x="212319" y="218824"/>
                </a:lnTo>
                <a:lnTo>
                  <a:pt x="212319" y="205799"/>
                </a:lnTo>
                <a:lnTo>
                  <a:pt x="217604" y="200524"/>
                </a:lnTo>
                <a:lnTo>
                  <a:pt x="230617" y="200524"/>
                </a:lnTo>
                <a:lnTo>
                  <a:pt x="235902" y="205799"/>
                </a:lnTo>
                <a:lnTo>
                  <a:pt x="235902" y="218824"/>
                </a:lnTo>
                <a:lnTo>
                  <a:pt x="230617" y="224124"/>
                </a:lnTo>
                <a:close/>
              </a:path>
              <a:path extrusionOk="0" h="259714" w="259715">
                <a:moveTo>
                  <a:pt x="212319" y="153349"/>
                </a:moveTo>
                <a:lnTo>
                  <a:pt x="47177" y="153349"/>
                </a:lnTo>
                <a:lnTo>
                  <a:pt x="28811" y="149641"/>
                </a:lnTo>
                <a:lnTo>
                  <a:pt x="13816" y="139527"/>
                </a:lnTo>
                <a:lnTo>
                  <a:pt x="3706" y="124525"/>
                </a:lnTo>
                <a:lnTo>
                  <a:pt x="0" y="106149"/>
                </a:lnTo>
                <a:lnTo>
                  <a:pt x="2742" y="90284"/>
                </a:lnTo>
                <a:lnTo>
                  <a:pt x="10360" y="76702"/>
                </a:lnTo>
                <a:lnTo>
                  <a:pt x="21818" y="66419"/>
                </a:lnTo>
                <a:lnTo>
                  <a:pt x="36244" y="60299"/>
                </a:lnTo>
                <a:lnTo>
                  <a:pt x="44311" y="36492"/>
                </a:lnTo>
                <a:lnTo>
                  <a:pt x="59778" y="17362"/>
                </a:lnTo>
                <a:lnTo>
                  <a:pt x="80955" y="4626"/>
                </a:lnTo>
                <a:lnTo>
                  <a:pt x="106152" y="0"/>
                </a:lnTo>
                <a:lnTo>
                  <a:pt x="124154" y="2323"/>
                </a:lnTo>
                <a:lnTo>
                  <a:pt x="140420" y="8890"/>
                </a:lnTo>
                <a:lnTo>
                  <a:pt x="144398" y="11799"/>
                </a:lnTo>
                <a:lnTo>
                  <a:pt x="106152" y="11799"/>
                </a:lnTo>
                <a:lnTo>
                  <a:pt x="85440" y="15622"/>
                </a:lnTo>
                <a:lnTo>
                  <a:pt x="67773" y="26181"/>
                </a:lnTo>
                <a:lnTo>
                  <a:pt x="54734" y="42111"/>
                </a:lnTo>
                <a:lnTo>
                  <a:pt x="47909" y="62049"/>
                </a:lnTo>
                <a:lnTo>
                  <a:pt x="47199" y="66799"/>
                </a:lnTo>
                <a:lnTo>
                  <a:pt x="43654" y="70674"/>
                </a:lnTo>
                <a:lnTo>
                  <a:pt x="13789" y="94387"/>
                </a:lnTo>
                <a:lnTo>
                  <a:pt x="11794" y="106149"/>
                </a:lnTo>
                <a:lnTo>
                  <a:pt x="14579" y="119918"/>
                </a:lnTo>
                <a:lnTo>
                  <a:pt x="22169" y="131171"/>
                </a:lnTo>
                <a:lnTo>
                  <a:pt x="33418" y="138764"/>
                </a:lnTo>
                <a:lnTo>
                  <a:pt x="47177" y="141549"/>
                </a:lnTo>
                <a:lnTo>
                  <a:pt x="242683" y="141549"/>
                </a:lnTo>
                <a:lnTo>
                  <a:pt x="230684" y="149641"/>
                </a:lnTo>
                <a:lnTo>
                  <a:pt x="212319" y="153349"/>
                </a:lnTo>
                <a:close/>
              </a:path>
              <a:path extrusionOk="0" h="259714" w="259715">
                <a:moveTo>
                  <a:pt x="168299" y="44149"/>
                </a:moveTo>
                <a:lnTo>
                  <a:pt x="165454" y="44149"/>
                </a:lnTo>
                <a:lnTo>
                  <a:pt x="164372" y="44124"/>
                </a:lnTo>
                <a:lnTo>
                  <a:pt x="160429" y="43574"/>
                </a:lnTo>
                <a:lnTo>
                  <a:pt x="151517" y="35749"/>
                </a:lnTo>
                <a:lnTo>
                  <a:pt x="149654" y="32874"/>
                </a:lnTo>
                <a:lnTo>
                  <a:pt x="141058" y="22452"/>
                </a:lnTo>
                <a:lnTo>
                  <a:pt x="131304" y="15999"/>
                </a:lnTo>
                <a:lnTo>
                  <a:pt x="119850" y="12716"/>
                </a:lnTo>
                <a:lnTo>
                  <a:pt x="106152" y="11799"/>
                </a:lnTo>
                <a:lnTo>
                  <a:pt x="144398" y="11799"/>
                </a:lnTo>
                <a:lnTo>
                  <a:pt x="154378" y="19100"/>
                </a:lnTo>
                <a:lnTo>
                  <a:pt x="165454" y="32349"/>
                </a:lnTo>
                <a:lnTo>
                  <a:pt x="211349" y="32349"/>
                </a:lnTo>
                <a:lnTo>
                  <a:pt x="213746" y="33965"/>
                </a:lnTo>
                <a:lnTo>
                  <a:pt x="214697" y="35374"/>
                </a:lnTo>
                <a:lnTo>
                  <a:pt x="183042" y="35374"/>
                </a:lnTo>
                <a:lnTo>
                  <a:pt x="177527" y="37474"/>
                </a:lnTo>
                <a:lnTo>
                  <a:pt x="173227" y="41249"/>
                </a:lnTo>
                <a:lnTo>
                  <a:pt x="171052" y="43124"/>
                </a:lnTo>
                <a:lnTo>
                  <a:pt x="168299" y="44149"/>
                </a:lnTo>
                <a:close/>
              </a:path>
              <a:path extrusionOk="0" h="259714" w="259715">
                <a:moveTo>
                  <a:pt x="211349" y="32349"/>
                </a:moveTo>
                <a:lnTo>
                  <a:pt x="165454" y="32349"/>
                </a:lnTo>
                <a:lnTo>
                  <a:pt x="171689" y="26924"/>
                </a:lnTo>
                <a:lnTo>
                  <a:pt x="179809" y="23599"/>
                </a:lnTo>
                <a:lnTo>
                  <a:pt x="188724" y="23599"/>
                </a:lnTo>
                <a:lnTo>
                  <a:pt x="202496" y="26381"/>
                </a:lnTo>
                <a:lnTo>
                  <a:pt x="211349" y="32349"/>
                </a:lnTo>
                <a:close/>
              </a:path>
              <a:path extrusionOk="0" h="259714" w="259715">
                <a:moveTo>
                  <a:pt x="242683" y="141549"/>
                </a:moveTo>
                <a:lnTo>
                  <a:pt x="212319" y="141549"/>
                </a:lnTo>
                <a:lnTo>
                  <a:pt x="226078" y="138764"/>
                </a:lnTo>
                <a:lnTo>
                  <a:pt x="237325" y="131171"/>
                </a:lnTo>
                <a:lnTo>
                  <a:pt x="244914" y="119918"/>
                </a:lnTo>
                <a:lnTo>
                  <a:pt x="247699" y="106149"/>
                </a:lnTo>
                <a:lnTo>
                  <a:pt x="245746" y="94565"/>
                </a:lnTo>
                <a:lnTo>
                  <a:pt x="240275" y="84499"/>
                </a:lnTo>
                <a:lnTo>
                  <a:pt x="231866" y="76702"/>
                </a:lnTo>
                <a:lnTo>
                  <a:pt x="221102" y="71924"/>
                </a:lnTo>
                <a:lnTo>
                  <a:pt x="215694" y="70549"/>
                </a:lnTo>
                <a:lnTo>
                  <a:pt x="211994" y="65549"/>
                </a:lnTo>
                <a:lnTo>
                  <a:pt x="212157" y="62049"/>
                </a:lnTo>
                <a:lnTo>
                  <a:pt x="212269" y="58974"/>
                </a:lnTo>
                <a:lnTo>
                  <a:pt x="210451" y="49855"/>
                </a:lnTo>
                <a:lnTo>
                  <a:pt x="205397" y="42315"/>
                </a:lnTo>
                <a:lnTo>
                  <a:pt x="197899" y="37236"/>
                </a:lnTo>
                <a:lnTo>
                  <a:pt x="188724" y="35374"/>
                </a:lnTo>
                <a:lnTo>
                  <a:pt x="214697" y="35374"/>
                </a:lnTo>
                <a:lnTo>
                  <a:pt x="221334" y="45210"/>
                </a:lnTo>
                <a:lnTo>
                  <a:pt x="224117" y="58974"/>
                </a:lnTo>
                <a:lnTo>
                  <a:pt x="224034" y="60499"/>
                </a:lnTo>
                <a:lnTo>
                  <a:pt x="238171" y="66743"/>
                </a:lnTo>
                <a:lnTo>
                  <a:pt x="249407" y="77034"/>
                </a:lnTo>
                <a:lnTo>
                  <a:pt x="256823" y="90470"/>
                </a:lnTo>
                <a:lnTo>
                  <a:pt x="259499" y="106149"/>
                </a:lnTo>
                <a:lnTo>
                  <a:pt x="255791" y="124525"/>
                </a:lnTo>
                <a:lnTo>
                  <a:pt x="245681" y="139527"/>
                </a:lnTo>
                <a:lnTo>
                  <a:pt x="242683" y="141549"/>
                </a:lnTo>
                <a:close/>
              </a:path>
              <a:path extrusionOk="0" h="259714" w="259715">
                <a:moveTo>
                  <a:pt x="183437" y="200524"/>
                </a:moveTo>
                <a:lnTo>
                  <a:pt x="170427" y="200524"/>
                </a:lnTo>
                <a:lnTo>
                  <a:pt x="165129" y="195249"/>
                </a:lnTo>
                <a:lnTo>
                  <a:pt x="165129" y="182224"/>
                </a:lnTo>
                <a:lnTo>
                  <a:pt x="170427" y="176924"/>
                </a:lnTo>
                <a:lnTo>
                  <a:pt x="183437" y="176924"/>
                </a:lnTo>
                <a:lnTo>
                  <a:pt x="188724" y="182224"/>
                </a:lnTo>
                <a:lnTo>
                  <a:pt x="188724" y="195249"/>
                </a:lnTo>
                <a:lnTo>
                  <a:pt x="183437" y="200524"/>
                </a:lnTo>
                <a:close/>
              </a:path>
              <a:path extrusionOk="0" h="259714" w="259715">
                <a:moveTo>
                  <a:pt x="136259" y="235899"/>
                </a:moveTo>
                <a:lnTo>
                  <a:pt x="123234" y="235899"/>
                </a:lnTo>
                <a:lnTo>
                  <a:pt x="117949" y="230624"/>
                </a:lnTo>
                <a:lnTo>
                  <a:pt x="117949" y="217599"/>
                </a:lnTo>
                <a:lnTo>
                  <a:pt x="123234" y="212324"/>
                </a:lnTo>
                <a:lnTo>
                  <a:pt x="136259" y="212324"/>
                </a:lnTo>
                <a:lnTo>
                  <a:pt x="141544" y="217599"/>
                </a:lnTo>
                <a:lnTo>
                  <a:pt x="141544" y="230624"/>
                </a:lnTo>
                <a:lnTo>
                  <a:pt x="136259" y="235899"/>
                </a:lnTo>
                <a:close/>
              </a:path>
              <a:path extrusionOk="0" h="259714" w="259715">
                <a:moveTo>
                  <a:pt x="41889" y="212324"/>
                </a:moveTo>
                <a:lnTo>
                  <a:pt x="28879" y="212324"/>
                </a:lnTo>
                <a:lnTo>
                  <a:pt x="23594" y="207024"/>
                </a:lnTo>
                <a:lnTo>
                  <a:pt x="23594" y="194024"/>
                </a:lnTo>
                <a:lnTo>
                  <a:pt x="28879" y="188724"/>
                </a:lnTo>
                <a:lnTo>
                  <a:pt x="41889" y="188724"/>
                </a:lnTo>
                <a:lnTo>
                  <a:pt x="47177" y="194024"/>
                </a:lnTo>
                <a:lnTo>
                  <a:pt x="47177" y="207024"/>
                </a:lnTo>
                <a:lnTo>
                  <a:pt x="41889" y="212324"/>
                </a:lnTo>
                <a:close/>
              </a:path>
              <a:path extrusionOk="0" h="259714" w="259715">
                <a:moveTo>
                  <a:pt x="65484" y="247699"/>
                </a:moveTo>
                <a:lnTo>
                  <a:pt x="52462" y="247699"/>
                </a:lnTo>
                <a:lnTo>
                  <a:pt x="47177" y="242424"/>
                </a:lnTo>
                <a:lnTo>
                  <a:pt x="47177" y="229399"/>
                </a:lnTo>
                <a:lnTo>
                  <a:pt x="52462" y="224124"/>
                </a:lnTo>
                <a:lnTo>
                  <a:pt x="65484" y="224124"/>
                </a:lnTo>
                <a:lnTo>
                  <a:pt x="70772" y="229399"/>
                </a:lnTo>
                <a:lnTo>
                  <a:pt x="70772" y="242424"/>
                </a:lnTo>
                <a:lnTo>
                  <a:pt x="65484" y="247699"/>
                </a:lnTo>
                <a:close/>
              </a:path>
              <a:path extrusionOk="0" h="259714" w="259715">
                <a:moveTo>
                  <a:pt x="100867" y="188724"/>
                </a:moveTo>
                <a:lnTo>
                  <a:pt x="87854" y="188724"/>
                </a:lnTo>
                <a:lnTo>
                  <a:pt x="82569" y="183449"/>
                </a:lnTo>
                <a:lnTo>
                  <a:pt x="82569" y="170424"/>
                </a:lnTo>
                <a:lnTo>
                  <a:pt x="87854" y="165124"/>
                </a:lnTo>
                <a:lnTo>
                  <a:pt x="100867" y="165124"/>
                </a:lnTo>
                <a:lnTo>
                  <a:pt x="106152" y="170424"/>
                </a:lnTo>
                <a:lnTo>
                  <a:pt x="106152" y="183449"/>
                </a:lnTo>
                <a:lnTo>
                  <a:pt x="100867" y="188724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3657367" y="4873065"/>
            <a:ext cx="141599" cy="1730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3174718" y="4299191"/>
            <a:ext cx="212399" cy="2123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1459464" y="4209116"/>
            <a:ext cx="259715" cy="259715"/>
          </a:xfrm>
          <a:custGeom>
            <a:rect b="b" l="l" r="r" t="t"/>
            <a:pathLst>
              <a:path extrusionOk="0" h="259714" w="259714">
                <a:moveTo>
                  <a:pt x="141547" y="259499"/>
                </a:moveTo>
                <a:lnTo>
                  <a:pt x="117952" y="259499"/>
                </a:lnTo>
                <a:lnTo>
                  <a:pt x="108773" y="257643"/>
                </a:lnTo>
                <a:lnTo>
                  <a:pt x="101276" y="252583"/>
                </a:lnTo>
                <a:lnTo>
                  <a:pt x="96221" y="245081"/>
                </a:lnTo>
                <a:lnTo>
                  <a:pt x="94367" y="235899"/>
                </a:lnTo>
                <a:lnTo>
                  <a:pt x="94367" y="212324"/>
                </a:lnTo>
                <a:lnTo>
                  <a:pt x="96221" y="203131"/>
                </a:lnTo>
                <a:lnTo>
                  <a:pt x="101276" y="195630"/>
                </a:lnTo>
                <a:lnTo>
                  <a:pt x="108773" y="190576"/>
                </a:lnTo>
                <a:lnTo>
                  <a:pt x="117952" y="188724"/>
                </a:lnTo>
                <a:lnTo>
                  <a:pt x="141547" y="188724"/>
                </a:lnTo>
                <a:lnTo>
                  <a:pt x="150726" y="190576"/>
                </a:lnTo>
                <a:lnTo>
                  <a:pt x="158223" y="195630"/>
                </a:lnTo>
                <a:lnTo>
                  <a:pt x="161521" y="200524"/>
                </a:lnTo>
                <a:lnTo>
                  <a:pt x="111442" y="200524"/>
                </a:lnTo>
                <a:lnTo>
                  <a:pt x="106154" y="205799"/>
                </a:lnTo>
                <a:lnTo>
                  <a:pt x="106154" y="242399"/>
                </a:lnTo>
                <a:lnTo>
                  <a:pt x="111442" y="247699"/>
                </a:lnTo>
                <a:lnTo>
                  <a:pt x="161514" y="247699"/>
                </a:lnTo>
                <a:lnTo>
                  <a:pt x="158223" y="252583"/>
                </a:lnTo>
                <a:lnTo>
                  <a:pt x="150726" y="257643"/>
                </a:lnTo>
                <a:lnTo>
                  <a:pt x="141547" y="259499"/>
                </a:lnTo>
                <a:close/>
              </a:path>
              <a:path extrusionOk="0" h="259714" w="259714">
                <a:moveTo>
                  <a:pt x="161514" y="247699"/>
                </a:moveTo>
                <a:lnTo>
                  <a:pt x="148059" y="247699"/>
                </a:lnTo>
                <a:lnTo>
                  <a:pt x="153344" y="242399"/>
                </a:lnTo>
                <a:lnTo>
                  <a:pt x="153344" y="205799"/>
                </a:lnTo>
                <a:lnTo>
                  <a:pt x="148059" y="200524"/>
                </a:lnTo>
                <a:lnTo>
                  <a:pt x="161521" y="200524"/>
                </a:lnTo>
                <a:lnTo>
                  <a:pt x="163278" y="203131"/>
                </a:lnTo>
                <a:lnTo>
                  <a:pt x="165132" y="212324"/>
                </a:lnTo>
                <a:lnTo>
                  <a:pt x="165132" y="235899"/>
                </a:lnTo>
                <a:lnTo>
                  <a:pt x="163278" y="245081"/>
                </a:lnTo>
                <a:lnTo>
                  <a:pt x="161514" y="247699"/>
                </a:lnTo>
                <a:close/>
              </a:path>
              <a:path extrusionOk="0" h="259714" w="259714">
                <a:moveTo>
                  <a:pt x="235904" y="259499"/>
                </a:moveTo>
                <a:lnTo>
                  <a:pt x="212322" y="259499"/>
                </a:lnTo>
                <a:lnTo>
                  <a:pt x="203136" y="257643"/>
                </a:lnTo>
                <a:lnTo>
                  <a:pt x="195636" y="252583"/>
                </a:lnTo>
                <a:lnTo>
                  <a:pt x="190580" y="245081"/>
                </a:lnTo>
                <a:lnTo>
                  <a:pt x="188727" y="235899"/>
                </a:lnTo>
                <a:lnTo>
                  <a:pt x="188727" y="212324"/>
                </a:lnTo>
                <a:lnTo>
                  <a:pt x="190580" y="203131"/>
                </a:lnTo>
                <a:lnTo>
                  <a:pt x="195636" y="195630"/>
                </a:lnTo>
                <a:lnTo>
                  <a:pt x="203136" y="190576"/>
                </a:lnTo>
                <a:lnTo>
                  <a:pt x="212322" y="188724"/>
                </a:lnTo>
                <a:lnTo>
                  <a:pt x="235904" y="188724"/>
                </a:lnTo>
                <a:lnTo>
                  <a:pt x="245090" y="190576"/>
                </a:lnTo>
                <a:lnTo>
                  <a:pt x="252590" y="195630"/>
                </a:lnTo>
                <a:lnTo>
                  <a:pt x="255888" y="200524"/>
                </a:lnTo>
                <a:lnTo>
                  <a:pt x="205809" y="200524"/>
                </a:lnTo>
                <a:lnTo>
                  <a:pt x="200522" y="205799"/>
                </a:lnTo>
                <a:lnTo>
                  <a:pt x="200522" y="242399"/>
                </a:lnTo>
                <a:lnTo>
                  <a:pt x="205809" y="247699"/>
                </a:lnTo>
                <a:lnTo>
                  <a:pt x="255881" y="247699"/>
                </a:lnTo>
                <a:lnTo>
                  <a:pt x="252590" y="252583"/>
                </a:lnTo>
                <a:lnTo>
                  <a:pt x="245090" y="257643"/>
                </a:lnTo>
                <a:lnTo>
                  <a:pt x="235904" y="259499"/>
                </a:lnTo>
                <a:close/>
              </a:path>
              <a:path extrusionOk="0" h="259714" w="259714">
                <a:moveTo>
                  <a:pt x="255881" y="247699"/>
                </a:moveTo>
                <a:lnTo>
                  <a:pt x="242417" y="247699"/>
                </a:lnTo>
                <a:lnTo>
                  <a:pt x="247702" y="242399"/>
                </a:lnTo>
                <a:lnTo>
                  <a:pt x="247702" y="205799"/>
                </a:lnTo>
                <a:lnTo>
                  <a:pt x="242417" y="200524"/>
                </a:lnTo>
                <a:lnTo>
                  <a:pt x="255888" y="200524"/>
                </a:lnTo>
                <a:lnTo>
                  <a:pt x="257645" y="203131"/>
                </a:lnTo>
                <a:lnTo>
                  <a:pt x="259499" y="212324"/>
                </a:lnTo>
                <a:lnTo>
                  <a:pt x="259499" y="235899"/>
                </a:lnTo>
                <a:lnTo>
                  <a:pt x="257645" y="245081"/>
                </a:lnTo>
                <a:lnTo>
                  <a:pt x="255881" y="247699"/>
                </a:lnTo>
                <a:close/>
              </a:path>
              <a:path extrusionOk="0" h="259714" w="259714">
                <a:moveTo>
                  <a:pt x="47177" y="259499"/>
                </a:moveTo>
                <a:lnTo>
                  <a:pt x="23594" y="259499"/>
                </a:lnTo>
                <a:lnTo>
                  <a:pt x="14409" y="257643"/>
                </a:lnTo>
                <a:lnTo>
                  <a:pt x="6909" y="252583"/>
                </a:lnTo>
                <a:lnTo>
                  <a:pt x="1853" y="245081"/>
                </a:lnTo>
                <a:lnTo>
                  <a:pt x="0" y="235899"/>
                </a:lnTo>
                <a:lnTo>
                  <a:pt x="0" y="212324"/>
                </a:lnTo>
                <a:lnTo>
                  <a:pt x="1853" y="203131"/>
                </a:lnTo>
                <a:lnTo>
                  <a:pt x="6909" y="195630"/>
                </a:lnTo>
                <a:lnTo>
                  <a:pt x="14409" y="190576"/>
                </a:lnTo>
                <a:lnTo>
                  <a:pt x="23594" y="188724"/>
                </a:lnTo>
                <a:lnTo>
                  <a:pt x="47177" y="188724"/>
                </a:lnTo>
                <a:lnTo>
                  <a:pt x="56364" y="190576"/>
                </a:lnTo>
                <a:lnTo>
                  <a:pt x="63863" y="195630"/>
                </a:lnTo>
                <a:lnTo>
                  <a:pt x="67162" y="200524"/>
                </a:lnTo>
                <a:lnTo>
                  <a:pt x="17084" y="200524"/>
                </a:lnTo>
                <a:lnTo>
                  <a:pt x="11797" y="205799"/>
                </a:lnTo>
                <a:lnTo>
                  <a:pt x="11797" y="242399"/>
                </a:lnTo>
                <a:lnTo>
                  <a:pt x="17084" y="247699"/>
                </a:lnTo>
                <a:lnTo>
                  <a:pt x="67155" y="247699"/>
                </a:lnTo>
                <a:lnTo>
                  <a:pt x="63863" y="252583"/>
                </a:lnTo>
                <a:lnTo>
                  <a:pt x="56364" y="257643"/>
                </a:lnTo>
                <a:lnTo>
                  <a:pt x="47177" y="259499"/>
                </a:lnTo>
                <a:close/>
              </a:path>
              <a:path extrusionOk="0" h="259714" w="259714">
                <a:moveTo>
                  <a:pt x="67155" y="247699"/>
                </a:moveTo>
                <a:lnTo>
                  <a:pt x="53689" y="247699"/>
                </a:lnTo>
                <a:lnTo>
                  <a:pt x="58977" y="242399"/>
                </a:lnTo>
                <a:lnTo>
                  <a:pt x="58977" y="205799"/>
                </a:lnTo>
                <a:lnTo>
                  <a:pt x="53689" y="200524"/>
                </a:lnTo>
                <a:lnTo>
                  <a:pt x="67162" y="200524"/>
                </a:lnTo>
                <a:lnTo>
                  <a:pt x="68919" y="203131"/>
                </a:lnTo>
                <a:lnTo>
                  <a:pt x="70772" y="212324"/>
                </a:lnTo>
                <a:lnTo>
                  <a:pt x="70772" y="235899"/>
                </a:lnTo>
                <a:lnTo>
                  <a:pt x="68919" y="245081"/>
                </a:lnTo>
                <a:lnTo>
                  <a:pt x="67155" y="247699"/>
                </a:lnTo>
                <a:close/>
              </a:path>
              <a:path extrusionOk="0" h="259714" w="259714">
                <a:moveTo>
                  <a:pt x="135647" y="117949"/>
                </a:moveTo>
                <a:lnTo>
                  <a:pt x="123852" y="117949"/>
                </a:lnTo>
                <a:lnTo>
                  <a:pt x="123852" y="85199"/>
                </a:lnTo>
                <a:lnTo>
                  <a:pt x="126494" y="82574"/>
                </a:lnTo>
                <a:lnTo>
                  <a:pt x="133004" y="82574"/>
                </a:lnTo>
                <a:lnTo>
                  <a:pt x="135647" y="85199"/>
                </a:lnTo>
                <a:lnTo>
                  <a:pt x="135647" y="117949"/>
                </a:lnTo>
                <a:close/>
              </a:path>
              <a:path extrusionOk="0" h="259714" w="259714">
                <a:moveTo>
                  <a:pt x="38649" y="176924"/>
                </a:moveTo>
                <a:lnTo>
                  <a:pt x="32124" y="176924"/>
                </a:lnTo>
                <a:lnTo>
                  <a:pt x="29492" y="174274"/>
                </a:lnTo>
                <a:lnTo>
                  <a:pt x="29492" y="120599"/>
                </a:lnTo>
                <a:lnTo>
                  <a:pt x="32124" y="117949"/>
                </a:lnTo>
                <a:lnTo>
                  <a:pt x="227374" y="117949"/>
                </a:lnTo>
                <a:lnTo>
                  <a:pt x="230007" y="120599"/>
                </a:lnTo>
                <a:lnTo>
                  <a:pt x="230007" y="129749"/>
                </a:lnTo>
                <a:lnTo>
                  <a:pt x="41279" y="129749"/>
                </a:lnTo>
                <a:lnTo>
                  <a:pt x="41279" y="174274"/>
                </a:lnTo>
                <a:lnTo>
                  <a:pt x="38649" y="176924"/>
                </a:lnTo>
                <a:close/>
              </a:path>
              <a:path extrusionOk="0" h="259714" w="259714">
                <a:moveTo>
                  <a:pt x="133004" y="176924"/>
                </a:moveTo>
                <a:lnTo>
                  <a:pt x="126494" y="176924"/>
                </a:lnTo>
                <a:lnTo>
                  <a:pt x="123852" y="174274"/>
                </a:lnTo>
                <a:lnTo>
                  <a:pt x="123852" y="129749"/>
                </a:lnTo>
                <a:lnTo>
                  <a:pt x="135647" y="129749"/>
                </a:lnTo>
                <a:lnTo>
                  <a:pt x="135647" y="174274"/>
                </a:lnTo>
                <a:lnTo>
                  <a:pt x="133004" y="176924"/>
                </a:lnTo>
                <a:close/>
              </a:path>
              <a:path extrusionOk="0" h="259714" w="259714">
                <a:moveTo>
                  <a:pt x="227374" y="176924"/>
                </a:moveTo>
                <a:lnTo>
                  <a:pt x="220864" y="176924"/>
                </a:lnTo>
                <a:lnTo>
                  <a:pt x="218222" y="174274"/>
                </a:lnTo>
                <a:lnTo>
                  <a:pt x="218222" y="129749"/>
                </a:lnTo>
                <a:lnTo>
                  <a:pt x="230007" y="129749"/>
                </a:lnTo>
                <a:lnTo>
                  <a:pt x="230007" y="174274"/>
                </a:lnTo>
                <a:lnTo>
                  <a:pt x="227374" y="176924"/>
                </a:lnTo>
                <a:close/>
              </a:path>
              <a:path extrusionOk="0" h="259714" w="259714">
                <a:moveTo>
                  <a:pt x="141547" y="70774"/>
                </a:moveTo>
                <a:lnTo>
                  <a:pt x="117952" y="70774"/>
                </a:lnTo>
                <a:lnTo>
                  <a:pt x="108773" y="68919"/>
                </a:lnTo>
                <a:lnTo>
                  <a:pt x="101276" y="63859"/>
                </a:lnTo>
                <a:lnTo>
                  <a:pt x="96221" y="56357"/>
                </a:lnTo>
                <a:lnTo>
                  <a:pt x="94367" y="47174"/>
                </a:lnTo>
                <a:lnTo>
                  <a:pt x="94367" y="23599"/>
                </a:lnTo>
                <a:lnTo>
                  <a:pt x="96221" y="14407"/>
                </a:lnTo>
                <a:lnTo>
                  <a:pt x="101276" y="6906"/>
                </a:lnTo>
                <a:lnTo>
                  <a:pt x="108773" y="1852"/>
                </a:lnTo>
                <a:lnTo>
                  <a:pt x="117952" y="0"/>
                </a:lnTo>
                <a:lnTo>
                  <a:pt x="141547" y="0"/>
                </a:lnTo>
                <a:lnTo>
                  <a:pt x="150726" y="1852"/>
                </a:lnTo>
                <a:lnTo>
                  <a:pt x="158223" y="6906"/>
                </a:lnTo>
                <a:lnTo>
                  <a:pt x="161521" y="11799"/>
                </a:lnTo>
                <a:lnTo>
                  <a:pt x="111442" y="11799"/>
                </a:lnTo>
                <a:lnTo>
                  <a:pt x="106154" y="17074"/>
                </a:lnTo>
                <a:lnTo>
                  <a:pt x="106154" y="53674"/>
                </a:lnTo>
                <a:lnTo>
                  <a:pt x="111442" y="58974"/>
                </a:lnTo>
                <a:lnTo>
                  <a:pt x="161514" y="58974"/>
                </a:lnTo>
                <a:lnTo>
                  <a:pt x="158223" y="63859"/>
                </a:lnTo>
                <a:lnTo>
                  <a:pt x="150726" y="68919"/>
                </a:lnTo>
                <a:lnTo>
                  <a:pt x="141547" y="70774"/>
                </a:lnTo>
                <a:close/>
              </a:path>
              <a:path extrusionOk="0" h="259714" w="259714">
                <a:moveTo>
                  <a:pt x="161514" y="58974"/>
                </a:moveTo>
                <a:lnTo>
                  <a:pt x="148059" y="58974"/>
                </a:lnTo>
                <a:lnTo>
                  <a:pt x="153344" y="53674"/>
                </a:lnTo>
                <a:lnTo>
                  <a:pt x="153344" y="17074"/>
                </a:lnTo>
                <a:lnTo>
                  <a:pt x="148059" y="11799"/>
                </a:lnTo>
                <a:lnTo>
                  <a:pt x="161521" y="11799"/>
                </a:lnTo>
                <a:lnTo>
                  <a:pt x="163278" y="14407"/>
                </a:lnTo>
                <a:lnTo>
                  <a:pt x="165132" y="23599"/>
                </a:lnTo>
                <a:lnTo>
                  <a:pt x="165132" y="47174"/>
                </a:lnTo>
                <a:lnTo>
                  <a:pt x="163278" y="56357"/>
                </a:lnTo>
                <a:lnTo>
                  <a:pt x="161514" y="58974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4259466" y="4603990"/>
            <a:ext cx="212725" cy="259715"/>
          </a:xfrm>
          <a:custGeom>
            <a:rect b="b" l="l" r="r" t="t"/>
            <a:pathLst>
              <a:path extrusionOk="0" h="259714" w="212725">
                <a:moveTo>
                  <a:pt x="68149" y="47174"/>
                </a:moveTo>
                <a:lnTo>
                  <a:pt x="61624" y="47174"/>
                </a:lnTo>
                <a:lnTo>
                  <a:pt x="58999" y="44549"/>
                </a:lnTo>
                <a:lnTo>
                  <a:pt x="58999" y="23599"/>
                </a:lnTo>
                <a:lnTo>
                  <a:pt x="60855" y="14417"/>
                </a:lnTo>
                <a:lnTo>
                  <a:pt x="65915" y="6915"/>
                </a:lnTo>
                <a:lnTo>
                  <a:pt x="73417" y="1855"/>
                </a:lnTo>
                <a:lnTo>
                  <a:pt x="82599" y="0"/>
                </a:lnTo>
                <a:lnTo>
                  <a:pt x="171099" y="0"/>
                </a:lnTo>
                <a:lnTo>
                  <a:pt x="181430" y="11799"/>
                </a:lnTo>
                <a:lnTo>
                  <a:pt x="76074" y="11799"/>
                </a:lnTo>
                <a:lnTo>
                  <a:pt x="70799" y="17099"/>
                </a:lnTo>
                <a:lnTo>
                  <a:pt x="70799" y="44549"/>
                </a:lnTo>
                <a:lnTo>
                  <a:pt x="68149" y="47174"/>
                </a:lnTo>
                <a:close/>
              </a:path>
              <a:path extrusionOk="0" h="259714" w="212725">
                <a:moveTo>
                  <a:pt x="188799" y="200524"/>
                </a:moveTo>
                <a:lnTo>
                  <a:pt x="167824" y="200524"/>
                </a:lnTo>
                <a:lnTo>
                  <a:pt x="165199" y="197899"/>
                </a:lnTo>
                <a:lnTo>
                  <a:pt x="165199" y="191374"/>
                </a:lnTo>
                <a:lnTo>
                  <a:pt x="167824" y="188724"/>
                </a:lnTo>
                <a:lnTo>
                  <a:pt x="195299" y="188724"/>
                </a:lnTo>
                <a:lnTo>
                  <a:pt x="200599" y="183449"/>
                </a:lnTo>
                <a:lnTo>
                  <a:pt x="200599" y="58974"/>
                </a:lnTo>
                <a:lnTo>
                  <a:pt x="158674" y="58974"/>
                </a:lnTo>
                <a:lnTo>
                  <a:pt x="153399" y="53699"/>
                </a:lnTo>
                <a:lnTo>
                  <a:pt x="153399" y="11799"/>
                </a:lnTo>
                <a:lnTo>
                  <a:pt x="181430" y="11799"/>
                </a:lnTo>
                <a:lnTo>
                  <a:pt x="182239" y="12724"/>
                </a:lnTo>
                <a:lnTo>
                  <a:pt x="165199" y="12724"/>
                </a:lnTo>
                <a:lnTo>
                  <a:pt x="165199" y="47174"/>
                </a:lnTo>
                <a:lnTo>
                  <a:pt x="212399" y="47174"/>
                </a:lnTo>
                <a:lnTo>
                  <a:pt x="212399" y="176924"/>
                </a:lnTo>
                <a:lnTo>
                  <a:pt x="210543" y="186117"/>
                </a:lnTo>
                <a:lnTo>
                  <a:pt x="205483" y="193618"/>
                </a:lnTo>
                <a:lnTo>
                  <a:pt x="197982" y="198672"/>
                </a:lnTo>
                <a:lnTo>
                  <a:pt x="188799" y="200524"/>
                </a:lnTo>
                <a:close/>
              </a:path>
              <a:path extrusionOk="0" h="259714" w="212725">
                <a:moveTo>
                  <a:pt x="212399" y="47174"/>
                </a:moveTo>
                <a:lnTo>
                  <a:pt x="195974" y="47174"/>
                </a:lnTo>
                <a:lnTo>
                  <a:pt x="165199" y="12724"/>
                </a:lnTo>
                <a:lnTo>
                  <a:pt x="182239" y="12724"/>
                </a:lnTo>
                <a:lnTo>
                  <a:pt x="212399" y="47174"/>
                </a:lnTo>
                <a:close/>
              </a:path>
              <a:path extrusionOk="0" h="259714" w="212725">
                <a:moveTo>
                  <a:pt x="129799" y="259499"/>
                </a:moveTo>
                <a:lnTo>
                  <a:pt x="23599" y="259499"/>
                </a:lnTo>
                <a:lnTo>
                  <a:pt x="14417" y="257647"/>
                </a:lnTo>
                <a:lnTo>
                  <a:pt x="6915" y="252596"/>
                </a:lnTo>
                <a:lnTo>
                  <a:pt x="1855" y="245103"/>
                </a:lnTo>
                <a:lnTo>
                  <a:pt x="0" y="235924"/>
                </a:lnTo>
                <a:lnTo>
                  <a:pt x="0" y="82574"/>
                </a:lnTo>
                <a:lnTo>
                  <a:pt x="1855" y="73392"/>
                </a:lnTo>
                <a:lnTo>
                  <a:pt x="6915" y="65890"/>
                </a:lnTo>
                <a:lnTo>
                  <a:pt x="14417" y="60830"/>
                </a:lnTo>
                <a:lnTo>
                  <a:pt x="23599" y="58974"/>
                </a:lnTo>
                <a:lnTo>
                  <a:pt x="112099" y="58974"/>
                </a:lnTo>
                <a:lnTo>
                  <a:pt x="122424" y="70774"/>
                </a:lnTo>
                <a:lnTo>
                  <a:pt x="17074" y="70774"/>
                </a:lnTo>
                <a:lnTo>
                  <a:pt x="11799" y="76074"/>
                </a:lnTo>
                <a:lnTo>
                  <a:pt x="11799" y="242424"/>
                </a:lnTo>
                <a:lnTo>
                  <a:pt x="17074" y="247699"/>
                </a:lnTo>
                <a:lnTo>
                  <a:pt x="149790" y="247699"/>
                </a:lnTo>
                <a:lnTo>
                  <a:pt x="146484" y="252596"/>
                </a:lnTo>
                <a:lnTo>
                  <a:pt x="138982" y="257647"/>
                </a:lnTo>
                <a:lnTo>
                  <a:pt x="129799" y="259499"/>
                </a:lnTo>
                <a:close/>
              </a:path>
              <a:path extrusionOk="0" h="259714" w="212725">
                <a:moveTo>
                  <a:pt x="149790" y="247699"/>
                </a:moveTo>
                <a:lnTo>
                  <a:pt x="136299" y="247699"/>
                </a:lnTo>
                <a:lnTo>
                  <a:pt x="141599" y="242424"/>
                </a:lnTo>
                <a:lnTo>
                  <a:pt x="141599" y="117949"/>
                </a:lnTo>
                <a:lnTo>
                  <a:pt x="99674" y="117949"/>
                </a:lnTo>
                <a:lnTo>
                  <a:pt x="94399" y="112674"/>
                </a:lnTo>
                <a:lnTo>
                  <a:pt x="94399" y="70774"/>
                </a:lnTo>
                <a:lnTo>
                  <a:pt x="122424" y="70774"/>
                </a:lnTo>
                <a:lnTo>
                  <a:pt x="123234" y="71699"/>
                </a:lnTo>
                <a:lnTo>
                  <a:pt x="106199" y="71699"/>
                </a:lnTo>
                <a:lnTo>
                  <a:pt x="106199" y="106174"/>
                </a:lnTo>
                <a:lnTo>
                  <a:pt x="153399" y="106174"/>
                </a:lnTo>
                <a:lnTo>
                  <a:pt x="153399" y="235924"/>
                </a:lnTo>
                <a:lnTo>
                  <a:pt x="151543" y="245103"/>
                </a:lnTo>
                <a:lnTo>
                  <a:pt x="149790" y="247699"/>
                </a:lnTo>
                <a:close/>
              </a:path>
              <a:path extrusionOk="0" h="259714" w="212725">
                <a:moveTo>
                  <a:pt x="153399" y="106174"/>
                </a:moveTo>
                <a:lnTo>
                  <a:pt x="136974" y="106174"/>
                </a:lnTo>
                <a:lnTo>
                  <a:pt x="106199" y="71699"/>
                </a:lnTo>
                <a:lnTo>
                  <a:pt x="123234" y="71699"/>
                </a:lnTo>
                <a:lnTo>
                  <a:pt x="153399" y="106174"/>
                </a:lnTo>
                <a:close/>
              </a:path>
              <a:path extrusionOk="0" h="259714" w="212725">
                <a:moveTo>
                  <a:pt x="68149" y="117949"/>
                </a:moveTo>
                <a:lnTo>
                  <a:pt x="38024" y="117949"/>
                </a:lnTo>
                <a:lnTo>
                  <a:pt x="35399" y="115324"/>
                </a:lnTo>
                <a:lnTo>
                  <a:pt x="35399" y="108799"/>
                </a:lnTo>
                <a:lnTo>
                  <a:pt x="38024" y="106174"/>
                </a:lnTo>
                <a:lnTo>
                  <a:pt x="68149" y="106174"/>
                </a:lnTo>
                <a:lnTo>
                  <a:pt x="70799" y="108799"/>
                </a:lnTo>
                <a:lnTo>
                  <a:pt x="70799" y="115324"/>
                </a:lnTo>
                <a:lnTo>
                  <a:pt x="68149" y="117949"/>
                </a:lnTo>
                <a:close/>
              </a:path>
              <a:path extrusionOk="0" h="259714" w="212725">
                <a:moveTo>
                  <a:pt x="115349" y="153349"/>
                </a:moveTo>
                <a:lnTo>
                  <a:pt x="38024" y="153349"/>
                </a:lnTo>
                <a:lnTo>
                  <a:pt x="35399" y="150699"/>
                </a:lnTo>
                <a:lnTo>
                  <a:pt x="35399" y="144199"/>
                </a:lnTo>
                <a:lnTo>
                  <a:pt x="38024" y="141549"/>
                </a:lnTo>
                <a:lnTo>
                  <a:pt x="115349" y="141549"/>
                </a:lnTo>
                <a:lnTo>
                  <a:pt x="117999" y="144199"/>
                </a:lnTo>
                <a:lnTo>
                  <a:pt x="117999" y="150699"/>
                </a:lnTo>
                <a:lnTo>
                  <a:pt x="115349" y="153349"/>
                </a:lnTo>
                <a:close/>
              </a:path>
              <a:path extrusionOk="0" h="259714" w="212725">
                <a:moveTo>
                  <a:pt x="115349" y="188724"/>
                </a:moveTo>
                <a:lnTo>
                  <a:pt x="38024" y="188724"/>
                </a:lnTo>
                <a:lnTo>
                  <a:pt x="35417" y="186117"/>
                </a:lnTo>
                <a:lnTo>
                  <a:pt x="35399" y="179574"/>
                </a:lnTo>
                <a:lnTo>
                  <a:pt x="38024" y="176924"/>
                </a:lnTo>
                <a:lnTo>
                  <a:pt x="115349" y="176924"/>
                </a:lnTo>
                <a:lnTo>
                  <a:pt x="117999" y="179574"/>
                </a:lnTo>
                <a:lnTo>
                  <a:pt x="117981" y="186117"/>
                </a:lnTo>
                <a:lnTo>
                  <a:pt x="115349" y="188724"/>
                </a:lnTo>
                <a:close/>
              </a:path>
              <a:path extrusionOk="0" h="259714" w="212725">
                <a:moveTo>
                  <a:pt x="91749" y="224124"/>
                </a:moveTo>
                <a:lnTo>
                  <a:pt x="38024" y="224124"/>
                </a:lnTo>
                <a:lnTo>
                  <a:pt x="35399" y="221474"/>
                </a:lnTo>
                <a:lnTo>
                  <a:pt x="35399" y="214974"/>
                </a:lnTo>
                <a:lnTo>
                  <a:pt x="38024" y="212324"/>
                </a:lnTo>
                <a:lnTo>
                  <a:pt x="91749" y="212324"/>
                </a:lnTo>
                <a:lnTo>
                  <a:pt x="94399" y="214974"/>
                </a:lnTo>
                <a:lnTo>
                  <a:pt x="94399" y="221474"/>
                </a:lnTo>
                <a:lnTo>
                  <a:pt x="91749" y="224124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8067309" y="4573091"/>
            <a:ext cx="259715" cy="259715"/>
          </a:xfrm>
          <a:custGeom>
            <a:rect b="b" l="l" r="r" t="t"/>
            <a:pathLst>
              <a:path extrusionOk="0" h="259714" w="259715">
                <a:moveTo>
                  <a:pt x="187474" y="2399"/>
                </a:moveTo>
                <a:lnTo>
                  <a:pt x="72049" y="2399"/>
                </a:lnTo>
                <a:lnTo>
                  <a:pt x="73124" y="974"/>
                </a:lnTo>
                <a:lnTo>
                  <a:pt x="74749" y="0"/>
                </a:lnTo>
                <a:lnTo>
                  <a:pt x="184774" y="0"/>
                </a:lnTo>
                <a:lnTo>
                  <a:pt x="186374" y="974"/>
                </a:lnTo>
                <a:lnTo>
                  <a:pt x="187474" y="2399"/>
                </a:lnTo>
                <a:close/>
              </a:path>
              <a:path extrusionOk="0" h="259714" w="259715">
                <a:moveTo>
                  <a:pt x="134384" y="257249"/>
                </a:moveTo>
                <a:lnTo>
                  <a:pt x="125139" y="257249"/>
                </a:lnTo>
                <a:lnTo>
                  <a:pt x="1324" y="80349"/>
                </a:lnTo>
                <a:lnTo>
                  <a:pt x="549" y="79299"/>
                </a:lnTo>
                <a:lnTo>
                  <a:pt x="0" y="78074"/>
                </a:lnTo>
                <a:lnTo>
                  <a:pt x="0" y="75349"/>
                </a:lnTo>
                <a:lnTo>
                  <a:pt x="524" y="74174"/>
                </a:lnTo>
                <a:lnTo>
                  <a:pt x="1274" y="73199"/>
                </a:lnTo>
                <a:lnTo>
                  <a:pt x="1824" y="72449"/>
                </a:lnTo>
                <a:lnTo>
                  <a:pt x="1999" y="72299"/>
                </a:lnTo>
                <a:lnTo>
                  <a:pt x="71949" y="2349"/>
                </a:lnTo>
                <a:lnTo>
                  <a:pt x="187599" y="2399"/>
                </a:lnTo>
                <a:lnTo>
                  <a:pt x="196974" y="11774"/>
                </a:lnTo>
                <a:lnTo>
                  <a:pt x="79024" y="11774"/>
                </a:lnTo>
                <a:lnTo>
                  <a:pt x="20049" y="70749"/>
                </a:lnTo>
                <a:lnTo>
                  <a:pt x="255949" y="70749"/>
                </a:lnTo>
                <a:lnTo>
                  <a:pt x="257499" y="72299"/>
                </a:lnTo>
                <a:lnTo>
                  <a:pt x="257674" y="72449"/>
                </a:lnTo>
                <a:lnTo>
                  <a:pt x="257799" y="72599"/>
                </a:lnTo>
                <a:lnTo>
                  <a:pt x="258324" y="73124"/>
                </a:lnTo>
                <a:lnTo>
                  <a:pt x="258974" y="74174"/>
                </a:lnTo>
                <a:lnTo>
                  <a:pt x="259499" y="75349"/>
                </a:lnTo>
                <a:lnTo>
                  <a:pt x="259499" y="78074"/>
                </a:lnTo>
                <a:lnTo>
                  <a:pt x="258949" y="79299"/>
                </a:lnTo>
                <a:lnTo>
                  <a:pt x="258124" y="80299"/>
                </a:lnTo>
                <a:lnTo>
                  <a:pt x="256659" y="82549"/>
                </a:lnTo>
                <a:lnTo>
                  <a:pt x="17199" y="82549"/>
                </a:lnTo>
                <a:lnTo>
                  <a:pt x="113599" y="220249"/>
                </a:lnTo>
                <a:lnTo>
                  <a:pt x="125896" y="220249"/>
                </a:lnTo>
                <a:lnTo>
                  <a:pt x="129749" y="233099"/>
                </a:lnTo>
                <a:lnTo>
                  <a:pt x="151287" y="233099"/>
                </a:lnTo>
                <a:lnTo>
                  <a:pt x="134384" y="257249"/>
                </a:lnTo>
                <a:close/>
              </a:path>
              <a:path extrusionOk="0" h="259714" w="259715">
                <a:moveTo>
                  <a:pt x="187599" y="2399"/>
                </a:moveTo>
                <a:close/>
              </a:path>
              <a:path extrusionOk="0" h="259714" w="259715">
                <a:moveTo>
                  <a:pt x="86174" y="70749"/>
                </a:moveTo>
                <a:lnTo>
                  <a:pt x="73074" y="70749"/>
                </a:lnTo>
                <a:lnTo>
                  <a:pt x="102549" y="11774"/>
                </a:lnTo>
                <a:lnTo>
                  <a:pt x="115649" y="11774"/>
                </a:lnTo>
                <a:lnTo>
                  <a:pt x="86174" y="70749"/>
                </a:lnTo>
                <a:close/>
              </a:path>
              <a:path extrusionOk="0" h="259714" w="259715">
                <a:moveTo>
                  <a:pt x="186424" y="70749"/>
                </a:moveTo>
                <a:lnTo>
                  <a:pt x="173324" y="70749"/>
                </a:lnTo>
                <a:lnTo>
                  <a:pt x="143849" y="11774"/>
                </a:lnTo>
                <a:lnTo>
                  <a:pt x="156949" y="11774"/>
                </a:lnTo>
                <a:lnTo>
                  <a:pt x="186424" y="70749"/>
                </a:lnTo>
                <a:close/>
              </a:path>
              <a:path extrusionOk="0" h="259714" w="259715">
                <a:moveTo>
                  <a:pt x="255949" y="70749"/>
                </a:moveTo>
                <a:lnTo>
                  <a:pt x="239449" y="70749"/>
                </a:lnTo>
                <a:lnTo>
                  <a:pt x="180474" y="11774"/>
                </a:lnTo>
                <a:lnTo>
                  <a:pt x="196974" y="11774"/>
                </a:lnTo>
                <a:lnTo>
                  <a:pt x="255949" y="70749"/>
                </a:lnTo>
                <a:close/>
              </a:path>
              <a:path extrusionOk="0" h="259714" w="259715">
                <a:moveTo>
                  <a:pt x="125896" y="220249"/>
                </a:moveTo>
                <a:lnTo>
                  <a:pt x="113599" y="220249"/>
                </a:lnTo>
                <a:lnTo>
                  <a:pt x="72299" y="82549"/>
                </a:lnTo>
                <a:lnTo>
                  <a:pt x="84599" y="82549"/>
                </a:lnTo>
                <a:lnTo>
                  <a:pt x="125896" y="220249"/>
                </a:lnTo>
                <a:close/>
              </a:path>
              <a:path extrusionOk="0" h="259714" w="259715">
                <a:moveTo>
                  <a:pt x="151287" y="233099"/>
                </a:moveTo>
                <a:lnTo>
                  <a:pt x="129749" y="233099"/>
                </a:lnTo>
                <a:lnTo>
                  <a:pt x="174924" y="82549"/>
                </a:lnTo>
                <a:lnTo>
                  <a:pt x="187224" y="82549"/>
                </a:lnTo>
                <a:lnTo>
                  <a:pt x="145899" y="220249"/>
                </a:lnTo>
                <a:lnTo>
                  <a:pt x="160281" y="220249"/>
                </a:lnTo>
                <a:lnTo>
                  <a:pt x="151287" y="233099"/>
                </a:lnTo>
                <a:close/>
              </a:path>
              <a:path extrusionOk="0" h="259714" w="259715">
                <a:moveTo>
                  <a:pt x="160281" y="220249"/>
                </a:moveTo>
                <a:lnTo>
                  <a:pt x="145899" y="220249"/>
                </a:lnTo>
                <a:lnTo>
                  <a:pt x="242299" y="82549"/>
                </a:lnTo>
                <a:lnTo>
                  <a:pt x="256659" y="82549"/>
                </a:lnTo>
                <a:lnTo>
                  <a:pt x="160281" y="220249"/>
                </a:lnTo>
                <a:close/>
              </a:path>
              <a:path extrusionOk="0" h="259714" w="259715">
                <a:moveTo>
                  <a:pt x="125174" y="257299"/>
                </a:moveTo>
                <a:close/>
              </a:path>
              <a:path extrusionOk="0" h="259714" w="259715">
                <a:moveTo>
                  <a:pt x="131599" y="259499"/>
                </a:moveTo>
                <a:lnTo>
                  <a:pt x="127899" y="259499"/>
                </a:lnTo>
                <a:lnTo>
                  <a:pt x="126324" y="258574"/>
                </a:lnTo>
                <a:lnTo>
                  <a:pt x="125224" y="257249"/>
                </a:lnTo>
                <a:lnTo>
                  <a:pt x="134274" y="257249"/>
                </a:lnTo>
                <a:lnTo>
                  <a:pt x="133199" y="258574"/>
                </a:lnTo>
                <a:lnTo>
                  <a:pt x="131599" y="259499"/>
                </a:lnTo>
                <a:close/>
              </a:path>
              <a:path extrusionOk="0" h="259714" w="259715">
                <a:moveTo>
                  <a:pt x="134349" y="257299"/>
                </a:move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809075" y="4772615"/>
            <a:ext cx="188699" cy="1886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549568" y="4144766"/>
            <a:ext cx="259715" cy="236220"/>
          </a:xfrm>
          <a:custGeom>
            <a:rect b="b" l="l" r="r" t="t"/>
            <a:pathLst>
              <a:path extrusionOk="0" h="236220" w="259715">
                <a:moveTo>
                  <a:pt x="78389" y="48274"/>
                </a:moveTo>
                <a:lnTo>
                  <a:pt x="92551" y="28761"/>
                </a:lnTo>
                <a:lnTo>
                  <a:pt x="112572" y="13496"/>
                </a:lnTo>
                <a:lnTo>
                  <a:pt x="137186" y="3552"/>
                </a:lnTo>
                <a:lnTo>
                  <a:pt x="165129" y="0"/>
                </a:lnTo>
                <a:lnTo>
                  <a:pt x="201866" y="6257"/>
                </a:lnTo>
                <a:lnTo>
                  <a:pt x="211611" y="11799"/>
                </a:lnTo>
                <a:lnTo>
                  <a:pt x="165129" y="11799"/>
                </a:lnTo>
                <a:lnTo>
                  <a:pt x="142579" y="14371"/>
                </a:lnTo>
                <a:lnTo>
                  <a:pt x="122399" y="21609"/>
                </a:lnTo>
                <a:lnTo>
                  <a:pt x="105452" y="32798"/>
                </a:lnTo>
                <a:lnTo>
                  <a:pt x="92602" y="47224"/>
                </a:lnTo>
                <a:lnTo>
                  <a:pt x="87769" y="47299"/>
                </a:lnTo>
                <a:lnTo>
                  <a:pt x="83039" y="47674"/>
                </a:lnTo>
                <a:lnTo>
                  <a:pt x="78389" y="48274"/>
                </a:lnTo>
                <a:close/>
              </a:path>
              <a:path extrusionOk="0" h="236220" w="259715">
                <a:moveTo>
                  <a:pt x="236231" y="157374"/>
                </a:moveTo>
                <a:lnTo>
                  <a:pt x="223972" y="157374"/>
                </a:lnTo>
                <a:lnTo>
                  <a:pt x="217762" y="135674"/>
                </a:lnTo>
                <a:lnTo>
                  <a:pt x="219309" y="130799"/>
                </a:lnTo>
                <a:lnTo>
                  <a:pt x="222987" y="127799"/>
                </a:lnTo>
                <a:lnTo>
                  <a:pt x="233574" y="117396"/>
                </a:lnTo>
                <a:lnTo>
                  <a:pt x="241321" y="105696"/>
                </a:lnTo>
                <a:lnTo>
                  <a:pt x="246080" y="92998"/>
                </a:lnTo>
                <a:lnTo>
                  <a:pt x="247699" y="79599"/>
                </a:lnTo>
                <a:lnTo>
                  <a:pt x="241200" y="53238"/>
                </a:lnTo>
                <a:lnTo>
                  <a:pt x="223488" y="31684"/>
                </a:lnTo>
                <a:lnTo>
                  <a:pt x="197239" y="17137"/>
                </a:lnTo>
                <a:lnTo>
                  <a:pt x="165129" y="11799"/>
                </a:lnTo>
                <a:lnTo>
                  <a:pt x="211611" y="11799"/>
                </a:lnTo>
                <a:lnTo>
                  <a:pt x="231862" y="23318"/>
                </a:lnTo>
                <a:lnTo>
                  <a:pt x="252084" y="48620"/>
                </a:lnTo>
                <a:lnTo>
                  <a:pt x="259499" y="79599"/>
                </a:lnTo>
                <a:lnTo>
                  <a:pt x="257471" y="96052"/>
                </a:lnTo>
                <a:lnTo>
                  <a:pt x="251666" y="111324"/>
                </a:lnTo>
                <a:lnTo>
                  <a:pt x="242503" y="125077"/>
                </a:lnTo>
                <a:lnTo>
                  <a:pt x="230399" y="136974"/>
                </a:lnTo>
                <a:lnTo>
                  <a:pt x="236231" y="157374"/>
                </a:lnTo>
                <a:close/>
              </a:path>
              <a:path extrusionOk="0" h="236220" w="259715">
                <a:moveTo>
                  <a:pt x="17694" y="235799"/>
                </a:moveTo>
                <a:lnTo>
                  <a:pt x="29094" y="195924"/>
                </a:lnTo>
                <a:lnTo>
                  <a:pt x="16997" y="184027"/>
                </a:lnTo>
                <a:lnTo>
                  <a:pt x="7834" y="170274"/>
                </a:lnTo>
                <a:lnTo>
                  <a:pt x="2028" y="155002"/>
                </a:lnTo>
                <a:lnTo>
                  <a:pt x="0" y="138549"/>
                </a:lnTo>
                <a:lnTo>
                  <a:pt x="7415" y="107570"/>
                </a:lnTo>
                <a:lnTo>
                  <a:pt x="27639" y="82268"/>
                </a:lnTo>
                <a:lnTo>
                  <a:pt x="57634" y="65206"/>
                </a:lnTo>
                <a:lnTo>
                  <a:pt x="94364" y="58949"/>
                </a:lnTo>
                <a:lnTo>
                  <a:pt x="131091" y="65206"/>
                </a:lnTo>
                <a:lnTo>
                  <a:pt x="140835" y="70749"/>
                </a:lnTo>
                <a:lnTo>
                  <a:pt x="94364" y="70749"/>
                </a:lnTo>
                <a:lnTo>
                  <a:pt x="62255" y="76087"/>
                </a:lnTo>
                <a:lnTo>
                  <a:pt x="36006" y="90634"/>
                </a:lnTo>
                <a:lnTo>
                  <a:pt x="18293" y="112188"/>
                </a:lnTo>
                <a:lnTo>
                  <a:pt x="11794" y="138549"/>
                </a:lnTo>
                <a:lnTo>
                  <a:pt x="13414" y="151948"/>
                </a:lnTo>
                <a:lnTo>
                  <a:pt x="18173" y="164649"/>
                </a:lnTo>
                <a:lnTo>
                  <a:pt x="25921" y="176356"/>
                </a:lnTo>
                <a:lnTo>
                  <a:pt x="36507" y="186774"/>
                </a:lnTo>
                <a:lnTo>
                  <a:pt x="40184" y="189749"/>
                </a:lnTo>
                <a:lnTo>
                  <a:pt x="41734" y="194624"/>
                </a:lnTo>
                <a:lnTo>
                  <a:pt x="35522" y="216324"/>
                </a:lnTo>
                <a:lnTo>
                  <a:pt x="68380" y="216324"/>
                </a:lnTo>
                <a:lnTo>
                  <a:pt x="17694" y="235799"/>
                </a:lnTo>
                <a:close/>
              </a:path>
              <a:path extrusionOk="0" h="236220" w="259715">
                <a:moveTo>
                  <a:pt x="140847" y="206324"/>
                </a:moveTo>
                <a:lnTo>
                  <a:pt x="94364" y="206324"/>
                </a:lnTo>
                <a:lnTo>
                  <a:pt x="126469" y="200990"/>
                </a:lnTo>
                <a:lnTo>
                  <a:pt x="152715" y="186452"/>
                </a:lnTo>
                <a:lnTo>
                  <a:pt x="170426" y="164907"/>
                </a:lnTo>
                <a:lnTo>
                  <a:pt x="176924" y="138549"/>
                </a:lnTo>
                <a:lnTo>
                  <a:pt x="170426" y="112188"/>
                </a:lnTo>
                <a:lnTo>
                  <a:pt x="152715" y="90634"/>
                </a:lnTo>
                <a:lnTo>
                  <a:pt x="126469" y="76087"/>
                </a:lnTo>
                <a:lnTo>
                  <a:pt x="94364" y="70749"/>
                </a:lnTo>
                <a:lnTo>
                  <a:pt x="140835" y="70749"/>
                </a:lnTo>
                <a:lnTo>
                  <a:pt x="161084" y="82268"/>
                </a:lnTo>
                <a:lnTo>
                  <a:pt x="181308" y="107570"/>
                </a:lnTo>
                <a:lnTo>
                  <a:pt x="188724" y="138549"/>
                </a:lnTo>
                <a:lnTo>
                  <a:pt x="181308" y="169524"/>
                </a:lnTo>
                <a:lnTo>
                  <a:pt x="161084" y="194818"/>
                </a:lnTo>
                <a:lnTo>
                  <a:pt x="140847" y="206324"/>
                </a:lnTo>
                <a:close/>
              </a:path>
              <a:path extrusionOk="0" h="236220" w="259715">
                <a:moveTo>
                  <a:pt x="241799" y="176849"/>
                </a:moveTo>
                <a:lnTo>
                  <a:pt x="197157" y="159699"/>
                </a:lnTo>
                <a:lnTo>
                  <a:pt x="198227" y="155874"/>
                </a:lnTo>
                <a:lnTo>
                  <a:pt x="199110" y="151948"/>
                </a:lnTo>
                <a:lnTo>
                  <a:pt x="199584" y="147999"/>
                </a:lnTo>
                <a:lnTo>
                  <a:pt x="223972" y="157374"/>
                </a:lnTo>
                <a:lnTo>
                  <a:pt x="236231" y="157374"/>
                </a:lnTo>
                <a:lnTo>
                  <a:pt x="241799" y="176849"/>
                </a:lnTo>
                <a:close/>
              </a:path>
              <a:path extrusionOk="0" h="236220" w="259715">
                <a:moveTo>
                  <a:pt x="68380" y="216324"/>
                </a:moveTo>
                <a:lnTo>
                  <a:pt x="35522" y="216324"/>
                </a:lnTo>
                <a:lnTo>
                  <a:pt x="67709" y="203949"/>
                </a:lnTo>
                <a:lnTo>
                  <a:pt x="69149" y="203699"/>
                </a:lnTo>
                <a:lnTo>
                  <a:pt x="71432" y="203699"/>
                </a:lnTo>
                <a:lnTo>
                  <a:pt x="72284" y="203774"/>
                </a:lnTo>
                <a:lnTo>
                  <a:pt x="73114" y="203974"/>
                </a:lnTo>
                <a:lnTo>
                  <a:pt x="80299" y="205549"/>
                </a:lnTo>
                <a:lnTo>
                  <a:pt x="87444" y="206324"/>
                </a:lnTo>
                <a:lnTo>
                  <a:pt x="140847" y="206324"/>
                </a:lnTo>
                <a:lnTo>
                  <a:pt x="131091" y="211871"/>
                </a:lnTo>
                <a:lnTo>
                  <a:pt x="109929" y="215474"/>
                </a:lnTo>
                <a:lnTo>
                  <a:pt x="70592" y="215474"/>
                </a:lnTo>
                <a:lnTo>
                  <a:pt x="68380" y="216324"/>
                </a:lnTo>
                <a:close/>
              </a:path>
              <a:path extrusionOk="0" h="236220" w="259715">
                <a:moveTo>
                  <a:pt x="94364" y="218124"/>
                </a:moveTo>
                <a:lnTo>
                  <a:pt x="86124" y="218124"/>
                </a:lnTo>
                <a:lnTo>
                  <a:pt x="78197" y="217149"/>
                </a:lnTo>
                <a:lnTo>
                  <a:pt x="70592" y="215474"/>
                </a:lnTo>
                <a:lnTo>
                  <a:pt x="109929" y="215474"/>
                </a:lnTo>
                <a:lnTo>
                  <a:pt x="94364" y="218124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133649" y="4801865"/>
            <a:ext cx="188699" cy="1886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6"/>
          <p:cNvSpPr/>
          <p:nvPr/>
        </p:nvSpPr>
        <p:spPr>
          <a:xfrm>
            <a:off x="3742867" y="4486716"/>
            <a:ext cx="141599" cy="11612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7155785" y="4446066"/>
            <a:ext cx="259715" cy="212725"/>
          </a:xfrm>
          <a:custGeom>
            <a:rect b="b" l="l" r="r" t="t"/>
            <a:pathLst>
              <a:path extrusionOk="0" h="212725" w="259715">
                <a:moveTo>
                  <a:pt x="32749" y="165199"/>
                </a:moveTo>
                <a:lnTo>
                  <a:pt x="5299" y="165199"/>
                </a:lnTo>
                <a:lnTo>
                  <a:pt x="0" y="159924"/>
                </a:lnTo>
                <a:lnTo>
                  <a:pt x="0" y="5299"/>
                </a:lnTo>
                <a:lnTo>
                  <a:pt x="5299" y="0"/>
                </a:lnTo>
                <a:lnTo>
                  <a:pt x="207049" y="0"/>
                </a:lnTo>
                <a:lnTo>
                  <a:pt x="212324" y="5299"/>
                </a:lnTo>
                <a:lnTo>
                  <a:pt x="212324" y="11799"/>
                </a:lnTo>
                <a:lnTo>
                  <a:pt x="11799" y="11799"/>
                </a:lnTo>
                <a:lnTo>
                  <a:pt x="11799" y="153399"/>
                </a:lnTo>
                <a:lnTo>
                  <a:pt x="32749" y="153399"/>
                </a:lnTo>
                <a:lnTo>
                  <a:pt x="35399" y="156049"/>
                </a:lnTo>
                <a:lnTo>
                  <a:pt x="35399" y="162574"/>
                </a:lnTo>
                <a:lnTo>
                  <a:pt x="32749" y="165199"/>
                </a:lnTo>
                <a:close/>
              </a:path>
              <a:path extrusionOk="0" h="212725" w="259715">
                <a:moveTo>
                  <a:pt x="209674" y="35399"/>
                </a:moveTo>
                <a:lnTo>
                  <a:pt x="203174" y="35399"/>
                </a:lnTo>
                <a:lnTo>
                  <a:pt x="200524" y="32774"/>
                </a:lnTo>
                <a:lnTo>
                  <a:pt x="200524" y="11799"/>
                </a:lnTo>
                <a:lnTo>
                  <a:pt x="212324" y="11799"/>
                </a:lnTo>
                <a:lnTo>
                  <a:pt x="212324" y="32774"/>
                </a:lnTo>
                <a:lnTo>
                  <a:pt x="209674" y="35399"/>
                </a:lnTo>
                <a:close/>
              </a:path>
              <a:path extrusionOk="0" h="212725" w="259715">
                <a:moveTo>
                  <a:pt x="254224" y="212399"/>
                </a:moveTo>
                <a:lnTo>
                  <a:pt x="52474" y="212399"/>
                </a:lnTo>
                <a:lnTo>
                  <a:pt x="47174" y="207124"/>
                </a:lnTo>
                <a:lnTo>
                  <a:pt x="47174" y="52499"/>
                </a:lnTo>
                <a:lnTo>
                  <a:pt x="52474" y="47199"/>
                </a:lnTo>
                <a:lnTo>
                  <a:pt x="254224" y="47199"/>
                </a:lnTo>
                <a:lnTo>
                  <a:pt x="259499" y="52499"/>
                </a:lnTo>
                <a:lnTo>
                  <a:pt x="259499" y="58999"/>
                </a:lnTo>
                <a:lnTo>
                  <a:pt x="58974" y="58999"/>
                </a:lnTo>
                <a:lnTo>
                  <a:pt x="58974" y="200599"/>
                </a:lnTo>
                <a:lnTo>
                  <a:pt x="259499" y="200599"/>
                </a:lnTo>
                <a:lnTo>
                  <a:pt x="259499" y="207124"/>
                </a:lnTo>
                <a:lnTo>
                  <a:pt x="254224" y="212399"/>
                </a:lnTo>
                <a:close/>
              </a:path>
              <a:path extrusionOk="0" h="212725" w="259715">
                <a:moveTo>
                  <a:pt x="259499" y="200599"/>
                </a:moveTo>
                <a:lnTo>
                  <a:pt x="247699" y="200599"/>
                </a:lnTo>
                <a:lnTo>
                  <a:pt x="247699" y="58999"/>
                </a:lnTo>
                <a:lnTo>
                  <a:pt x="259499" y="58999"/>
                </a:lnTo>
                <a:lnTo>
                  <a:pt x="259499" y="200599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6"/>
          <p:cNvSpPr/>
          <p:nvPr/>
        </p:nvSpPr>
        <p:spPr>
          <a:xfrm>
            <a:off x="6104763" y="4766465"/>
            <a:ext cx="212725" cy="259715"/>
          </a:xfrm>
          <a:custGeom>
            <a:rect b="b" l="l" r="r" t="t"/>
            <a:pathLst>
              <a:path extrusionOk="0" h="259714" w="212725">
                <a:moveTo>
                  <a:pt x="183499" y="35374"/>
                </a:moveTo>
                <a:lnTo>
                  <a:pt x="28874" y="35374"/>
                </a:lnTo>
                <a:lnTo>
                  <a:pt x="23599" y="30099"/>
                </a:lnTo>
                <a:lnTo>
                  <a:pt x="23599" y="5274"/>
                </a:lnTo>
                <a:lnTo>
                  <a:pt x="28874" y="0"/>
                </a:lnTo>
                <a:lnTo>
                  <a:pt x="183499" y="0"/>
                </a:lnTo>
                <a:lnTo>
                  <a:pt x="188799" y="5274"/>
                </a:lnTo>
                <a:lnTo>
                  <a:pt x="188799" y="11799"/>
                </a:lnTo>
                <a:lnTo>
                  <a:pt x="35399" y="11799"/>
                </a:lnTo>
                <a:lnTo>
                  <a:pt x="35399" y="23599"/>
                </a:lnTo>
                <a:lnTo>
                  <a:pt x="188799" y="23599"/>
                </a:lnTo>
                <a:lnTo>
                  <a:pt x="188799" y="30099"/>
                </a:lnTo>
                <a:lnTo>
                  <a:pt x="183499" y="35374"/>
                </a:lnTo>
                <a:close/>
              </a:path>
              <a:path extrusionOk="0" h="259714" w="212725">
                <a:moveTo>
                  <a:pt x="188799" y="23599"/>
                </a:moveTo>
                <a:lnTo>
                  <a:pt x="176999" y="23599"/>
                </a:lnTo>
                <a:lnTo>
                  <a:pt x="176999" y="11799"/>
                </a:lnTo>
                <a:lnTo>
                  <a:pt x="188799" y="11799"/>
                </a:lnTo>
                <a:lnTo>
                  <a:pt x="188799" y="23599"/>
                </a:lnTo>
                <a:close/>
              </a:path>
              <a:path extrusionOk="0" h="259714" w="212725">
                <a:moveTo>
                  <a:pt x="141599" y="259499"/>
                </a:moveTo>
                <a:lnTo>
                  <a:pt x="70799" y="259499"/>
                </a:lnTo>
                <a:lnTo>
                  <a:pt x="43242" y="253935"/>
                </a:lnTo>
                <a:lnTo>
                  <a:pt x="20737" y="238765"/>
                </a:lnTo>
                <a:lnTo>
                  <a:pt x="5564" y="216267"/>
                </a:lnTo>
                <a:lnTo>
                  <a:pt x="0" y="188724"/>
                </a:lnTo>
                <a:lnTo>
                  <a:pt x="6707" y="146528"/>
                </a:lnTo>
                <a:lnTo>
                  <a:pt x="21784" y="113840"/>
                </a:lnTo>
                <a:lnTo>
                  <a:pt x="37662" y="80257"/>
                </a:lnTo>
                <a:lnTo>
                  <a:pt x="46774" y="35374"/>
                </a:lnTo>
                <a:lnTo>
                  <a:pt x="58674" y="35374"/>
                </a:lnTo>
                <a:lnTo>
                  <a:pt x="56831" y="53073"/>
                </a:lnTo>
                <a:lnTo>
                  <a:pt x="53643" y="68699"/>
                </a:lnTo>
                <a:lnTo>
                  <a:pt x="49414" y="82582"/>
                </a:lnTo>
                <a:lnTo>
                  <a:pt x="44449" y="95049"/>
                </a:lnTo>
                <a:lnTo>
                  <a:pt x="73960" y="95049"/>
                </a:lnTo>
                <a:lnTo>
                  <a:pt x="84745" y="97472"/>
                </a:lnTo>
                <a:lnTo>
                  <a:pt x="102321" y="105362"/>
                </a:lnTo>
                <a:lnTo>
                  <a:pt x="54735" y="105374"/>
                </a:lnTo>
                <a:lnTo>
                  <a:pt x="42331" y="107799"/>
                </a:lnTo>
                <a:lnTo>
                  <a:pt x="18024" y="149896"/>
                </a:lnTo>
                <a:lnTo>
                  <a:pt x="11799" y="188724"/>
                </a:lnTo>
                <a:lnTo>
                  <a:pt x="16444" y="211660"/>
                </a:lnTo>
                <a:lnTo>
                  <a:pt x="29103" y="230408"/>
                </a:lnTo>
                <a:lnTo>
                  <a:pt x="47859" y="243058"/>
                </a:lnTo>
                <a:lnTo>
                  <a:pt x="70799" y="247699"/>
                </a:lnTo>
                <a:lnTo>
                  <a:pt x="178408" y="247699"/>
                </a:lnTo>
                <a:lnTo>
                  <a:pt x="169157" y="253935"/>
                </a:lnTo>
                <a:lnTo>
                  <a:pt x="141599" y="259499"/>
                </a:lnTo>
                <a:close/>
              </a:path>
              <a:path extrusionOk="0" h="259714" w="212725">
                <a:moveTo>
                  <a:pt x="167549" y="112450"/>
                </a:moveTo>
                <a:lnTo>
                  <a:pt x="124367" y="112450"/>
                </a:lnTo>
                <a:lnTo>
                  <a:pt x="143755" y="110512"/>
                </a:lnTo>
                <a:lnTo>
                  <a:pt x="159084" y="103961"/>
                </a:lnTo>
                <a:lnTo>
                  <a:pt x="168924" y="97199"/>
                </a:lnTo>
                <a:lnTo>
                  <a:pt x="163621" y="84361"/>
                </a:lnTo>
                <a:lnTo>
                  <a:pt x="159084" y="70037"/>
                </a:lnTo>
                <a:lnTo>
                  <a:pt x="155667" y="53838"/>
                </a:lnTo>
                <a:lnTo>
                  <a:pt x="153724" y="35374"/>
                </a:lnTo>
                <a:lnTo>
                  <a:pt x="165624" y="35374"/>
                </a:lnTo>
                <a:lnTo>
                  <a:pt x="174736" y="80257"/>
                </a:lnTo>
                <a:lnTo>
                  <a:pt x="187865" y="108024"/>
                </a:lnTo>
                <a:lnTo>
                  <a:pt x="174149" y="108024"/>
                </a:lnTo>
                <a:lnTo>
                  <a:pt x="167549" y="112450"/>
                </a:lnTo>
                <a:close/>
              </a:path>
              <a:path extrusionOk="0" h="259714" w="212725">
                <a:moveTo>
                  <a:pt x="73960" y="95049"/>
                </a:moveTo>
                <a:lnTo>
                  <a:pt x="44449" y="95049"/>
                </a:lnTo>
                <a:lnTo>
                  <a:pt x="55360" y="93516"/>
                </a:lnTo>
                <a:lnTo>
                  <a:pt x="68937" y="93921"/>
                </a:lnTo>
                <a:lnTo>
                  <a:pt x="73960" y="95049"/>
                </a:lnTo>
                <a:close/>
              </a:path>
              <a:path extrusionOk="0" h="259714" w="212725">
                <a:moveTo>
                  <a:pt x="128599" y="124449"/>
                </a:moveTo>
                <a:lnTo>
                  <a:pt x="120957" y="123974"/>
                </a:lnTo>
                <a:lnTo>
                  <a:pt x="113027" y="122446"/>
                </a:lnTo>
                <a:lnTo>
                  <a:pt x="104858" y="119714"/>
                </a:lnTo>
                <a:lnTo>
                  <a:pt x="96499" y="115624"/>
                </a:lnTo>
                <a:lnTo>
                  <a:pt x="73324" y="106600"/>
                </a:lnTo>
                <a:lnTo>
                  <a:pt x="54799" y="105362"/>
                </a:lnTo>
                <a:lnTo>
                  <a:pt x="102349" y="105374"/>
                </a:lnTo>
                <a:lnTo>
                  <a:pt x="124367" y="112450"/>
                </a:lnTo>
                <a:lnTo>
                  <a:pt x="167549" y="112450"/>
                </a:lnTo>
                <a:lnTo>
                  <a:pt x="166311" y="113280"/>
                </a:lnTo>
                <a:lnTo>
                  <a:pt x="155827" y="118627"/>
                </a:lnTo>
                <a:lnTo>
                  <a:pt x="143117" y="122779"/>
                </a:lnTo>
                <a:lnTo>
                  <a:pt x="128599" y="124449"/>
                </a:lnTo>
                <a:close/>
              </a:path>
              <a:path extrusionOk="0" h="259714" w="212725">
                <a:moveTo>
                  <a:pt x="178408" y="247699"/>
                </a:moveTo>
                <a:lnTo>
                  <a:pt x="141599" y="247699"/>
                </a:lnTo>
                <a:lnTo>
                  <a:pt x="164539" y="243058"/>
                </a:lnTo>
                <a:lnTo>
                  <a:pt x="183296" y="230408"/>
                </a:lnTo>
                <a:lnTo>
                  <a:pt x="195954" y="211660"/>
                </a:lnTo>
                <a:lnTo>
                  <a:pt x="200599" y="188724"/>
                </a:lnTo>
                <a:lnTo>
                  <a:pt x="198913" y="167612"/>
                </a:lnTo>
                <a:lnTo>
                  <a:pt x="194365" y="149896"/>
                </a:lnTo>
                <a:lnTo>
                  <a:pt x="187721" y="134088"/>
                </a:lnTo>
                <a:lnTo>
                  <a:pt x="179711" y="118627"/>
                </a:lnTo>
                <a:lnTo>
                  <a:pt x="176024" y="111674"/>
                </a:lnTo>
                <a:lnTo>
                  <a:pt x="174149" y="108024"/>
                </a:lnTo>
                <a:lnTo>
                  <a:pt x="187865" y="108024"/>
                </a:lnTo>
                <a:lnTo>
                  <a:pt x="190615" y="113840"/>
                </a:lnTo>
                <a:lnTo>
                  <a:pt x="205692" y="146528"/>
                </a:lnTo>
                <a:lnTo>
                  <a:pt x="212399" y="188724"/>
                </a:lnTo>
                <a:lnTo>
                  <a:pt x="206835" y="216267"/>
                </a:lnTo>
                <a:lnTo>
                  <a:pt x="191662" y="238765"/>
                </a:lnTo>
                <a:lnTo>
                  <a:pt x="178408" y="247699"/>
                </a:lnTo>
                <a:close/>
              </a:path>
              <a:path extrusionOk="0" h="259714" w="212725">
                <a:moveTo>
                  <a:pt x="65499" y="153349"/>
                </a:moveTo>
                <a:lnTo>
                  <a:pt x="52474" y="153349"/>
                </a:lnTo>
                <a:lnTo>
                  <a:pt x="47199" y="148049"/>
                </a:lnTo>
                <a:lnTo>
                  <a:pt x="47199" y="135024"/>
                </a:lnTo>
                <a:lnTo>
                  <a:pt x="52474" y="129749"/>
                </a:lnTo>
                <a:lnTo>
                  <a:pt x="65499" y="129749"/>
                </a:lnTo>
                <a:lnTo>
                  <a:pt x="70799" y="135024"/>
                </a:lnTo>
                <a:lnTo>
                  <a:pt x="70799" y="148049"/>
                </a:lnTo>
                <a:lnTo>
                  <a:pt x="65499" y="153349"/>
                </a:lnTo>
                <a:close/>
              </a:path>
              <a:path extrusionOk="0" h="259714" w="212725">
                <a:moveTo>
                  <a:pt x="174349" y="153349"/>
                </a:moveTo>
                <a:lnTo>
                  <a:pt x="167824" y="153349"/>
                </a:lnTo>
                <a:lnTo>
                  <a:pt x="165199" y="150699"/>
                </a:lnTo>
                <a:lnTo>
                  <a:pt x="165199" y="144174"/>
                </a:lnTo>
                <a:lnTo>
                  <a:pt x="167824" y="141549"/>
                </a:lnTo>
                <a:lnTo>
                  <a:pt x="174349" y="141549"/>
                </a:lnTo>
                <a:lnTo>
                  <a:pt x="176999" y="144174"/>
                </a:lnTo>
                <a:lnTo>
                  <a:pt x="176999" y="150699"/>
                </a:lnTo>
                <a:lnTo>
                  <a:pt x="174349" y="153349"/>
                </a:lnTo>
                <a:close/>
              </a:path>
              <a:path extrusionOk="0" h="259714" w="212725">
                <a:moveTo>
                  <a:pt x="110074" y="200524"/>
                </a:moveTo>
                <a:lnTo>
                  <a:pt x="90524" y="200524"/>
                </a:lnTo>
                <a:lnTo>
                  <a:pt x="82599" y="192599"/>
                </a:lnTo>
                <a:lnTo>
                  <a:pt x="82599" y="173049"/>
                </a:lnTo>
                <a:lnTo>
                  <a:pt x="90524" y="165124"/>
                </a:lnTo>
                <a:lnTo>
                  <a:pt x="110074" y="165124"/>
                </a:lnTo>
                <a:lnTo>
                  <a:pt x="117999" y="173049"/>
                </a:lnTo>
                <a:lnTo>
                  <a:pt x="117999" y="176924"/>
                </a:lnTo>
                <a:lnTo>
                  <a:pt x="97024" y="176924"/>
                </a:lnTo>
                <a:lnTo>
                  <a:pt x="94399" y="179574"/>
                </a:lnTo>
                <a:lnTo>
                  <a:pt x="94399" y="186099"/>
                </a:lnTo>
                <a:lnTo>
                  <a:pt x="97024" y="188724"/>
                </a:lnTo>
                <a:lnTo>
                  <a:pt x="117999" y="188724"/>
                </a:lnTo>
                <a:lnTo>
                  <a:pt x="117999" y="192599"/>
                </a:lnTo>
                <a:lnTo>
                  <a:pt x="110074" y="200524"/>
                </a:lnTo>
                <a:close/>
              </a:path>
              <a:path extrusionOk="0" h="259714" w="212725">
                <a:moveTo>
                  <a:pt x="159899" y="188724"/>
                </a:moveTo>
                <a:lnTo>
                  <a:pt x="146874" y="188724"/>
                </a:lnTo>
                <a:lnTo>
                  <a:pt x="141599" y="183424"/>
                </a:lnTo>
                <a:lnTo>
                  <a:pt x="141599" y="170424"/>
                </a:lnTo>
                <a:lnTo>
                  <a:pt x="146874" y="165124"/>
                </a:lnTo>
                <a:lnTo>
                  <a:pt x="159899" y="165124"/>
                </a:lnTo>
                <a:lnTo>
                  <a:pt x="165199" y="170424"/>
                </a:lnTo>
                <a:lnTo>
                  <a:pt x="165199" y="183424"/>
                </a:lnTo>
                <a:lnTo>
                  <a:pt x="159899" y="188724"/>
                </a:lnTo>
                <a:close/>
              </a:path>
              <a:path extrusionOk="0" h="259714" w="212725">
                <a:moveTo>
                  <a:pt x="117999" y="188724"/>
                </a:moveTo>
                <a:lnTo>
                  <a:pt x="103549" y="188724"/>
                </a:lnTo>
                <a:lnTo>
                  <a:pt x="106199" y="186099"/>
                </a:lnTo>
                <a:lnTo>
                  <a:pt x="106199" y="179574"/>
                </a:lnTo>
                <a:lnTo>
                  <a:pt x="103549" y="176924"/>
                </a:lnTo>
                <a:lnTo>
                  <a:pt x="117999" y="176924"/>
                </a:lnTo>
                <a:lnTo>
                  <a:pt x="117999" y="188724"/>
                </a:lnTo>
                <a:close/>
              </a:path>
              <a:path extrusionOk="0" h="259714" w="212725">
                <a:moveTo>
                  <a:pt x="56349" y="212324"/>
                </a:moveTo>
                <a:lnTo>
                  <a:pt x="49824" y="212324"/>
                </a:lnTo>
                <a:lnTo>
                  <a:pt x="47199" y="209674"/>
                </a:lnTo>
                <a:lnTo>
                  <a:pt x="47199" y="203149"/>
                </a:lnTo>
                <a:lnTo>
                  <a:pt x="49824" y="200524"/>
                </a:lnTo>
                <a:lnTo>
                  <a:pt x="56349" y="200524"/>
                </a:lnTo>
                <a:lnTo>
                  <a:pt x="58999" y="203149"/>
                </a:lnTo>
                <a:lnTo>
                  <a:pt x="58999" y="209674"/>
                </a:lnTo>
                <a:lnTo>
                  <a:pt x="56349" y="212324"/>
                </a:lnTo>
                <a:close/>
              </a:path>
              <a:path extrusionOk="0" h="259714" w="212725">
                <a:moveTo>
                  <a:pt x="138949" y="235899"/>
                </a:moveTo>
                <a:lnTo>
                  <a:pt x="132424" y="235899"/>
                </a:lnTo>
                <a:lnTo>
                  <a:pt x="129799" y="233274"/>
                </a:lnTo>
                <a:lnTo>
                  <a:pt x="129799" y="226749"/>
                </a:lnTo>
                <a:lnTo>
                  <a:pt x="132424" y="224124"/>
                </a:lnTo>
                <a:lnTo>
                  <a:pt x="138949" y="224124"/>
                </a:lnTo>
                <a:lnTo>
                  <a:pt x="141599" y="226749"/>
                </a:lnTo>
                <a:lnTo>
                  <a:pt x="141599" y="233274"/>
                </a:lnTo>
                <a:lnTo>
                  <a:pt x="138949" y="235899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5158564" y="4843615"/>
            <a:ext cx="259715" cy="236854"/>
          </a:xfrm>
          <a:custGeom>
            <a:rect b="b" l="l" r="r" t="t"/>
            <a:pathLst>
              <a:path extrusionOk="0" h="236854" w="259714">
                <a:moveTo>
                  <a:pt x="135974" y="106924"/>
                </a:moveTo>
                <a:lnTo>
                  <a:pt x="123474" y="106924"/>
                </a:lnTo>
                <a:lnTo>
                  <a:pt x="121622" y="96468"/>
                </a:lnTo>
                <a:lnTo>
                  <a:pt x="124052" y="87715"/>
                </a:lnTo>
                <a:lnTo>
                  <a:pt x="129131" y="80336"/>
                </a:lnTo>
                <a:lnTo>
                  <a:pt x="135224" y="73999"/>
                </a:lnTo>
                <a:lnTo>
                  <a:pt x="147449" y="62024"/>
                </a:lnTo>
                <a:lnTo>
                  <a:pt x="147449" y="53874"/>
                </a:lnTo>
                <a:lnTo>
                  <a:pt x="120460" y="15020"/>
                </a:lnTo>
                <a:lnTo>
                  <a:pt x="112399" y="10524"/>
                </a:lnTo>
                <a:lnTo>
                  <a:pt x="111224" y="6974"/>
                </a:lnTo>
                <a:lnTo>
                  <a:pt x="114149" y="1174"/>
                </a:lnTo>
                <a:lnTo>
                  <a:pt x="117699" y="0"/>
                </a:lnTo>
                <a:lnTo>
                  <a:pt x="120599" y="1424"/>
                </a:lnTo>
                <a:lnTo>
                  <a:pt x="127303" y="5352"/>
                </a:lnTo>
                <a:lnTo>
                  <a:pt x="140515" y="15668"/>
                </a:lnTo>
                <a:lnTo>
                  <a:pt x="153432" y="31975"/>
                </a:lnTo>
                <a:lnTo>
                  <a:pt x="159249" y="53874"/>
                </a:lnTo>
                <a:lnTo>
                  <a:pt x="157772" y="62892"/>
                </a:lnTo>
                <a:lnTo>
                  <a:pt x="153996" y="70474"/>
                </a:lnTo>
                <a:lnTo>
                  <a:pt x="148903" y="76895"/>
                </a:lnTo>
                <a:lnTo>
                  <a:pt x="143474" y="82424"/>
                </a:lnTo>
                <a:lnTo>
                  <a:pt x="137862" y="88309"/>
                </a:lnTo>
                <a:lnTo>
                  <a:pt x="134334" y="93840"/>
                </a:lnTo>
                <a:lnTo>
                  <a:pt x="133500" y="99788"/>
                </a:lnTo>
                <a:lnTo>
                  <a:pt x="135974" y="106924"/>
                </a:lnTo>
                <a:close/>
              </a:path>
              <a:path extrusionOk="0" h="236854" w="259714">
                <a:moveTo>
                  <a:pt x="64874" y="236624"/>
                </a:moveTo>
                <a:lnTo>
                  <a:pt x="39624" y="231529"/>
                </a:lnTo>
                <a:lnTo>
                  <a:pt x="19003" y="217633"/>
                </a:lnTo>
                <a:lnTo>
                  <a:pt x="5098" y="197021"/>
                </a:lnTo>
                <a:lnTo>
                  <a:pt x="0" y="171774"/>
                </a:lnTo>
                <a:lnTo>
                  <a:pt x="5098" y="146538"/>
                </a:lnTo>
                <a:lnTo>
                  <a:pt x="19003" y="125924"/>
                </a:lnTo>
                <a:lnTo>
                  <a:pt x="39624" y="112023"/>
                </a:lnTo>
                <a:lnTo>
                  <a:pt x="64874" y="106924"/>
                </a:lnTo>
                <a:lnTo>
                  <a:pt x="194624" y="106924"/>
                </a:lnTo>
                <a:lnTo>
                  <a:pt x="219874" y="112023"/>
                </a:lnTo>
                <a:lnTo>
                  <a:pt x="229815" y="118724"/>
                </a:lnTo>
                <a:lnTo>
                  <a:pt x="64874" y="118724"/>
                </a:lnTo>
                <a:lnTo>
                  <a:pt x="44210" y="122893"/>
                </a:lnTo>
                <a:lnTo>
                  <a:pt x="27340" y="134262"/>
                </a:lnTo>
                <a:lnTo>
                  <a:pt x="15969" y="151124"/>
                </a:lnTo>
                <a:lnTo>
                  <a:pt x="11799" y="171774"/>
                </a:lnTo>
                <a:lnTo>
                  <a:pt x="15969" y="192424"/>
                </a:lnTo>
                <a:lnTo>
                  <a:pt x="27340" y="209287"/>
                </a:lnTo>
                <a:lnTo>
                  <a:pt x="44210" y="220655"/>
                </a:lnTo>
                <a:lnTo>
                  <a:pt x="64874" y="224824"/>
                </a:lnTo>
                <a:lnTo>
                  <a:pt x="101672" y="224824"/>
                </a:lnTo>
                <a:lnTo>
                  <a:pt x="92990" y="230237"/>
                </a:lnTo>
                <a:lnTo>
                  <a:pt x="79522" y="234965"/>
                </a:lnTo>
                <a:lnTo>
                  <a:pt x="64874" y="236624"/>
                </a:lnTo>
                <a:close/>
              </a:path>
              <a:path extrusionOk="0" h="236854" w="259714">
                <a:moveTo>
                  <a:pt x="229825" y="224824"/>
                </a:moveTo>
                <a:lnTo>
                  <a:pt x="194624" y="224824"/>
                </a:lnTo>
                <a:lnTo>
                  <a:pt x="215289" y="220655"/>
                </a:lnTo>
                <a:lnTo>
                  <a:pt x="232158" y="209287"/>
                </a:lnTo>
                <a:lnTo>
                  <a:pt x="243530" y="192424"/>
                </a:lnTo>
                <a:lnTo>
                  <a:pt x="247699" y="171774"/>
                </a:lnTo>
                <a:lnTo>
                  <a:pt x="243530" y="151124"/>
                </a:lnTo>
                <a:lnTo>
                  <a:pt x="232158" y="134262"/>
                </a:lnTo>
                <a:lnTo>
                  <a:pt x="215289" y="122893"/>
                </a:lnTo>
                <a:lnTo>
                  <a:pt x="194624" y="118724"/>
                </a:lnTo>
                <a:lnTo>
                  <a:pt x="229815" y="118724"/>
                </a:lnTo>
                <a:lnTo>
                  <a:pt x="240496" y="125924"/>
                </a:lnTo>
                <a:lnTo>
                  <a:pt x="254400" y="146538"/>
                </a:lnTo>
                <a:lnTo>
                  <a:pt x="259499" y="171774"/>
                </a:lnTo>
                <a:lnTo>
                  <a:pt x="254400" y="197021"/>
                </a:lnTo>
                <a:lnTo>
                  <a:pt x="240496" y="217633"/>
                </a:lnTo>
                <a:lnTo>
                  <a:pt x="229825" y="224824"/>
                </a:lnTo>
                <a:close/>
              </a:path>
              <a:path extrusionOk="0" h="236854" w="259714">
                <a:moveTo>
                  <a:pt x="115299" y="148199"/>
                </a:moveTo>
                <a:lnTo>
                  <a:pt x="108799" y="148199"/>
                </a:lnTo>
                <a:lnTo>
                  <a:pt x="106149" y="145549"/>
                </a:lnTo>
                <a:lnTo>
                  <a:pt x="106149" y="139049"/>
                </a:lnTo>
                <a:lnTo>
                  <a:pt x="108799" y="136399"/>
                </a:lnTo>
                <a:lnTo>
                  <a:pt x="115299" y="136399"/>
                </a:lnTo>
                <a:lnTo>
                  <a:pt x="117949" y="139049"/>
                </a:lnTo>
                <a:lnTo>
                  <a:pt x="117949" y="145549"/>
                </a:lnTo>
                <a:lnTo>
                  <a:pt x="115299" y="148199"/>
                </a:lnTo>
                <a:close/>
              </a:path>
              <a:path extrusionOk="0" h="236854" w="259714">
                <a:moveTo>
                  <a:pt x="150699" y="148199"/>
                </a:moveTo>
                <a:lnTo>
                  <a:pt x="144199" y="148199"/>
                </a:lnTo>
                <a:lnTo>
                  <a:pt x="141549" y="145549"/>
                </a:lnTo>
                <a:lnTo>
                  <a:pt x="141549" y="139049"/>
                </a:lnTo>
                <a:lnTo>
                  <a:pt x="144199" y="136399"/>
                </a:lnTo>
                <a:lnTo>
                  <a:pt x="150699" y="136399"/>
                </a:lnTo>
                <a:lnTo>
                  <a:pt x="153349" y="139049"/>
                </a:lnTo>
                <a:lnTo>
                  <a:pt x="153349" y="145549"/>
                </a:lnTo>
                <a:lnTo>
                  <a:pt x="150699" y="148199"/>
                </a:lnTo>
                <a:close/>
              </a:path>
              <a:path extrusionOk="0" h="236854" w="259714">
                <a:moveTo>
                  <a:pt x="70774" y="165874"/>
                </a:moveTo>
                <a:lnTo>
                  <a:pt x="58974" y="165874"/>
                </a:lnTo>
                <a:lnTo>
                  <a:pt x="58974" y="150849"/>
                </a:lnTo>
                <a:lnTo>
                  <a:pt x="61624" y="148199"/>
                </a:lnTo>
                <a:lnTo>
                  <a:pt x="68124" y="148199"/>
                </a:lnTo>
                <a:lnTo>
                  <a:pt x="70774" y="150849"/>
                </a:lnTo>
                <a:lnTo>
                  <a:pt x="70774" y="165874"/>
                </a:lnTo>
                <a:close/>
              </a:path>
              <a:path extrusionOk="0" h="236854" w="259714">
                <a:moveTo>
                  <a:pt x="212924" y="171774"/>
                </a:moveTo>
                <a:lnTo>
                  <a:pt x="199899" y="171774"/>
                </a:lnTo>
                <a:lnTo>
                  <a:pt x="194624" y="166499"/>
                </a:lnTo>
                <a:lnTo>
                  <a:pt x="194624" y="153474"/>
                </a:lnTo>
                <a:lnTo>
                  <a:pt x="199899" y="148199"/>
                </a:lnTo>
                <a:lnTo>
                  <a:pt x="212924" y="148199"/>
                </a:lnTo>
                <a:lnTo>
                  <a:pt x="218224" y="153474"/>
                </a:lnTo>
                <a:lnTo>
                  <a:pt x="218224" y="166499"/>
                </a:lnTo>
                <a:lnTo>
                  <a:pt x="212924" y="171774"/>
                </a:lnTo>
                <a:close/>
              </a:path>
              <a:path extrusionOk="0" h="236854" w="259714">
                <a:moveTo>
                  <a:pt x="85824" y="177674"/>
                </a:moveTo>
                <a:lnTo>
                  <a:pt x="43924" y="177674"/>
                </a:lnTo>
                <a:lnTo>
                  <a:pt x="41274" y="175049"/>
                </a:lnTo>
                <a:lnTo>
                  <a:pt x="41274" y="168524"/>
                </a:lnTo>
                <a:lnTo>
                  <a:pt x="43924" y="165874"/>
                </a:lnTo>
                <a:lnTo>
                  <a:pt x="85824" y="165874"/>
                </a:lnTo>
                <a:lnTo>
                  <a:pt x="88474" y="168524"/>
                </a:lnTo>
                <a:lnTo>
                  <a:pt x="88474" y="175049"/>
                </a:lnTo>
                <a:lnTo>
                  <a:pt x="85824" y="177674"/>
                </a:lnTo>
                <a:close/>
              </a:path>
              <a:path extrusionOk="0" h="236854" w="259714">
                <a:moveTo>
                  <a:pt x="189349" y="195349"/>
                </a:moveTo>
                <a:lnTo>
                  <a:pt x="176324" y="195349"/>
                </a:lnTo>
                <a:lnTo>
                  <a:pt x="171024" y="190074"/>
                </a:lnTo>
                <a:lnTo>
                  <a:pt x="171024" y="177049"/>
                </a:lnTo>
                <a:lnTo>
                  <a:pt x="176324" y="171774"/>
                </a:lnTo>
                <a:lnTo>
                  <a:pt x="189349" y="171774"/>
                </a:lnTo>
                <a:lnTo>
                  <a:pt x="194624" y="177049"/>
                </a:lnTo>
                <a:lnTo>
                  <a:pt x="194624" y="190074"/>
                </a:lnTo>
                <a:lnTo>
                  <a:pt x="189349" y="195349"/>
                </a:lnTo>
                <a:close/>
              </a:path>
              <a:path extrusionOk="0" h="236854" w="259714">
                <a:moveTo>
                  <a:pt x="68124" y="195349"/>
                </a:moveTo>
                <a:lnTo>
                  <a:pt x="61624" y="195349"/>
                </a:lnTo>
                <a:lnTo>
                  <a:pt x="58974" y="192724"/>
                </a:lnTo>
                <a:lnTo>
                  <a:pt x="58974" y="177674"/>
                </a:lnTo>
                <a:lnTo>
                  <a:pt x="70774" y="177674"/>
                </a:lnTo>
                <a:lnTo>
                  <a:pt x="70774" y="192724"/>
                </a:lnTo>
                <a:lnTo>
                  <a:pt x="68124" y="195349"/>
                </a:lnTo>
                <a:close/>
              </a:path>
              <a:path extrusionOk="0" h="236854" w="259714">
                <a:moveTo>
                  <a:pt x="101672" y="224824"/>
                </a:moveTo>
                <a:lnTo>
                  <a:pt x="64874" y="224824"/>
                </a:lnTo>
                <a:lnTo>
                  <a:pt x="78192" y="223141"/>
                </a:lnTo>
                <a:lnTo>
                  <a:pt x="90265" y="218371"/>
                </a:lnTo>
                <a:lnTo>
                  <a:pt x="100674" y="210934"/>
                </a:lnTo>
                <a:lnTo>
                  <a:pt x="108999" y="201249"/>
                </a:lnTo>
                <a:lnTo>
                  <a:pt x="150499" y="201249"/>
                </a:lnTo>
                <a:lnTo>
                  <a:pt x="158825" y="210934"/>
                </a:lnTo>
                <a:lnTo>
                  <a:pt x="161785" y="213049"/>
                </a:lnTo>
                <a:lnTo>
                  <a:pt x="114899" y="213049"/>
                </a:lnTo>
                <a:lnTo>
                  <a:pt x="104907" y="222808"/>
                </a:lnTo>
                <a:lnTo>
                  <a:pt x="101672" y="224824"/>
                </a:lnTo>
                <a:close/>
              </a:path>
              <a:path extrusionOk="0" h="236854" w="259714">
                <a:moveTo>
                  <a:pt x="194624" y="236624"/>
                </a:moveTo>
                <a:lnTo>
                  <a:pt x="179977" y="234965"/>
                </a:lnTo>
                <a:lnTo>
                  <a:pt x="166509" y="230237"/>
                </a:lnTo>
                <a:lnTo>
                  <a:pt x="154592" y="222808"/>
                </a:lnTo>
                <a:lnTo>
                  <a:pt x="144599" y="213049"/>
                </a:lnTo>
                <a:lnTo>
                  <a:pt x="161785" y="213049"/>
                </a:lnTo>
                <a:lnTo>
                  <a:pt x="169234" y="218371"/>
                </a:lnTo>
                <a:lnTo>
                  <a:pt x="181307" y="223141"/>
                </a:lnTo>
                <a:lnTo>
                  <a:pt x="194624" y="224824"/>
                </a:lnTo>
                <a:lnTo>
                  <a:pt x="229825" y="224824"/>
                </a:lnTo>
                <a:lnTo>
                  <a:pt x="219874" y="231529"/>
                </a:lnTo>
                <a:lnTo>
                  <a:pt x="194624" y="236624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6"/>
          <p:cNvSpPr txBox="1"/>
          <p:nvPr/>
        </p:nvSpPr>
        <p:spPr>
          <a:xfrm>
            <a:off x="5295163" y="1426737"/>
            <a:ext cx="1831924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PREPARED FOR: &lt;</a:t>
            </a:r>
            <a:r>
              <a:rPr b="0" i="1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logo&gt;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6"/>
          <p:cNvSpPr txBox="1"/>
          <p:nvPr/>
        </p:nvSpPr>
        <p:spPr>
          <a:xfrm>
            <a:off x="3371576" y="3689031"/>
            <a:ext cx="1988503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MM/DD/YYYY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/>
          <p:nvPr/>
        </p:nvSpPr>
        <p:spPr>
          <a:xfrm>
            <a:off x="276578" y="94886"/>
            <a:ext cx="8590844" cy="417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&lt;YYYY Q#&gt; Highlights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276578" y="830086"/>
            <a:ext cx="8319911" cy="22404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&lt;list of key points&gt;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7"/>
          <p:cNvSpPr/>
          <p:nvPr/>
        </p:nvSpPr>
        <p:spPr>
          <a:xfrm>
            <a:off x="1408850" y="3404225"/>
            <a:ext cx="1800176" cy="640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E84B54"/>
                </a:solidFill>
                <a:latin typeface="Arial"/>
                <a:ea typeface="Arial"/>
                <a:cs typeface="Arial"/>
                <a:sym typeface="Arial"/>
              </a:rPr>
              <a:t>XXX/YYY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Story points delivered in the last </a:t>
            </a:r>
            <a:r>
              <a:rPr b="0" i="0" lang="en-US" sz="1000" u="none" cap="none" strike="noStrike">
                <a:solidFill>
                  <a:srgbClr val="E84B54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sprints - </a:t>
            </a:r>
            <a:r>
              <a:rPr b="0" i="0" lang="en-US" sz="1000" u="none" cap="none" strike="noStrike">
                <a:solidFill>
                  <a:srgbClr val="E84B54"/>
                </a:solidFill>
                <a:latin typeface="Arial"/>
                <a:ea typeface="Arial"/>
                <a:cs typeface="Arial"/>
                <a:sym typeface="Arial"/>
              </a:rPr>
              <a:t>#%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average planned velocity achieved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7"/>
          <p:cNvSpPr/>
          <p:nvPr/>
        </p:nvSpPr>
        <p:spPr>
          <a:xfrm>
            <a:off x="4659925" y="3452000"/>
            <a:ext cx="779700" cy="640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E84B54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FTEs 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7"/>
          <p:cNvSpPr/>
          <p:nvPr/>
        </p:nvSpPr>
        <p:spPr>
          <a:xfrm>
            <a:off x="7317924" y="3408675"/>
            <a:ext cx="1092429" cy="640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E84B54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releases in Q# by &lt;ProjectName&gt;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/>
          <p:nvPr/>
        </p:nvSpPr>
        <p:spPr>
          <a:xfrm>
            <a:off x="276578" y="94886"/>
            <a:ext cx="85908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&lt;YYYY Q#&gt; </a:t>
            </a:r>
            <a:r>
              <a:rPr b="1"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Value Additions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8"/>
          <p:cNvSpPr txBox="1"/>
          <p:nvPr/>
        </p:nvSpPr>
        <p:spPr>
          <a:xfrm>
            <a:off x="276578" y="830086"/>
            <a:ext cx="83199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&lt;list of key points&gt;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/>
        </p:nvSpPr>
        <p:spPr>
          <a:xfrm>
            <a:off x="276578" y="94886"/>
            <a:ext cx="85908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&lt;YYYY Q#&gt; </a:t>
            </a:r>
            <a:r>
              <a:rPr b="1"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Accolades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276578" y="830086"/>
            <a:ext cx="8319900" cy="22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&lt;list of key points&gt;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/>
          <p:nvPr/>
        </p:nvSpPr>
        <p:spPr>
          <a:xfrm>
            <a:off x="345590" y="94886"/>
            <a:ext cx="8590844" cy="417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&lt;ProjectName&gt; : &lt;YYYY Q#&gt; Summary and Key Highlights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0"/>
          <p:cNvSpPr txBox="1"/>
          <p:nvPr/>
        </p:nvSpPr>
        <p:spPr>
          <a:xfrm>
            <a:off x="345590" y="830086"/>
            <a:ext cx="8250899" cy="16629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&lt;list of key points&gt;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0"/>
          <p:cNvSpPr txBox="1"/>
          <p:nvPr/>
        </p:nvSpPr>
        <p:spPr>
          <a:xfrm>
            <a:off x="345590" y="3114136"/>
            <a:ext cx="3949963" cy="160043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Details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 txBox="1"/>
          <p:nvPr/>
        </p:nvSpPr>
        <p:spPr>
          <a:xfrm>
            <a:off x="4494362" y="3114136"/>
            <a:ext cx="4037165" cy="160043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Q# Sprint Velocity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(Chart depicting sprint-wise planned and actual velocity for the quarter)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0"/>
          <p:cNvPicPr preferRelativeResize="0"/>
          <p:nvPr/>
        </p:nvPicPr>
        <p:blipFill rotWithShape="1">
          <a:blip r:embed="rId3">
            <a:alphaModFix amt="48000"/>
          </a:blip>
          <a:srcRect b="0" l="0" r="0" t="0"/>
          <a:stretch/>
        </p:blipFill>
        <p:spPr>
          <a:xfrm>
            <a:off x="1585740" y="3211624"/>
            <a:ext cx="440400" cy="4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0"/>
          <p:cNvPicPr preferRelativeResize="0"/>
          <p:nvPr/>
        </p:nvPicPr>
        <p:blipFill rotWithShape="1">
          <a:blip r:embed="rId4">
            <a:alphaModFix amt="52000"/>
          </a:blip>
          <a:srcRect b="0" l="0" r="0" t="0"/>
          <a:stretch/>
        </p:blipFill>
        <p:spPr>
          <a:xfrm>
            <a:off x="1586043" y="3735568"/>
            <a:ext cx="440400" cy="4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0"/>
          <p:cNvSpPr txBox="1"/>
          <p:nvPr/>
        </p:nvSpPr>
        <p:spPr>
          <a:xfrm>
            <a:off x="1986152" y="3815849"/>
            <a:ext cx="14724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rPr>
              <a:t>QA  - 2 QAs</a:t>
            </a:r>
            <a:endParaRPr b="1" i="0" sz="1100" u="none" cap="none" strike="noStrike">
              <a:solidFill>
                <a:srgbClr val="66666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110" name="Google Shape;110;p10"/>
          <p:cNvPicPr preferRelativeResize="0"/>
          <p:nvPr/>
        </p:nvPicPr>
        <p:blipFill rotWithShape="1">
          <a:blip r:embed="rId4">
            <a:alphaModFix amt="52000"/>
          </a:blip>
          <a:srcRect b="0" l="0" r="0" t="0"/>
          <a:stretch/>
        </p:blipFill>
        <p:spPr>
          <a:xfrm>
            <a:off x="1585762" y="4274174"/>
            <a:ext cx="440400" cy="4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0"/>
          <p:cNvSpPr txBox="1"/>
          <p:nvPr/>
        </p:nvSpPr>
        <p:spPr>
          <a:xfrm>
            <a:off x="2094575" y="3251412"/>
            <a:ext cx="2073388" cy="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rPr>
              <a:t> Dev - 6 Devs</a:t>
            </a:r>
            <a:endParaRPr b="1" i="0" sz="1100" u="none" cap="none" strike="noStrike">
              <a:solidFill>
                <a:srgbClr val="66666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12" name="Google Shape;112;p10"/>
          <p:cNvSpPr txBox="1"/>
          <p:nvPr/>
        </p:nvSpPr>
        <p:spPr>
          <a:xfrm>
            <a:off x="1987793" y="4321248"/>
            <a:ext cx="15798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rPr>
              <a:t>BA - 1 BA/SM</a:t>
            </a:r>
            <a:endParaRPr b="1" i="0" sz="1100" u="none" cap="none" strike="noStrike">
              <a:solidFill>
                <a:srgbClr val="66666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/>
        </p:nvSpPr>
        <p:spPr>
          <a:xfrm>
            <a:off x="345590" y="116152"/>
            <a:ext cx="8590844" cy="417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&lt;ProjectName&gt;: Production Releases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" name="Google Shape;119;p11"/>
          <p:cNvGraphicFramePr/>
          <p:nvPr/>
        </p:nvGraphicFramePr>
        <p:xfrm>
          <a:off x="662623" y="8641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{E7F1463E-0AF6-4880-BD04-FB782C9E2B21}</a:tableStyleId>
              </a:tblPr>
              <a:tblGrid>
                <a:gridCol w="1165750"/>
                <a:gridCol w="4810400"/>
                <a:gridCol w="1842600"/>
              </a:tblGrid>
              <a:tr h="28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2"/>
                          </a:solidFill>
                        </a:rPr>
                        <a:t>Release #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2"/>
                          </a:solidFill>
                        </a:rPr>
                        <a:t>Key Features Delivered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2"/>
                          </a:solidFill>
                        </a:rPr>
                        <a:t>Release Date</a:t>
                      </a:r>
                      <a:endParaRPr b="1" sz="14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4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3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4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4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2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9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89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/>
          <p:nvPr/>
        </p:nvSpPr>
        <p:spPr>
          <a:xfrm>
            <a:off x="345590" y="126785"/>
            <a:ext cx="8590844" cy="417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&lt;ProjectName&gt; : Improvements / Value-adds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6" name="Google Shape;126;p12"/>
          <p:cNvGraphicFramePr/>
          <p:nvPr/>
        </p:nvGraphicFramePr>
        <p:xfrm>
          <a:off x="462416" y="7996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{E7F1463E-0AF6-4880-BD04-FB782C9E2B21}</a:tableStyleId>
              </a:tblPr>
              <a:tblGrid>
                <a:gridCol w="3420100"/>
                <a:gridCol w="4719225"/>
              </a:tblGrid>
              <a:tr h="349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Activity</a:t>
                      </a:r>
                      <a:endParaRPr b="1" sz="1400" u="none" cap="none" strike="noStrike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66666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Outcome</a:t>
                      </a:r>
                      <a:endParaRPr b="1" sz="1400" u="none" cap="none" strike="noStrike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3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2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rgbClr val="666666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"/>
          <p:cNvSpPr txBox="1"/>
          <p:nvPr/>
        </p:nvSpPr>
        <p:spPr>
          <a:xfrm>
            <a:off x="470454" y="982075"/>
            <a:ext cx="2114400" cy="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E0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Findings/ Challenges</a:t>
            </a:r>
            <a:endParaRPr b="1" i="0" sz="1600" u="none" cap="none" strike="noStrike">
              <a:solidFill>
                <a:srgbClr val="E0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3" name="Google Shape;133;p13"/>
          <p:cNvSpPr txBox="1"/>
          <p:nvPr/>
        </p:nvSpPr>
        <p:spPr>
          <a:xfrm>
            <a:off x="4419078" y="992225"/>
            <a:ext cx="2353861" cy="2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600" u="none" cap="none" strike="noStrike">
                <a:solidFill>
                  <a:srgbClr val="E06666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Actions/ Mitigation Plan</a:t>
            </a:r>
            <a:endParaRPr b="1" i="0" sz="1600" u="none" cap="none" strike="noStrike">
              <a:solidFill>
                <a:srgbClr val="E06666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345590" y="137418"/>
            <a:ext cx="8590844" cy="417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&lt;ProjectName&gt; : Challenges, Learnings &amp; Actions</a:t>
            </a:r>
            <a:endParaRPr b="1" i="0" sz="18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/>
          <p:nvPr/>
        </p:nvSpPr>
        <p:spPr>
          <a:xfrm>
            <a:off x="534350" y="1314895"/>
            <a:ext cx="7806900" cy="199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3"/>
          <p:cNvSpPr txBox="1"/>
          <p:nvPr/>
        </p:nvSpPr>
        <p:spPr>
          <a:xfrm>
            <a:off x="522375" y="1314895"/>
            <a:ext cx="3922200" cy="20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1" i="0" lang="en-US" sz="1100" u="none" cap="none" strike="noStrike">
                <a:solidFill>
                  <a:srgbClr val="666666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endParaRPr b="1" i="0" sz="1100" u="none" cap="none" strike="noStrike">
              <a:solidFill>
                <a:srgbClr val="666666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7" name="Google Shape;137;p13"/>
          <p:cNvSpPr txBox="1"/>
          <p:nvPr/>
        </p:nvSpPr>
        <p:spPr>
          <a:xfrm>
            <a:off x="4387180" y="1314895"/>
            <a:ext cx="3954069" cy="1995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</a:pPr>
            <a:r>
              <a:rPr b="0" i="0" lang="en-US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/>
        </p:nvSpPr>
        <p:spPr>
          <a:xfrm>
            <a:off x="2637877" y="2372459"/>
            <a:ext cx="3668627" cy="5415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no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400" u="none" cap="none" strike="noStrike">
                <a:solidFill>
                  <a:srgbClr val="E84B54"/>
                </a:solidFill>
                <a:latin typeface="Calibri"/>
                <a:ea typeface="Calibri"/>
                <a:cs typeface="Calibri"/>
                <a:sym typeface="Calibri"/>
              </a:rPr>
              <a:t>Thanks for your time!</a:t>
            </a:r>
            <a:endParaRPr b="0" i="0" sz="2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p14"/>
          <p:cNvSpPr/>
          <p:nvPr/>
        </p:nvSpPr>
        <p:spPr>
          <a:xfrm>
            <a:off x="712501" y="1395752"/>
            <a:ext cx="1654801" cy="259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0" y="3105568"/>
            <a:ext cx="9143981" cy="14287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4"/>
          <p:cNvSpPr/>
          <p:nvPr/>
        </p:nvSpPr>
        <p:spPr>
          <a:xfrm>
            <a:off x="5609439" y="4739140"/>
            <a:ext cx="259715" cy="236220"/>
          </a:xfrm>
          <a:custGeom>
            <a:rect b="b" l="l" r="r" t="t"/>
            <a:pathLst>
              <a:path extrusionOk="0" h="236220" w="259714">
                <a:moveTo>
                  <a:pt x="23599" y="235799"/>
                </a:moveTo>
                <a:lnTo>
                  <a:pt x="36724" y="179999"/>
                </a:lnTo>
                <a:lnTo>
                  <a:pt x="21410" y="164437"/>
                </a:lnTo>
                <a:lnTo>
                  <a:pt x="9849" y="146668"/>
                </a:lnTo>
                <a:lnTo>
                  <a:pt x="2546" y="127089"/>
                </a:lnTo>
                <a:lnTo>
                  <a:pt x="0" y="106099"/>
                </a:lnTo>
                <a:lnTo>
                  <a:pt x="10194" y="64799"/>
                </a:lnTo>
                <a:lnTo>
                  <a:pt x="37996" y="31074"/>
                </a:lnTo>
                <a:lnTo>
                  <a:pt x="79238" y="8337"/>
                </a:lnTo>
                <a:lnTo>
                  <a:pt x="129749" y="0"/>
                </a:lnTo>
                <a:lnTo>
                  <a:pt x="180250" y="8337"/>
                </a:lnTo>
                <a:lnTo>
                  <a:pt x="186530" y="11799"/>
                </a:lnTo>
                <a:lnTo>
                  <a:pt x="129749" y="11799"/>
                </a:lnTo>
                <a:lnTo>
                  <a:pt x="83887" y="19221"/>
                </a:lnTo>
                <a:lnTo>
                  <a:pt x="46390" y="39449"/>
                </a:lnTo>
                <a:lnTo>
                  <a:pt x="21085" y="69427"/>
                </a:lnTo>
                <a:lnTo>
                  <a:pt x="11799" y="106099"/>
                </a:lnTo>
                <a:lnTo>
                  <a:pt x="13932" y="123953"/>
                </a:lnTo>
                <a:lnTo>
                  <a:pt x="20196" y="140984"/>
                </a:lnTo>
                <a:lnTo>
                  <a:pt x="30394" y="156791"/>
                </a:lnTo>
                <a:lnTo>
                  <a:pt x="44324" y="170974"/>
                </a:lnTo>
                <a:lnTo>
                  <a:pt x="47724" y="173824"/>
                </a:lnTo>
                <a:lnTo>
                  <a:pt x="49224" y="178374"/>
                </a:lnTo>
                <a:lnTo>
                  <a:pt x="40274" y="216424"/>
                </a:lnTo>
                <a:lnTo>
                  <a:pt x="72080" y="216424"/>
                </a:lnTo>
                <a:lnTo>
                  <a:pt x="23599" y="235799"/>
                </a:lnTo>
                <a:close/>
              </a:path>
              <a:path extrusionOk="0" h="236220" w="259714">
                <a:moveTo>
                  <a:pt x="186529" y="200424"/>
                </a:moveTo>
                <a:lnTo>
                  <a:pt x="129749" y="200424"/>
                </a:lnTo>
                <a:lnTo>
                  <a:pt x="175622" y="193002"/>
                </a:lnTo>
                <a:lnTo>
                  <a:pt x="213118" y="172771"/>
                </a:lnTo>
                <a:lnTo>
                  <a:pt x="238417" y="142786"/>
                </a:lnTo>
                <a:lnTo>
                  <a:pt x="247699" y="106099"/>
                </a:lnTo>
                <a:lnTo>
                  <a:pt x="238417" y="69427"/>
                </a:lnTo>
                <a:lnTo>
                  <a:pt x="213118" y="39449"/>
                </a:lnTo>
                <a:lnTo>
                  <a:pt x="175622" y="19221"/>
                </a:lnTo>
                <a:lnTo>
                  <a:pt x="129749" y="11799"/>
                </a:lnTo>
                <a:lnTo>
                  <a:pt x="186530" y="11799"/>
                </a:lnTo>
                <a:lnTo>
                  <a:pt x="221493" y="31074"/>
                </a:lnTo>
                <a:lnTo>
                  <a:pt x="249301" y="64799"/>
                </a:lnTo>
                <a:lnTo>
                  <a:pt x="259499" y="106099"/>
                </a:lnTo>
                <a:lnTo>
                  <a:pt x="249301" y="147414"/>
                </a:lnTo>
                <a:lnTo>
                  <a:pt x="221493" y="181146"/>
                </a:lnTo>
                <a:lnTo>
                  <a:pt x="186529" y="200424"/>
                </a:lnTo>
                <a:close/>
              </a:path>
              <a:path extrusionOk="0" h="236220" w="259714">
                <a:moveTo>
                  <a:pt x="80549" y="123799"/>
                </a:moveTo>
                <a:lnTo>
                  <a:pt x="60999" y="123799"/>
                </a:lnTo>
                <a:lnTo>
                  <a:pt x="53074" y="115874"/>
                </a:lnTo>
                <a:lnTo>
                  <a:pt x="53074" y="96349"/>
                </a:lnTo>
                <a:lnTo>
                  <a:pt x="60999" y="88424"/>
                </a:lnTo>
                <a:lnTo>
                  <a:pt x="80549" y="88424"/>
                </a:lnTo>
                <a:lnTo>
                  <a:pt x="88474" y="96349"/>
                </a:lnTo>
                <a:lnTo>
                  <a:pt x="88474" y="115874"/>
                </a:lnTo>
                <a:lnTo>
                  <a:pt x="80549" y="123799"/>
                </a:lnTo>
                <a:close/>
              </a:path>
              <a:path extrusionOk="0" h="236220" w="259714">
                <a:moveTo>
                  <a:pt x="139524" y="123799"/>
                </a:moveTo>
                <a:lnTo>
                  <a:pt x="119974" y="123799"/>
                </a:lnTo>
                <a:lnTo>
                  <a:pt x="112049" y="115874"/>
                </a:lnTo>
                <a:lnTo>
                  <a:pt x="112049" y="96349"/>
                </a:lnTo>
                <a:lnTo>
                  <a:pt x="119974" y="88424"/>
                </a:lnTo>
                <a:lnTo>
                  <a:pt x="139524" y="88424"/>
                </a:lnTo>
                <a:lnTo>
                  <a:pt x="147449" y="96349"/>
                </a:lnTo>
                <a:lnTo>
                  <a:pt x="147449" y="115874"/>
                </a:lnTo>
                <a:lnTo>
                  <a:pt x="139524" y="123799"/>
                </a:lnTo>
                <a:close/>
              </a:path>
              <a:path extrusionOk="0" h="236220" w="259714">
                <a:moveTo>
                  <a:pt x="198499" y="123799"/>
                </a:moveTo>
                <a:lnTo>
                  <a:pt x="178949" y="123799"/>
                </a:lnTo>
                <a:lnTo>
                  <a:pt x="171024" y="115874"/>
                </a:lnTo>
                <a:lnTo>
                  <a:pt x="171024" y="96349"/>
                </a:lnTo>
                <a:lnTo>
                  <a:pt x="178949" y="88424"/>
                </a:lnTo>
                <a:lnTo>
                  <a:pt x="198499" y="88424"/>
                </a:lnTo>
                <a:lnTo>
                  <a:pt x="206424" y="96349"/>
                </a:lnTo>
                <a:lnTo>
                  <a:pt x="206424" y="115874"/>
                </a:lnTo>
                <a:lnTo>
                  <a:pt x="198499" y="123799"/>
                </a:lnTo>
                <a:close/>
              </a:path>
              <a:path extrusionOk="0" h="236220" w="259714">
                <a:moveTo>
                  <a:pt x="72080" y="216424"/>
                </a:moveTo>
                <a:lnTo>
                  <a:pt x="40274" y="216424"/>
                </a:lnTo>
                <a:lnTo>
                  <a:pt x="88974" y="196974"/>
                </a:lnTo>
                <a:lnTo>
                  <a:pt x="90374" y="196399"/>
                </a:lnTo>
                <a:lnTo>
                  <a:pt x="91849" y="196124"/>
                </a:lnTo>
                <a:lnTo>
                  <a:pt x="94249" y="196124"/>
                </a:lnTo>
                <a:lnTo>
                  <a:pt x="95174" y="196224"/>
                </a:lnTo>
                <a:lnTo>
                  <a:pt x="96074" y="196449"/>
                </a:lnTo>
                <a:lnTo>
                  <a:pt x="104437" y="198178"/>
                </a:lnTo>
                <a:lnTo>
                  <a:pt x="112856" y="199421"/>
                </a:lnTo>
                <a:lnTo>
                  <a:pt x="121302" y="200172"/>
                </a:lnTo>
                <a:lnTo>
                  <a:pt x="129749" y="200424"/>
                </a:lnTo>
                <a:lnTo>
                  <a:pt x="186529" y="200424"/>
                </a:lnTo>
                <a:lnTo>
                  <a:pt x="180250" y="203886"/>
                </a:lnTo>
                <a:lnTo>
                  <a:pt x="155793" y="207924"/>
                </a:lnTo>
                <a:lnTo>
                  <a:pt x="93349" y="207924"/>
                </a:lnTo>
                <a:lnTo>
                  <a:pt x="72080" y="216424"/>
                </a:lnTo>
                <a:close/>
              </a:path>
              <a:path extrusionOk="0" h="236220" w="259714">
                <a:moveTo>
                  <a:pt x="129749" y="212224"/>
                </a:moveTo>
                <a:lnTo>
                  <a:pt x="120349" y="211939"/>
                </a:lnTo>
                <a:lnTo>
                  <a:pt x="111137" y="211105"/>
                </a:lnTo>
                <a:lnTo>
                  <a:pt x="102131" y="209756"/>
                </a:lnTo>
                <a:lnTo>
                  <a:pt x="93349" y="207924"/>
                </a:lnTo>
                <a:lnTo>
                  <a:pt x="155793" y="207924"/>
                </a:lnTo>
                <a:lnTo>
                  <a:pt x="129749" y="212224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4"/>
          <p:cNvSpPr/>
          <p:nvPr/>
        </p:nvSpPr>
        <p:spPr>
          <a:xfrm>
            <a:off x="4851665" y="4312341"/>
            <a:ext cx="212399" cy="2123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/>
          <p:nvPr/>
        </p:nvSpPr>
        <p:spPr>
          <a:xfrm>
            <a:off x="1983561" y="4760765"/>
            <a:ext cx="212399" cy="2123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4"/>
          <p:cNvSpPr/>
          <p:nvPr/>
        </p:nvSpPr>
        <p:spPr>
          <a:xfrm>
            <a:off x="5525339" y="4269166"/>
            <a:ext cx="259715" cy="259715"/>
          </a:xfrm>
          <a:custGeom>
            <a:rect b="b" l="l" r="r" t="t"/>
            <a:pathLst>
              <a:path extrusionOk="0" h="259714" w="259714">
                <a:moveTo>
                  <a:pt x="129749" y="259499"/>
                </a:moveTo>
                <a:lnTo>
                  <a:pt x="79249" y="249301"/>
                </a:lnTo>
                <a:lnTo>
                  <a:pt x="38006" y="221493"/>
                </a:lnTo>
                <a:lnTo>
                  <a:pt x="10197" y="180250"/>
                </a:lnTo>
                <a:lnTo>
                  <a:pt x="0" y="129749"/>
                </a:lnTo>
                <a:lnTo>
                  <a:pt x="10197" y="79238"/>
                </a:lnTo>
                <a:lnTo>
                  <a:pt x="38006" y="37996"/>
                </a:lnTo>
                <a:lnTo>
                  <a:pt x="79249" y="10194"/>
                </a:lnTo>
                <a:lnTo>
                  <a:pt x="129749" y="0"/>
                </a:lnTo>
                <a:lnTo>
                  <a:pt x="180260" y="10194"/>
                </a:lnTo>
                <a:lnTo>
                  <a:pt x="182605" y="11774"/>
                </a:lnTo>
                <a:lnTo>
                  <a:pt x="129749" y="11774"/>
                </a:lnTo>
                <a:lnTo>
                  <a:pt x="83834" y="21046"/>
                </a:lnTo>
                <a:lnTo>
                  <a:pt x="46343" y="46331"/>
                </a:lnTo>
                <a:lnTo>
                  <a:pt x="21067" y="83831"/>
                </a:lnTo>
                <a:lnTo>
                  <a:pt x="11799" y="129749"/>
                </a:lnTo>
                <a:lnTo>
                  <a:pt x="14059" y="152752"/>
                </a:lnTo>
                <a:lnTo>
                  <a:pt x="20540" y="174234"/>
                </a:lnTo>
                <a:lnTo>
                  <a:pt x="30794" y="193779"/>
                </a:lnTo>
                <a:lnTo>
                  <a:pt x="44374" y="210974"/>
                </a:lnTo>
                <a:lnTo>
                  <a:pt x="62886" y="210974"/>
                </a:lnTo>
                <a:lnTo>
                  <a:pt x="52949" y="219149"/>
                </a:lnTo>
                <a:lnTo>
                  <a:pt x="69534" y="231098"/>
                </a:lnTo>
                <a:lnTo>
                  <a:pt x="88087" y="240080"/>
                </a:lnTo>
                <a:lnTo>
                  <a:pt x="108271" y="245734"/>
                </a:lnTo>
                <a:lnTo>
                  <a:pt x="129749" y="247699"/>
                </a:lnTo>
                <a:lnTo>
                  <a:pt x="182637" y="247699"/>
                </a:lnTo>
                <a:lnTo>
                  <a:pt x="180260" y="249301"/>
                </a:lnTo>
                <a:lnTo>
                  <a:pt x="129749" y="259499"/>
                </a:lnTo>
                <a:close/>
              </a:path>
              <a:path extrusionOk="0" h="259714" w="259714">
                <a:moveTo>
                  <a:pt x="229048" y="210299"/>
                </a:moveTo>
                <a:lnTo>
                  <a:pt x="215749" y="210299"/>
                </a:lnTo>
                <a:lnTo>
                  <a:pt x="229084" y="193196"/>
                </a:lnTo>
                <a:lnTo>
                  <a:pt x="239140" y="173802"/>
                </a:lnTo>
                <a:lnTo>
                  <a:pt x="245488" y="152520"/>
                </a:lnTo>
                <a:lnTo>
                  <a:pt x="247699" y="129749"/>
                </a:lnTo>
                <a:lnTo>
                  <a:pt x="238431" y="83831"/>
                </a:lnTo>
                <a:lnTo>
                  <a:pt x="213155" y="46331"/>
                </a:lnTo>
                <a:lnTo>
                  <a:pt x="175664" y="21046"/>
                </a:lnTo>
                <a:lnTo>
                  <a:pt x="129749" y="11774"/>
                </a:lnTo>
                <a:lnTo>
                  <a:pt x="182605" y="11774"/>
                </a:lnTo>
                <a:lnTo>
                  <a:pt x="221502" y="37996"/>
                </a:lnTo>
                <a:lnTo>
                  <a:pt x="249305" y="79238"/>
                </a:lnTo>
                <a:lnTo>
                  <a:pt x="259499" y="129749"/>
                </a:lnTo>
                <a:lnTo>
                  <a:pt x="249305" y="180250"/>
                </a:lnTo>
                <a:lnTo>
                  <a:pt x="229048" y="210299"/>
                </a:lnTo>
                <a:close/>
              </a:path>
              <a:path extrusionOk="0" h="259714" w="259714">
                <a:moveTo>
                  <a:pt x="62886" y="210974"/>
                </a:moveTo>
                <a:lnTo>
                  <a:pt x="44374" y="210974"/>
                </a:lnTo>
                <a:lnTo>
                  <a:pt x="56385" y="201057"/>
                </a:lnTo>
                <a:lnTo>
                  <a:pt x="66677" y="194040"/>
                </a:lnTo>
                <a:lnTo>
                  <a:pt x="77031" y="188471"/>
                </a:lnTo>
                <a:lnTo>
                  <a:pt x="89224" y="182899"/>
                </a:lnTo>
                <a:lnTo>
                  <a:pt x="98145" y="177605"/>
                </a:lnTo>
                <a:lnTo>
                  <a:pt x="103237" y="171240"/>
                </a:lnTo>
                <a:lnTo>
                  <a:pt x="104559" y="163679"/>
                </a:lnTo>
                <a:lnTo>
                  <a:pt x="102174" y="154799"/>
                </a:lnTo>
                <a:lnTo>
                  <a:pt x="100924" y="151899"/>
                </a:lnTo>
                <a:lnTo>
                  <a:pt x="97624" y="145949"/>
                </a:lnTo>
                <a:lnTo>
                  <a:pt x="92478" y="136225"/>
                </a:lnTo>
                <a:lnTo>
                  <a:pt x="87615" y="124034"/>
                </a:lnTo>
                <a:lnTo>
                  <a:pt x="83994" y="108012"/>
                </a:lnTo>
                <a:lnTo>
                  <a:pt x="82574" y="86799"/>
                </a:lnTo>
                <a:lnTo>
                  <a:pt x="87133" y="59973"/>
                </a:lnTo>
                <a:lnTo>
                  <a:pt x="98159" y="46056"/>
                </a:lnTo>
                <a:lnTo>
                  <a:pt x="111673" y="40773"/>
                </a:lnTo>
                <a:lnTo>
                  <a:pt x="123699" y="39849"/>
                </a:lnTo>
                <a:lnTo>
                  <a:pt x="131049" y="39749"/>
                </a:lnTo>
                <a:lnTo>
                  <a:pt x="137374" y="37474"/>
                </a:lnTo>
                <a:lnTo>
                  <a:pt x="143174" y="35449"/>
                </a:lnTo>
                <a:lnTo>
                  <a:pt x="147874" y="35449"/>
                </a:lnTo>
                <a:lnTo>
                  <a:pt x="155734" y="36630"/>
                </a:lnTo>
                <a:lnTo>
                  <a:pt x="167418" y="42999"/>
                </a:lnTo>
                <a:lnTo>
                  <a:pt x="170271" y="47249"/>
                </a:lnTo>
                <a:lnTo>
                  <a:pt x="145199" y="47249"/>
                </a:lnTo>
                <a:lnTo>
                  <a:pt x="133174" y="51499"/>
                </a:lnTo>
                <a:lnTo>
                  <a:pt x="97149" y="66721"/>
                </a:lnTo>
                <a:lnTo>
                  <a:pt x="94374" y="86799"/>
                </a:lnTo>
                <a:lnTo>
                  <a:pt x="95609" y="105919"/>
                </a:lnTo>
                <a:lnTo>
                  <a:pt x="98804" y="120277"/>
                </a:lnTo>
                <a:lnTo>
                  <a:pt x="103170" y="131240"/>
                </a:lnTo>
                <a:lnTo>
                  <a:pt x="107949" y="140249"/>
                </a:lnTo>
                <a:lnTo>
                  <a:pt x="111474" y="146649"/>
                </a:lnTo>
                <a:lnTo>
                  <a:pt x="112974" y="150024"/>
                </a:lnTo>
                <a:lnTo>
                  <a:pt x="116359" y="163503"/>
                </a:lnTo>
                <a:lnTo>
                  <a:pt x="114212" y="175524"/>
                </a:lnTo>
                <a:lnTo>
                  <a:pt x="106702" y="185708"/>
                </a:lnTo>
                <a:lnTo>
                  <a:pt x="93999" y="193674"/>
                </a:lnTo>
                <a:lnTo>
                  <a:pt x="82417" y="198966"/>
                </a:lnTo>
                <a:lnTo>
                  <a:pt x="72856" y="204096"/>
                </a:lnTo>
                <a:lnTo>
                  <a:pt x="63603" y="210384"/>
                </a:lnTo>
                <a:lnTo>
                  <a:pt x="62886" y="210974"/>
                </a:lnTo>
                <a:close/>
              </a:path>
              <a:path extrusionOk="0" h="259714" w="259714">
                <a:moveTo>
                  <a:pt x="182637" y="247699"/>
                </a:moveTo>
                <a:lnTo>
                  <a:pt x="129749" y="247699"/>
                </a:lnTo>
                <a:lnTo>
                  <a:pt x="151474" y="245685"/>
                </a:lnTo>
                <a:lnTo>
                  <a:pt x="171865" y="239896"/>
                </a:lnTo>
                <a:lnTo>
                  <a:pt x="190573" y="230708"/>
                </a:lnTo>
                <a:lnTo>
                  <a:pt x="207249" y="218499"/>
                </a:lnTo>
                <a:lnTo>
                  <a:pt x="201324" y="213104"/>
                </a:lnTo>
                <a:lnTo>
                  <a:pt x="193843" y="206912"/>
                </a:lnTo>
                <a:lnTo>
                  <a:pt x="185396" y="200851"/>
                </a:lnTo>
                <a:lnTo>
                  <a:pt x="176574" y="195849"/>
                </a:lnTo>
                <a:lnTo>
                  <a:pt x="166956" y="190630"/>
                </a:lnTo>
                <a:lnTo>
                  <a:pt x="159552" y="185105"/>
                </a:lnTo>
                <a:lnTo>
                  <a:pt x="154253" y="179178"/>
                </a:lnTo>
                <a:lnTo>
                  <a:pt x="150949" y="172749"/>
                </a:lnTo>
                <a:lnTo>
                  <a:pt x="148524" y="165749"/>
                </a:lnTo>
                <a:lnTo>
                  <a:pt x="149349" y="158024"/>
                </a:lnTo>
                <a:lnTo>
                  <a:pt x="155499" y="145524"/>
                </a:lnTo>
                <a:lnTo>
                  <a:pt x="159324" y="138724"/>
                </a:lnTo>
                <a:lnTo>
                  <a:pt x="164057" y="129889"/>
                </a:lnTo>
                <a:lnTo>
                  <a:pt x="167695" y="120265"/>
                </a:lnTo>
                <a:lnTo>
                  <a:pt x="170026" y="107277"/>
                </a:lnTo>
                <a:lnTo>
                  <a:pt x="170849" y="88274"/>
                </a:lnTo>
                <a:lnTo>
                  <a:pt x="168796" y="69102"/>
                </a:lnTo>
                <a:lnTo>
                  <a:pt x="163459" y="56418"/>
                </a:lnTo>
                <a:lnTo>
                  <a:pt x="156073" y="49406"/>
                </a:lnTo>
                <a:lnTo>
                  <a:pt x="147874" y="47249"/>
                </a:lnTo>
                <a:lnTo>
                  <a:pt x="170271" y="47249"/>
                </a:lnTo>
                <a:lnTo>
                  <a:pt x="178024" y="58800"/>
                </a:lnTo>
                <a:lnTo>
                  <a:pt x="182649" y="88274"/>
                </a:lnTo>
                <a:lnTo>
                  <a:pt x="181647" y="109385"/>
                </a:lnTo>
                <a:lnTo>
                  <a:pt x="178890" y="124056"/>
                </a:lnTo>
                <a:lnTo>
                  <a:pt x="174750" y="134891"/>
                </a:lnTo>
                <a:lnTo>
                  <a:pt x="169599" y="144499"/>
                </a:lnTo>
                <a:lnTo>
                  <a:pt x="165974" y="150974"/>
                </a:lnTo>
                <a:lnTo>
                  <a:pt x="161324" y="160399"/>
                </a:lnTo>
                <a:lnTo>
                  <a:pt x="181624" y="185149"/>
                </a:lnTo>
                <a:lnTo>
                  <a:pt x="191674" y="190830"/>
                </a:lnTo>
                <a:lnTo>
                  <a:pt x="201124" y="197593"/>
                </a:lnTo>
                <a:lnTo>
                  <a:pt x="209355" y="204422"/>
                </a:lnTo>
                <a:lnTo>
                  <a:pt x="215749" y="210299"/>
                </a:lnTo>
                <a:lnTo>
                  <a:pt x="229048" y="210299"/>
                </a:lnTo>
                <a:lnTo>
                  <a:pt x="221502" y="221493"/>
                </a:lnTo>
                <a:lnTo>
                  <a:pt x="182637" y="247699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4"/>
          <p:cNvSpPr/>
          <p:nvPr/>
        </p:nvSpPr>
        <p:spPr>
          <a:xfrm>
            <a:off x="2876669" y="4573091"/>
            <a:ext cx="141605" cy="259715"/>
          </a:xfrm>
          <a:custGeom>
            <a:rect b="b" l="l" r="r" t="t"/>
            <a:pathLst>
              <a:path extrusionOk="0" h="259714" w="141605">
                <a:moveTo>
                  <a:pt x="70799" y="188724"/>
                </a:moveTo>
                <a:lnTo>
                  <a:pt x="52424" y="185020"/>
                </a:lnTo>
                <a:lnTo>
                  <a:pt x="37421" y="174915"/>
                </a:lnTo>
                <a:lnTo>
                  <a:pt x="27308" y="159921"/>
                </a:lnTo>
                <a:lnTo>
                  <a:pt x="23599" y="141549"/>
                </a:lnTo>
                <a:lnTo>
                  <a:pt x="23599" y="47199"/>
                </a:lnTo>
                <a:lnTo>
                  <a:pt x="27308" y="28824"/>
                </a:lnTo>
                <a:lnTo>
                  <a:pt x="37421" y="13821"/>
                </a:lnTo>
                <a:lnTo>
                  <a:pt x="52424" y="3708"/>
                </a:lnTo>
                <a:lnTo>
                  <a:pt x="70799" y="0"/>
                </a:lnTo>
                <a:lnTo>
                  <a:pt x="89175" y="3708"/>
                </a:lnTo>
                <a:lnTo>
                  <a:pt x="101178" y="11799"/>
                </a:lnTo>
                <a:lnTo>
                  <a:pt x="70799" y="11799"/>
                </a:lnTo>
                <a:lnTo>
                  <a:pt x="57020" y="14582"/>
                </a:lnTo>
                <a:lnTo>
                  <a:pt x="45768" y="22168"/>
                </a:lnTo>
                <a:lnTo>
                  <a:pt x="38181" y="33421"/>
                </a:lnTo>
                <a:lnTo>
                  <a:pt x="35399" y="47199"/>
                </a:lnTo>
                <a:lnTo>
                  <a:pt x="35399" y="94374"/>
                </a:lnTo>
                <a:lnTo>
                  <a:pt x="117999" y="94374"/>
                </a:lnTo>
                <a:lnTo>
                  <a:pt x="117999" y="106174"/>
                </a:lnTo>
                <a:lnTo>
                  <a:pt x="35399" y="106174"/>
                </a:lnTo>
                <a:lnTo>
                  <a:pt x="35399" y="141549"/>
                </a:lnTo>
                <a:lnTo>
                  <a:pt x="38181" y="155328"/>
                </a:lnTo>
                <a:lnTo>
                  <a:pt x="45768" y="166580"/>
                </a:lnTo>
                <a:lnTo>
                  <a:pt x="57020" y="174167"/>
                </a:lnTo>
                <a:lnTo>
                  <a:pt x="70799" y="176949"/>
                </a:lnTo>
                <a:lnTo>
                  <a:pt x="101157" y="176949"/>
                </a:lnTo>
                <a:lnTo>
                  <a:pt x="89175" y="185020"/>
                </a:lnTo>
                <a:lnTo>
                  <a:pt x="70799" y="188724"/>
                </a:lnTo>
                <a:close/>
              </a:path>
              <a:path extrusionOk="0" h="259714" w="141605">
                <a:moveTo>
                  <a:pt x="117999" y="94374"/>
                </a:moveTo>
                <a:lnTo>
                  <a:pt x="106199" y="94374"/>
                </a:lnTo>
                <a:lnTo>
                  <a:pt x="106199" y="47199"/>
                </a:lnTo>
                <a:lnTo>
                  <a:pt x="103417" y="33421"/>
                </a:lnTo>
                <a:lnTo>
                  <a:pt x="95831" y="22168"/>
                </a:lnTo>
                <a:lnTo>
                  <a:pt x="84578" y="14582"/>
                </a:lnTo>
                <a:lnTo>
                  <a:pt x="70799" y="11799"/>
                </a:lnTo>
                <a:lnTo>
                  <a:pt x="101178" y="11799"/>
                </a:lnTo>
                <a:lnTo>
                  <a:pt x="104177" y="13821"/>
                </a:lnTo>
                <a:lnTo>
                  <a:pt x="114291" y="28824"/>
                </a:lnTo>
                <a:lnTo>
                  <a:pt x="117999" y="47199"/>
                </a:lnTo>
                <a:lnTo>
                  <a:pt x="117999" y="94374"/>
                </a:lnTo>
                <a:close/>
              </a:path>
              <a:path extrusionOk="0" h="259714" w="141605">
                <a:moveTo>
                  <a:pt x="101157" y="176949"/>
                </a:moveTo>
                <a:lnTo>
                  <a:pt x="70799" y="176949"/>
                </a:lnTo>
                <a:lnTo>
                  <a:pt x="84578" y="174167"/>
                </a:lnTo>
                <a:lnTo>
                  <a:pt x="95831" y="166580"/>
                </a:lnTo>
                <a:lnTo>
                  <a:pt x="103417" y="155328"/>
                </a:lnTo>
                <a:lnTo>
                  <a:pt x="106199" y="141549"/>
                </a:lnTo>
                <a:lnTo>
                  <a:pt x="106199" y="106174"/>
                </a:lnTo>
                <a:lnTo>
                  <a:pt x="117999" y="106174"/>
                </a:lnTo>
                <a:lnTo>
                  <a:pt x="117999" y="141549"/>
                </a:lnTo>
                <a:lnTo>
                  <a:pt x="114291" y="159921"/>
                </a:lnTo>
                <a:lnTo>
                  <a:pt x="104177" y="174915"/>
                </a:lnTo>
                <a:lnTo>
                  <a:pt x="101157" y="176949"/>
                </a:lnTo>
                <a:close/>
              </a:path>
              <a:path extrusionOk="0" h="259714" w="141605">
                <a:moveTo>
                  <a:pt x="76699" y="247724"/>
                </a:moveTo>
                <a:lnTo>
                  <a:pt x="64899" y="247724"/>
                </a:lnTo>
                <a:lnTo>
                  <a:pt x="64899" y="212024"/>
                </a:lnTo>
                <a:lnTo>
                  <a:pt x="39434" y="204964"/>
                </a:lnTo>
                <a:lnTo>
                  <a:pt x="18828" y="189574"/>
                </a:lnTo>
                <a:lnTo>
                  <a:pt x="5032" y="167791"/>
                </a:lnTo>
                <a:lnTo>
                  <a:pt x="0" y="141549"/>
                </a:lnTo>
                <a:lnTo>
                  <a:pt x="0" y="120599"/>
                </a:lnTo>
                <a:lnTo>
                  <a:pt x="2649" y="117974"/>
                </a:lnTo>
                <a:lnTo>
                  <a:pt x="9174" y="117974"/>
                </a:lnTo>
                <a:lnTo>
                  <a:pt x="11799" y="120599"/>
                </a:lnTo>
                <a:lnTo>
                  <a:pt x="11799" y="141549"/>
                </a:lnTo>
                <a:lnTo>
                  <a:pt x="16437" y="164507"/>
                </a:lnTo>
                <a:lnTo>
                  <a:pt x="29084" y="183252"/>
                </a:lnTo>
                <a:lnTo>
                  <a:pt x="47838" y="195890"/>
                </a:lnTo>
                <a:lnTo>
                  <a:pt x="70799" y="200524"/>
                </a:lnTo>
                <a:lnTo>
                  <a:pt x="108120" y="200524"/>
                </a:lnTo>
                <a:lnTo>
                  <a:pt x="102175" y="204964"/>
                </a:lnTo>
                <a:lnTo>
                  <a:pt x="76699" y="212024"/>
                </a:lnTo>
                <a:lnTo>
                  <a:pt x="76699" y="247724"/>
                </a:lnTo>
                <a:close/>
              </a:path>
              <a:path extrusionOk="0" h="259714" w="141605">
                <a:moveTo>
                  <a:pt x="108120" y="200524"/>
                </a:moveTo>
                <a:lnTo>
                  <a:pt x="70799" y="200524"/>
                </a:lnTo>
                <a:lnTo>
                  <a:pt x="93771" y="195890"/>
                </a:lnTo>
                <a:lnTo>
                  <a:pt x="112524" y="183252"/>
                </a:lnTo>
                <a:lnTo>
                  <a:pt x="125165" y="164507"/>
                </a:lnTo>
                <a:lnTo>
                  <a:pt x="129799" y="141549"/>
                </a:lnTo>
                <a:lnTo>
                  <a:pt x="129799" y="120599"/>
                </a:lnTo>
                <a:lnTo>
                  <a:pt x="132449" y="117974"/>
                </a:lnTo>
                <a:lnTo>
                  <a:pt x="138974" y="117974"/>
                </a:lnTo>
                <a:lnTo>
                  <a:pt x="141599" y="120599"/>
                </a:lnTo>
                <a:lnTo>
                  <a:pt x="141599" y="141549"/>
                </a:lnTo>
                <a:lnTo>
                  <a:pt x="136570" y="167791"/>
                </a:lnTo>
                <a:lnTo>
                  <a:pt x="122781" y="189574"/>
                </a:lnTo>
                <a:lnTo>
                  <a:pt x="108120" y="200524"/>
                </a:lnTo>
                <a:close/>
              </a:path>
              <a:path extrusionOk="0" h="259714" w="141605">
                <a:moveTo>
                  <a:pt x="121274" y="259499"/>
                </a:moveTo>
                <a:lnTo>
                  <a:pt x="20349" y="259499"/>
                </a:lnTo>
                <a:lnTo>
                  <a:pt x="17699" y="256874"/>
                </a:lnTo>
                <a:lnTo>
                  <a:pt x="17699" y="250349"/>
                </a:lnTo>
                <a:lnTo>
                  <a:pt x="20349" y="247724"/>
                </a:lnTo>
                <a:lnTo>
                  <a:pt x="121274" y="247724"/>
                </a:lnTo>
                <a:lnTo>
                  <a:pt x="123899" y="250349"/>
                </a:lnTo>
                <a:lnTo>
                  <a:pt x="123899" y="256874"/>
                </a:lnTo>
                <a:lnTo>
                  <a:pt x="121274" y="259499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4"/>
          <p:cNvSpPr/>
          <p:nvPr/>
        </p:nvSpPr>
        <p:spPr>
          <a:xfrm>
            <a:off x="6612936" y="4547665"/>
            <a:ext cx="259715" cy="259715"/>
          </a:xfrm>
          <a:custGeom>
            <a:rect b="b" l="l" r="r" t="t"/>
            <a:pathLst>
              <a:path extrusionOk="0" h="259714" w="259715">
                <a:moveTo>
                  <a:pt x="235899" y="224124"/>
                </a:moveTo>
                <a:lnTo>
                  <a:pt x="23599" y="224124"/>
                </a:lnTo>
                <a:lnTo>
                  <a:pt x="14417" y="222268"/>
                </a:lnTo>
                <a:lnTo>
                  <a:pt x="6915" y="217208"/>
                </a:lnTo>
                <a:lnTo>
                  <a:pt x="1855" y="209707"/>
                </a:lnTo>
                <a:lnTo>
                  <a:pt x="0" y="200524"/>
                </a:lnTo>
                <a:lnTo>
                  <a:pt x="0" y="23599"/>
                </a:lnTo>
                <a:lnTo>
                  <a:pt x="1855" y="14417"/>
                </a:lnTo>
                <a:lnTo>
                  <a:pt x="6915" y="6915"/>
                </a:lnTo>
                <a:lnTo>
                  <a:pt x="14417" y="1855"/>
                </a:lnTo>
                <a:lnTo>
                  <a:pt x="23599" y="0"/>
                </a:lnTo>
                <a:lnTo>
                  <a:pt x="235899" y="0"/>
                </a:lnTo>
                <a:lnTo>
                  <a:pt x="245092" y="1855"/>
                </a:lnTo>
                <a:lnTo>
                  <a:pt x="252593" y="6915"/>
                </a:lnTo>
                <a:lnTo>
                  <a:pt x="255883" y="11799"/>
                </a:lnTo>
                <a:lnTo>
                  <a:pt x="17074" y="11799"/>
                </a:lnTo>
                <a:lnTo>
                  <a:pt x="11799" y="17099"/>
                </a:lnTo>
                <a:lnTo>
                  <a:pt x="11799" y="176949"/>
                </a:lnTo>
                <a:lnTo>
                  <a:pt x="259499" y="176949"/>
                </a:lnTo>
                <a:lnTo>
                  <a:pt x="259499" y="188724"/>
                </a:lnTo>
                <a:lnTo>
                  <a:pt x="11799" y="188724"/>
                </a:lnTo>
                <a:lnTo>
                  <a:pt x="11799" y="207049"/>
                </a:lnTo>
                <a:lnTo>
                  <a:pt x="17074" y="212324"/>
                </a:lnTo>
                <a:lnTo>
                  <a:pt x="255883" y="212324"/>
                </a:lnTo>
                <a:lnTo>
                  <a:pt x="252593" y="217208"/>
                </a:lnTo>
                <a:lnTo>
                  <a:pt x="245092" y="222268"/>
                </a:lnTo>
                <a:lnTo>
                  <a:pt x="235899" y="224124"/>
                </a:lnTo>
                <a:close/>
              </a:path>
              <a:path extrusionOk="0" h="259714" w="259715">
                <a:moveTo>
                  <a:pt x="259499" y="176949"/>
                </a:moveTo>
                <a:lnTo>
                  <a:pt x="247699" y="176949"/>
                </a:lnTo>
                <a:lnTo>
                  <a:pt x="247699" y="17099"/>
                </a:lnTo>
                <a:lnTo>
                  <a:pt x="242424" y="11799"/>
                </a:lnTo>
                <a:lnTo>
                  <a:pt x="255883" y="11799"/>
                </a:lnTo>
                <a:lnTo>
                  <a:pt x="257647" y="14417"/>
                </a:lnTo>
                <a:lnTo>
                  <a:pt x="259499" y="23599"/>
                </a:lnTo>
                <a:lnTo>
                  <a:pt x="259499" y="176949"/>
                </a:lnTo>
                <a:close/>
              </a:path>
              <a:path extrusionOk="0" h="259714" w="259715">
                <a:moveTo>
                  <a:pt x="255883" y="212324"/>
                </a:moveTo>
                <a:lnTo>
                  <a:pt x="242424" y="212324"/>
                </a:lnTo>
                <a:lnTo>
                  <a:pt x="247699" y="207049"/>
                </a:lnTo>
                <a:lnTo>
                  <a:pt x="247699" y="188724"/>
                </a:lnTo>
                <a:lnTo>
                  <a:pt x="259499" y="188724"/>
                </a:lnTo>
                <a:lnTo>
                  <a:pt x="259499" y="200524"/>
                </a:lnTo>
                <a:lnTo>
                  <a:pt x="257647" y="209707"/>
                </a:lnTo>
                <a:lnTo>
                  <a:pt x="255883" y="212324"/>
                </a:lnTo>
                <a:close/>
              </a:path>
              <a:path extrusionOk="0" h="259714" w="259715">
                <a:moveTo>
                  <a:pt x="117949" y="247724"/>
                </a:moveTo>
                <a:lnTo>
                  <a:pt x="106149" y="247724"/>
                </a:lnTo>
                <a:lnTo>
                  <a:pt x="106149" y="224124"/>
                </a:lnTo>
                <a:lnTo>
                  <a:pt x="117949" y="224124"/>
                </a:lnTo>
                <a:lnTo>
                  <a:pt x="117949" y="247724"/>
                </a:lnTo>
                <a:close/>
              </a:path>
              <a:path extrusionOk="0" h="259714" w="259715">
                <a:moveTo>
                  <a:pt x="153349" y="247724"/>
                </a:moveTo>
                <a:lnTo>
                  <a:pt x="141549" y="247724"/>
                </a:lnTo>
                <a:lnTo>
                  <a:pt x="141549" y="224124"/>
                </a:lnTo>
                <a:lnTo>
                  <a:pt x="153349" y="224124"/>
                </a:lnTo>
                <a:lnTo>
                  <a:pt x="153349" y="247724"/>
                </a:lnTo>
                <a:close/>
              </a:path>
              <a:path extrusionOk="0" h="259714" w="259715">
                <a:moveTo>
                  <a:pt x="174299" y="259499"/>
                </a:moveTo>
                <a:lnTo>
                  <a:pt x="85199" y="259499"/>
                </a:lnTo>
                <a:lnTo>
                  <a:pt x="82574" y="256874"/>
                </a:lnTo>
                <a:lnTo>
                  <a:pt x="82574" y="250349"/>
                </a:lnTo>
                <a:lnTo>
                  <a:pt x="85199" y="247724"/>
                </a:lnTo>
                <a:lnTo>
                  <a:pt x="174299" y="247724"/>
                </a:lnTo>
                <a:lnTo>
                  <a:pt x="176924" y="250349"/>
                </a:lnTo>
                <a:lnTo>
                  <a:pt x="176924" y="256874"/>
                </a:lnTo>
                <a:lnTo>
                  <a:pt x="174299" y="259499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/>
          <p:nvPr/>
        </p:nvSpPr>
        <p:spPr>
          <a:xfrm>
            <a:off x="7565810" y="4821840"/>
            <a:ext cx="189230" cy="259715"/>
          </a:xfrm>
          <a:custGeom>
            <a:rect b="b" l="l" r="r" t="t"/>
            <a:pathLst>
              <a:path extrusionOk="0" h="259714" w="189229">
                <a:moveTo>
                  <a:pt x="165124" y="259499"/>
                </a:moveTo>
                <a:lnTo>
                  <a:pt x="23599" y="259499"/>
                </a:lnTo>
                <a:lnTo>
                  <a:pt x="14417" y="257643"/>
                </a:lnTo>
                <a:lnTo>
                  <a:pt x="6915" y="252583"/>
                </a:lnTo>
                <a:lnTo>
                  <a:pt x="1855" y="245081"/>
                </a:lnTo>
                <a:lnTo>
                  <a:pt x="0" y="235899"/>
                </a:lnTo>
                <a:lnTo>
                  <a:pt x="0" y="23599"/>
                </a:lnTo>
                <a:lnTo>
                  <a:pt x="1855" y="14407"/>
                </a:lnTo>
                <a:lnTo>
                  <a:pt x="6915" y="6906"/>
                </a:lnTo>
                <a:lnTo>
                  <a:pt x="14417" y="1852"/>
                </a:lnTo>
                <a:lnTo>
                  <a:pt x="23599" y="0"/>
                </a:lnTo>
                <a:lnTo>
                  <a:pt x="165124" y="0"/>
                </a:lnTo>
                <a:lnTo>
                  <a:pt x="174303" y="1852"/>
                </a:lnTo>
                <a:lnTo>
                  <a:pt x="181796" y="6906"/>
                </a:lnTo>
                <a:lnTo>
                  <a:pt x="185092" y="11799"/>
                </a:lnTo>
                <a:lnTo>
                  <a:pt x="17074" y="11799"/>
                </a:lnTo>
                <a:lnTo>
                  <a:pt x="11799" y="17074"/>
                </a:lnTo>
                <a:lnTo>
                  <a:pt x="11799" y="242424"/>
                </a:lnTo>
                <a:lnTo>
                  <a:pt x="17074" y="247699"/>
                </a:lnTo>
                <a:lnTo>
                  <a:pt x="185085" y="247699"/>
                </a:lnTo>
                <a:lnTo>
                  <a:pt x="181796" y="252583"/>
                </a:lnTo>
                <a:lnTo>
                  <a:pt x="174303" y="257643"/>
                </a:lnTo>
                <a:lnTo>
                  <a:pt x="165124" y="259499"/>
                </a:lnTo>
                <a:close/>
              </a:path>
              <a:path extrusionOk="0" h="259714" w="189229">
                <a:moveTo>
                  <a:pt x="185085" y="247699"/>
                </a:moveTo>
                <a:lnTo>
                  <a:pt x="171624" y="247699"/>
                </a:lnTo>
                <a:lnTo>
                  <a:pt x="176899" y="242424"/>
                </a:lnTo>
                <a:lnTo>
                  <a:pt x="176899" y="17074"/>
                </a:lnTo>
                <a:lnTo>
                  <a:pt x="171624" y="11799"/>
                </a:lnTo>
                <a:lnTo>
                  <a:pt x="185092" y="11799"/>
                </a:lnTo>
                <a:lnTo>
                  <a:pt x="186847" y="14407"/>
                </a:lnTo>
                <a:lnTo>
                  <a:pt x="188699" y="23599"/>
                </a:lnTo>
                <a:lnTo>
                  <a:pt x="188699" y="235899"/>
                </a:lnTo>
                <a:lnTo>
                  <a:pt x="186847" y="245081"/>
                </a:lnTo>
                <a:lnTo>
                  <a:pt x="185085" y="247699"/>
                </a:lnTo>
                <a:close/>
              </a:path>
              <a:path extrusionOk="0" h="259714" w="189229">
                <a:moveTo>
                  <a:pt x="103499" y="29499"/>
                </a:moveTo>
                <a:lnTo>
                  <a:pt x="85199" y="29499"/>
                </a:lnTo>
                <a:lnTo>
                  <a:pt x="82549" y="26849"/>
                </a:lnTo>
                <a:lnTo>
                  <a:pt x="82549" y="20324"/>
                </a:lnTo>
                <a:lnTo>
                  <a:pt x="85199" y="17699"/>
                </a:lnTo>
                <a:lnTo>
                  <a:pt x="103499" y="17699"/>
                </a:lnTo>
                <a:lnTo>
                  <a:pt x="106149" y="20324"/>
                </a:lnTo>
                <a:lnTo>
                  <a:pt x="106149" y="26849"/>
                </a:lnTo>
                <a:lnTo>
                  <a:pt x="103499" y="29499"/>
                </a:lnTo>
                <a:close/>
              </a:path>
              <a:path extrusionOk="0" h="259714" w="189229">
                <a:moveTo>
                  <a:pt x="165124" y="224124"/>
                </a:moveTo>
                <a:lnTo>
                  <a:pt x="23599" y="224124"/>
                </a:lnTo>
                <a:lnTo>
                  <a:pt x="23599" y="35374"/>
                </a:lnTo>
                <a:lnTo>
                  <a:pt x="165124" y="35374"/>
                </a:lnTo>
                <a:lnTo>
                  <a:pt x="165124" y="47174"/>
                </a:lnTo>
                <a:lnTo>
                  <a:pt x="35374" y="47174"/>
                </a:lnTo>
                <a:lnTo>
                  <a:pt x="35374" y="212324"/>
                </a:lnTo>
                <a:lnTo>
                  <a:pt x="165124" y="212324"/>
                </a:lnTo>
                <a:lnTo>
                  <a:pt x="165124" y="224124"/>
                </a:lnTo>
                <a:close/>
              </a:path>
              <a:path extrusionOk="0" h="259714" w="189229">
                <a:moveTo>
                  <a:pt x="165124" y="212324"/>
                </a:moveTo>
                <a:lnTo>
                  <a:pt x="153324" y="212324"/>
                </a:lnTo>
                <a:lnTo>
                  <a:pt x="153324" y="47174"/>
                </a:lnTo>
                <a:lnTo>
                  <a:pt x="165124" y="47174"/>
                </a:lnTo>
                <a:lnTo>
                  <a:pt x="165124" y="212324"/>
                </a:lnTo>
                <a:close/>
              </a:path>
              <a:path extrusionOk="0" h="259714" w="189229">
                <a:moveTo>
                  <a:pt x="97599" y="241799"/>
                </a:moveTo>
                <a:lnTo>
                  <a:pt x="91099" y="241799"/>
                </a:lnTo>
                <a:lnTo>
                  <a:pt x="88449" y="239174"/>
                </a:lnTo>
                <a:lnTo>
                  <a:pt x="88449" y="232649"/>
                </a:lnTo>
                <a:lnTo>
                  <a:pt x="91099" y="229999"/>
                </a:lnTo>
                <a:lnTo>
                  <a:pt x="97599" y="229999"/>
                </a:lnTo>
                <a:lnTo>
                  <a:pt x="100249" y="232649"/>
                </a:lnTo>
                <a:lnTo>
                  <a:pt x="100249" y="239174"/>
                </a:lnTo>
                <a:lnTo>
                  <a:pt x="97599" y="241799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4"/>
          <p:cNvSpPr/>
          <p:nvPr/>
        </p:nvSpPr>
        <p:spPr>
          <a:xfrm>
            <a:off x="937165" y="4312341"/>
            <a:ext cx="141605" cy="259715"/>
          </a:xfrm>
          <a:custGeom>
            <a:rect b="b" l="l" r="r" t="t"/>
            <a:pathLst>
              <a:path extrusionOk="0" h="259714" w="141605">
                <a:moveTo>
                  <a:pt x="117999" y="259499"/>
                </a:moveTo>
                <a:lnTo>
                  <a:pt x="23599" y="259499"/>
                </a:lnTo>
                <a:lnTo>
                  <a:pt x="14413" y="257647"/>
                </a:lnTo>
                <a:lnTo>
                  <a:pt x="6911" y="252593"/>
                </a:lnTo>
                <a:lnTo>
                  <a:pt x="1854" y="245092"/>
                </a:lnTo>
                <a:lnTo>
                  <a:pt x="0" y="235899"/>
                </a:lnTo>
                <a:lnTo>
                  <a:pt x="0" y="23599"/>
                </a:lnTo>
                <a:lnTo>
                  <a:pt x="1854" y="14417"/>
                </a:lnTo>
                <a:lnTo>
                  <a:pt x="6911" y="6915"/>
                </a:lnTo>
                <a:lnTo>
                  <a:pt x="14413" y="1855"/>
                </a:lnTo>
                <a:lnTo>
                  <a:pt x="23599" y="0"/>
                </a:lnTo>
                <a:lnTo>
                  <a:pt x="117999" y="0"/>
                </a:lnTo>
                <a:lnTo>
                  <a:pt x="127184" y="1855"/>
                </a:lnTo>
                <a:lnTo>
                  <a:pt x="134685" y="6915"/>
                </a:lnTo>
                <a:lnTo>
                  <a:pt x="137979" y="11799"/>
                </a:lnTo>
                <a:lnTo>
                  <a:pt x="17074" y="11799"/>
                </a:lnTo>
                <a:lnTo>
                  <a:pt x="11799" y="17099"/>
                </a:lnTo>
                <a:lnTo>
                  <a:pt x="11799" y="35399"/>
                </a:lnTo>
                <a:lnTo>
                  <a:pt x="141599" y="35399"/>
                </a:lnTo>
                <a:lnTo>
                  <a:pt x="141599" y="47174"/>
                </a:lnTo>
                <a:lnTo>
                  <a:pt x="11799" y="47174"/>
                </a:lnTo>
                <a:lnTo>
                  <a:pt x="11799" y="212324"/>
                </a:lnTo>
                <a:lnTo>
                  <a:pt x="141599" y="212324"/>
                </a:lnTo>
                <a:lnTo>
                  <a:pt x="141599" y="224124"/>
                </a:lnTo>
                <a:lnTo>
                  <a:pt x="11799" y="224124"/>
                </a:lnTo>
                <a:lnTo>
                  <a:pt x="11799" y="242424"/>
                </a:lnTo>
                <a:lnTo>
                  <a:pt x="17074" y="247699"/>
                </a:lnTo>
                <a:lnTo>
                  <a:pt x="137986" y="247699"/>
                </a:lnTo>
                <a:lnTo>
                  <a:pt x="134685" y="252593"/>
                </a:lnTo>
                <a:lnTo>
                  <a:pt x="127184" y="257647"/>
                </a:lnTo>
                <a:lnTo>
                  <a:pt x="117999" y="259499"/>
                </a:lnTo>
                <a:close/>
              </a:path>
              <a:path extrusionOk="0" h="259714" w="141605">
                <a:moveTo>
                  <a:pt x="141599" y="35399"/>
                </a:moveTo>
                <a:lnTo>
                  <a:pt x="129799" y="35399"/>
                </a:lnTo>
                <a:lnTo>
                  <a:pt x="129799" y="17099"/>
                </a:lnTo>
                <a:lnTo>
                  <a:pt x="124507" y="11799"/>
                </a:lnTo>
                <a:lnTo>
                  <a:pt x="137979" y="11799"/>
                </a:lnTo>
                <a:lnTo>
                  <a:pt x="139744" y="14417"/>
                </a:lnTo>
                <a:lnTo>
                  <a:pt x="141599" y="23599"/>
                </a:lnTo>
                <a:lnTo>
                  <a:pt x="141599" y="35399"/>
                </a:lnTo>
                <a:close/>
              </a:path>
              <a:path extrusionOk="0" h="259714" w="141605">
                <a:moveTo>
                  <a:pt x="79957" y="29499"/>
                </a:moveTo>
                <a:lnTo>
                  <a:pt x="61639" y="29499"/>
                </a:lnTo>
                <a:lnTo>
                  <a:pt x="58999" y="26849"/>
                </a:lnTo>
                <a:lnTo>
                  <a:pt x="58999" y="20324"/>
                </a:lnTo>
                <a:lnTo>
                  <a:pt x="61639" y="17699"/>
                </a:lnTo>
                <a:lnTo>
                  <a:pt x="79957" y="17699"/>
                </a:lnTo>
                <a:lnTo>
                  <a:pt x="82599" y="20324"/>
                </a:lnTo>
                <a:lnTo>
                  <a:pt x="82599" y="26849"/>
                </a:lnTo>
                <a:lnTo>
                  <a:pt x="79957" y="29499"/>
                </a:lnTo>
                <a:close/>
              </a:path>
              <a:path extrusionOk="0" h="259714" w="141605">
                <a:moveTo>
                  <a:pt x="141599" y="212324"/>
                </a:moveTo>
                <a:lnTo>
                  <a:pt x="129799" y="212324"/>
                </a:lnTo>
                <a:lnTo>
                  <a:pt x="129799" y="47174"/>
                </a:lnTo>
                <a:lnTo>
                  <a:pt x="141599" y="47174"/>
                </a:lnTo>
                <a:lnTo>
                  <a:pt x="141599" y="212324"/>
                </a:lnTo>
                <a:close/>
              </a:path>
              <a:path extrusionOk="0" h="259714" w="141605">
                <a:moveTo>
                  <a:pt x="137986" y="247699"/>
                </a:moveTo>
                <a:lnTo>
                  <a:pt x="124507" y="247699"/>
                </a:lnTo>
                <a:lnTo>
                  <a:pt x="129799" y="242424"/>
                </a:lnTo>
                <a:lnTo>
                  <a:pt x="129799" y="224124"/>
                </a:lnTo>
                <a:lnTo>
                  <a:pt x="141599" y="224124"/>
                </a:lnTo>
                <a:lnTo>
                  <a:pt x="141599" y="235899"/>
                </a:lnTo>
                <a:lnTo>
                  <a:pt x="139744" y="245092"/>
                </a:lnTo>
                <a:lnTo>
                  <a:pt x="137986" y="247699"/>
                </a:lnTo>
                <a:close/>
              </a:path>
              <a:path extrusionOk="0" h="259714" w="141605">
                <a:moveTo>
                  <a:pt x="74057" y="241799"/>
                </a:moveTo>
                <a:lnTo>
                  <a:pt x="67539" y="241799"/>
                </a:lnTo>
                <a:lnTo>
                  <a:pt x="64899" y="239174"/>
                </a:lnTo>
                <a:lnTo>
                  <a:pt x="64899" y="232674"/>
                </a:lnTo>
                <a:lnTo>
                  <a:pt x="67539" y="230024"/>
                </a:lnTo>
                <a:lnTo>
                  <a:pt x="74057" y="230024"/>
                </a:lnTo>
                <a:lnTo>
                  <a:pt x="76699" y="232674"/>
                </a:lnTo>
                <a:lnTo>
                  <a:pt x="76699" y="239174"/>
                </a:lnTo>
                <a:lnTo>
                  <a:pt x="74057" y="241799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4"/>
          <p:cNvSpPr/>
          <p:nvPr/>
        </p:nvSpPr>
        <p:spPr>
          <a:xfrm>
            <a:off x="1342702" y="4802615"/>
            <a:ext cx="189865" cy="260985"/>
          </a:xfrm>
          <a:custGeom>
            <a:rect b="b" l="l" r="r" t="t"/>
            <a:pathLst>
              <a:path extrusionOk="0" h="260985" w="189865">
                <a:moveTo>
                  <a:pt x="169806" y="32231"/>
                </a:moveTo>
                <a:lnTo>
                  <a:pt x="136133" y="32231"/>
                </a:lnTo>
                <a:lnTo>
                  <a:pt x="153135" y="28918"/>
                </a:lnTo>
                <a:lnTo>
                  <a:pt x="166620" y="18433"/>
                </a:lnTo>
                <a:lnTo>
                  <a:pt x="177527" y="4099"/>
                </a:lnTo>
                <a:lnTo>
                  <a:pt x="179317" y="1349"/>
                </a:lnTo>
                <a:lnTo>
                  <a:pt x="182519" y="0"/>
                </a:lnTo>
                <a:lnTo>
                  <a:pt x="188354" y="2899"/>
                </a:lnTo>
                <a:lnTo>
                  <a:pt x="189532" y="6449"/>
                </a:lnTo>
                <a:lnTo>
                  <a:pt x="188074" y="9349"/>
                </a:lnTo>
                <a:lnTo>
                  <a:pt x="182340" y="19116"/>
                </a:lnTo>
                <a:lnTo>
                  <a:pt x="175392" y="27574"/>
                </a:lnTo>
                <a:lnTo>
                  <a:pt x="169806" y="32231"/>
                </a:lnTo>
                <a:close/>
              </a:path>
              <a:path extrusionOk="0" h="260985" w="189865">
                <a:moveTo>
                  <a:pt x="64869" y="260374"/>
                </a:moveTo>
                <a:lnTo>
                  <a:pt x="39619" y="255271"/>
                </a:lnTo>
                <a:lnTo>
                  <a:pt x="18999" y="241358"/>
                </a:lnTo>
                <a:lnTo>
                  <a:pt x="5097" y="220728"/>
                </a:lnTo>
                <a:lnTo>
                  <a:pt x="0" y="195474"/>
                </a:lnTo>
                <a:lnTo>
                  <a:pt x="0" y="112899"/>
                </a:lnTo>
                <a:lnTo>
                  <a:pt x="4611" y="88845"/>
                </a:lnTo>
                <a:lnTo>
                  <a:pt x="17252" y="68871"/>
                </a:lnTo>
                <a:lnTo>
                  <a:pt x="36135" y="54762"/>
                </a:lnTo>
                <a:lnTo>
                  <a:pt x="59472" y="48299"/>
                </a:lnTo>
                <a:lnTo>
                  <a:pt x="61516" y="40846"/>
                </a:lnTo>
                <a:lnTo>
                  <a:pt x="91582" y="18362"/>
                </a:lnTo>
                <a:lnTo>
                  <a:pt x="102106" y="19699"/>
                </a:lnTo>
                <a:lnTo>
                  <a:pt x="114674" y="25049"/>
                </a:lnTo>
                <a:lnTo>
                  <a:pt x="129529" y="30021"/>
                </a:lnTo>
                <a:lnTo>
                  <a:pt x="93862" y="30021"/>
                </a:lnTo>
                <a:lnTo>
                  <a:pt x="87976" y="30569"/>
                </a:lnTo>
                <a:lnTo>
                  <a:pt x="82022" y="33349"/>
                </a:lnTo>
                <a:lnTo>
                  <a:pt x="76249" y="36924"/>
                </a:lnTo>
                <a:lnTo>
                  <a:pt x="72837" y="42799"/>
                </a:lnTo>
                <a:lnTo>
                  <a:pt x="71477" y="48349"/>
                </a:lnTo>
                <a:lnTo>
                  <a:pt x="94383" y="55113"/>
                </a:lnTo>
                <a:lnTo>
                  <a:pt x="100961" y="60149"/>
                </a:lnTo>
                <a:lnTo>
                  <a:pt x="58964" y="60149"/>
                </a:lnTo>
                <a:lnTo>
                  <a:pt x="40399" y="65794"/>
                </a:lnTo>
                <a:lnTo>
                  <a:pt x="25426" y="77384"/>
                </a:lnTo>
                <a:lnTo>
                  <a:pt x="15429" y="93544"/>
                </a:lnTo>
                <a:lnTo>
                  <a:pt x="11789" y="112899"/>
                </a:lnTo>
                <a:lnTo>
                  <a:pt x="11789" y="118799"/>
                </a:lnTo>
                <a:lnTo>
                  <a:pt x="129732" y="118799"/>
                </a:lnTo>
                <a:lnTo>
                  <a:pt x="129732" y="130599"/>
                </a:lnTo>
                <a:lnTo>
                  <a:pt x="11789" y="130599"/>
                </a:lnTo>
                <a:lnTo>
                  <a:pt x="11789" y="195474"/>
                </a:lnTo>
                <a:lnTo>
                  <a:pt x="15960" y="216139"/>
                </a:lnTo>
                <a:lnTo>
                  <a:pt x="27335" y="233008"/>
                </a:lnTo>
                <a:lnTo>
                  <a:pt x="44207" y="244380"/>
                </a:lnTo>
                <a:lnTo>
                  <a:pt x="64869" y="248549"/>
                </a:lnTo>
                <a:lnTo>
                  <a:pt x="100076" y="248549"/>
                </a:lnTo>
                <a:lnTo>
                  <a:pt x="90115" y="255271"/>
                </a:lnTo>
                <a:lnTo>
                  <a:pt x="64869" y="260374"/>
                </a:lnTo>
                <a:close/>
              </a:path>
              <a:path extrusionOk="0" h="260985" w="189865">
                <a:moveTo>
                  <a:pt x="137598" y="43409"/>
                </a:moveTo>
                <a:lnTo>
                  <a:pt x="124775" y="41556"/>
                </a:lnTo>
                <a:lnTo>
                  <a:pt x="109399" y="35599"/>
                </a:lnTo>
                <a:lnTo>
                  <a:pt x="100672" y="31701"/>
                </a:lnTo>
                <a:lnTo>
                  <a:pt x="93862" y="30021"/>
                </a:lnTo>
                <a:lnTo>
                  <a:pt x="129529" y="30021"/>
                </a:lnTo>
                <a:lnTo>
                  <a:pt x="136133" y="32231"/>
                </a:lnTo>
                <a:lnTo>
                  <a:pt x="169806" y="32231"/>
                </a:lnTo>
                <a:lnTo>
                  <a:pt x="167135" y="34458"/>
                </a:lnTo>
                <a:lnTo>
                  <a:pt x="157477" y="39499"/>
                </a:lnTo>
                <a:lnTo>
                  <a:pt x="148341" y="42332"/>
                </a:lnTo>
                <a:lnTo>
                  <a:pt x="137598" y="43409"/>
                </a:lnTo>
                <a:close/>
              </a:path>
              <a:path extrusionOk="0" h="260985" w="189865">
                <a:moveTo>
                  <a:pt x="70764" y="118799"/>
                </a:moveTo>
                <a:lnTo>
                  <a:pt x="58964" y="118799"/>
                </a:lnTo>
                <a:lnTo>
                  <a:pt x="58964" y="60149"/>
                </a:lnTo>
                <a:lnTo>
                  <a:pt x="70764" y="60149"/>
                </a:lnTo>
                <a:lnTo>
                  <a:pt x="70764" y="118799"/>
                </a:lnTo>
                <a:close/>
              </a:path>
              <a:path extrusionOk="0" h="260985" w="189865">
                <a:moveTo>
                  <a:pt x="129732" y="118799"/>
                </a:moveTo>
                <a:lnTo>
                  <a:pt x="117939" y="118799"/>
                </a:lnTo>
                <a:lnTo>
                  <a:pt x="117939" y="112899"/>
                </a:lnTo>
                <a:lnTo>
                  <a:pt x="114300" y="93544"/>
                </a:lnTo>
                <a:lnTo>
                  <a:pt x="104302" y="77384"/>
                </a:lnTo>
                <a:lnTo>
                  <a:pt x="89330" y="65794"/>
                </a:lnTo>
                <a:lnTo>
                  <a:pt x="70764" y="60149"/>
                </a:lnTo>
                <a:lnTo>
                  <a:pt x="100961" y="60149"/>
                </a:lnTo>
                <a:lnTo>
                  <a:pt x="112874" y="69271"/>
                </a:lnTo>
                <a:lnTo>
                  <a:pt x="125231" y="89106"/>
                </a:lnTo>
                <a:lnTo>
                  <a:pt x="129732" y="112899"/>
                </a:lnTo>
                <a:lnTo>
                  <a:pt x="129732" y="118799"/>
                </a:lnTo>
                <a:close/>
              </a:path>
              <a:path extrusionOk="0" h="260985" w="189865">
                <a:moveTo>
                  <a:pt x="100076" y="248549"/>
                </a:moveTo>
                <a:lnTo>
                  <a:pt x="64869" y="248549"/>
                </a:lnTo>
                <a:lnTo>
                  <a:pt x="85526" y="244380"/>
                </a:lnTo>
                <a:lnTo>
                  <a:pt x="102395" y="233008"/>
                </a:lnTo>
                <a:lnTo>
                  <a:pt x="113768" y="216139"/>
                </a:lnTo>
                <a:lnTo>
                  <a:pt x="117939" y="195474"/>
                </a:lnTo>
                <a:lnTo>
                  <a:pt x="117939" y="130599"/>
                </a:lnTo>
                <a:lnTo>
                  <a:pt x="129732" y="130599"/>
                </a:lnTo>
                <a:lnTo>
                  <a:pt x="129732" y="195474"/>
                </a:lnTo>
                <a:lnTo>
                  <a:pt x="124634" y="220728"/>
                </a:lnTo>
                <a:lnTo>
                  <a:pt x="110732" y="241358"/>
                </a:lnTo>
                <a:lnTo>
                  <a:pt x="100076" y="248549"/>
                </a:lnTo>
                <a:close/>
              </a:path>
              <a:path extrusionOk="0" h="260985" w="189865">
                <a:moveTo>
                  <a:pt x="71372" y="224974"/>
                </a:moveTo>
                <a:lnTo>
                  <a:pt x="58349" y="224974"/>
                </a:lnTo>
                <a:lnTo>
                  <a:pt x="53067" y="219674"/>
                </a:lnTo>
                <a:lnTo>
                  <a:pt x="53067" y="206649"/>
                </a:lnTo>
                <a:lnTo>
                  <a:pt x="58349" y="201374"/>
                </a:lnTo>
                <a:lnTo>
                  <a:pt x="71372" y="201374"/>
                </a:lnTo>
                <a:lnTo>
                  <a:pt x="76662" y="206649"/>
                </a:lnTo>
                <a:lnTo>
                  <a:pt x="76662" y="219674"/>
                </a:lnTo>
                <a:lnTo>
                  <a:pt x="71372" y="224974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4"/>
          <p:cNvSpPr/>
          <p:nvPr/>
        </p:nvSpPr>
        <p:spPr>
          <a:xfrm>
            <a:off x="4701315" y="4796015"/>
            <a:ext cx="259715" cy="200660"/>
          </a:xfrm>
          <a:custGeom>
            <a:rect b="b" l="l" r="r" t="t"/>
            <a:pathLst>
              <a:path extrusionOk="0" h="200660" w="259714">
                <a:moveTo>
                  <a:pt x="56349" y="35349"/>
                </a:moveTo>
                <a:lnTo>
                  <a:pt x="49824" y="35349"/>
                </a:lnTo>
                <a:lnTo>
                  <a:pt x="47174" y="32724"/>
                </a:lnTo>
                <a:lnTo>
                  <a:pt x="47174" y="23574"/>
                </a:lnTo>
                <a:lnTo>
                  <a:pt x="49030" y="14396"/>
                </a:lnTo>
                <a:lnTo>
                  <a:pt x="54090" y="6903"/>
                </a:lnTo>
                <a:lnTo>
                  <a:pt x="61592" y="1851"/>
                </a:lnTo>
                <a:lnTo>
                  <a:pt x="70774" y="0"/>
                </a:lnTo>
                <a:lnTo>
                  <a:pt x="235899" y="0"/>
                </a:lnTo>
                <a:lnTo>
                  <a:pt x="245092" y="1851"/>
                </a:lnTo>
                <a:lnTo>
                  <a:pt x="252593" y="6903"/>
                </a:lnTo>
                <a:lnTo>
                  <a:pt x="255879" y="11774"/>
                </a:lnTo>
                <a:lnTo>
                  <a:pt x="64249" y="11774"/>
                </a:lnTo>
                <a:lnTo>
                  <a:pt x="58974" y="17049"/>
                </a:lnTo>
                <a:lnTo>
                  <a:pt x="58974" y="32724"/>
                </a:lnTo>
                <a:lnTo>
                  <a:pt x="56349" y="35349"/>
                </a:lnTo>
                <a:close/>
              </a:path>
              <a:path extrusionOk="0" h="200660" w="259714">
                <a:moveTo>
                  <a:pt x="235899" y="153249"/>
                </a:moveTo>
                <a:lnTo>
                  <a:pt x="226749" y="153249"/>
                </a:lnTo>
                <a:lnTo>
                  <a:pt x="224124" y="150599"/>
                </a:lnTo>
                <a:lnTo>
                  <a:pt x="224223" y="143999"/>
                </a:lnTo>
                <a:lnTo>
                  <a:pt x="226749" y="141449"/>
                </a:lnTo>
                <a:lnTo>
                  <a:pt x="242424" y="141449"/>
                </a:lnTo>
                <a:lnTo>
                  <a:pt x="247699" y="136174"/>
                </a:lnTo>
                <a:lnTo>
                  <a:pt x="247699" y="17049"/>
                </a:lnTo>
                <a:lnTo>
                  <a:pt x="242424" y="11774"/>
                </a:lnTo>
                <a:lnTo>
                  <a:pt x="255879" y="11774"/>
                </a:lnTo>
                <a:lnTo>
                  <a:pt x="257647" y="14396"/>
                </a:lnTo>
                <a:lnTo>
                  <a:pt x="259499" y="23574"/>
                </a:lnTo>
                <a:lnTo>
                  <a:pt x="259499" y="129649"/>
                </a:lnTo>
                <a:lnTo>
                  <a:pt x="257647" y="138832"/>
                </a:lnTo>
                <a:lnTo>
                  <a:pt x="252593" y="146334"/>
                </a:lnTo>
                <a:lnTo>
                  <a:pt x="245092" y="151393"/>
                </a:lnTo>
                <a:lnTo>
                  <a:pt x="235899" y="153249"/>
                </a:lnTo>
                <a:close/>
              </a:path>
              <a:path extrusionOk="0" h="200660" w="259714">
                <a:moveTo>
                  <a:pt x="188724" y="200399"/>
                </a:moveTo>
                <a:lnTo>
                  <a:pt x="23599" y="200399"/>
                </a:lnTo>
                <a:lnTo>
                  <a:pt x="14417" y="198544"/>
                </a:lnTo>
                <a:lnTo>
                  <a:pt x="6915" y="193487"/>
                </a:lnTo>
                <a:lnTo>
                  <a:pt x="1855" y="185992"/>
                </a:lnTo>
                <a:lnTo>
                  <a:pt x="0" y="176824"/>
                </a:lnTo>
                <a:lnTo>
                  <a:pt x="0" y="70724"/>
                </a:lnTo>
                <a:lnTo>
                  <a:pt x="1855" y="61546"/>
                </a:lnTo>
                <a:lnTo>
                  <a:pt x="6915" y="54053"/>
                </a:lnTo>
                <a:lnTo>
                  <a:pt x="14417" y="49001"/>
                </a:lnTo>
                <a:lnTo>
                  <a:pt x="23599" y="47149"/>
                </a:lnTo>
                <a:lnTo>
                  <a:pt x="188724" y="47149"/>
                </a:lnTo>
                <a:lnTo>
                  <a:pt x="197917" y="49001"/>
                </a:lnTo>
                <a:lnTo>
                  <a:pt x="205418" y="54053"/>
                </a:lnTo>
                <a:lnTo>
                  <a:pt x="208704" y="58924"/>
                </a:lnTo>
                <a:lnTo>
                  <a:pt x="20649" y="58924"/>
                </a:lnTo>
                <a:lnTo>
                  <a:pt x="17999" y="60049"/>
                </a:lnTo>
                <a:lnTo>
                  <a:pt x="15924" y="61824"/>
                </a:lnTo>
                <a:lnTo>
                  <a:pt x="28457" y="74349"/>
                </a:lnTo>
                <a:lnTo>
                  <a:pt x="11799" y="74349"/>
                </a:lnTo>
                <a:lnTo>
                  <a:pt x="11799" y="173174"/>
                </a:lnTo>
                <a:lnTo>
                  <a:pt x="28480" y="173174"/>
                </a:lnTo>
                <a:lnTo>
                  <a:pt x="15924" y="185724"/>
                </a:lnTo>
                <a:lnTo>
                  <a:pt x="17999" y="187499"/>
                </a:lnTo>
                <a:lnTo>
                  <a:pt x="20649" y="188599"/>
                </a:lnTo>
                <a:lnTo>
                  <a:pt x="208714" y="188599"/>
                </a:lnTo>
                <a:lnTo>
                  <a:pt x="205418" y="193487"/>
                </a:lnTo>
                <a:lnTo>
                  <a:pt x="197917" y="198544"/>
                </a:lnTo>
                <a:lnTo>
                  <a:pt x="188724" y="200399"/>
                </a:lnTo>
                <a:close/>
              </a:path>
              <a:path extrusionOk="0" h="200660" w="259714">
                <a:moveTo>
                  <a:pt x="127505" y="147324"/>
                </a:moveTo>
                <a:lnTo>
                  <a:pt x="109174" y="147324"/>
                </a:lnTo>
                <a:lnTo>
                  <a:pt x="112024" y="146124"/>
                </a:lnTo>
                <a:lnTo>
                  <a:pt x="196399" y="61824"/>
                </a:lnTo>
                <a:lnTo>
                  <a:pt x="194324" y="60049"/>
                </a:lnTo>
                <a:lnTo>
                  <a:pt x="191674" y="58924"/>
                </a:lnTo>
                <a:lnTo>
                  <a:pt x="208704" y="58924"/>
                </a:lnTo>
                <a:lnTo>
                  <a:pt x="210472" y="61546"/>
                </a:lnTo>
                <a:lnTo>
                  <a:pt x="212324" y="70724"/>
                </a:lnTo>
                <a:lnTo>
                  <a:pt x="212324" y="74349"/>
                </a:lnTo>
                <a:lnTo>
                  <a:pt x="200524" y="74349"/>
                </a:lnTo>
                <a:lnTo>
                  <a:pt x="151099" y="123774"/>
                </a:lnTo>
                <a:lnTo>
                  <a:pt x="159428" y="132099"/>
                </a:lnTo>
                <a:lnTo>
                  <a:pt x="142749" y="132099"/>
                </a:lnTo>
                <a:lnTo>
                  <a:pt x="127505" y="147324"/>
                </a:lnTo>
                <a:close/>
              </a:path>
              <a:path extrusionOk="0" h="200660" w="259714">
                <a:moveTo>
                  <a:pt x="28480" y="173174"/>
                </a:moveTo>
                <a:lnTo>
                  <a:pt x="11799" y="173174"/>
                </a:lnTo>
                <a:lnTo>
                  <a:pt x="61249" y="123774"/>
                </a:lnTo>
                <a:lnTo>
                  <a:pt x="11799" y="74349"/>
                </a:lnTo>
                <a:lnTo>
                  <a:pt x="28457" y="74349"/>
                </a:lnTo>
                <a:lnTo>
                  <a:pt x="86242" y="132099"/>
                </a:lnTo>
                <a:lnTo>
                  <a:pt x="69574" y="132099"/>
                </a:lnTo>
                <a:lnTo>
                  <a:pt x="28480" y="173174"/>
                </a:lnTo>
                <a:close/>
              </a:path>
              <a:path extrusionOk="0" h="200660" w="259714">
                <a:moveTo>
                  <a:pt x="212324" y="173174"/>
                </a:moveTo>
                <a:lnTo>
                  <a:pt x="200524" y="173174"/>
                </a:lnTo>
                <a:lnTo>
                  <a:pt x="200524" y="74349"/>
                </a:lnTo>
                <a:lnTo>
                  <a:pt x="212324" y="74349"/>
                </a:lnTo>
                <a:lnTo>
                  <a:pt x="212324" y="173174"/>
                </a:lnTo>
                <a:close/>
              </a:path>
              <a:path extrusionOk="0" h="200660" w="259714">
                <a:moveTo>
                  <a:pt x="112074" y="159099"/>
                </a:moveTo>
                <a:lnTo>
                  <a:pt x="100249" y="159099"/>
                </a:lnTo>
                <a:lnTo>
                  <a:pt x="94349" y="156849"/>
                </a:lnTo>
                <a:lnTo>
                  <a:pt x="69574" y="132099"/>
                </a:lnTo>
                <a:lnTo>
                  <a:pt x="86242" y="132099"/>
                </a:lnTo>
                <a:lnTo>
                  <a:pt x="98250" y="144099"/>
                </a:lnTo>
                <a:lnTo>
                  <a:pt x="100299" y="146124"/>
                </a:lnTo>
                <a:lnTo>
                  <a:pt x="103149" y="147324"/>
                </a:lnTo>
                <a:lnTo>
                  <a:pt x="127505" y="147324"/>
                </a:lnTo>
                <a:lnTo>
                  <a:pt x="117999" y="156849"/>
                </a:lnTo>
                <a:lnTo>
                  <a:pt x="112074" y="159099"/>
                </a:lnTo>
                <a:close/>
              </a:path>
              <a:path extrusionOk="0" h="200660" w="259714">
                <a:moveTo>
                  <a:pt x="208714" y="188599"/>
                </a:moveTo>
                <a:lnTo>
                  <a:pt x="191674" y="188599"/>
                </a:lnTo>
                <a:lnTo>
                  <a:pt x="194324" y="187499"/>
                </a:lnTo>
                <a:lnTo>
                  <a:pt x="196399" y="185724"/>
                </a:lnTo>
                <a:lnTo>
                  <a:pt x="142749" y="132099"/>
                </a:lnTo>
                <a:lnTo>
                  <a:pt x="159428" y="132099"/>
                </a:lnTo>
                <a:lnTo>
                  <a:pt x="200524" y="173174"/>
                </a:lnTo>
                <a:lnTo>
                  <a:pt x="212324" y="173174"/>
                </a:lnTo>
                <a:lnTo>
                  <a:pt x="212324" y="176824"/>
                </a:lnTo>
                <a:lnTo>
                  <a:pt x="210472" y="185992"/>
                </a:lnTo>
                <a:lnTo>
                  <a:pt x="208714" y="188599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/>
          <p:nvPr/>
        </p:nvSpPr>
        <p:spPr>
          <a:xfrm>
            <a:off x="2547519" y="4490466"/>
            <a:ext cx="212399" cy="2123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4"/>
          <p:cNvSpPr/>
          <p:nvPr/>
        </p:nvSpPr>
        <p:spPr>
          <a:xfrm>
            <a:off x="2064565" y="4212891"/>
            <a:ext cx="259715" cy="259715"/>
          </a:xfrm>
          <a:custGeom>
            <a:rect b="b" l="l" r="r" t="t"/>
            <a:pathLst>
              <a:path extrusionOk="0" h="259714" w="259714">
                <a:moveTo>
                  <a:pt x="129749" y="259499"/>
                </a:moveTo>
                <a:lnTo>
                  <a:pt x="79248" y="249305"/>
                </a:lnTo>
                <a:lnTo>
                  <a:pt x="38005" y="221502"/>
                </a:lnTo>
                <a:lnTo>
                  <a:pt x="10197" y="180260"/>
                </a:lnTo>
                <a:lnTo>
                  <a:pt x="0" y="129749"/>
                </a:lnTo>
                <a:lnTo>
                  <a:pt x="10197" y="79249"/>
                </a:lnTo>
                <a:lnTo>
                  <a:pt x="38005" y="38006"/>
                </a:lnTo>
                <a:lnTo>
                  <a:pt x="79248" y="10197"/>
                </a:lnTo>
                <a:lnTo>
                  <a:pt x="129749" y="0"/>
                </a:lnTo>
                <a:lnTo>
                  <a:pt x="180250" y="10197"/>
                </a:lnTo>
                <a:lnTo>
                  <a:pt x="182626" y="11799"/>
                </a:lnTo>
                <a:lnTo>
                  <a:pt x="129749" y="11799"/>
                </a:lnTo>
                <a:lnTo>
                  <a:pt x="83833" y="21067"/>
                </a:lnTo>
                <a:lnTo>
                  <a:pt x="46341" y="46343"/>
                </a:lnTo>
                <a:lnTo>
                  <a:pt x="21065" y="83834"/>
                </a:lnTo>
                <a:lnTo>
                  <a:pt x="11797" y="129749"/>
                </a:lnTo>
                <a:lnTo>
                  <a:pt x="21065" y="175664"/>
                </a:lnTo>
                <a:lnTo>
                  <a:pt x="46341" y="213155"/>
                </a:lnTo>
                <a:lnTo>
                  <a:pt x="83833" y="238431"/>
                </a:lnTo>
                <a:lnTo>
                  <a:pt x="129749" y="247699"/>
                </a:lnTo>
                <a:lnTo>
                  <a:pt x="182632" y="247699"/>
                </a:lnTo>
                <a:lnTo>
                  <a:pt x="180250" y="249305"/>
                </a:lnTo>
                <a:lnTo>
                  <a:pt x="129749" y="259499"/>
                </a:lnTo>
                <a:close/>
              </a:path>
              <a:path extrusionOk="0" h="259714" w="259714">
                <a:moveTo>
                  <a:pt x="182632" y="247699"/>
                </a:moveTo>
                <a:lnTo>
                  <a:pt x="129749" y="247699"/>
                </a:lnTo>
                <a:lnTo>
                  <a:pt x="175664" y="238431"/>
                </a:lnTo>
                <a:lnTo>
                  <a:pt x="213157" y="213155"/>
                </a:lnTo>
                <a:lnTo>
                  <a:pt x="238433" y="175664"/>
                </a:lnTo>
                <a:lnTo>
                  <a:pt x="247702" y="129749"/>
                </a:lnTo>
                <a:lnTo>
                  <a:pt x="238433" y="83834"/>
                </a:lnTo>
                <a:lnTo>
                  <a:pt x="213157" y="46343"/>
                </a:lnTo>
                <a:lnTo>
                  <a:pt x="175664" y="21067"/>
                </a:lnTo>
                <a:lnTo>
                  <a:pt x="129749" y="11799"/>
                </a:lnTo>
                <a:lnTo>
                  <a:pt x="182626" y="11799"/>
                </a:lnTo>
                <a:lnTo>
                  <a:pt x="221493" y="38006"/>
                </a:lnTo>
                <a:lnTo>
                  <a:pt x="249301" y="79249"/>
                </a:lnTo>
                <a:lnTo>
                  <a:pt x="259499" y="129749"/>
                </a:lnTo>
                <a:lnTo>
                  <a:pt x="249301" y="180260"/>
                </a:lnTo>
                <a:lnTo>
                  <a:pt x="221493" y="221502"/>
                </a:lnTo>
                <a:lnTo>
                  <a:pt x="182632" y="247699"/>
                </a:lnTo>
                <a:close/>
              </a:path>
              <a:path extrusionOk="0" h="259714" w="259714">
                <a:moveTo>
                  <a:pt x="94367" y="117949"/>
                </a:moveTo>
                <a:lnTo>
                  <a:pt x="80591" y="115171"/>
                </a:lnTo>
                <a:lnTo>
                  <a:pt x="69341" y="107593"/>
                </a:lnTo>
                <a:lnTo>
                  <a:pt x="61756" y="96349"/>
                </a:lnTo>
                <a:lnTo>
                  <a:pt x="58974" y="82574"/>
                </a:lnTo>
                <a:lnTo>
                  <a:pt x="61756" y="68806"/>
                </a:lnTo>
                <a:lnTo>
                  <a:pt x="69341" y="57553"/>
                </a:lnTo>
                <a:lnTo>
                  <a:pt x="80591" y="49960"/>
                </a:lnTo>
                <a:lnTo>
                  <a:pt x="94367" y="47174"/>
                </a:lnTo>
                <a:lnTo>
                  <a:pt x="108137" y="49960"/>
                </a:lnTo>
                <a:lnTo>
                  <a:pt x="119384" y="57553"/>
                </a:lnTo>
                <a:lnTo>
                  <a:pt x="120342" y="58974"/>
                </a:lnTo>
                <a:lnTo>
                  <a:pt x="94367" y="58974"/>
                </a:lnTo>
                <a:lnTo>
                  <a:pt x="85182" y="60827"/>
                </a:lnTo>
                <a:lnTo>
                  <a:pt x="77682" y="65881"/>
                </a:lnTo>
                <a:lnTo>
                  <a:pt x="72626" y="73381"/>
                </a:lnTo>
                <a:lnTo>
                  <a:pt x="70772" y="82574"/>
                </a:lnTo>
                <a:lnTo>
                  <a:pt x="72626" y="91753"/>
                </a:lnTo>
                <a:lnTo>
                  <a:pt x="77682" y="99246"/>
                </a:lnTo>
                <a:lnTo>
                  <a:pt x="85182" y="104297"/>
                </a:lnTo>
                <a:lnTo>
                  <a:pt x="94367" y="106149"/>
                </a:lnTo>
                <a:lnTo>
                  <a:pt x="120357" y="106149"/>
                </a:lnTo>
                <a:lnTo>
                  <a:pt x="119384" y="107593"/>
                </a:lnTo>
                <a:lnTo>
                  <a:pt x="108137" y="115171"/>
                </a:lnTo>
                <a:lnTo>
                  <a:pt x="94367" y="117949"/>
                </a:lnTo>
                <a:close/>
              </a:path>
              <a:path extrusionOk="0" h="259714" w="259714">
                <a:moveTo>
                  <a:pt x="120357" y="106149"/>
                </a:moveTo>
                <a:lnTo>
                  <a:pt x="94367" y="106149"/>
                </a:lnTo>
                <a:lnTo>
                  <a:pt x="103547" y="104297"/>
                </a:lnTo>
                <a:lnTo>
                  <a:pt x="111044" y="99246"/>
                </a:lnTo>
                <a:lnTo>
                  <a:pt x="116098" y="91753"/>
                </a:lnTo>
                <a:lnTo>
                  <a:pt x="117952" y="82574"/>
                </a:lnTo>
                <a:lnTo>
                  <a:pt x="116098" y="73381"/>
                </a:lnTo>
                <a:lnTo>
                  <a:pt x="111044" y="65881"/>
                </a:lnTo>
                <a:lnTo>
                  <a:pt x="103547" y="60827"/>
                </a:lnTo>
                <a:lnTo>
                  <a:pt x="94367" y="58974"/>
                </a:lnTo>
                <a:lnTo>
                  <a:pt x="120342" y="58974"/>
                </a:lnTo>
                <a:lnTo>
                  <a:pt x="126968" y="68806"/>
                </a:lnTo>
                <a:lnTo>
                  <a:pt x="129749" y="82574"/>
                </a:lnTo>
                <a:lnTo>
                  <a:pt x="126968" y="96349"/>
                </a:lnTo>
                <a:lnTo>
                  <a:pt x="120357" y="106149"/>
                </a:lnTo>
                <a:close/>
              </a:path>
              <a:path extrusionOk="0" h="259714" w="259714">
                <a:moveTo>
                  <a:pt x="200522" y="153349"/>
                </a:moveTo>
                <a:lnTo>
                  <a:pt x="191337" y="151493"/>
                </a:lnTo>
                <a:lnTo>
                  <a:pt x="183837" y="146434"/>
                </a:lnTo>
                <a:lnTo>
                  <a:pt x="178774" y="138899"/>
                </a:lnTo>
                <a:lnTo>
                  <a:pt x="176927" y="129749"/>
                </a:lnTo>
                <a:lnTo>
                  <a:pt x="178781" y="120567"/>
                </a:lnTo>
                <a:lnTo>
                  <a:pt x="183837" y="113065"/>
                </a:lnTo>
                <a:lnTo>
                  <a:pt x="191337" y="108005"/>
                </a:lnTo>
                <a:lnTo>
                  <a:pt x="200522" y="106149"/>
                </a:lnTo>
                <a:lnTo>
                  <a:pt x="209703" y="108005"/>
                </a:lnTo>
                <a:lnTo>
                  <a:pt x="217203" y="113065"/>
                </a:lnTo>
                <a:lnTo>
                  <a:pt x="220497" y="117949"/>
                </a:lnTo>
                <a:lnTo>
                  <a:pt x="194012" y="117949"/>
                </a:lnTo>
                <a:lnTo>
                  <a:pt x="188724" y="123249"/>
                </a:lnTo>
                <a:lnTo>
                  <a:pt x="188724" y="136274"/>
                </a:lnTo>
                <a:lnTo>
                  <a:pt x="194012" y="141549"/>
                </a:lnTo>
                <a:lnTo>
                  <a:pt x="220497" y="141549"/>
                </a:lnTo>
                <a:lnTo>
                  <a:pt x="217203" y="146434"/>
                </a:lnTo>
                <a:lnTo>
                  <a:pt x="209703" y="151493"/>
                </a:lnTo>
                <a:lnTo>
                  <a:pt x="200522" y="153349"/>
                </a:lnTo>
                <a:close/>
              </a:path>
              <a:path extrusionOk="0" h="259714" w="259714">
                <a:moveTo>
                  <a:pt x="220497" y="141549"/>
                </a:moveTo>
                <a:lnTo>
                  <a:pt x="207034" y="141549"/>
                </a:lnTo>
                <a:lnTo>
                  <a:pt x="212322" y="136274"/>
                </a:lnTo>
                <a:lnTo>
                  <a:pt x="212322" y="123249"/>
                </a:lnTo>
                <a:lnTo>
                  <a:pt x="207034" y="117949"/>
                </a:lnTo>
                <a:lnTo>
                  <a:pt x="220497" y="117949"/>
                </a:lnTo>
                <a:lnTo>
                  <a:pt x="222261" y="120567"/>
                </a:lnTo>
                <a:lnTo>
                  <a:pt x="224117" y="129749"/>
                </a:lnTo>
                <a:lnTo>
                  <a:pt x="222261" y="138932"/>
                </a:lnTo>
                <a:lnTo>
                  <a:pt x="220497" y="141549"/>
                </a:lnTo>
                <a:close/>
              </a:path>
              <a:path extrusionOk="0" h="259714" w="259714">
                <a:moveTo>
                  <a:pt x="150699" y="141549"/>
                </a:moveTo>
                <a:lnTo>
                  <a:pt x="144189" y="141549"/>
                </a:lnTo>
                <a:lnTo>
                  <a:pt x="141579" y="138932"/>
                </a:lnTo>
                <a:lnTo>
                  <a:pt x="141547" y="132399"/>
                </a:lnTo>
                <a:lnTo>
                  <a:pt x="144189" y="129749"/>
                </a:lnTo>
                <a:lnTo>
                  <a:pt x="150699" y="129749"/>
                </a:lnTo>
                <a:lnTo>
                  <a:pt x="153344" y="132399"/>
                </a:lnTo>
                <a:lnTo>
                  <a:pt x="153312" y="138932"/>
                </a:lnTo>
                <a:lnTo>
                  <a:pt x="150699" y="141549"/>
                </a:lnTo>
                <a:close/>
              </a:path>
              <a:path extrusionOk="0" h="259714" w="259714">
                <a:moveTo>
                  <a:pt x="65487" y="165124"/>
                </a:moveTo>
                <a:lnTo>
                  <a:pt x="52464" y="165124"/>
                </a:lnTo>
                <a:lnTo>
                  <a:pt x="47177" y="159849"/>
                </a:lnTo>
                <a:lnTo>
                  <a:pt x="47177" y="146824"/>
                </a:lnTo>
                <a:lnTo>
                  <a:pt x="52464" y="141549"/>
                </a:lnTo>
                <a:lnTo>
                  <a:pt x="65487" y="141549"/>
                </a:lnTo>
                <a:lnTo>
                  <a:pt x="70772" y="146824"/>
                </a:lnTo>
                <a:lnTo>
                  <a:pt x="70772" y="159849"/>
                </a:lnTo>
                <a:lnTo>
                  <a:pt x="65487" y="165124"/>
                </a:lnTo>
                <a:close/>
              </a:path>
              <a:path extrusionOk="0" h="259714" w="259714">
                <a:moveTo>
                  <a:pt x="121832" y="200524"/>
                </a:moveTo>
                <a:lnTo>
                  <a:pt x="102287" y="200524"/>
                </a:lnTo>
                <a:lnTo>
                  <a:pt x="94367" y="192599"/>
                </a:lnTo>
                <a:lnTo>
                  <a:pt x="94367" y="173049"/>
                </a:lnTo>
                <a:lnTo>
                  <a:pt x="102287" y="165124"/>
                </a:lnTo>
                <a:lnTo>
                  <a:pt x="121832" y="165124"/>
                </a:lnTo>
                <a:lnTo>
                  <a:pt x="129749" y="173049"/>
                </a:lnTo>
                <a:lnTo>
                  <a:pt x="129749" y="176924"/>
                </a:lnTo>
                <a:lnTo>
                  <a:pt x="108797" y="176924"/>
                </a:lnTo>
                <a:lnTo>
                  <a:pt x="106152" y="179574"/>
                </a:lnTo>
                <a:lnTo>
                  <a:pt x="106152" y="186099"/>
                </a:lnTo>
                <a:lnTo>
                  <a:pt x="108797" y="188724"/>
                </a:lnTo>
                <a:lnTo>
                  <a:pt x="129749" y="188724"/>
                </a:lnTo>
                <a:lnTo>
                  <a:pt x="129749" y="192599"/>
                </a:lnTo>
                <a:lnTo>
                  <a:pt x="121832" y="200524"/>
                </a:lnTo>
                <a:close/>
              </a:path>
              <a:path extrusionOk="0" h="259714" w="259714">
                <a:moveTo>
                  <a:pt x="129749" y="188724"/>
                </a:moveTo>
                <a:lnTo>
                  <a:pt x="115309" y="188724"/>
                </a:lnTo>
                <a:lnTo>
                  <a:pt x="117952" y="186099"/>
                </a:lnTo>
                <a:lnTo>
                  <a:pt x="117952" y="179574"/>
                </a:lnTo>
                <a:lnTo>
                  <a:pt x="115309" y="176924"/>
                </a:lnTo>
                <a:lnTo>
                  <a:pt x="129749" y="176924"/>
                </a:lnTo>
                <a:lnTo>
                  <a:pt x="129749" y="188724"/>
                </a:lnTo>
                <a:close/>
              </a:path>
              <a:path extrusionOk="0" h="259714" w="259714">
                <a:moveTo>
                  <a:pt x="174284" y="212324"/>
                </a:moveTo>
                <a:lnTo>
                  <a:pt x="167784" y="212324"/>
                </a:lnTo>
                <a:lnTo>
                  <a:pt x="165132" y="209674"/>
                </a:lnTo>
                <a:lnTo>
                  <a:pt x="165132" y="203174"/>
                </a:lnTo>
                <a:lnTo>
                  <a:pt x="167784" y="200524"/>
                </a:lnTo>
                <a:lnTo>
                  <a:pt x="174284" y="200524"/>
                </a:lnTo>
                <a:lnTo>
                  <a:pt x="176927" y="203174"/>
                </a:lnTo>
                <a:lnTo>
                  <a:pt x="176927" y="209674"/>
                </a:lnTo>
                <a:lnTo>
                  <a:pt x="174284" y="212324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4"/>
          <p:cNvSpPr/>
          <p:nvPr/>
        </p:nvSpPr>
        <p:spPr>
          <a:xfrm>
            <a:off x="403901" y="4475041"/>
            <a:ext cx="259715" cy="259715"/>
          </a:xfrm>
          <a:custGeom>
            <a:rect b="b" l="l" r="r" t="t"/>
            <a:pathLst>
              <a:path extrusionOk="0" h="259714" w="259715">
                <a:moveTo>
                  <a:pt x="195234" y="259499"/>
                </a:moveTo>
                <a:lnTo>
                  <a:pt x="182212" y="259499"/>
                </a:lnTo>
                <a:lnTo>
                  <a:pt x="176927" y="254224"/>
                </a:lnTo>
                <a:lnTo>
                  <a:pt x="176927" y="241199"/>
                </a:lnTo>
                <a:lnTo>
                  <a:pt x="182212" y="235899"/>
                </a:lnTo>
                <a:lnTo>
                  <a:pt x="195234" y="235899"/>
                </a:lnTo>
                <a:lnTo>
                  <a:pt x="200522" y="241199"/>
                </a:lnTo>
                <a:lnTo>
                  <a:pt x="200522" y="254224"/>
                </a:lnTo>
                <a:lnTo>
                  <a:pt x="195234" y="259499"/>
                </a:lnTo>
                <a:close/>
              </a:path>
              <a:path extrusionOk="0" h="259714" w="259715">
                <a:moveTo>
                  <a:pt x="230617" y="224124"/>
                </a:moveTo>
                <a:lnTo>
                  <a:pt x="217604" y="224124"/>
                </a:lnTo>
                <a:lnTo>
                  <a:pt x="212319" y="218824"/>
                </a:lnTo>
                <a:lnTo>
                  <a:pt x="212319" y="205799"/>
                </a:lnTo>
                <a:lnTo>
                  <a:pt x="217604" y="200524"/>
                </a:lnTo>
                <a:lnTo>
                  <a:pt x="230617" y="200524"/>
                </a:lnTo>
                <a:lnTo>
                  <a:pt x="235902" y="205799"/>
                </a:lnTo>
                <a:lnTo>
                  <a:pt x="235902" y="218824"/>
                </a:lnTo>
                <a:lnTo>
                  <a:pt x="230617" y="224124"/>
                </a:lnTo>
                <a:close/>
              </a:path>
              <a:path extrusionOk="0" h="259714" w="259715">
                <a:moveTo>
                  <a:pt x="212319" y="153349"/>
                </a:moveTo>
                <a:lnTo>
                  <a:pt x="47177" y="153349"/>
                </a:lnTo>
                <a:lnTo>
                  <a:pt x="28811" y="149641"/>
                </a:lnTo>
                <a:lnTo>
                  <a:pt x="13816" y="139527"/>
                </a:lnTo>
                <a:lnTo>
                  <a:pt x="3706" y="124525"/>
                </a:lnTo>
                <a:lnTo>
                  <a:pt x="0" y="106149"/>
                </a:lnTo>
                <a:lnTo>
                  <a:pt x="2742" y="90284"/>
                </a:lnTo>
                <a:lnTo>
                  <a:pt x="10360" y="76702"/>
                </a:lnTo>
                <a:lnTo>
                  <a:pt x="21818" y="66419"/>
                </a:lnTo>
                <a:lnTo>
                  <a:pt x="36244" y="60299"/>
                </a:lnTo>
                <a:lnTo>
                  <a:pt x="44311" y="36492"/>
                </a:lnTo>
                <a:lnTo>
                  <a:pt x="59778" y="17362"/>
                </a:lnTo>
                <a:lnTo>
                  <a:pt x="80955" y="4626"/>
                </a:lnTo>
                <a:lnTo>
                  <a:pt x="106152" y="0"/>
                </a:lnTo>
                <a:lnTo>
                  <a:pt x="124154" y="2323"/>
                </a:lnTo>
                <a:lnTo>
                  <a:pt x="140420" y="8890"/>
                </a:lnTo>
                <a:lnTo>
                  <a:pt x="144398" y="11799"/>
                </a:lnTo>
                <a:lnTo>
                  <a:pt x="106152" y="11799"/>
                </a:lnTo>
                <a:lnTo>
                  <a:pt x="85440" y="15622"/>
                </a:lnTo>
                <a:lnTo>
                  <a:pt x="67773" y="26181"/>
                </a:lnTo>
                <a:lnTo>
                  <a:pt x="54734" y="42111"/>
                </a:lnTo>
                <a:lnTo>
                  <a:pt x="47909" y="62049"/>
                </a:lnTo>
                <a:lnTo>
                  <a:pt x="47199" y="66799"/>
                </a:lnTo>
                <a:lnTo>
                  <a:pt x="43654" y="70674"/>
                </a:lnTo>
                <a:lnTo>
                  <a:pt x="13789" y="94387"/>
                </a:lnTo>
                <a:lnTo>
                  <a:pt x="11794" y="106149"/>
                </a:lnTo>
                <a:lnTo>
                  <a:pt x="14579" y="119918"/>
                </a:lnTo>
                <a:lnTo>
                  <a:pt x="22169" y="131171"/>
                </a:lnTo>
                <a:lnTo>
                  <a:pt x="33418" y="138764"/>
                </a:lnTo>
                <a:lnTo>
                  <a:pt x="47177" y="141549"/>
                </a:lnTo>
                <a:lnTo>
                  <a:pt x="242683" y="141549"/>
                </a:lnTo>
                <a:lnTo>
                  <a:pt x="230684" y="149641"/>
                </a:lnTo>
                <a:lnTo>
                  <a:pt x="212319" y="153349"/>
                </a:lnTo>
                <a:close/>
              </a:path>
              <a:path extrusionOk="0" h="259714" w="259715">
                <a:moveTo>
                  <a:pt x="168299" y="44149"/>
                </a:moveTo>
                <a:lnTo>
                  <a:pt x="165454" y="44149"/>
                </a:lnTo>
                <a:lnTo>
                  <a:pt x="164372" y="44124"/>
                </a:lnTo>
                <a:lnTo>
                  <a:pt x="160429" y="43574"/>
                </a:lnTo>
                <a:lnTo>
                  <a:pt x="151517" y="35749"/>
                </a:lnTo>
                <a:lnTo>
                  <a:pt x="149654" y="32874"/>
                </a:lnTo>
                <a:lnTo>
                  <a:pt x="141058" y="22452"/>
                </a:lnTo>
                <a:lnTo>
                  <a:pt x="131304" y="15999"/>
                </a:lnTo>
                <a:lnTo>
                  <a:pt x="119850" y="12716"/>
                </a:lnTo>
                <a:lnTo>
                  <a:pt x="106152" y="11799"/>
                </a:lnTo>
                <a:lnTo>
                  <a:pt x="144398" y="11799"/>
                </a:lnTo>
                <a:lnTo>
                  <a:pt x="154378" y="19100"/>
                </a:lnTo>
                <a:lnTo>
                  <a:pt x="165454" y="32349"/>
                </a:lnTo>
                <a:lnTo>
                  <a:pt x="211349" y="32349"/>
                </a:lnTo>
                <a:lnTo>
                  <a:pt x="213746" y="33965"/>
                </a:lnTo>
                <a:lnTo>
                  <a:pt x="214697" y="35374"/>
                </a:lnTo>
                <a:lnTo>
                  <a:pt x="183042" y="35374"/>
                </a:lnTo>
                <a:lnTo>
                  <a:pt x="177527" y="37474"/>
                </a:lnTo>
                <a:lnTo>
                  <a:pt x="173227" y="41249"/>
                </a:lnTo>
                <a:lnTo>
                  <a:pt x="171052" y="43124"/>
                </a:lnTo>
                <a:lnTo>
                  <a:pt x="168299" y="44149"/>
                </a:lnTo>
                <a:close/>
              </a:path>
              <a:path extrusionOk="0" h="259714" w="259715">
                <a:moveTo>
                  <a:pt x="211349" y="32349"/>
                </a:moveTo>
                <a:lnTo>
                  <a:pt x="165454" y="32349"/>
                </a:lnTo>
                <a:lnTo>
                  <a:pt x="171689" y="26924"/>
                </a:lnTo>
                <a:lnTo>
                  <a:pt x="179809" y="23599"/>
                </a:lnTo>
                <a:lnTo>
                  <a:pt x="188724" y="23599"/>
                </a:lnTo>
                <a:lnTo>
                  <a:pt x="202496" y="26381"/>
                </a:lnTo>
                <a:lnTo>
                  <a:pt x="211349" y="32349"/>
                </a:lnTo>
                <a:close/>
              </a:path>
              <a:path extrusionOk="0" h="259714" w="259715">
                <a:moveTo>
                  <a:pt x="242683" y="141549"/>
                </a:moveTo>
                <a:lnTo>
                  <a:pt x="212319" y="141549"/>
                </a:lnTo>
                <a:lnTo>
                  <a:pt x="226078" y="138764"/>
                </a:lnTo>
                <a:lnTo>
                  <a:pt x="237325" y="131171"/>
                </a:lnTo>
                <a:lnTo>
                  <a:pt x="244914" y="119918"/>
                </a:lnTo>
                <a:lnTo>
                  <a:pt x="247699" y="106149"/>
                </a:lnTo>
                <a:lnTo>
                  <a:pt x="245746" y="94565"/>
                </a:lnTo>
                <a:lnTo>
                  <a:pt x="240275" y="84499"/>
                </a:lnTo>
                <a:lnTo>
                  <a:pt x="231866" y="76702"/>
                </a:lnTo>
                <a:lnTo>
                  <a:pt x="221102" y="71924"/>
                </a:lnTo>
                <a:lnTo>
                  <a:pt x="215694" y="70549"/>
                </a:lnTo>
                <a:lnTo>
                  <a:pt x="211994" y="65549"/>
                </a:lnTo>
                <a:lnTo>
                  <a:pt x="212157" y="62049"/>
                </a:lnTo>
                <a:lnTo>
                  <a:pt x="212269" y="58974"/>
                </a:lnTo>
                <a:lnTo>
                  <a:pt x="210451" y="49855"/>
                </a:lnTo>
                <a:lnTo>
                  <a:pt x="205397" y="42315"/>
                </a:lnTo>
                <a:lnTo>
                  <a:pt x="197899" y="37236"/>
                </a:lnTo>
                <a:lnTo>
                  <a:pt x="188724" y="35374"/>
                </a:lnTo>
                <a:lnTo>
                  <a:pt x="214697" y="35374"/>
                </a:lnTo>
                <a:lnTo>
                  <a:pt x="221334" y="45210"/>
                </a:lnTo>
                <a:lnTo>
                  <a:pt x="224117" y="58974"/>
                </a:lnTo>
                <a:lnTo>
                  <a:pt x="224034" y="60499"/>
                </a:lnTo>
                <a:lnTo>
                  <a:pt x="238171" y="66743"/>
                </a:lnTo>
                <a:lnTo>
                  <a:pt x="249407" y="77034"/>
                </a:lnTo>
                <a:lnTo>
                  <a:pt x="256823" y="90470"/>
                </a:lnTo>
                <a:lnTo>
                  <a:pt x="259499" y="106149"/>
                </a:lnTo>
                <a:lnTo>
                  <a:pt x="255791" y="124525"/>
                </a:lnTo>
                <a:lnTo>
                  <a:pt x="245681" y="139527"/>
                </a:lnTo>
                <a:lnTo>
                  <a:pt x="242683" y="141549"/>
                </a:lnTo>
                <a:close/>
              </a:path>
              <a:path extrusionOk="0" h="259714" w="259715">
                <a:moveTo>
                  <a:pt x="183437" y="200524"/>
                </a:moveTo>
                <a:lnTo>
                  <a:pt x="170427" y="200524"/>
                </a:lnTo>
                <a:lnTo>
                  <a:pt x="165129" y="195249"/>
                </a:lnTo>
                <a:lnTo>
                  <a:pt x="165129" y="182224"/>
                </a:lnTo>
                <a:lnTo>
                  <a:pt x="170427" y="176924"/>
                </a:lnTo>
                <a:lnTo>
                  <a:pt x="183437" y="176924"/>
                </a:lnTo>
                <a:lnTo>
                  <a:pt x="188724" y="182224"/>
                </a:lnTo>
                <a:lnTo>
                  <a:pt x="188724" y="195249"/>
                </a:lnTo>
                <a:lnTo>
                  <a:pt x="183437" y="200524"/>
                </a:lnTo>
                <a:close/>
              </a:path>
              <a:path extrusionOk="0" h="259714" w="259715">
                <a:moveTo>
                  <a:pt x="136259" y="235899"/>
                </a:moveTo>
                <a:lnTo>
                  <a:pt x="123234" y="235899"/>
                </a:lnTo>
                <a:lnTo>
                  <a:pt x="117949" y="230624"/>
                </a:lnTo>
                <a:lnTo>
                  <a:pt x="117949" y="217599"/>
                </a:lnTo>
                <a:lnTo>
                  <a:pt x="123234" y="212324"/>
                </a:lnTo>
                <a:lnTo>
                  <a:pt x="136259" y="212324"/>
                </a:lnTo>
                <a:lnTo>
                  <a:pt x="141544" y="217599"/>
                </a:lnTo>
                <a:lnTo>
                  <a:pt x="141544" y="230624"/>
                </a:lnTo>
                <a:lnTo>
                  <a:pt x="136259" y="235899"/>
                </a:lnTo>
                <a:close/>
              </a:path>
              <a:path extrusionOk="0" h="259714" w="259715">
                <a:moveTo>
                  <a:pt x="41889" y="212324"/>
                </a:moveTo>
                <a:lnTo>
                  <a:pt x="28879" y="212324"/>
                </a:lnTo>
                <a:lnTo>
                  <a:pt x="23594" y="207024"/>
                </a:lnTo>
                <a:lnTo>
                  <a:pt x="23594" y="194024"/>
                </a:lnTo>
                <a:lnTo>
                  <a:pt x="28879" y="188724"/>
                </a:lnTo>
                <a:lnTo>
                  <a:pt x="41889" y="188724"/>
                </a:lnTo>
                <a:lnTo>
                  <a:pt x="47177" y="194024"/>
                </a:lnTo>
                <a:lnTo>
                  <a:pt x="47177" y="207024"/>
                </a:lnTo>
                <a:lnTo>
                  <a:pt x="41889" y="212324"/>
                </a:lnTo>
                <a:close/>
              </a:path>
              <a:path extrusionOk="0" h="259714" w="259715">
                <a:moveTo>
                  <a:pt x="65484" y="247699"/>
                </a:moveTo>
                <a:lnTo>
                  <a:pt x="52462" y="247699"/>
                </a:lnTo>
                <a:lnTo>
                  <a:pt x="47177" y="242424"/>
                </a:lnTo>
                <a:lnTo>
                  <a:pt x="47177" y="229399"/>
                </a:lnTo>
                <a:lnTo>
                  <a:pt x="52462" y="224124"/>
                </a:lnTo>
                <a:lnTo>
                  <a:pt x="65484" y="224124"/>
                </a:lnTo>
                <a:lnTo>
                  <a:pt x="70772" y="229399"/>
                </a:lnTo>
                <a:lnTo>
                  <a:pt x="70772" y="242424"/>
                </a:lnTo>
                <a:lnTo>
                  <a:pt x="65484" y="247699"/>
                </a:lnTo>
                <a:close/>
              </a:path>
              <a:path extrusionOk="0" h="259714" w="259715">
                <a:moveTo>
                  <a:pt x="100867" y="188724"/>
                </a:moveTo>
                <a:lnTo>
                  <a:pt x="87854" y="188724"/>
                </a:lnTo>
                <a:lnTo>
                  <a:pt x="82569" y="183449"/>
                </a:lnTo>
                <a:lnTo>
                  <a:pt x="82569" y="170424"/>
                </a:lnTo>
                <a:lnTo>
                  <a:pt x="87854" y="165124"/>
                </a:lnTo>
                <a:lnTo>
                  <a:pt x="100867" y="165124"/>
                </a:lnTo>
                <a:lnTo>
                  <a:pt x="106152" y="170424"/>
                </a:lnTo>
                <a:lnTo>
                  <a:pt x="106152" y="183449"/>
                </a:lnTo>
                <a:lnTo>
                  <a:pt x="100867" y="188724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4"/>
          <p:cNvSpPr/>
          <p:nvPr/>
        </p:nvSpPr>
        <p:spPr>
          <a:xfrm>
            <a:off x="3657367" y="4873065"/>
            <a:ext cx="141599" cy="1730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4"/>
          <p:cNvSpPr/>
          <p:nvPr/>
        </p:nvSpPr>
        <p:spPr>
          <a:xfrm>
            <a:off x="3174718" y="4299191"/>
            <a:ext cx="212399" cy="2123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4"/>
          <p:cNvSpPr/>
          <p:nvPr/>
        </p:nvSpPr>
        <p:spPr>
          <a:xfrm>
            <a:off x="1459464" y="4209116"/>
            <a:ext cx="259715" cy="259715"/>
          </a:xfrm>
          <a:custGeom>
            <a:rect b="b" l="l" r="r" t="t"/>
            <a:pathLst>
              <a:path extrusionOk="0" h="259714" w="259714">
                <a:moveTo>
                  <a:pt x="141547" y="259499"/>
                </a:moveTo>
                <a:lnTo>
                  <a:pt x="117952" y="259499"/>
                </a:lnTo>
                <a:lnTo>
                  <a:pt x="108773" y="257643"/>
                </a:lnTo>
                <a:lnTo>
                  <a:pt x="101276" y="252583"/>
                </a:lnTo>
                <a:lnTo>
                  <a:pt x="96221" y="245081"/>
                </a:lnTo>
                <a:lnTo>
                  <a:pt x="94367" y="235899"/>
                </a:lnTo>
                <a:lnTo>
                  <a:pt x="94367" y="212324"/>
                </a:lnTo>
                <a:lnTo>
                  <a:pt x="96221" y="203131"/>
                </a:lnTo>
                <a:lnTo>
                  <a:pt x="101276" y="195630"/>
                </a:lnTo>
                <a:lnTo>
                  <a:pt x="108773" y="190576"/>
                </a:lnTo>
                <a:lnTo>
                  <a:pt x="117952" y="188724"/>
                </a:lnTo>
                <a:lnTo>
                  <a:pt x="141547" y="188724"/>
                </a:lnTo>
                <a:lnTo>
                  <a:pt x="150726" y="190576"/>
                </a:lnTo>
                <a:lnTo>
                  <a:pt x="158223" y="195630"/>
                </a:lnTo>
                <a:lnTo>
                  <a:pt x="161521" y="200524"/>
                </a:lnTo>
                <a:lnTo>
                  <a:pt x="111442" y="200524"/>
                </a:lnTo>
                <a:lnTo>
                  <a:pt x="106154" y="205799"/>
                </a:lnTo>
                <a:lnTo>
                  <a:pt x="106154" y="242399"/>
                </a:lnTo>
                <a:lnTo>
                  <a:pt x="111442" y="247699"/>
                </a:lnTo>
                <a:lnTo>
                  <a:pt x="161514" y="247699"/>
                </a:lnTo>
                <a:lnTo>
                  <a:pt x="158223" y="252583"/>
                </a:lnTo>
                <a:lnTo>
                  <a:pt x="150726" y="257643"/>
                </a:lnTo>
                <a:lnTo>
                  <a:pt x="141547" y="259499"/>
                </a:lnTo>
                <a:close/>
              </a:path>
              <a:path extrusionOk="0" h="259714" w="259714">
                <a:moveTo>
                  <a:pt x="161514" y="247699"/>
                </a:moveTo>
                <a:lnTo>
                  <a:pt x="148059" y="247699"/>
                </a:lnTo>
                <a:lnTo>
                  <a:pt x="153344" y="242399"/>
                </a:lnTo>
                <a:lnTo>
                  <a:pt x="153344" y="205799"/>
                </a:lnTo>
                <a:lnTo>
                  <a:pt x="148059" y="200524"/>
                </a:lnTo>
                <a:lnTo>
                  <a:pt x="161521" y="200524"/>
                </a:lnTo>
                <a:lnTo>
                  <a:pt x="163278" y="203131"/>
                </a:lnTo>
                <a:lnTo>
                  <a:pt x="165132" y="212324"/>
                </a:lnTo>
                <a:lnTo>
                  <a:pt x="165132" y="235899"/>
                </a:lnTo>
                <a:lnTo>
                  <a:pt x="163278" y="245081"/>
                </a:lnTo>
                <a:lnTo>
                  <a:pt x="161514" y="247699"/>
                </a:lnTo>
                <a:close/>
              </a:path>
              <a:path extrusionOk="0" h="259714" w="259714">
                <a:moveTo>
                  <a:pt x="235904" y="259499"/>
                </a:moveTo>
                <a:lnTo>
                  <a:pt x="212322" y="259499"/>
                </a:lnTo>
                <a:lnTo>
                  <a:pt x="203136" y="257643"/>
                </a:lnTo>
                <a:lnTo>
                  <a:pt x="195636" y="252583"/>
                </a:lnTo>
                <a:lnTo>
                  <a:pt x="190580" y="245081"/>
                </a:lnTo>
                <a:lnTo>
                  <a:pt x="188727" y="235899"/>
                </a:lnTo>
                <a:lnTo>
                  <a:pt x="188727" y="212324"/>
                </a:lnTo>
                <a:lnTo>
                  <a:pt x="190580" y="203131"/>
                </a:lnTo>
                <a:lnTo>
                  <a:pt x="195636" y="195630"/>
                </a:lnTo>
                <a:lnTo>
                  <a:pt x="203136" y="190576"/>
                </a:lnTo>
                <a:lnTo>
                  <a:pt x="212322" y="188724"/>
                </a:lnTo>
                <a:lnTo>
                  <a:pt x="235904" y="188724"/>
                </a:lnTo>
                <a:lnTo>
                  <a:pt x="245090" y="190576"/>
                </a:lnTo>
                <a:lnTo>
                  <a:pt x="252590" y="195630"/>
                </a:lnTo>
                <a:lnTo>
                  <a:pt x="255888" y="200524"/>
                </a:lnTo>
                <a:lnTo>
                  <a:pt x="205809" y="200524"/>
                </a:lnTo>
                <a:lnTo>
                  <a:pt x="200522" y="205799"/>
                </a:lnTo>
                <a:lnTo>
                  <a:pt x="200522" y="242399"/>
                </a:lnTo>
                <a:lnTo>
                  <a:pt x="205809" y="247699"/>
                </a:lnTo>
                <a:lnTo>
                  <a:pt x="255881" y="247699"/>
                </a:lnTo>
                <a:lnTo>
                  <a:pt x="252590" y="252583"/>
                </a:lnTo>
                <a:lnTo>
                  <a:pt x="245090" y="257643"/>
                </a:lnTo>
                <a:lnTo>
                  <a:pt x="235904" y="259499"/>
                </a:lnTo>
                <a:close/>
              </a:path>
              <a:path extrusionOk="0" h="259714" w="259714">
                <a:moveTo>
                  <a:pt x="255881" y="247699"/>
                </a:moveTo>
                <a:lnTo>
                  <a:pt x="242417" y="247699"/>
                </a:lnTo>
                <a:lnTo>
                  <a:pt x="247702" y="242399"/>
                </a:lnTo>
                <a:lnTo>
                  <a:pt x="247702" y="205799"/>
                </a:lnTo>
                <a:lnTo>
                  <a:pt x="242417" y="200524"/>
                </a:lnTo>
                <a:lnTo>
                  <a:pt x="255888" y="200524"/>
                </a:lnTo>
                <a:lnTo>
                  <a:pt x="257645" y="203131"/>
                </a:lnTo>
                <a:lnTo>
                  <a:pt x="259499" y="212324"/>
                </a:lnTo>
                <a:lnTo>
                  <a:pt x="259499" y="235899"/>
                </a:lnTo>
                <a:lnTo>
                  <a:pt x="257645" y="245081"/>
                </a:lnTo>
                <a:lnTo>
                  <a:pt x="255881" y="247699"/>
                </a:lnTo>
                <a:close/>
              </a:path>
              <a:path extrusionOk="0" h="259714" w="259714">
                <a:moveTo>
                  <a:pt x="47177" y="259499"/>
                </a:moveTo>
                <a:lnTo>
                  <a:pt x="23594" y="259499"/>
                </a:lnTo>
                <a:lnTo>
                  <a:pt x="14409" y="257643"/>
                </a:lnTo>
                <a:lnTo>
                  <a:pt x="6909" y="252583"/>
                </a:lnTo>
                <a:lnTo>
                  <a:pt x="1853" y="245081"/>
                </a:lnTo>
                <a:lnTo>
                  <a:pt x="0" y="235899"/>
                </a:lnTo>
                <a:lnTo>
                  <a:pt x="0" y="212324"/>
                </a:lnTo>
                <a:lnTo>
                  <a:pt x="1853" y="203131"/>
                </a:lnTo>
                <a:lnTo>
                  <a:pt x="6909" y="195630"/>
                </a:lnTo>
                <a:lnTo>
                  <a:pt x="14409" y="190576"/>
                </a:lnTo>
                <a:lnTo>
                  <a:pt x="23594" y="188724"/>
                </a:lnTo>
                <a:lnTo>
                  <a:pt x="47177" y="188724"/>
                </a:lnTo>
                <a:lnTo>
                  <a:pt x="56364" y="190576"/>
                </a:lnTo>
                <a:lnTo>
                  <a:pt x="63863" y="195630"/>
                </a:lnTo>
                <a:lnTo>
                  <a:pt x="67162" y="200524"/>
                </a:lnTo>
                <a:lnTo>
                  <a:pt x="17084" y="200524"/>
                </a:lnTo>
                <a:lnTo>
                  <a:pt x="11797" y="205799"/>
                </a:lnTo>
                <a:lnTo>
                  <a:pt x="11797" y="242399"/>
                </a:lnTo>
                <a:lnTo>
                  <a:pt x="17084" y="247699"/>
                </a:lnTo>
                <a:lnTo>
                  <a:pt x="67155" y="247699"/>
                </a:lnTo>
                <a:lnTo>
                  <a:pt x="63863" y="252583"/>
                </a:lnTo>
                <a:lnTo>
                  <a:pt x="56364" y="257643"/>
                </a:lnTo>
                <a:lnTo>
                  <a:pt x="47177" y="259499"/>
                </a:lnTo>
                <a:close/>
              </a:path>
              <a:path extrusionOk="0" h="259714" w="259714">
                <a:moveTo>
                  <a:pt x="67155" y="247699"/>
                </a:moveTo>
                <a:lnTo>
                  <a:pt x="53689" y="247699"/>
                </a:lnTo>
                <a:lnTo>
                  <a:pt x="58977" y="242399"/>
                </a:lnTo>
                <a:lnTo>
                  <a:pt x="58977" y="205799"/>
                </a:lnTo>
                <a:lnTo>
                  <a:pt x="53689" y="200524"/>
                </a:lnTo>
                <a:lnTo>
                  <a:pt x="67162" y="200524"/>
                </a:lnTo>
                <a:lnTo>
                  <a:pt x="68919" y="203131"/>
                </a:lnTo>
                <a:lnTo>
                  <a:pt x="70772" y="212324"/>
                </a:lnTo>
                <a:lnTo>
                  <a:pt x="70772" y="235899"/>
                </a:lnTo>
                <a:lnTo>
                  <a:pt x="68919" y="245081"/>
                </a:lnTo>
                <a:lnTo>
                  <a:pt x="67155" y="247699"/>
                </a:lnTo>
                <a:close/>
              </a:path>
              <a:path extrusionOk="0" h="259714" w="259714">
                <a:moveTo>
                  <a:pt x="135647" y="117949"/>
                </a:moveTo>
                <a:lnTo>
                  <a:pt x="123852" y="117949"/>
                </a:lnTo>
                <a:lnTo>
                  <a:pt x="123852" y="85199"/>
                </a:lnTo>
                <a:lnTo>
                  <a:pt x="126494" y="82574"/>
                </a:lnTo>
                <a:lnTo>
                  <a:pt x="133004" y="82574"/>
                </a:lnTo>
                <a:lnTo>
                  <a:pt x="135647" y="85199"/>
                </a:lnTo>
                <a:lnTo>
                  <a:pt x="135647" y="117949"/>
                </a:lnTo>
                <a:close/>
              </a:path>
              <a:path extrusionOk="0" h="259714" w="259714">
                <a:moveTo>
                  <a:pt x="38649" y="176924"/>
                </a:moveTo>
                <a:lnTo>
                  <a:pt x="32124" y="176924"/>
                </a:lnTo>
                <a:lnTo>
                  <a:pt x="29492" y="174274"/>
                </a:lnTo>
                <a:lnTo>
                  <a:pt x="29492" y="120599"/>
                </a:lnTo>
                <a:lnTo>
                  <a:pt x="32124" y="117949"/>
                </a:lnTo>
                <a:lnTo>
                  <a:pt x="227374" y="117949"/>
                </a:lnTo>
                <a:lnTo>
                  <a:pt x="230007" y="120599"/>
                </a:lnTo>
                <a:lnTo>
                  <a:pt x="230007" y="129749"/>
                </a:lnTo>
                <a:lnTo>
                  <a:pt x="41279" y="129749"/>
                </a:lnTo>
                <a:lnTo>
                  <a:pt x="41279" y="174274"/>
                </a:lnTo>
                <a:lnTo>
                  <a:pt x="38649" y="176924"/>
                </a:lnTo>
                <a:close/>
              </a:path>
              <a:path extrusionOk="0" h="259714" w="259714">
                <a:moveTo>
                  <a:pt x="133004" y="176924"/>
                </a:moveTo>
                <a:lnTo>
                  <a:pt x="126494" y="176924"/>
                </a:lnTo>
                <a:lnTo>
                  <a:pt x="123852" y="174274"/>
                </a:lnTo>
                <a:lnTo>
                  <a:pt x="123852" y="129749"/>
                </a:lnTo>
                <a:lnTo>
                  <a:pt x="135647" y="129749"/>
                </a:lnTo>
                <a:lnTo>
                  <a:pt x="135647" y="174274"/>
                </a:lnTo>
                <a:lnTo>
                  <a:pt x="133004" y="176924"/>
                </a:lnTo>
                <a:close/>
              </a:path>
              <a:path extrusionOk="0" h="259714" w="259714">
                <a:moveTo>
                  <a:pt x="227374" y="176924"/>
                </a:moveTo>
                <a:lnTo>
                  <a:pt x="220864" y="176924"/>
                </a:lnTo>
                <a:lnTo>
                  <a:pt x="218222" y="174274"/>
                </a:lnTo>
                <a:lnTo>
                  <a:pt x="218222" y="129749"/>
                </a:lnTo>
                <a:lnTo>
                  <a:pt x="230007" y="129749"/>
                </a:lnTo>
                <a:lnTo>
                  <a:pt x="230007" y="174274"/>
                </a:lnTo>
                <a:lnTo>
                  <a:pt x="227374" y="176924"/>
                </a:lnTo>
                <a:close/>
              </a:path>
              <a:path extrusionOk="0" h="259714" w="259714">
                <a:moveTo>
                  <a:pt x="141547" y="70774"/>
                </a:moveTo>
                <a:lnTo>
                  <a:pt x="117952" y="70774"/>
                </a:lnTo>
                <a:lnTo>
                  <a:pt x="108773" y="68919"/>
                </a:lnTo>
                <a:lnTo>
                  <a:pt x="101276" y="63859"/>
                </a:lnTo>
                <a:lnTo>
                  <a:pt x="96221" y="56357"/>
                </a:lnTo>
                <a:lnTo>
                  <a:pt x="94367" y="47174"/>
                </a:lnTo>
                <a:lnTo>
                  <a:pt x="94367" y="23599"/>
                </a:lnTo>
                <a:lnTo>
                  <a:pt x="96221" y="14407"/>
                </a:lnTo>
                <a:lnTo>
                  <a:pt x="101276" y="6906"/>
                </a:lnTo>
                <a:lnTo>
                  <a:pt x="108773" y="1852"/>
                </a:lnTo>
                <a:lnTo>
                  <a:pt x="117952" y="0"/>
                </a:lnTo>
                <a:lnTo>
                  <a:pt x="141547" y="0"/>
                </a:lnTo>
                <a:lnTo>
                  <a:pt x="150726" y="1852"/>
                </a:lnTo>
                <a:lnTo>
                  <a:pt x="158223" y="6906"/>
                </a:lnTo>
                <a:lnTo>
                  <a:pt x="161521" y="11799"/>
                </a:lnTo>
                <a:lnTo>
                  <a:pt x="111442" y="11799"/>
                </a:lnTo>
                <a:lnTo>
                  <a:pt x="106154" y="17074"/>
                </a:lnTo>
                <a:lnTo>
                  <a:pt x="106154" y="53674"/>
                </a:lnTo>
                <a:lnTo>
                  <a:pt x="111442" y="58974"/>
                </a:lnTo>
                <a:lnTo>
                  <a:pt x="161514" y="58974"/>
                </a:lnTo>
                <a:lnTo>
                  <a:pt x="158223" y="63859"/>
                </a:lnTo>
                <a:lnTo>
                  <a:pt x="150726" y="68919"/>
                </a:lnTo>
                <a:lnTo>
                  <a:pt x="141547" y="70774"/>
                </a:lnTo>
                <a:close/>
              </a:path>
              <a:path extrusionOk="0" h="259714" w="259714">
                <a:moveTo>
                  <a:pt x="161514" y="58974"/>
                </a:moveTo>
                <a:lnTo>
                  <a:pt x="148059" y="58974"/>
                </a:lnTo>
                <a:lnTo>
                  <a:pt x="153344" y="53674"/>
                </a:lnTo>
                <a:lnTo>
                  <a:pt x="153344" y="17074"/>
                </a:lnTo>
                <a:lnTo>
                  <a:pt x="148059" y="11799"/>
                </a:lnTo>
                <a:lnTo>
                  <a:pt x="161521" y="11799"/>
                </a:lnTo>
                <a:lnTo>
                  <a:pt x="163278" y="14407"/>
                </a:lnTo>
                <a:lnTo>
                  <a:pt x="165132" y="23599"/>
                </a:lnTo>
                <a:lnTo>
                  <a:pt x="165132" y="47174"/>
                </a:lnTo>
                <a:lnTo>
                  <a:pt x="163278" y="56357"/>
                </a:lnTo>
                <a:lnTo>
                  <a:pt x="161514" y="58974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4"/>
          <p:cNvSpPr/>
          <p:nvPr/>
        </p:nvSpPr>
        <p:spPr>
          <a:xfrm>
            <a:off x="4259466" y="4603990"/>
            <a:ext cx="212725" cy="259715"/>
          </a:xfrm>
          <a:custGeom>
            <a:rect b="b" l="l" r="r" t="t"/>
            <a:pathLst>
              <a:path extrusionOk="0" h="259714" w="212725">
                <a:moveTo>
                  <a:pt x="68149" y="47174"/>
                </a:moveTo>
                <a:lnTo>
                  <a:pt x="61624" y="47174"/>
                </a:lnTo>
                <a:lnTo>
                  <a:pt x="58999" y="44549"/>
                </a:lnTo>
                <a:lnTo>
                  <a:pt x="58999" y="23599"/>
                </a:lnTo>
                <a:lnTo>
                  <a:pt x="60855" y="14417"/>
                </a:lnTo>
                <a:lnTo>
                  <a:pt x="65915" y="6915"/>
                </a:lnTo>
                <a:lnTo>
                  <a:pt x="73417" y="1855"/>
                </a:lnTo>
                <a:lnTo>
                  <a:pt x="82599" y="0"/>
                </a:lnTo>
                <a:lnTo>
                  <a:pt x="171099" y="0"/>
                </a:lnTo>
                <a:lnTo>
                  <a:pt x="181430" y="11799"/>
                </a:lnTo>
                <a:lnTo>
                  <a:pt x="76074" y="11799"/>
                </a:lnTo>
                <a:lnTo>
                  <a:pt x="70799" y="17099"/>
                </a:lnTo>
                <a:lnTo>
                  <a:pt x="70799" y="44549"/>
                </a:lnTo>
                <a:lnTo>
                  <a:pt x="68149" y="47174"/>
                </a:lnTo>
                <a:close/>
              </a:path>
              <a:path extrusionOk="0" h="259714" w="212725">
                <a:moveTo>
                  <a:pt x="188799" y="200524"/>
                </a:moveTo>
                <a:lnTo>
                  <a:pt x="167824" y="200524"/>
                </a:lnTo>
                <a:lnTo>
                  <a:pt x="165199" y="197899"/>
                </a:lnTo>
                <a:lnTo>
                  <a:pt x="165199" y="191374"/>
                </a:lnTo>
                <a:lnTo>
                  <a:pt x="167824" y="188724"/>
                </a:lnTo>
                <a:lnTo>
                  <a:pt x="195299" y="188724"/>
                </a:lnTo>
                <a:lnTo>
                  <a:pt x="200599" y="183449"/>
                </a:lnTo>
                <a:lnTo>
                  <a:pt x="200599" y="58974"/>
                </a:lnTo>
                <a:lnTo>
                  <a:pt x="158674" y="58974"/>
                </a:lnTo>
                <a:lnTo>
                  <a:pt x="153399" y="53699"/>
                </a:lnTo>
                <a:lnTo>
                  <a:pt x="153399" y="11799"/>
                </a:lnTo>
                <a:lnTo>
                  <a:pt x="181430" y="11799"/>
                </a:lnTo>
                <a:lnTo>
                  <a:pt x="182239" y="12724"/>
                </a:lnTo>
                <a:lnTo>
                  <a:pt x="165199" y="12724"/>
                </a:lnTo>
                <a:lnTo>
                  <a:pt x="165199" y="47174"/>
                </a:lnTo>
                <a:lnTo>
                  <a:pt x="212399" y="47174"/>
                </a:lnTo>
                <a:lnTo>
                  <a:pt x="212399" y="176924"/>
                </a:lnTo>
                <a:lnTo>
                  <a:pt x="210543" y="186117"/>
                </a:lnTo>
                <a:lnTo>
                  <a:pt x="205483" y="193618"/>
                </a:lnTo>
                <a:lnTo>
                  <a:pt x="197982" y="198672"/>
                </a:lnTo>
                <a:lnTo>
                  <a:pt x="188799" y="200524"/>
                </a:lnTo>
                <a:close/>
              </a:path>
              <a:path extrusionOk="0" h="259714" w="212725">
                <a:moveTo>
                  <a:pt x="212399" y="47174"/>
                </a:moveTo>
                <a:lnTo>
                  <a:pt x="195974" y="47174"/>
                </a:lnTo>
                <a:lnTo>
                  <a:pt x="165199" y="12724"/>
                </a:lnTo>
                <a:lnTo>
                  <a:pt x="182239" y="12724"/>
                </a:lnTo>
                <a:lnTo>
                  <a:pt x="212399" y="47174"/>
                </a:lnTo>
                <a:close/>
              </a:path>
              <a:path extrusionOk="0" h="259714" w="212725">
                <a:moveTo>
                  <a:pt x="129799" y="259499"/>
                </a:moveTo>
                <a:lnTo>
                  <a:pt x="23599" y="259499"/>
                </a:lnTo>
                <a:lnTo>
                  <a:pt x="14417" y="257647"/>
                </a:lnTo>
                <a:lnTo>
                  <a:pt x="6915" y="252596"/>
                </a:lnTo>
                <a:lnTo>
                  <a:pt x="1855" y="245103"/>
                </a:lnTo>
                <a:lnTo>
                  <a:pt x="0" y="235924"/>
                </a:lnTo>
                <a:lnTo>
                  <a:pt x="0" y="82574"/>
                </a:lnTo>
                <a:lnTo>
                  <a:pt x="1855" y="73392"/>
                </a:lnTo>
                <a:lnTo>
                  <a:pt x="6915" y="65890"/>
                </a:lnTo>
                <a:lnTo>
                  <a:pt x="14417" y="60830"/>
                </a:lnTo>
                <a:lnTo>
                  <a:pt x="23599" y="58974"/>
                </a:lnTo>
                <a:lnTo>
                  <a:pt x="112099" y="58974"/>
                </a:lnTo>
                <a:lnTo>
                  <a:pt x="122424" y="70774"/>
                </a:lnTo>
                <a:lnTo>
                  <a:pt x="17074" y="70774"/>
                </a:lnTo>
                <a:lnTo>
                  <a:pt x="11799" y="76074"/>
                </a:lnTo>
                <a:lnTo>
                  <a:pt x="11799" y="242424"/>
                </a:lnTo>
                <a:lnTo>
                  <a:pt x="17074" y="247699"/>
                </a:lnTo>
                <a:lnTo>
                  <a:pt x="149790" y="247699"/>
                </a:lnTo>
                <a:lnTo>
                  <a:pt x="146484" y="252596"/>
                </a:lnTo>
                <a:lnTo>
                  <a:pt x="138982" y="257647"/>
                </a:lnTo>
                <a:lnTo>
                  <a:pt x="129799" y="259499"/>
                </a:lnTo>
                <a:close/>
              </a:path>
              <a:path extrusionOk="0" h="259714" w="212725">
                <a:moveTo>
                  <a:pt x="149790" y="247699"/>
                </a:moveTo>
                <a:lnTo>
                  <a:pt x="136299" y="247699"/>
                </a:lnTo>
                <a:lnTo>
                  <a:pt x="141599" y="242424"/>
                </a:lnTo>
                <a:lnTo>
                  <a:pt x="141599" y="117949"/>
                </a:lnTo>
                <a:lnTo>
                  <a:pt x="99674" y="117949"/>
                </a:lnTo>
                <a:lnTo>
                  <a:pt x="94399" y="112674"/>
                </a:lnTo>
                <a:lnTo>
                  <a:pt x="94399" y="70774"/>
                </a:lnTo>
                <a:lnTo>
                  <a:pt x="122424" y="70774"/>
                </a:lnTo>
                <a:lnTo>
                  <a:pt x="123234" y="71699"/>
                </a:lnTo>
                <a:lnTo>
                  <a:pt x="106199" y="71699"/>
                </a:lnTo>
                <a:lnTo>
                  <a:pt x="106199" y="106174"/>
                </a:lnTo>
                <a:lnTo>
                  <a:pt x="153399" y="106174"/>
                </a:lnTo>
                <a:lnTo>
                  <a:pt x="153399" y="235924"/>
                </a:lnTo>
                <a:lnTo>
                  <a:pt x="151543" y="245103"/>
                </a:lnTo>
                <a:lnTo>
                  <a:pt x="149790" y="247699"/>
                </a:lnTo>
                <a:close/>
              </a:path>
              <a:path extrusionOk="0" h="259714" w="212725">
                <a:moveTo>
                  <a:pt x="153399" y="106174"/>
                </a:moveTo>
                <a:lnTo>
                  <a:pt x="136974" y="106174"/>
                </a:lnTo>
                <a:lnTo>
                  <a:pt x="106199" y="71699"/>
                </a:lnTo>
                <a:lnTo>
                  <a:pt x="123234" y="71699"/>
                </a:lnTo>
                <a:lnTo>
                  <a:pt x="153399" y="106174"/>
                </a:lnTo>
                <a:close/>
              </a:path>
              <a:path extrusionOk="0" h="259714" w="212725">
                <a:moveTo>
                  <a:pt x="68149" y="117949"/>
                </a:moveTo>
                <a:lnTo>
                  <a:pt x="38024" y="117949"/>
                </a:lnTo>
                <a:lnTo>
                  <a:pt x="35399" y="115324"/>
                </a:lnTo>
                <a:lnTo>
                  <a:pt x="35399" y="108799"/>
                </a:lnTo>
                <a:lnTo>
                  <a:pt x="38024" y="106174"/>
                </a:lnTo>
                <a:lnTo>
                  <a:pt x="68149" y="106174"/>
                </a:lnTo>
                <a:lnTo>
                  <a:pt x="70799" y="108799"/>
                </a:lnTo>
                <a:lnTo>
                  <a:pt x="70799" y="115324"/>
                </a:lnTo>
                <a:lnTo>
                  <a:pt x="68149" y="117949"/>
                </a:lnTo>
                <a:close/>
              </a:path>
              <a:path extrusionOk="0" h="259714" w="212725">
                <a:moveTo>
                  <a:pt x="115349" y="153349"/>
                </a:moveTo>
                <a:lnTo>
                  <a:pt x="38024" y="153349"/>
                </a:lnTo>
                <a:lnTo>
                  <a:pt x="35399" y="150699"/>
                </a:lnTo>
                <a:lnTo>
                  <a:pt x="35399" y="144199"/>
                </a:lnTo>
                <a:lnTo>
                  <a:pt x="38024" y="141549"/>
                </a:lnTo>
                <a:lnTo>
                  <a:pt x="115349" y="141549"/>
                </a:lnTo>
                <a:lnTo>
                  <a:pt x="117999" y="144199"/>
                </a:lnTo>
                <a:lnTo>
                  <a:pt x="117999" y="150699"/>
                </a:lnTo>
                <a:lnTo>
                  <a:pt x="115349" y="153349"/>
                </a:lnTo>
                <a:close/>
              </a:path>
              <a:path extrusionOk="0" h="259714" w="212725">
                <a:moveTo>
                  <a:pt x="115349" y="188724"/>
                </a:moveTo>
                <a:lnTo>
                  <a:pt x="38024" y="188724"/>
                </a:lnTo>
                <a:lnTo>
                  <a:pt x="35417" y="186117"/>
                </a:lnTo>
                <a:lnTo>
                  <a:pt x="35399" y="179574"/>
                </a:lnTo>
                <a:lnTo>
                  <a:pt x="38024" y="176924"/>
                </a:lnTo>
                <a:lnTo>
                  <a:pt x="115349" y="176924"/>
                </a:lnTo>
                <a:lnTo>
                  <a:pt x="117999" y="179574"/>
                </a:lnTo>
                <a:lnTo>
                  <a:pt x="117981" y="186117"/>
                </a:lnTo>
                <a:lnTo>
                  <a:pt x="115349" y="188724"/>
                </a:lnTo>
                <a:close/>
              </a:path>
              <a:path extrusionOk="0" h="259714" w="212725">
                <a:moveTo>
                  <a:pt x="91749" y="224124"/>
                </a:moveTo>
                <a:lnTo>
                  <a:pt x="38024" y="224124"/>
                </a:lnTo>
                <a:lnTo>
                  <a:pt x="35399" y="221474"/>
                </a:lnTo>
                <a:lnTo>
                  <a:pt x="35399" y="214974"/>
                </a:lnTo>
                <a:lnTo>
                  <a:pt x="38024" y="212324"/>
                </a:lnTo>
                <a:lnTo>
                  <a:pt x="91749" y="212324"/>
                </a:lnTo>
                <a:lnTo>
                  <a:pt x="94399" y="214974"/>
                </a:lnTo>
                <a:lnTo>
                  <a:pt x="94399" y="221474"/>
                </a:lnTo>
                <a:lnTo>
                  <a:pt x="91749" y="224124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4"/>
          <p:cNvSpPr/>
          <p:nvPr/>
        </p:nvSpPr>
        <p:spPr>
          <a:xfrm>
            <a:off x="8067309" y="4573091"/>
            <a:ext cx="259715" cy="259715"/>
          </a:xfrm>
          <a:custGeom>
            <a:rect b="b" l="l" r="r" t="t"/>
            <a:pathLst>
              <a:path extrusionOk="0" h="259714" w="259715">
                <a:moveTo>
                  <a:pt x="187474" y="2399"/>
                </a:moveTo>
                <a:lnTo>
                  <a:pt x="72049" y="2399"/>
                </a:lnTo>
                <a:lnTo>
                  <a:pt x="73124" y="974"/>
                </a:lnTo>
                <a:lnTo>
                  <a:pt x="74749" y="0"/>
                </a:lnTo>
                <a:lnTo>
                  <a:pt x="184774" y="0"/>
                </a:lnTo>
                <a:lnTo>
                  <a:pt x="186374" y="974"/>
                </a:lnTo>
                <a:lnTo>
                  <a:pt x="187474" y="2399"/>
                </a:lnTo>
                <a:close/>
              </a:path>
              <a:path extrusionOk="0" h="259714" w="259715">
                <a:moveTo>
                  <a:pt x="134384" y="257249"/>
                </a:moveTo>
                <a:lnTo>
                  <a:pt x="125139" y="257249"/>
                </a:lnTo>
                <a:lnTo>
                  <a:pt x="1324" y="80349"/>
                </a:lnTo>
                <a:lnTo>
                  <a:pt x="549" y="79299"/>
                </a:lnTo>
                <a:lnTo>
                  <a:pt x="0" y="78074"/>
                </a:lnTo>
                <a:lnTo>
                  <a:pt x="0" y="75349"/>
                </a:lnTo>
                <a:lnTo>
                  <a:pt x="524" y="74174"/>
                </a:lnTo>
                <a:lnTo>
                  <a:pt x="1274" y="73199"/>
                </a:lnTo>
                <a:lnTo>
                  <a:pt x="1824" y="72449"/>
                </a:lnTo>
                <a:lnTo>
                  <a:pt x="1999" y="72299"/>
                </a:lnTo>
                <a:lnTo>
                  <a:pt x="71949" y="2349"/>
                </a:lnTo>
                <a:lnTo>
                  <a:pt x="187599" y="2399"/>
                </a:lnTo>
                <a:lnTo>
                  <a:pt x="196974" y="11774"/>
                </a:lnTo>
                <a:lnTo>
                  <a:pt x="79024" y="11774"/>
                </a:lnTo>
                <a:lnTo>
                  <a:pt x="20049" y="70749"/>
                </a:lnTo>
                <a:lnTo>
                  <a:pt x="255949" y="70749"/>
                </a:lnTo>
                <a:lnTo>
                  <a:pt x="257499" y="72299"/>
                </a:lnTo>
                <a:lnTo>
                  <a:pt x="257674" y="72449"/>
                </a:lnTo>
                <a:lnTo>
                  <a:pt x="257799" y="72599"/>
                </a:lnTo>
                <a:lnTo>
                  <a:pt x="258324" y="73124"/>
                </a:lnTo>
                <a:lnTo>
                  <a:pt x="258974" y="74174"/>
                </a:lnTo>
                <a:lnTo>
                  <a:pt x="259499" y="75349"/>
                </a:lnTo>
                <a:lnTo>
                  <a:pt x="259499" y="78074"/>
                </a:lnTo>
                <a:lnTo>
                  <a:pt x="258949" y="79299"/>
                </a:lnTo>
                <a:lnTo>
                  <a:pt x="258124" y="80299"/>
                </a:lnTo>
                <a:lnTo>
                  <a:pt x="256659" y="82549"/>
                </a:lnTo>
                <a:lnTo>
                  <a:pt x="17199" y="82549"/>
                </a:lnTo>
                <a:lnTo>
                  <a:pt x="113599" y="220249"/>
                </a:lnTo>
                <a:lnTo>
                  <a:pt x="125896" y="220249"/>
                </a:lnTo>
                <a:lnTo>
                  <a:pt x="129749" y="233099"/>
                </a:lnTo>
                <a:lnTo>
                  <a:pt x="151287" y="233099"/>
                </a:lnTo>
                <a:lnTo>
                  <a:pt x="134384" y="257249"/>
                </a:lnTo>
                <a:close/>
              </a:path>
              <a:path extrusionOk="0" h="259714" w="259715">
                <a:moveTo>
                  <a:pt x="187599" y="2399"/>
                </a:moveTo>
                <a:close/>
              </a:path>
              <a:path extrusionOk="0" h="259714" w="259715">
                <a:moveTo>
                  <a:pt x="86174" y="70749"/>
                </a:moveTo>
                <a:lnTo>
                  <a:pt x="73074" y="70749"/>
                </a:lnTo>
                <a:lnTo>
                  <a:pt x="102549" y="11774"/>
                </a:lnTo>
                <a:lnTo>
                  <a:pt x="115649" y="11774"/>
                </a:lnTo>
                <a:lnTo>
                  <a:pt x="86174" y="70749"/>
                </a:lnTo>
                <a:close/>
              </a:path>
              <a:path extrusionOk="0" h="259714" w="259715">
                <a:moveTo>
                  <a:pt x="186424" y="70749"/>
                </a:moveTo>
                <a:lnTo>
                  <a:pt x="173324" y="70749"/>
                </a:lnTo>
                <a:lnTo>
                  <a:pt x="143849" y="11774"/>
                </a:lnTo>
                <a:lnTo>
                  <a:pt x="156949" y="11774"/>
                </a:lnTo>
                <a:lnTo>
                  <a:pt x="186424" y="70749"/>
                </a:lnTo>
                <a:close/>
              </a:path>
              <a:path extrusionOk="0" h="259714" w="259715">
                <a:moveTo>
                  <a:pt x="255949" y="70749"/>
                </a:moveTo>
                <a:lnTo>
                  <a:pt x="239449" y="70749"/>
                </a:lnTo>
                <a:lnTo>
                  <a:pt x="180474" y="11774"/>
                </a:lnTo>
                <a:lnTo>
                  <a:pt x="196974" y="11774"/>
                </a:lnTo>
                <a:lnTo>
                  <a:pt x="255949" y="70749"/>
                </a:lnTo>
                <a:close/>
              </a:path>
              <a:path extrusionOk="0" h="259714" w="259715">
                <a:moveTo>
                  <a:pt x="125896" y="220249"/>
                </a:moveTo>
                <a:lnTo>
                  <a:pt x="113599" y="220249"/>
                </a:lnTo>
                <a:lnTo>
                  <a:pt x="72299" y="82549"/>
                </a:lnTo>
                <a:lnTo>
                  <a:pt x="84599" y="82549"/>
                </a:lnTo>
                <a:lnTo>
                  <a:pt x="125896" y="220249"/>
                </a:lnTo>
                <a:close/>
              </a:path>
              <a:path extrusionOk="0" h="259714" w="259715">
                <a:moveTo>
                  <a:pt x="151287" y="233099"/>
                </a:moveTo>
                <a:lnTo>
                  <a:pt x="129749" y="233099"/>
                </a:lnTo>
                <a:lnTo>
                  <a:pt x="174924" y="82549"/>
                </a:lnTo>
                <a:lnTo>
                  <a:pt x="187224" y="82549"/>
                </a:lnTo>
                <a:lnTo>
                  <a:pt x="145899" y="220249"/>
                </a:lnTo>
                <a:lnTo>
                  <a:pt x="160281" y="220249"/>
                </a:lnTo>
                <a:lnTo>
                  <a:pt x="151287" y="233099"/>
                </a:lnTo>
                <a:close/>
              </a:path>
              <a:path extrusionOk="0" h="259714" w="259715">
                <a:moveTo>
                  <a:pt x="160281" y="220249"/>
                </a:moveTo>
                <a:lnTo>
                  <a:pt x="145899" y="220249"/>
                </a:lnTo>
                <a:lnTo>
                  <a:pt x="242299" y="82549"/>
                </a:lnTo>
                <a:lnTo>
                  <a:pt x="256659" y="82549"/>
                </a:lnTo>
                <a:lnTo>
                  <a:pt x="160281" y="220249"/>
                </a:lnTo>
                <a:close/>
              </a:path>
              <a:path extrusionOk="0" h="259714" w="259715">
                <a:moveTo>
                  <a:pt x="125174" y="257299"/>
                </a:moveTo>
                <a:close/>
              </a:path>
              <a:path extrusionOk="0" h="259714" w="259715">
                <a:moveTo>
                  <a:pt x="131599" y="259499"/>
                </a:moveTo>
                <a:lnTo>
                  <a:pt x="127899" y="259499"/>
                </a:lnTo>
                <a:lnTo>
                  <a:pt x="126324" y="258574"/>
                </a:lnTo>
                <a:lnTo>
                  <a:pt x="125224" y="257249"/>
                </a:lnTo>
                <a:lnTo>
                  <a:pt x="134274" y="257249"/>
                </a:lnTo>
                <a:lnTo>
                  <a:pt x="133199" y="258574"/>
                </a:lnTo>
                <a:lnTo>
                  <a:pt x="131599" y="259499"/>
                </a:lnTo>
                <a:close/>
              </a:path>
              <a:path extrusionOk="0" h="259714" w="259715">
                <a:moveTo>
                  <a:pt x="134349" y="257299"/>
                </a:move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809075" y="4772615"/>
            <a:ext cx="188699" cy="1886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/>
          <p:nvPr/>
        </p:nvSpPr>
        <p:spPr>
          <a:xfrm>
            <a:off x="549568" y="4144766"/>
            <a:ext cx="259715" cy="236220"/>
          </a:xfrm>
          <a:custGeom>
            <a:rect b="b" l="l" r="r" t="t"/>
            <a:pathLst>
              <a:path extrusionOk="0" h="236220" w="259715">
                <a:moveTo>
                  <a:pt x="78389" y="48274"/>
                </a:moveTo>
                <a:lnTo>
                  <a:pt x="92551" y="28761"/>
                </a:lnTo>
                <a:lnTo>
                  <a:pt x="112572" y="13496"/>
                </a:lnTo>
                <a:lnTo>
                  <a:pt x="137186" y="3552"/>
                </a:lnTo>
                <a:lnTo>
                  <a:pt x="165129" y="0"/>
                </a:lnTo>
                <a:lnTo>
                  <a:pt x="201866" y="6257"/>
                </a:lnTo>
                <a:lnTo>
                  <a:pt x="211611" y="11799"/>
                </a:lnTo>
                <a:lnTo>
                  <a:pt x="165129" y="11799"/>
                </a:lnTo>
                <a:lnTo>
                  <a:pt x="142579" y="14371"/>
                </a:lnTo>
                <a:lnTo>
                  <a:pt x="122399" y="21609"/>
                </a:lnTo>
                <a:lnTo>
                  <a:pt x="105452" y="32798"/>
                </a:lnTo>
                <a:lnTo>
                  <a:pt x="92602" y="47224"/>
                </a:lnTo>
                <a:lnTo>
                  <a:pt x="87769" y="47299"/>
                </a:lnTo>
                <a:lnTo>
                  <a:pt x="83039" y="47674"/>
                </a:lnTo>
                <a:lnTo>
                  <a:pt x="78389" y="48274"/>
                </a:lnTo>
                <a:close/>
              </a:path>
              <a:path extrusionOk="0" h="236220" w="259715">
                <a:moveTo>
                  <a:pt x="236231" y="157374"/>
                </a:moveTo>
                <a:lnTo>
                  <a:pt x="223972" y="157374"/>
                </a:lnTo>
                <a:lnTo>
                  <a:pt x="217762" y="135674"/>
                </a:lnTo>
                <a:lnTo>
                  <a:pt x="219309" y="130799"/>
                </a:lnTo>
                <a:lnTo>
                  <a:pt x="222987" y="127799"/>
                </a:lnTo>
                <a:lnTo>
                  <a:pt x="233574" y="117396"/>
                </a:lnTo>
                <a:lnTo>
                  <a:pt x="241321" y="105696"/>
                </a:lnTo>
                <a:lnTo>
                  <a:pt x="246080" y="92998"/>
                </a:lnTo>
                <a:lnTo>
                  <a:pt x="247699" y="79599"/>
                </a:lnTo>
                <a:lnTo>
                  <a:pt x="241200" y="53238"/>
                </a:lnTo>
                <a:lnTo>
                  <a:pt x="223488" y="31684"/>
                </a:lnTo>
                <a:lnTo>
                  <a:pt x="197239" y="17137"/>
                </a:lnTo>
                <a:lnTo>
                  <a:pt x="165129" y="11799"/>
                </a:lnTo>
                <a:lnTo>
                  <a:pt x="211611" y="11799"/>
                </a:lnTo>
                <a:lnTo>
                  <a:pt x="231862" y="23318"/>
                </a:lnTo>
                <a:lnTo>
                  <a:pt x="252084" y="48620"/>
                </a:lnTo>
                <a:lnTo>
                  <a:pt x="259499" y="79599"/>
                </a:lnTo>
                <a:lnTo>
                  <a:pt x="257471" y="96052"/>
                </a:lnTo>
                <a:lnTo>
                  <a:pt x="251666" y="111324"/>
                </a:lnTo>
                <a:lnTo>
                  <a:pt x="242503" y="125077"/>
                </a:lnTo>
                <a:lnTo>
                  <a:pt x="230399" y="136974"/>
                </a:lnTo>
                <a:lnTo>
                  <a:pt x="236231" y="157374"/>
                </a:lnTo>
                <a:close/>
              </a:path>
              <a:path extrusionOk="0" h="236220" w="259715">
                <a:moveTo>
                  <a:pt x="17694" y="235799"/>
                </a:moveTo>
                <a:lnTo>
                  <a:pt x="29094" y="195924"/>
                </a:lnTo>
                <a:lnTo>
                  <a:pt x="16997" y="184027"/>
                </a:lnTo>
                <a:lnTo>
                  <a:pt x="7834" y="170274"/>
                </a:lnTo>
                <a:lnTo>
                  <a:pt x="2028" y="155002"/>
                </a:lnTo>
                <a:lnTo>
                  <a:pt x="0" y="138549"/>
                </a:lnTo>
                <a:lnTo>
                  <a:pt x="7415" y="107570"/>
                </a:lnTo>
                <a:lnTo>
                  <a:pt x="27639" y="82268"/>
                </a:lnTo>
                <a:lnTo>
                  <a:pt x="57634" y="65206"/>
                </a:lnTo>
                <a:lnTo>
                  <a:pt x="94364" y="58949"/>
                </a:lnTo>
                <a:lnTo>
                  <a:pt x="131091" y="65206"/>
                </a:lnTo>
                <a:lnTo>
                  <a:pt x="140835" y="70749"/>
                </a:lnTo>
                <a:lnTo>
                  <a:pt x="94364" y="70749"/>
                </a:lnTo>
                <a:lnTo>
                  <a:pt x="62255" y="76087"/>
                </a:lnTo>
                <a:lnTo>
                  <a:pt x="36006" y="90634"/>
                </a:lnTo>
                <a:lnTo>
                  <a:pt x="18293" y="112188"/>
                </a:lnTo>
                <a:lnTo>
                  <a:pt x="11794" y="138549"/>
                </a:lnTo>
                <a:lnTo>
                  <a:pt x="13414" y="151948"/>
                </a:lnTo>
                <a:lnTo>
                  <a:pt x="18173" y="164649"/>
                </a:lnTo>
                <a:lnTo>
                  <a:pt x="25921" y="176356"/>
                </a:lnTo>
                <a:lnTo>
                  <a:pt x="36507" y="186774"/>
                </a:lnTo>
                <a:lnTo>
                  <a:pt x="40184" y="189749"/>
                </a:lnTo>
                <a:lnTo>
                  <a:pt x="41734" y="194624"/>
                </a:lnTo>
                <a:lnTo>
                  <a:pt x="35522" y="216324"/>
                </a:lnTo>
                <a:lnTo>
                  <a:pt x="68380" y="216324"/>
                </a:lnTo>
                <a:lnTo>
                  <a:pt x="17694" y="235799"/>
                </a:lnTo>
                <a:close/>
              </a:path>
              <a:path extrusionOk="0" h="236220" w="259715">
                <a:moveTo>
                  <a:pt x="140847" y="206324"/>
                </a:moveTo>
                <a:lnTo>
                  <a:pt x="94364" y="206324"/>
                </a:lnTo>
                <a:lnTo>
                  <a:pt x="126469" y="200990"/>
                </a:lnTo>
                <a:lnTo>
                  <a:pt x="152715" y="186452"/>
                </a:lnTo>
                <a:lnTo>
                  <a:pt x="170426" y="164907"/>
                </a:lnTo>
                <a:lnTo>
                  <a:pt x="176924" y="138549"/>
                </a:lnTo>
                <a:lnTo>
                  <a:pt x="170426" y="112188"/>
                </a:lnTo>
                <a:lnTo>
                  <a:pt x="152715" y="90634"/>
                </a:lnTo>
                <a:lnTo>
                  <a:pt x="126469" y="76087"/>
                </a:lnTo>
                <a:lnTo>
                  <a:pt x="94364" y="70749"/>
                </a:lnTo>
                <a:lnTo>
                  <a:pt x="140835" y="70749"/>
                </a:lnTo>
                <a:lnTo>
                  <a:pt x="161084" y="82268"/>
                </a:lnTo>
                <a:lnTo>
                  <a:pt x="181308" y="107570"/>
                </a:lnTo>
                <a:lnTo>
                  <a:pt x="188724" y="138549"/>
                </a:lnTo>
                <a:lnTo>
                  <a:pt x="181308" y="169524"/>
                </a:lnTo>
                <a:lnTo>
                  <a:pt x="161084" y="194818"/>
                </a:lnTo>
                <a:lnTo>
                  <a:pt x="140847" y="206324"/>
                </a:lnTo>
                <a:close/>
              </a:path>
              <a:path extrusionOk="0" h="236220" w="259715">
                <a:moveTo>
                  <a:pt x="241799" y="176849"/>
                </a:moveTo>
                <a:lnTo>
                  <a:pt x="197157" y="159699"/>
                </a:lnTo>
                <a:lnTo>
                  <a:pt x="198227" y="155874"/>
                </a:lnTo>
                <a:lnTo>
                  <a:pt x="199110" y="151948"/>
                </a:lnTo>
                <a:lnTo>
                  <a:pt x="199584" y="147999"/>
                </a:lnTo>
                <a:lnTo>
                  <a:pt x="223972" y="157374"/>
                </a:lnTo>
                <a:lnTo>
                  <a:pt x="236231" y="157374"/>
                </a:lnTo>
                <a:lnTo>
                  <a:pt x="241799" y="176849"/>
                </a:lnTo>
                <a:close/>
              </a:path>
              <a:path extrusionOk="0" h="236220" w="259715">
                <a:moveTo>
                  <a:pt x="68380" y="216324"/>
                </a:moveTo>
                <a:lnTo>
                  <a:pt x="35522" y="216324"/>
                </a:lnTo>
                <a:lnTo>
                  <a:pt x="67709" y="203949"/>
                </a:lnTo>
                <a:lnTo>
                  <a:pt x="69149" y="203699"/>
                </a:lnTo>
                <a:lnTo>
                  <a:pt x="71432" y="203699"/>
                </a:lnTo>
                <a:lnTo>
                  <a:pt x="72284" y="203774"/>
                </a:lnTo>
                <a:lnTo>
                  <a:pt x="73114" y="203974"/>
                </a:lnTo>
                <a:lnTo>
                  <a:pt x="80299" y="205549"/>
                </a:lnTo>
                <a:lnTo>
                  <a:pt x="87444" y="206324"/>
                </a:lnTo>
                <a:lnTo>
                  <a:pt x="140847" y="206324"/>
                </a:lnTo>
                <a:lnTo>
                  <a:pt x="131091" y="211871"/>
                </a:lnTo>
                <a:lnTo>
                  <a:pt x="109929" y="215474"/>
                </a:lnTo>
                <a:lnTo>
                  <a:pt x="70592" y="215474"/>
                </a:lnTo>
                <a:lnTo>
                  <a:pt x="68380" y="216324"/>
                </a:lnTo>
                <a:close/>
              </a:path>
              <a:path extrusionOk="0" h="236220" w="259715">
                <a:moveTo>
                  <a:pt x="94364" y="218124"/>
                </a:moveTo>
                <a:lnTo>
                  <a:pt x="86124" y="218124"/>
                </a:lnTo>
                <a:lnTo>
                  <a:pt x="78197" y="217149"/>
                </a:lnTo>
                <a:lnTo>
                  <a:pt x="70592" y="215474"/>
                </a:lnTo>
                <a:lnTo>
                  <a:pt x="109929" y="215474"/>
                </a:lnTo>
                <a:lnTo>
                  <a:pt x="94364" y="218124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133649" y="4801865"/>
            <a:ext cx="188699" cy="1886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4"/>
          <p:cNvSpPr/>
          <p:nvPr/>
        </p:nvSpPr>
        <p:spPr>
          <a:xfrm>
            <a:off x="3742867" y="4486716"/>
            <a:ext cx="141599" cy="11612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4"/>
          <p:cNvSpPr/>
          <p:nvPr/>
        </p:nvSpPr>
        <p:spPr>
          <a:xfrm>
            <a:off x="7155785" y="4446066"/>
            <a:ext cx="259715" cy="212725"/>
          </a:xfrm>
          <a:custGeom>
            <a:rect b="b" l="l" r="r" t="t"/>
            <a:pathLst>
              <a:path extrusionOk="0" h="212725" w="259715">
                <a:moveTo>
                  <a:pt x="32749" y="165199"/>
                </a:moveTo>
                <a:lnTo>
                  <a:pt x="5299" y="165199"/>
                </a:lnTo>
                <a:lnTo>
                  <a:pt x="0" y="159924"/>
                </a:lnTo>
                <a:lnTo>
                  <a:pt x="0" y="5299"/>
                </a:lnTo>
                <a:lnTo>
                  <a:pt x="5299" y="0"/>
                </a:lnTo>
                <a:lnTo>
                  <a:pt x="207049" y="0"/>
                </a:lnTo>
                <a:lnTo>
                  <a:pt x="212324" y="5299"/>
                </a:lnTo>
                <a:lnTo>
                  <a:pt x="212324" y="11799"/>
                </a:lnTo>
                <a:lnTo>
                  <a:pt x="11799" y="11799"/>
                </a:lnTo>
                <a:lnTo>
                  <a:pt x="11799" y="153399"/>
                </a:lnTo>
                <a:lnTo>
                  <a:pt x="32749" y="153399"/>
                </a:lnTo>
                <a:lnTo>
                  <a:pt x="35399" y="156049"/>
                </a:lnTo>
                <a:lnTo>
                  <a:pt x="35399" y="162574"/>
                </a:lnTo>
                <a:lnTo>
                  <a:pt x="32749" y="165199"/>
                </a:lnTo>
                <a:close/>
              </a:path>
              <a:path extrusionOk="0" h="212725" w="259715">
                <a:moveTo>
                  <a:pt x="209674" y="35399"/>
                </a:moveTo>
                <a:lnTo>
                  <a:pt x="203174" y="35399"/>
                </a:lnTo>
                <a:lnTo>
                  <a:pt x="200524" y="32774"/>
                </a:lnTo>
                <a:lnTo>
                  <a:pt x="200524" y="11799"/>
                </a:lnTo>
                <a:lnTo>
                  <a:pt x="212324" y="11799"/>
                </a:lnTo>
                <a:lnTo>
                  <a:pt x="212324" y="32774"/>
                </a:lnTo>
                <a:lnTo>
                  <a:pt x="209674" y="35399"/>
                </a:lnTo>
                <a:close/>
              </a:path>
              <a:path extrusionOk="0" h="212725" w="259715">
                <a:moveTo>
                  <a:pt x="254224" y="212399"/>
                </a:moveTo>
                <a:lnTo>
                  <a:pt x="52474" y="212399"/>
                </a:lnTo>
                <a:lnTo>
                  <a:pt x="47174" y="207124"/>
                </a:lnTo>
                <a:lnTo>
                  <a:pt x="47174" y="52499"/>
                </a:lnTo>
                <a:lnTo>
                  <a:pt x="52474" y="47199"/>
                </a:lnTo>
                <a:lnTo>
                  <a:pt x="254224" y="47199"/>
                </a:lnTo>
                <a:lnTo>
                  <a:pt x="259499" y="52499"/>
                </a:lnTo>
                <a:lnTo>
                  <a:pt x="259499" y="58999"/>
                </a:lnTo>
                <a:lnTo>
                  <a:pt x="58974" y="58999"/>
                </a:lnTo>
                <a:lnTo>
                  <a:pt x="58974" y="200599"/>
                </a:lnTo>
                <a:lnTo>
                  <a:pt x="259499" y="200599"/>
                </a:lnTo>
                <a:lnTo>
                  <a:pt x="259499" y="207124"/>
                </a:lnTo>
                <a:lnTo>
                  <a:pt x="254224" y="212399"/>
                </a:lnTo>
                <a:close/>
              </a:path>
              <a:path extrusionOk="0" h="212725" w="259715">
                <a:moveTo>
                  <a:pt x="259499" y="200599"/>
                </a:moveTo>
                <a:lnTo>
                  <a:pt x="247699" y="200599"/>
                </a:lnTo>
                <a:lnTo>
                  <a:pt x="247699" y="58999"/>
                </a:lnTo>
                <a:lnTo>
                  <a:pt x="259499" y="58999"/>
                </a:lnTo>
                <a:lnTo>
                  <a:pt x="259499" y="200599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6104763" y="4766465"/>
            <a:ext cx="212725" cy="259715"/>
          </a:xfrm>
          <a:custGeom>
            <a:rect b="b" l="l" r="r" t="t"/>
            <a:pathLst>
              <a:path extrusionOk="0" h="259714" w="212725">
                <a:moveTo>
                  <a:pt x="183499" y="35374"/>
                </a:moveTo>
                <a:lnTo>
                  <a:pt x="28874" y="35374"/>
                </a:lnTo>
                <a:lnTo>
                  <a:pt x="23599" y="30099"/>
                </a:lnTo>
                <a:lnTo>
                  <a:pt x="23599" y="5274"/>
                </a:lnTo>
                <a:lnTo>
                  <a:pt x="28874" y="0"/>
                </a:lnTo>
                <a:lnTo>
                  <a:pt x="183499" y="0"/>
                </a:lnTo>
                <a:lnTo>
                  <a:pt x="188799" y="5274"/>
                </a:lnTo>
                <a:lnTo>
                  <a:pt x="188799" y="11799"/>
                </a:lnTo>
                <a:lnTo>
                  <a:pt x="35399" y="11799"/>
                </a:lnTo>
                <a:lnTo>
                  <a:pt x="35399" y="23599"/>
                </a:lnTo>
                <a:lnTo>
                  <a:pt x="188799" y="23599"/>
                </a:lnTo>
                <a:lnTo>
                  <a:pt x="188799" y="30099"/>
                </a:lnTo>
                <a:lnTo>
                  <a:pt x="183499" y="35374"/>
                </a:lnTo>
                <a:close/>
              </a:path>
              <a:path extrusionOk="0" h="259714" w="212725">
                <a:moveTo>
                  <a:pt x="188799" y="23599"/>
                </a:moveTo>
                <a:lnTo>
                  <a:pt x="176999" y="23599"/>
                </a:lnTo>
                <a:lnTo>
                  <a:pt x="176999" y="11799"/>
                </a:lnTo>
                <a:lnTo>
                  <a:pt x="188799" y="11799"/>
                </a:lnTo>
                <a:lnTo>
                  <a:pt x="188799" y="23599"/>
                </a:lnTo>
                <a:close/>
              </a:path>
              <a:path extrusionOk="0" h="259714" w="212725">
                <a:moveTo>
                  <a:pt x="141599" y="259499"/>
                </a:moveTo>
                <a:lnTo>
                  <a:pt x="70799" y="259499"/>
                </a:lnTo>
                <a:lnTo>
                  <a:pt x="43242" y="253935"/>
                </a:lnTo>
                <a:lnTo>
                  <a:pt x="20737" y="238765"/>
                </a:lnTo>
                <a:lnTo>
                  <a:pt x="5564" y="216267"/>
                </a:lnTo>
                <a:lnTo>
                  <a:pt x="0" y="188724"/>
                </a:lnTo>
                <a:lnTo>
                  <a:pt x="6707" y="146528"/>
                </a:lnTo>
                <a:lnTo>
                  <a:pt x="21784" y="113840"/>
                </a:lnTo>
                <a:lnTo>
                  <a:pt x="37662" y="80257"/>
                </a:lnTo>
                <a:lnTo>
                  <a:pt x="46774" y="35374"/>
                </a:lnTo>
                <a:lnTo>
                  <a:pt x="58674" y="35374"/>
                </a:lnTo>
                <a:lnTo>
                  <a:pt x="56831" y="53073"/>
                </a:lnTo>
                <a:lnTo>
                  <a:pt x="53643" y="68699"/>
                </a:lnTo>
                <a:lnTo>
                  <a:pt x="49414" y="82582"/>
                </a:lnTo>
                <a:lnTo>
                  <a:pt x="44449" y="95049"/>
                </a:lnTo>
                <a:lnTo>
                  <a:pt x="73960" y="95049"/>
                </a:lnTo>
                <a:lnTo>
                  <a:pt x="84745" y="97472"/>
                </a:lnTo>
                <a:lnTo>
                  <a:pt x="102321" y="105362"/>
                </a:lnTo>
                <a:lnTo>
                  <a:pt x="54735" y="105374"/>
                </a:lnTo>
                <a:lnTo>
                  <a:pt x="42331" y="107799"/>
                </a:lnTo>
                <a:lnTo>
                  <a:pt x="18024" y="149896"/>
                </a:lnTo>
                <a:lnTo>
                  <a:pt x="11799" y="188724"/>
                </a:lnTo>
                <a:lnTo>
                  <a:pt x="16444" y="211660"/>
                </a:lnTo>
                <a:lnTo>
                  <a:pt x="29103" y="230408"/>
                </a:lnTo>
                <a:lnTo>
                  <a:pt x="47859" y="243058"/>
                </a:lnTo>
                <a:lnTo>
                  <a:pt x="70799" y="247699"/>
                </a:lnTo>
                <a:lnTo>
                  <a:pt x="178408" y="247699"/>
                </a:lnTo>
                <a:lnTo>
                  <a:pt x="169157" y="253935"/>
                </a:lnTo>
                <a:lnTo>
                  <a:pt x="141599" y="259499"/>
                </a:lnTo>
                <a:close/>
              </a:path>
              <a:path extrusionOk="0" h="259714" w="212725">
                <a:moveTo>
                  <a:pt x="167549" y="112450"/>
                </a:moveTo>
                <a:lnTo>
                  <a:pt x="124367" y="112450"/>
                </a:lnTo>
                <a:lnTo>
                  <a:pt x="143755" y="110512"/>
                </a:lnTo>
                <a:lnTo>
                  <a:pt x="159084" y="103961"/>
                </a:lnTo>
                <a:lnTo>
                  <a:pt x="168924" y="97199"/>
                </a:lnTo>
                <a:lnTo>
                  <a:pt x="163621" y="84361"/>
                </a:lnTo>
                <a:lnTo>
                  <a:pt x="159084" y="70037"/>
                </a:lnTo>
                <a:lnTo>
                  <a:pt x="155667" y="53838"/>
                </a:lnTo>
                <a:lnTo>
                  <a:pt x="153724" y="35374"/>
                </a:lnTo>
                <a:lnTo>
                  <a:pt x="165624" y="35374"/>
                </a:lnTo>
                <a:lnTo>
                  <a:pt x="174736" y="80257"/>
                </a:lnTo>
                <a:lnTo>
                  <a:pt x="187865" y="108024"/>
                </a:lnTo>
                <a:lnTo>
                  <a:pt x="174149" y="108024"/>
                </a:lnTo>
                <a:lnTo>
                  <a:pt x="167549" y="112450"/>
                </a:lnTo>
                <a:close/>
              </a:path>
              <a:path extrusionOk="0" h="259714" w="212725">
                <a:moveTo>
                  <a:pt x="73960" y="95049"/>
                </a:moveTo>
                <a:lnTo>
                  <a:pt x="44449" y="95049"/>
                </a:lnTo>
                <a:lnTo>
                  <a:pt x="55360" y="93516"/>
                </a:lnTo>
                <a:lnTo>
                  <a:pt x="68937" y="93921"/>
                </a:lnTo>
                <a:lnTo>
                  <a:pt x="73960" y="95049"/>
                </a:lnTo>
                <a:close/>
              </a:path>
              <a:path extrusionOk="0" h="259714" w="212725">
                <a:moveTo>
                  <a:pt x="128599" y="124449"/>
                </a:moveTo>
                <a:lnTo>
                  <a:pt x="120957" y="123974"/>
                </a:lnTo>
                <a:lnTo>
                  <a:pt x="113027" y="122446"/>
                </a:lnTo>
                <a:lnTo>
                  <a:pt x="104858" y="119714"/>
                </a:lnTo>
                <a:lnTo>
                  <a:pt x="96499" y="115624"/>
                </a:lnTo>
                <a:lnTo>
                  <a:pt x="73324" y="106600"/>
                </a:lnTo>
                <a:lnTo>
                  <a:pt x="54799" y="105362"/>
                </a:lnTo>
                <a:lnTo>
                  <a:pt x="102349" y="105374"/>
                </a:lnTo>
                <a:lnTo>
                  <a:pt x="124367" y="112450"/>
                </a:lnTo>
                <a:lnTo>
                  <a:pt x="167549" y="112450"/>
                </a:lnTo>
                <a:lnTo>
                  <a:pt x="166311" y="113280"/>
                </a:lnTo>
                <a:lnTo>
                  <a:pt x="155827" y="118627"/>
                </a:lnTo>
                <a:lnTo>
                  <a:pt x="143117" y="122779"/>
                </a:lnTo>
                <a:lnTo>
                  <a:pt x="128599" y="124449"/>
                </a:lnTo>
                <a:close/>
              </a:path>
              <a:path extrusionOk="0" h="259714" w="212725">
                <a:moveTo>
                  <a:pt x="178408" y="247699"/>
                </a:moveTo>
                <a:lnTo>
                  <a:pt x="141599" y="247699"/>
                </a:lnTo>
                <a:lnTo>
                  <a:pt x="164539" y="243058"/>
                </a:lnTo>
                <a:lnTo>
                  <a:pt x="183296" y="230408"/>
                </a:lnTo>
                <a:lnTo>
                  <a:pt x="195954" y="211660"/>
                </a:lnTo>
                <a:lnTo>
                  <a:pt x="200599" y="188724"/>
                </a:lnTo>
                <a:lnTo>
                  <a:pt x="198913" y="167612"/>
                </a:lnTo>
                <a:lnTo>
                  <a:pt x="194365" y="149896"/>
                </a:lnTo>
                <a:lnTo>
                  <a:pt x="187721" y="134088"/>
                </a:lnTo>
                <a:lnTo>
                  <a:pt x="179711" y="118627"/>
                </a:lnTo>
                <a:lnTo>
                  <a:pt x="176024" y="111674"/>
                </a:lnTo>
                <a:lnTo>
                  <a:pt x="174149" y="108024"/>
                </a:lnTo>
                <a:lnTo>
                  <a:pt x="187865" y="108024"/>
                </a:lnTo>
                <a:lnTo>
                  <a:pt x="190615" y="113840"/>
                </a:lnTo>
                <a:lnTo>
                  <a:pt x="205692" y="146528"/>
                </a:lnTo>
                <a:lnTo>
                  <a:pt x="212399" y="188724"/>
                </a:lnTo>
                <a:lnTo>
                  <a:pt x="206835" y="216267"/>
                </a:lnTo>
                <a:lnTo>
                  <a:pt x="191662" y="238765"/>
                </a:lnTo>
                <a:lnTo>
                  <a:pt x="178408" y="247699"/>
                </a:lnTo>
                <a:close/>
              </a:path>
              <a:path extrusionOk="0" h="259714" w="212725">
                <a:moveTo>
                  <a:pt x="65499" y="153349"/>
                </a:moveTo>
                <a:lnTo>
                  <a:pt x="52474" y="153349"/>
                </a:lnTo>
                <a:lnTo>
                  <a:pt x="47199" y="148049"/>
                </a:lnTo>
                <a:lnTo>
                  <a:pt x="47199" y="135024"/>
                </a:lnTo>
                <a:lnTo>
                  <a:pt x="52474" y="129749"/>
                </a:lnTo>
                <a:lnTo>
                  <a:pt x="65499" y="129749"/>
                </a:lnTo>
                <a:lnTo>
                  <a:pt x="70799" y="135024"/>
                </a:lnTo>
                <a:lnTo>
                  <a:pt x="70799" y="148049"/>
                </a:lnTo>
                <a:lnTo>
                  <a:pt x="65499" y="153349"/>
                </a:lnTo>
                <a:close/>
              </a:path>
              <a:path extrusionOk="0" h="259714" w="212725">
                <a:moveTo>
                  <a:pt x="174349" y="153349"/>
                </a:moveTo>
                <a:lnTo>
                  <a:pt x="167824" y="153349"/>
                </a:lnTo>
                <a:lnTo>
                  <a:pt x="165199" y="150699"/>
                </a:lnTo>
                <a:lnTo>
                  <a:pt x="165199" y="144174"/>
                </a:lnTo>
                <a:lnTo>
                  <a:pt x="167824" y="141549"/>
                </a:lnTo>
                <a:lnTo>
                  <a:pt x="174349" y="141549"/>
                </a:lnTo>
                <a:lnTo>
                  <a:pt x="176999" y="144174"/>
                </a:lnTo>
                <a:lnTo>
                  <a:pt x="176999" y="150699"/>
                </a:lnTo>
                <a:lnTo>
                  <a:pt x="174349" y="153349"/>
                </a:lnTo>
                <a:close/>
              </a:path>
              <a:path extrusionOk="0" h="259714" w="212725">
                <a:moveTo>
                  <a:pt x="110074" y="200524"/>
                </a:moveTo>
                <a:lnTo>
                  <a:pt x="90524" y="200524"/>
                </a:lnTo>
                <a:lnTo>
                  <a:pt x="82599" y="192599"/>
                </a:lnTo>
                <a:lnTo>
                  <a:pt x="82599" y="173049"/>
                </a:lnTo>
                <a:lnTo>
                  <a:pt x="90524" y="165124"/>
                </a:lnTo>
                <a:lnTo>
                  <a:pt x="110074" y="165124"/>
                </a:lnTo>
                <a:lnTo>
                  <a:pt x="117999" y="173049"/>
                </a:lnTo>
                <a:lnTo>
                  <a:pt x="117999" y="176924"/>
                </a:lnTo>
                <a:lnTo>
                  <a:pt x="97024" y="176924"/>
                </a:lnTo>
                <a:lnTo>
                  <a:pt x="94399" y="179574"/>
                </a:lnTo>
                <a:lnTo>
                  <a:pt x="94399" y="186099"/>
                </a:lnTo>
                <a:lnTo>
                  <a:pt x="97024" y="188724"/>
                </a:lnTo>
                <a:lnTo>
                  <a:pt x="117999" y="188724"/>
                </a:lnTo>
                <a:lnTo>
                  <a:pt x="117999" y="192599"/>
                </a:lnTo>
                <a:lnTo>
                  <a:pt x="110074" y="200524"/>
                </a:lnTo>
                <a:close/>
              </a:path>
              <a:path extrusionOk="0" h="259714" w="212725">
                <a:moveTo>
                  <a:pt x="159899" y="188724"/>
                </a:moveTo>
                <a:lnTo>
                  <a:pt x="146874" y="188724"/>
                </a:lnTo>
                <a:lnTo>
                  <a:pt x="141599" y="183424"/>
                </a:lnTo>
                <a:lnTo>
                  <a:pt x="141599" y="170424"/>
                </a:lnTo>
                <a:lnTo>
                  <a:pt x="146874" y="165124"/>
                </a:lnTo>
                <a:lnTo>
                  <a:pt x="159899" y="165124"/>
                </a:lnTo>
                <a:lnTo>
                  <a:pt x="165199" y="170424"/>
                </a:lnTo>
                <a:lnTo>
                  <a:pt x="165199" y="183424"/>
                </a:lnTo>
                <a:lnTo>
                  <a:pt x="159899" y="188724"/>
                </a:lnTo>
                <a:close/>
              </a:path>
              <a:path extrusionOk="0" h="259714" w="212725">
                <a:moveTo>
                  <a:pt x="117999" y="188724"/>
                </a:moveTo>
                <a:lnTo>
                  <a:pt x="103549" y="188724"/>
                </a:lnTo>
                <a:lnTo>
                  <a:pt x="106199" y="186099"/>
                </a:lnTo>
                <a:lnTo>
                  <a:pt x="106199" y="179574"/>
                </a:lnTo>
                <a:lnTo>
                  <a:pt x="103549" y="176924"/>
                </a:lnTo>
                <a:lnTo>
                  <a:pt x="117999" y="176924"/>
                </a:lnTo>
                <a:lnTo>
                  <a:pt x="117999" y="188724"/>
                </a:lnTo>
                <a:close/>
              </a:path>
              <a:path extrusionOk="0" h="259714" w="212725">
                <a:moveTo>
                  <a:pt x="56349" y="212324"/>
                </a:moveTo>
                <a:lnTo>
                  <a:pt x="49824" y="212324"/>
                </a:lnTo>
                <a:lnTo>
                  <a:pt x="47199" y="209674"/>
                </a:lnTo>
                <a:lnTo>
                  <a:pt x="47199" y="203149"/>
                </a:lnTo>
                <a:lnTo>
                  <a:pt x="49824" y="200524"/>
                </a:lnTo>
                <a:lnTo>
                  <a:pt x="56349" y="200524"/>
                </a:lnTo>
                <a:lnTo>
                  <a:pt x="58999" y="203149"/>
                </a:lnTo>
                <a:lnTo>
                  <a:pt x="58999" y="209674"/>
                </a:lnTo>
                <a:lnTo>
                  <a:pt x="56349" y="212324"/>
                </a:lnTo>
                <a:close/>
              </a:path>
              <a:path extrusionOk="0" h="259714" w="212725">
                <a:moveTo>
                  <a:pt x="138949" y="235899"/>
                </a:moveTo>
                <a:lnTo>
                  <a:pt x="132424" y="235899"/>
                </a:lnTo>
                <a:lnTo>
                  <a:pt x="129799" y="233274"/>
                </a:lnTo>
                <a:lnTo>
                  <a:pt x="129799" y="226749"/>
                </a:lnTo>
                <a:lnTo>
                  <a:pt x="132424" y="224124"/>
                </a:lnTo>
                <a:lnTo>
                  <a:pt x="138949" y="224124"/>
                </a:lnTo>
                <a:lnTo>
                  <a:pt x="141599" y="226749"/>
                </a:lnTo>
                <a:lnTo>
                  <a:pt x="141599" y="233274"/>
                </a:lnTo>
                <a:lnTo>
                  <a:pt x="138949" y="235899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5158564" y="4843615"/>
            <a:ext cx="259715" cy="236854"/>
          </a:xfrm>
          <a:custGeom>
            <a:rect b="b" l="l" r="r" t="t"/>
            <a:pathLst>
              <a:path extrusionOk="0" h="236854" w="259714">
                <a:moveTo>
                  <a:pt x="135974" y="106924"/>
                </a:moveTo>
                <a:lnTo>
                  <a:pt x="123474" y="106924"/>
                </a:lnTo>
                <a:lnTo>
                  <a:pt x="121622" y="96468"/>
                </a:lnTo>
                <a:lnTo>
                  <a:pt x="124052" y="87715"/>
                </a:lnTo>
                <a:lnTo>
                  <a:pt x="129131" y="80336"/>
                </a:lnTo>
                <a:lnTo>
                  <a:pt x="135224" y="73999"/>
                </a:lnTo>
                <a:lnTo>
                  <a:pt x="147449" y="62024"/>
                </a:lnTo>
                <a:lnTo>
                  <a:pt x="147449" y="53874"/>
                </a:lnTo>
                <a:lnTo>
                  <a:pt x="120460" y="15020"/>
                </a:lnTo>
                <a:lnTo>
                  <a:pt x="112399" y="10524"/>
                </a:lnTo>
                <a:lnTo>
                  <a:pt x="111224" y="6974"/>
                </a:lnTo>
                <a:lnTo>
                  <a:pt x="114149" y="1174"/>
                </a:lnTo>
                <a:lnTo>
                  <a:pt x="117699" y="0"/>
                </a:lnTo>
                <a:lnTo>
                  <a:pt x="120599" y="1424"/>
                </a:lnTo>
                <a:lnTo>
                  <a:pt x="127303" y="5352"/>
                </a:lnTo>
                <a:lnTo>
                  <a:pt x="140515" y="15668"/>
                </a:lnTo>
                <a:lnTo>
                  <a:pt x="153432" y="31975"/>
                </a:lnTo>
                <a:lnTo>
                  <a:pt x="159249" y="53874"/>
                </a:lnTo>
                <a:lnTo>
                  <a:pt x="157772" y="62892"/>
                </a:lnTo>
                <a:lnTo>
                  <a:pt x="153996" y="70474"/>
                </a:lnTo>
                <a:lnTo>
                  <a:pt x="148903" y="76895"/>
                </a:lnTo>
                <a:lnTo>
                  <a:pt x="143474" y="82424"/>
                </a:lnTo>
                <a:lnTo>
                  <a:pt x="137862" y="88309"/>
                </a:lnTo>
                <a:lnTo>
                  <a:pt x="134334" y="93840"/>
                </a:lnTo>
                <a:lnTo>
                  <a:pt x="133500" y="99788"/>
                </a:lnTo>
                <a:lnTo>
                  <a:pt x="135974" y="106924"/>
                </a:lnTo>
                <a:close/>
              </a:path>
              <a:path extrusionOk="0" h="236854" w="259714">
                <a:moveTo>
                  <a:pt x="64874" y="236624"/>
                </a:moveTo>
                <a:lnTo>
                  <a:pt x="39624" y="231529"/>
                </a:lnTo>
                <a:lnTo>
                  <a:pt x="19003" y="217633"/>
                </a:lnTo>
                <a:lnTo>
                  <a:pt x="5098" y="197021"/>
                </a:lnTo>
                <a:lnTo>
                  <a:pt x="0" y="171774"/>
                </a:lnTo>
                <a:lnTo>
                  <a:pt x="5098" y="146538"/>
                </a:lnTo>
                <a:lnTo>
                  <a:pt x="19003" y="125924"/>
                </a:lnTo>
                <a:lnTo>
                  <a:pt x="39624" y="112023"/>
                </a:lnTo>
                <a:lnTo>
                  <a:pt x="64874" y="106924"/>
                </a:lnTo>
                <a:lnTo>
                  <a:pt x="194624" y="106924"/>
                </a:lnTo>
                <a:lnTo>
                  <a:pt x="219874" y="112023"/>
                </a:lnTo>
                <a:lnTo>
                  <a:pt x="229815" y="118724"/>
                </a:lnTo>
                <a:lnTo>
                  <a:pt x="64874" y="118724"/>
                </a:lnTo>
                <a:lnTo>
                  <a:pt x="44210" y="122893"/>
                </a:lnTo>
                <a:lnTo>
                  <a:pt x="27340" y="134262"/>
                </a:lnTo>
                <a:lnTo>
                  <a:pt x="15969" y="151124"/>
                </a:lnTo>
                <a:lnTo>
                  <a:pt x="11799" y="171774"/>
                </a:lnTo>
                <a:lnTo>
                  <a:pt x="15969" y="192424"/>
                </a:lnTo>
                <a:lnTo>
                  <a:pt x="27340" y="209287"/>
                </a:lnTo>
                <a:lnTo>
                  <a:pt x="44210" y="220655"/>
                </a:lnTo>
                <a:lnTo>
                  <a:pt x="64874" y="224824"/>
                </a:lnTo>
                <a:lnTo>
                  <a:pt x="101672" y="224824"/>
                </a:lnTo>
                <a:lnTo>
                  <a:pt x="92990" y="230237"/>
                </a:lnTo>
                <a:lnTo>
                  <a:pt x="79522" y="234965"/>
                </a:lnTo>
                <a:lnTo>
                  <a:pt x="64874" y="236624"/>
                </a:lnTo>
                <a:close/>
              </a:path>
              <a:path extrusionOk="0" h="236854" w="259714">
                <a:moveTo>
                  <a:pt x="229825" y="224824"/>
                </a:moveTo>
                <a:lnTo>
                  <a:pt x="194624" y="224824"/>
                </a:lnTo>
                <a:lnTo>
                  <a:pt x="215289" y="220655"/>
                </a:lnTo>
                <a:lnTo>
                  <a:pt x="232158" y="209287"/>
                </a:lnTo>
                <a:lnTo>
                  <a:pt x="243530" y="192424"/>
                </a:lnTo>
                <a:lnTo>
                  <a:pt x="247699" y="171774"/>
                </a:lnTo>
                <a:lnTo>
                  <a:pt x="243530" y="151124"/>
                </a:lnTo>
                <a:lnTo>
                  <a:pt x="232158" y="134262"/>
                </a:lnTo>
                <a:lnTo>
                  <a:pt x="215289" y="122893"/>
                </a:lnTo>
                <a:lnTo>
                  <a:pt x="194624" y="118724"/>
                </a:lnTo>
                <a:lnTo>
                  <a:pt x="229815" y="118724"/>
                </a:lnTo>
                <a:lnTo>
                  <a:pt x="240496" y="125924"/>
                </a:lnTo>
                <a:lnTo>
                  <a:pt x="254400" y="146538"/>
                </a:lnTo>
                <a:lnTo>
                  <a:pt x="259499" y="171774"/>
                </a:lnTo>
                <a:lnTo>
                  <a:pt x="254400" y="197021"/>
                </a:lnTo>
                <a:lnTo>
                  <a:pt x="240496" y="217633"/>
                </a:lnTo>
                <a:lnTo>
                  <a:pt x="229825" y="224824"/>
                </a:lnTo>
                <a:close/>
              </a:path>
              <a:path extrusionOk="0" h="236854" w="259714">
                <a:moveTo>
                  <a:pt x="115299" y="148199"/>
                </a:moveTo>
                <a:lnTo>
                  <a:pt x="108799" y="148199"/>
                </a:lnTo>
                <a:lnTo>
                  <a:pt x="106149" y="145549"/>
                </a:lnTo>
                <a:lnTo>
                  <a:pt x="106149" y="139049"/>
                </a:lnTo>
                <a:lnTo>
                  <a:pt x="108799" y="136399"/>
                </a:lnTo>
                <a:lnTo>
                  <a:pt x="115299" y="136399"/>
                </a:lnTo>
                <a:lnTo>
                  <a:pt x="117949" y="139049"/>
                </a:lnTo>
                <a:lnTo>
                  <a:pt x="117949" y="145549"/>
                </a:lnTo>
                <a:lnTo>
                  <a:pt x="115299" y="148199"/>
                </a:lnTo>
                <a:close/>
              </a:path>
              <a:path extrusionOk="0" h="236854" w="259714">
                <a:moveTo>
                  <a:pt x="150699" y="148199"/>
                </a:moveTo>
                <a:lnTo>
                  <a:pt x="144199" y="148199"/>
                </a:lnTo>
                <a:lnTo>
                  <a:pt x="141549" y="145549"/>
                </a:lnTo>
                <a:lnTo>
                  <a:pt x="141549" y="139049"/>
                </a:lnTo>
                <a:lnTo>
                  <a:pt x="144199" y="136399"/>
                </a:lnTo>
                <a:lnTo>
                  <a:pt x="150699" y="136399"/>
                </a:lnTo>
                <a:lnTo>
                  <a:pt x="153349" y="139049"/>
                </a:lnTo>
                <a:lnTo>
                  <a:pt x="153349" y="145549"/>
                </a:lnTo>
                <a:lnTo>
                  <a:pt x="150699" y="148199"/>
                </a:lnTo>
                <a:close/>
              </a:path>
              <a:path extrusionOk="0" h="236854" w="259714">
                <a:moveTo>
                  <a:pt x="70774" y="165874"/>
                </a:moveTo>
                <a:lnTo>
                  <a:pt x="58974" y="165874"/>
                </a:lnTo>
                <a:lnTo>
                  <a:pt x="58974" y="150849"/>
                </a:lnTo>
                <a:lnTo>
                  <a:pt x="61624" y="148199"/>
                </a:lnTo>
                <a:lnTo>
                  <a:pt x="68124" y="148199"/>
                </a:lnTo>
                <a:lnTo>
                  <a:pt x="70774" y="150849"/>
                </a:lnTo>
                <a:lnTo>
                  <a:pt x="70774" y="165874"/>
                </a:lnTo>
                <a:close/>
              </a:path>
              <a:path extrusionOk="0" h="236854" w="259714">
                <a:moveTo>
                  <a:pt x="212924" y="171774"/>
                </a:moveTo>
                <a:lnTo>
                  <a:pt x="199899" y="171774"/>
                </a:lnTo>
                <a:lnTo>
                  <a:pt x="194624" y="166499"/>
                </a:lnTo>
                <a:lnTo>
                  <a:pt x="194624" y="153474"/>
                </a:lnTo>
                <a:lnTo>
                  <a:pt x="199899" y="148199"/>
                </a:lnTo>
                <a:lnTo>
                  <a:pt x="212924" y="148199"/>
                </a:lnTo>
                <a:lnTo>
                  <a:pt x="218224" y="153474"/>
                </a:lnTo>
                <a:lnTo>
                  <a:pt x="218224" y="166499"/>
                </a:lnTo>
                <a:lnTo>
                  <a:pt x="212924" y="171774"/>
                </a:lnTo>
                <a:close/>
              </a:path>
              <a:path extrusionOk="0" h="236854" w="259714">
                <a:moveTo>
                  <a:pt x="85824" y="177674"/>
                </a:moveTo>
                <a:lnTo>
                  <a:pt x="43924" y="177674"/>
                </a:lnTo>
                <a:lnTo>
                  <a:pt x="41274" y="175049"/>
                </a:lnTo>
                <a:lnTo>
                  <a:pt x="41274" y="168524"/>
                </a:lnTo>
                <a:lnTo>
                  <a:pt x="43924" y="165874"/>
                </a:lnTo>
                <a:lnTo>
                  <a:pt x="85824" y="165874"/>
                </a:lnTo>
                <a:lnTo>
                  <a:pt x="88474" y="168524"/>
                </a:lnTo>
                <a:lnTo>
                  <a:pt x="88474" y="175049"/>
                </a:lnTo>
                <a:lnTo>
                  <a:pt x="85824" y="177674"/>
                </a:lnTo>
                <a:close/>
              </a:path>
              <a:path extrusionOk="0" h="236854" w="259714">
                <a:moveTo>
                  <a:pt x="189349" y="195349"/>
                </a:moveTo>
                <a:lnTo>
                  <a:pt x="176324" y="195349"/>
                </a:lnTo>
                <a:lnTo>
                  <a:pt x="171024" y="190074"/>
                </a:lnTo>
                <a:lnTo>
                  <a:pt x="171024" y="177049"/>
                </a:lnTo>
                <a:lnTo>
                  <a:pt x="176324" y="171774"/>
                </a:lnTo>
                <a:lnTo>
                  <a:pt x="189349" y="171774"/>
                </a:lnTo>
                <a:lnTo>
                  <a:pt x="194624" y="177049"/>
                </a:lnTo>
                <a:lnTo>
                  <a:pt x="194624" y="190074"/>
                </a:lnTo>
                <a:lnTo>
                  <a:pt x="189349" y="195349"/>
                </a:lnTo>
                <a:close/>
              </a:path>
              <a:path extrusionOk="0" h="236854" w="259714">
                <a:moveTo>
                  <a:pt x="68124" y="195349"/>
                </a:moveTo>
                <a:lnTo>
                  <a:pt x="61624" y="195349"/>
                </a:lnTo>
                <a:lnTo>
                  <a:pt x="58974" y="192724"/>
                </a:lnTo>
                <a:lnTo>
                  <a:pt x="58974" y="177674"/>
                </a:lnTo>
                <a:lnTo>
                  <a:pt x="70774" y="177674"/>
                </a:lnTo>
                <a:lnTo>
                  <a:pt x="70774" y="192724"/>
                </a:lnTo>
                <a:lnTo>
                  <a:pt x="68124" y="195349"/>
                </a:lnTo>
                <a:close/>
              </a:path>
              <a:path extrusionOk="0" h="236854" w="259714">
                <a:moveTo>
                  <a:pt x="101672" y="224824"/>
                </a:moveTo>
                <a:lnTo>
                  <a:pt x="64874" y="224824"/>
                </a:lnTo>
                <a:lnTo>
                  <a:pt x="78192" y="223141"/>
                </a:lnTo>
                <a:lnTo>
                  <a:pt x="90265" y="218371"/>
                </a:lnTo>
                <a:lnTo>
                  <a:pt x="100674" y="210934"/>
                </a:lnTo>
                <a:lnTo>
                  <a:pt x="108999" y="201249"/>
                </a:lnTo>
                <a:lnTo>
                  <a:pt x="150499" y="201249"/>
                </a:lnTo>
                <a:lnTo>
                  <a:pt x="158825" y="210934"/>
                </a:lnTo>
                <a:lnTo>
                  <a:pt x="161785" y="213049"/>
                </a:lnTo>
                <a:lnTo>
                  <a:pt x="114899" y="213049"/>
                </a:lnTo>
                <a:lnTo>
                  <a:pt x="104907" y="222808"/>
                </a:lnTo>
                <a:lnTo>
                  <a:pt x="101672" y="224824"/>
                </a:lnTo>
                <a:close/>
              </a:path>
              <a:path extrusionOk="0" h="236854" w="259714">
                <a:moveTo>
                  <a:pt x="194624" y="236624"/>
                </a:moveTo>
                <a:lnTo>
                  <a:pt x="179977" y="234965"/>
                </a:lnTo>
                <a:lnTo>
                  <a:pt x="166509" y="230237"/>
                </a:lnTo>
                <a:lnTo>
                  <a:pt x="154592" y="222808"/>
                </a:lnTo>
                <a:lnTo>
                  <a:pt x="144599" y="213049"/>
                </a:lnTo>
                <a:lnTo>
                  <a:pt x="161785" y="213049"/>
                </a:lnTo>
                <a:lnTo>
                  <a:pt x="169234" y="218371"/>
                </a:lnTo>
                <a:lnTo>
                  <a:pt x="181307" y="223141"/>
                </a:lnTo>
                <a:lnTo>
                  <a:pt x="194624" y="224824"/>
                </a:lnTo>
                <a:lnTo>
                  <a:pt x="229825" y="224824"/>
                </a:lnTo>
                <a:lnTo>
                  <a:pt x="219874" y="231529"/>
                </a:lnTo>
                <a:lnTo>
                  <a:pt x="194624" y="236624"/>
                </a:lnTo>
                <a:close/>
              </a:path>
            </a:pathLst>
          </a:custGeom>
          <a:solidFill>
            <a:srgbClr val="67707C">
              <a:alpha val="2705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4"/>
          <p:cNvSpPr txBox="1"/>
          <p:nvPr/>
        </p:nvSpPr>
        <p:spPr>
          <a:xfrm>
            <a:off x="5295163" y="1426737"/>
            <a:ext cx="1831924" cy="311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PREPARED FOR: &lt;</a:t>
            </a:r>
            <a:r>
              <a:rPr b="0" i="1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logo&gt;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 - WSR_Template v1.0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AAF2C9F726AE4499BA6AD914FA02FF" ma:contentTypeVersion="13" ma:contentTypeDescription="Create a new document." ma:contentTypeScope="" ma:versionID="fe8b208b52ece4df137817f19fb7e0d1">
  <xsd:schema xmlns:xsd="http://www.w3.org/2001/XMLSchema" xmlns:xs="http://www.w3.org/2001/XMLSchema" xmlns:p="http://schemas.microsoft.com/office/2006/metadata/properties" xmlns:ns2="03fe6b1c-06a0-4cf8-921e-57284ac744a8" xmlns:ns3="d8bc0ea8-8027-46ef-a92e-27b2d0edc209" targetNamespace="http://schemas.microsoft.com/office/2006/metadata/properties" ma:root="true" ma:fieldsID="0d3bd1c4bf428eccaadd7ef4c7986b08" ns2:_="" ns3:_="">
    <xsd:import namespace="03fe6b1c-06a0-4cf8-921e-57284ac744a8"/>
    <xsd:import namespace="d8bc0ea8-8027-46ef-a92e-27b2d0edc209"/>
    <xsd:element name="properties">
      <xsd:complexType>
        <xsd:sequence>
          <xsd:element name="documentManagement">
            <xsd:complexType>
              <xsd:all>
                <xsd:element ref="ns2:MigrationSourceID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lcf76f155ced4ddcb4097134ff3c332f" minOccurs="0"/>
                <xsd:element ref="ns2:TaxCatchAl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fe6b1c-06a0-4cf8-921e-57284ac744a8" elementFormDefault="qualified">
    <xsd:import namespace="http://schemas.microsoft.com/office/2006/documentManagement/types"/>
    <xsd:import namespace="http://schemas.microsoft.com/office/infopath/2007/PartnerControls"/>
    <xsd:element name="MigrationSourceID" ma:index="8" nillable="true" ma:displayName="MigrationSourceID" ma:internalName="MigrationSourceID" ma:readOnly="true">
      <xsd:simpleType>
        <xsd:restriction base="dms:Text"/>
      </xsd:simpleType>
    </xsd:element>
    <xsd:element name="TaxCatchAll" ma:index="19" nillable="true" ma:displayName="Taxonomy Catch All Column" ma:hidden="true" ma:list="{6cc6b36c-dca8-476f-8e55-3d2e50e27a00}" ma:internalName="TaxCatchAll" ma:showField="CatchAllData" ma:web="03fe6b1c-06a0-4cf8-921e-57284ac744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bc0ea8-8027-46ef-a92e-27b2d0edc2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3318788-4fab-42b9-a680-723582c46d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3fe6b1c-06a0-4cf8-921e-57284ac744a8" xsi:nil="true"/>
    <lcf76f155ced4ddcb4097134ff3c332f xmlns="d8bc0ea8-8027-46ef-a92e-27b2d0edc20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82E1ABD-87CF-4EE8-A4A9-9059A14AC9D6}"/>
</file>

<file path=customXml/itemProps2.xml><?xml version="1.0" encoding="utf-8"?>
<ds:datastoreItem xmlns:ds="http://schemas.openxmlformats.org/officeDocument/2006/customXml" ds:itemID="{25B2BDAB-6882-4500-88E3-13D6523E3468}"/>
</file>

<file path=customXml/itemProps3.xml><?xml version="1.0" encoding="utf-8"?>
<ds:datastoreItem xmlns:ds="http://schemas.openxmlformats.org/officeDocument/2006/customXml" ds:itemID="{2403EA73-0E5B-4758-8A6B-339FC8537626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0x010100AAAAF2C9F726AE4499BA6AD914FA02FF</vt:lpwstr>
  </property>
  <property fmtid="{D5CDD505-2E9C-101B-9397-08002B2CF9AE}" pid="3" name="Order">
    <vt:r8>1500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