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C26A68-1ECB-5A11-33BC-F58DBEE4ECB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36D2961-1C3E-E72D-05DE-530872AEC60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CFB03FA-86BA-5C27-6050-473E793B137B}"/>
              </a:ext>
            </a:extLst>
          </p:cNvPr>
          <p:cNvSpPr>
            <a:spLocks noGrp="1"/>
          </p:cNvSpPr>
          <p:nvPr>
            <p:ph type="dt" sz="half" idx="10"/>
          </p:nvPr>
        </p:nvSpPr>
        <p:spPr/>
        <p:txBody>
          <a:bodyPr/>
          <a:lstStyle/>
          <a:p>
            <a:fld id="{9F988025-8C44-4444-B50B-55BDFD819592}" type="datetimeFigureOut">
              <a:rPr lang="en-IN" smtClean="0"/>
              <a:t>25-12-2022</a:t>
            </a:fld>
            <a:endParaRPr lang="en-IN"/>
          </a:p>
        </p:txBody>
      </p:sp>
      <p:sp>
        <p:nvSpPr>
          <p:cNvPr id="5" name="Footer Placeholder 4">
            <a:extLst>
              <a:ext uri="{FF2B5EF4-FFF2-40B4-BE49-F238E27FC236}">
                <a16:creationId xmlns:a16="http://schemas.microsoft.com/office/drawing/2014/main" id="{82B8F154-C4C0-E2AE-A5EF-B3BB72F07BE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224838F-2AB2-5340-339B-8608051B57C6}"/>
              </a:ext>
            </a:extLst>
          </p:cNvPr>
          <p:cNvSpPr>
            <a:spLocks noGrp="1"/>
          </p:cNvSpPr>
          <p:nvPr>
            <p:ph type="sldNum" sz="quarter" idx="12"/>
          </p:nvPr>
        </p:nvSpPr>
        <p:spPr/>
        <p:txBody>
          <a:bodyPr/>
          <a:lstStyle/>
          <a:p>
            <a:fld id="{652C15A4-0AC6-4D13-9209-EDD453B8FDEB}" type="slidenum">
              <a:rPr lang="en-IN" smtClean="0"/>
              <a:t>‹#›</a:t>
            </a:fld>
            <a:endParaRPr lang="en-IN"/>
          </a:p>
        </p:txBody>
      </p:sp>
    </p:spTree>
    <p:extLst>
      <p:ext uri="{BB962C8B-B14F-4D97-AF65-F5344CB8AC3E}">
        <p14:creationId xmlns:p14="http://schemas.microsoft.com/office/powerpoint/2010/main" val="26469857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F1462-24D7-91E3-840C-E1C07D98756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226A58E-69D5-598C-C7B1-CAECAF58C18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CC0EA5D-7287-C96F-51E4-3B0B30525BE6}"/>
              </a:ext>
            </a:extLst>
          </p:cNvPr>
          <p:cNvSpPr>
            <a:spLocks noGrp="1"/>
          </p:cNvSpPr>
          <p:nvPr>
            <p:ph type="dt" sz="half" idx="10"/>
          </p:nvPr>
        </p:nvSpPr>
        <p:spPr/>
        <p:txBody>
          <a:bodyPr/>
          <a:lstStyle/>
          <a:p>
            <a:fld id="{9F988025-8C44-4444-B50B-55BDFD819592}" type="datetimeFigureOut">
              <a:rPr lang="en-IN" smtClean="0"/>
              <a:t>25-12-2022</a:t>
            </a:fld>
            <a:endParaRPr lang="en-IN"/>
          </a:p>
        </p:txBody>
      </p:sp>
      <p:sp>
        <p:nvSpPr>
          <p:cNvPr id="5" name="Footer Placeholder 4">
            <a:extLst>
              <a:ext uri="{FF2B5EF4-FFF2-40B4-BE49-F238E27FC236}">
                <a16:creationId xmlns:a16="http://schemas.microsoft.com/office/drawing/2014/main" id="{D79BD22D-9941-032A-41D0-4E7FD806A16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4070DA1-2551-11C4-6628-B85C2096DA38}"/>
              </a:ext>
            </a:extLst>
          </p:cNvPr>
          <p:cNvSpPr>
            <a:spLocks noGrp="1"/>
          </p:cNvSpPr>
          <p:nvPr>
            <p:ph type="sldNum" sz="quarter" idx="12"/>
          </p:nvPr>
        </p:nvSpPr>
        <p:spPr/>
        <p:txBody>
          <a:bodyPr/>
          <a:lstStyle/>
          <a:p>
            <a:fld id="{652C15A4-0AC6-4D13-9209-EDD453B8FDEB}" type="slidenum">
              <a:rPr lang="en-IN" smtClean="0"/>
              <a:t>‹#›</a:t>
            </a:fld>
            <a:endParaRPr lang="en-IN"/>
          </a:p>
        </p:txBody>
      </p:sp>
    </p:spTree>
    <p:extLst>
      <p:ext uri="{BB962C8B-B14F-4D97-AF65-F5344CB8AC3E}">
        <p14:creationId xmlns:p14="http://schemas.microsoft.com/office/powerpoint/2010/main" val="35715396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02A219B-6216-14CD-2261-237F08EFCA4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D57B2B9-EF50-C5F3-032E-E285F648111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7766A48-EAFC-CB17-862E-7C8E658C81FF}"/>
              </a:ext>
            </a:extLst>
          </p:cNvPr>
          <p:cNvSpPr>
            <a:spLocks noGrp="1"/>
          </p:cNvSpPr>
          <p:nvPr>
            <p:ph type="dt" sz="half" idx="10"/>
          </p:nvPr>
        </p:nvSpPr>
        <p:spPr/>
        <p:txBody>
          <a:bodyPr/>
          <a:lstStyle/>
          <a:p>
            <a:fld id="{9F988025-8C44-4444-B50B-55BDFD819592}" type="datetimeFigureOut">
              <a:rPr lang="en-IN" smtClean="0"/>
              <a:t>25-12-2022</a:t>
            </a:fld>
            <a:endParaRPr lang="en-IN"/>
          </a:p>
        </p:txBody>
      </p:sp>
      <p:sp>
        <p:nvSpPr>
          <p:cNvPr id="5" name="Footer Placeholder 4">
            <a:extLst>
              <a:ext uri="{FF2B5EF4-FFF2-40B4-BE49-F238E27FC236}">
                <a16:creationId xmlns:a16="http://schemas.microsoft.com/office/drawing/2014/main" id="{DC58E4F7-FFFB-5AE2-B58B-8C02870762E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2DDCB95-25C0-85AC-3B75-3E2E2D6FEAE6}"/>
              </a:ext>
            </a:extLst>
          </p:cNvPr>
          <p:cNvSpPr>
            <a:spLocks noGrp="1"/>
          </p:cNvSpPr>
          <p:nvPr>
            <p:ph type="sldNum" sz="quarter" idx="12"/>
          </p:nvPr>
        </p:nvSpPr>
        <p:spPr/>
        <p:txBody>
          <a:bodyPr/>
          <a:lstStyle/>
          <a:p>
            <a:fld id="{652C15A4-0AC6-4D13-9209-EDD453B8FDEB}" type="slidenum">
              <a:rPr lang="en-IN" smtClean="0"/>
              <a:t>‹#›</a:t>
            </a:fld>
            <a:endParaRPr lang="en-IN"/>
          </a:p>
        </p:txBody>
      </p:sp>
    </p:spTree>
    <p:extLst>
      <p:ext uri="{BB962C8B-B14F-4D97-AF65-F5344CB8AC3E}">
        <p14:creationId xmlns:p14="http://schemas.microsoft.com/office/powerpoint/2010/main" val="32735010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D2ED1-AD16-EF58-1737-C322072A27D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B8B2E6C-40CA-333D-E2F2-C6CC0CAD939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E7CAD30-9556-C2FE-ECA6-16ED2AFB7DDA}"/>
              </a:ext>
            </a:extLst>
          </p:cNvPr>
          <p:cNvSpPr>
            <a:spLocks noGrp="1"/>
          </p:cNvSpPr>
          <p:nvPr>
            <p:ph type="dt" sz="half" idx="10"/>
          </p:nvPr>
        </p:nvSpPr>
        <p:spPr/>
        <p:txBody>
          <a:bodyPr/>
          <a:lstStyle/>
          <a:p>
            <a:fld id="{9F988025-8C44-4444-B50B-55BDFD819592}" type="datetimeFigureOut">
              <a:rPr lang="en-IN" smtClean="0"/>
              <a:t>25-12-2022</a:t>
            </a:fld>
            <a:endParaRPr lang="en-IN"/>
          </a:p>
        </p:txBody>
      </p:sp>
      <p:sp>
        <p:nvSpPr>
          <p:cNvPr id="5" name="Footer Placeholder 4">
            <a:extLst>
              <a:ext uri="{FF2B5EF4-FFF2-40B4-BE49-F238E27FC236}">
                <a16:creationId xmlns:a16="http://schemas.microsoft.com/office/drawing/2014/main" id="{2103E10C-F94C-F9AF-EFB3-31A0B8514CA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2A95607-6FF3-CA36-D93E-ABD83894F05C}"/>
              </a:ext>
            </a:extLst>
          </p:cNvPr>
          <p:cNvSpPr>
            <a:spLocks noGrp="1"/>
          </p:cNvSpPr>
          <p:nvPr>
            <p:ph type="sldNum" sz="quarter" idx="12"/>
          </p:nvPr>
        </p:nvSpPr>
        <p:spPr/>
        <p:txBody>
          <a:bodyPr/>
          <a:lstStyle/>
          <a:p>
            <a:fld id="{652C15A4-0AC6-4D13-9209-EDD453B8FDEB}" type="slidenum">
              <a:rPr lang="en-IN" smtClean="0"/>
              <a:t>‹#›</a:t>
            </a:fld>
            <a:endParaRPr lang="en-IN"/>
          </a:p>
        </p:txBody>
      </p:sp>
    </p:spTree>
    <p:extLst>
      <p:ext uri="{BB962C8B-B14F-4D97-AF65-F5344CB8AC3E}">
        <p14:creationId xmlns:p14="http://schemas.microsoft.com/office/powerpoint/2010/main" val="39607518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227E3-072A-7C39-6CBB-647A85146AD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CB6E356-D9B0-67B0-A42B-1AB0C763B32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0473105-5389-3CDD-6C5F-4ADF86907FB1}"/>
              </a:ext>
            </a:extLst>
          </p:cNvPr>
          <p:cNvSpPr>
            <a:spLocks noGrp="1"/>
          </p:cNvSpPr>
          <p:nvPr>
            <p:ph type="dt" sz="half" idx="10"/>
          </p:nvPr>
        </p:nvSpPr>
        <p:spPr/>
        <p:txBody>
          <a:bodyPr/>
          <a:lstStyle/>
          <a:p>
            <a:fld id="{9F988025-8C44-4444-B50B-55BDFD819592}" type="datetimeFigureOut">
              <a:rPr lang="en-IN" smtClean="0"/>
              <a:t>25-12-2022</a:t>
            </a:fld>
            <a:endParaRPr lang="en-IN"/>
          </a:p>
        </p:txBody>
      </p:sp>
      <p:sp>
        <p:nvSpPr>
          <p:cNvPr id="5" name="Footer Placeholder 4">
            <a:extLst>
              <a:ext uri="{FF2B5EF4-FFF2-40B4-BE49-F238E27FC236}">
                <a16:creationId xmlns:a16="http://schemas.microsoft.com/office/drawing/2014/main" id="{018AFF23-A25A-FEF3-CDA9-88B28FA9594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8B7901A-1162-E4FB-6B48-CFA8932AA6B7}"/>
              </a:ext>
            </a:extLst>
          </p:cNvPr>
          <p:cNvSpPr>
            <a:spLocks noGrp="1"/>
          </p:cNvSpPr>
          <p:nvPr>
            <p:ph type="sldNum" sz="quarter" idx="12"/>
          </p:nvPr>
        </p:nvSpPr>
        <p:spPr/>
        <p:txBody>
          <a:bodyPr/>
          <a:lstStyle/>
          <a:p>
            <a:fld id="{652C15A4-0AC6-4D13-9209-EDD453B8FDEB}" type="slidenum">
              <a:rPr lang="en-IN" smtClean="0"/>
              <a:t>‹#›</a:t>
            </a:fld>
            <a:endParaRPr lang="en-IN"/>
          </a:p>
        </p:txBody>
      </p:sp>
    </p:spTree>
    <p:extLst>
      <p:ext uri="{BB962C8B-B14F-4D97-AF65-F5344CB8AC3E}">
        <p14:creationId xmlns:p14="http://schemas.microsoft.com/office/powerpoint/2010/main" val="6566268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10056-FC56-EBDD-4906-1C481E6F459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7E747B6-99F1-F902-5EAB-6C2A81F2416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FB78A85-2A1B-E6ED-2290-DE2184515B0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078AE84-03EA-2929-8A84-6ADE66C75B8E}"/>
              </a:ext>
            </a:extLst>
          </p:cNvPr>
          <p:cNvSpPr>
            <a:spLocks noGrp="1"/>
          </p:cNvSpPr>
          <p:nvPr>
            <p:ph type="dt" sz="half" idx="10"/>
          </p:nvPr>
        </p:nvSpPr>
        <p:spPr/>
        <p:txBody>
          <a:bodyPr/>
          <a:lstStyle/>
          <a:p>
            <a:fld id="{9F988025-8C44-4444-B50B-55BDFD819592}" type="datetimeFigureOut">
              <a:rPr lang="en-IN" smtClean="0"/>
              <a:t>25-12-2022</a:t>
            </a:fld>
            <a:endParaRPr lang="en-IN"/>
          </a:p>
        </p:txBody>
      </p:sp>
      <p:sp>
        <p:nvSpPr>
          <p:cNvPr id="6" name="Footer Placeholder 5">
            <a:extLst>
              <a:ext uri="{FF2B5EF4-FFF2-40B4-BE49-F238E27FC236}">
                <a16:creationId xmlns:a16="http://schemas.microsoft.com/office/drawing/2014/main" id="{9C533F43-D6FB-031E-46DD-2A1825F6DA3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028B728-FF75-CC80-941F-79F74285CEBF}"/>
              </a:ext>
            </a:extLst>
          </p:cNvPr>
          <p:cNvSpPr>
            <a:spLocks noGrp="1"/>
          </p:cNvSpPr>
          <p:nvPr>
            <p:ph type="sldNum" sz="quarter" idx="12"/>
          </p:nvPr>
        </p:nvSpPr>
        <p:spPr/>
        <p:txBody>
          <a:bodyPr/>
          <a:lstStyle/>
          <a:p>
            <a:fld id="{652C15A4-0AC6-4D13-9209-EDD453B8FDEB}" type="slidenum">
              <a:rPr lang="en-IN" smtClean="0"/>
              <a:t>‹#›</a:t>
            </a:fld>
            <a:endParaRPr lang="en-IN"/>
          </a:p>
        </p:txBody>
      </p:sp>
    </p:spTree>
    <p:extLst>
      <p:ext uri="{BB962C8B-B14F-4D97-AF65-F5344CB8AC3E}">
        <p14:creationId xmlns:p14="http://schemas.microsoft.com/office/powerpoint/2010/main" val="35858097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AC7DA-C846-7B67-5C94-1EB191E184F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E2C4A45-1DA8-5D9C-4BC7-7B68933296F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C2559FB-2A1F-9D8B-895A-6377D8EDC3F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12B86D6-5D62-AC30-05F3-DFCA9DF4278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DD42DE7-7634-93CE-630E-68613A726BB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A83974C-0310-C92A-A2CE-AE55792D289E}"/>
              </a:ext>
            </a:extLst>
          </p:cNvPr>
          <p:cNvSpPr>
            <a:spLocks noGrp="1"/>
          </p:cNvSpPr>
          <p:nvPr>
            <p:ph type="dt" sz="half" idx="10"/>
          </p:nvPr>
        </p:nvSpPr>
        <p:spPr/>
        <p:txBody>
          <a:bodyPr/>
          <a:lstStyle/>
          <a:p>
            <a:fld id="{9F988025-8C44-4444-B50B-55BDFD819592}" type="datetimeFigureOut">
              <a:rPr lang="en-IN" smtClean="0"/>
              <a:t>25-12-2022</a:t>
            </a:fld>
            <a:endParaRPr lang="en-IN"/>
          </a:p>
        </p:txBody>
      </p:sp>
      <p:sp>
        <p:nvSpPr>
          <p:cNvPr id="8" name="Footer Placeholder 7">
            <a:extLst>
              <a:ext uri="{FF2B5EF4-FFF2-40B4-BE49-F238E27FC236}">
                <a16:creationId xmlns:a16="http://schemas.microsoft.com/office/drawing/2014/main" id="{C9B1F348-BE40-C190-7174-14478FBA82A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27013B2-B89B-7EC8-5075-1831C18B3F59}"/>
              </a:ext>
            </a:extLst>
          </p:cNvPr>
          <p:cNvSpPr>
            <a:spLocks noGrp="1"/>
          </p:cNvSpPr>
          <p:nvPr>
            <p:ph type="sldNum" sz="quarter" idx="12"/>
          </p:nvPr>
        </p:nvSpPr>
        <p:spPr/>
        <p:txBody>
          <a:bodyPr/>
          <a:lstStyle/>
          <a:p>
            <a:fld id="{652C15A4-0AC6-4D13-9209-EDD453B8FDEB}" type="slidenum">
              <a:rPr lang="en-IN" smtClean="0"/>
              <a:t>‹#›</a:t>
            </a:fld>
            <a:endParaRPr lang="en-IN"/>
          </a:p>
        </p:txBody>
      </p:sp>
    </p:spTree>
    <p:extLst>
      <p:ext uri="{BB962C8B-B14F-4D97-AF65-F5344CB8AC3E}">
        <p14:creationId xmlns:p14="http://schemas.microsoft.com/office/powerpoint/2010/main" val="33832773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87E07-8779-711C-1835-1DCFF8506B5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3F6B1FC-7DA5-7E8D-34F2-5E81063DB9EC}"/>
              </a:ext>
            </a:extLst>
          </p:cNvPr>
          <p:cNvSpPr>
            <a:spLocks noGrp="1"/>
          </p:cNvSpPr>
          <p:nvPr>
            <p:ph type="dt" sz="half" idx="10"/>
          </p:nvPr>
        </p:nvSpPr>
        <p:spPr/>
        <p:txBody>
          <a:bodyPr/>
          <a:lstStyle/>
          <a:p>
            <a:fld id="{9F988025-8C44-4444-B50B-55BDFD819592}" type="datetimeFigureOut">
              <a:rPr lang="en-IN" smtClean="0"/>
              <a:t>25-12-2022</a:t>
            </a:fld>
            <a:endParaRPr lang="en-IN"/>
          </a:p>
        </p:txBody>
      </p:sp>
      <p:sp>
        <p:nvSpPr>
          <p:cNvPr id="4" name="Footer Placeholder 3">
            <a:extLst>
              <a:ext uri="{FF2B5EF4-FFF2-40B4-BE49-F238E27FC236}">
                <a16:creationId xmlns:a16="http://schemas.microsoft.com/office/drawing/2014/main" id="{531F5CF6-0D11-23E0-8BCC-7FA939592D5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84AF90B-0434-E648-3306-B752AC657C6B}"/>
              </a:ext>
            </a:extLst>
          </p:cNvPr>
          <p:cNvSpPr>
            <a:spLocks noGrp="1"/>
          </p:cNvSpPr>
          <p:nvPr>
            <p:ph type="sldNum" sz="quarter" idx="12"/>
          </p:nvPr>
        </p:nvSpPr>
        <p:spPr/>
        <p:txBody>
          <a:bodyPr/>
          <a:lstStyle/>
          <a:p>
            <a:fld id="{652C15A4-0AC6-4D13-9209-EDD453B8FDEB}" type="slidenum">
              <a:rPr lang="en-IN" smtClean="0"/>
              <a:t>‹#›</a:t>
            </a:fld>
            <a:endParaRPr lang="en-IN"/>
          </a:p>
        </p:txBody>
      </p:sp>
    </p:spTree>
    <p:extLst>
      <p:ext uri="{BB962C8B-B14F-4D97-AF65-F5344CB8AC3E}">
        <p14:creationId xmlns:p14="http://schemas.microsoft.com/office/powerpoint/2010/main" val="27721787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AD7ADB7-8A0B-8008-C459-7771D7604843}"/>
              </a:ext>
            </a:extLst>
          </p:cNvPr>
          <p:cNvSpPr>
            <a:spLocks noGrp="1"/>
          </p:cNvSpPr>
          <p:nvPr>
            <p:ph type="dt" sz="half" idx="10"/>
          </p:nvPr>
        </p:nvSpPr>
        <p:spPr/>
        <p:txBody>
          <a:bodyPr/>
          <a:lstStyle/>
          <a:p>
            <a:fld id="{9F988025-8C44-4444-B50B-55BDFD819592}" type="datetimeFigureOut">
              <a:rPr lang="en-IN" smtClean="0"/>
              <a:t>25-12-2022</a:t>
            </a:fld>
            <a:endParaRPr lang="en-IN"/>
          </a:p>
        </p:txBody>
      </p:sp>
      <p:sp>
        <p:nvSpPr>
          <p:cNvPr id="3" name="Footer Placeholder 2">
            <a:extLst>
              <a:ext uri="{FF2B5EF4-FFF2-40B4-BE49-F238E27FC236}">
                <a16:creationId xmlns:a16="http://schemas.microsoft.com/office/drawing/2014/main" id="{83DD8E95-B2A4-90CC-E038-F916EC7E765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351972B-A9AB-587C-D2DF-1895F490250D}"/>
              </a:ext>
            </a:extLst>
          </p:cNvPr>
          <p:cNvSpPr>
            <a:spLocks noGrp="1"/>
          </p:cNvSpPr>
          <p:nvPr>
            <p:ph type="sldNum" sz="quarter" idx="12"/>
          </p:nvPr>
        </p:nvSpPr>
        <p:spPr/>
        <p:txBody>
          <a:bodyPr/>
          <a:lstStyle/>
          <a:p>
            <a:fld id="{652C15A4-0AC6-4D13-9209-EDD453B8FDEB}" type="slidenum">
              <a:rPr lang="en-IN" smtClean="0"/>
              <a:t>‹#›</a:t>
            </a:fld>
            <a:endParaRPr lang="en-IN"/>
          </a:p>
        </p:txBody>
      </p:sp>
    </p:spTree>
    <p:extLst>
      <p:ext uri="{BB962C8B-B14F-4D97-AF65-F5344CB8AC3E}">
        <p14:creationId xmlns:p14="http://schemas.microsoft.com/office/powerpoint/2010/main" val="1332399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71FBD6-7F88-BA35-1986-9A5A06924AC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F32657C-354F-9B2C-F69B-3D14AF25914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557F40D-0F54-A000-B58B-07AFB923DE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0FC55EC-88AB-2653-CF88-6E7662582347}"/>
              </a:ext>
            </a:extLst>
          </p:cNvPr>
          <p:cNvSpPr>
            <a:spLocks noGrp="1"/>
          </p:cNvSpPr>
          <p:nvPr>
            <p:ph type="dt" sz="half" idx="10"/>
          </p:nvPr>
        </p:nvSpPr>
        <p:spPr/>
        <p:txBody>
          <a:bodyPr/>
          <a:lstStyle/>
          <a:p>
            <a:fld id="{9F988025-8C44-4444-B50B-55BDFD819592}" type="datetimeFigureOut">
              <a:rPr lang="en-IN" smtClean="0"/>
              <a:t>25-12-2022</a:t>
            </a:fld>
            <a:endParaRPr lang="en-IN"/>
          </a:p>
        </p:txBody>
      </p:sp>
      <p:sp>
        <p:nvSpPr>
          <p:cNvPr id="6" name="Footer Placeholder 5">
            <a:extLst>
              <a:ext uri="{FF2B5EF4-FFF2-40B4-BE49-F238E27FC236}">
                <a16:creationId xmlns:a16="http://schemas.microsoft.com/office/drawing/2014/main" id="{93777D73-C0A7-C17E-635A-01ACA7DD11E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8FCD5F0-5449-027A-643B-CB77BE60C9FB}"/>
              </a:ext>
            </a:extLst>
          </p:cNvPr>
          <p:cNvSpPr>
            <a:spLocks noGrp="1"/>
          </p:cNvSpPr>
          <p:nvPr>
            <p:ph type="sldNum" sz="quarter" idx="12"/>
          </p:nvPr>
        </p:nvSpPr>
        <p:spPr/>
        <p:txBody>
          <a:bodyPr/>
          <a:lstStyle/>
          <a:p>
            <a:fld id="{652C15A4-0AC6-4D13-9209-EDD453B8FDEB}" type="slidenum">
              <a:rPr lang="en-IN" smtClean="0"/>
              <a:t>‹#›</a:t>
            </a:fld>
            <a:endParaRPr lang="en-IN"/>
          </a:p>
        </p:txBody>
      </p:sp>
    </p:spTree>
    <p:extLst>
      <p:ext uri="{BB962C8B-B14F-4D97-AF65-F5344CB8AC3E}">
        <p14:creationId xmlns:p14="http://schemas.microsoft.com/office/powerpoint/2010/main" val="26138114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4188C6-8332-0066-7317-59F6619158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2520DA7-BAD6-3CC2-EC9F-0FCB9235257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D75C0B7-4289-3E6B-DB2F-F5B518B6668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A5A21BB-5540-D7AE-E76B-82C36907564F}"/>
              </a:ext>
            </a:extLst>
          </p:cNvPr>
          <p:cNvSpPr>
            <a:spLocks noGrp="1"/>
          </p:cNvSpPr>
          <p:nvPr>
            <p:ph type="dt" sz="half" idx="10"/>
          </p:nvPr>
        </p:nvSpPr>
        <p:spPr/>
        <p:txBody>
          <a:bodyPr/>
          <a:lstStyle/>
          <a:p>
            <a:fld id="{9F988025-8C44-4444-B50B-55BDFD819592}" type="datetimeFigureOut">
              <a:rPr lang="en-IN" smtClean="0"/>
              <a:t>25-12-2022</a:t>
            </a:fld>
            <a:endParaRPr lang="en-IN"/>
          </a:p>
        </p:txBody>
      </p:sp>
      <p:sp>
        <p:nvSpPr>
          <p:cNvPr id="6" name="Footer Placeholder 5">
            <a:extLst>
              <a:ext uri="{FF2B5EF4-FFF2-40B4-BE49-F238E27FC236}">
                <a16:creationId xmlns:a16="http://schemas.microsoft.com/office/drawing/2014/main" id="{844D7AE0-4513-89A3-2CB6-134424ED10D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4F85D5B-5A25-9C28-C540-EE974A95753C}"/>
              </a:ext>
            </a:extLst>
          </p:cNvPr>
          <p:cNvSpPr>
            <a:spLocks noGrp="1"/>
          </p:cNvSpPr>
          <p:nvPr>
            <p:ph type="sldNum" sz="quarter" idx="12"/>
          </p:nvPr>
        </p:nvSpPr>
        <p:spPr/>
        <p:txBody>
          <a:bodyPr/>
          <a:lstStyle/>
          <a:p>
            <a:fld id="{652C15A4-0AC6-4D13-9209-EDD453B8FDEB}" type="slidenum">
              <a:rPr lang="en-IN" smtClean="0"/>
              <a:t>‹#›</a:t>
            </a:fld>
            <a:endParaRPr lang="en-IN"/>
          </a:p>
        </p:txBody>
      </p:sp>
    </p:spTree>
    <p:extLst>
      <p:ext uri="{BB962C8B-B14F-4D97-AF65-F5344CB8AC3E}">
        <p14:creationId xmlns:p14="http://schemas.microsoft.com/office/powerpoint/2010/main" val="36533045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62DFDDC-797B-2B11-124B-8FEA9C34259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96A04C5-1104-C9C9-7FA2-11D1505E601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CDC4DCD-A9B2-0696-08C2-1E1D913BD78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F988025-8C44-4444-B50B-55BDFD819592}" type="datetimeFigureOut">
              <a:rPr lang="en-IN" smtClean="0"/>
              <a:t>25-12-2022</a:t>
            </a:fld>
            <a:endParaRPr lang="en-IN"/>
          </a:p>
        </p:txBody>
      </p:sp>
      <p:sp>
        <p:nvSpPr>
          <p:cNvPr id="5" name="Footer Placeholder 4">
            <a:extLst>
              <a:ext uri="{FF2B5EF4-FFF2-40B4-BE49-F238E27FC236}">
                <a16:creationId xmlns:a16="http://schemas.microsoft.com/office/drawing/2014/main" id="{919FB625-0DCF-1C7F-1574-5F348224C59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E14A061-59D7-7FDC-841B-2EC00D9C867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2C15A4-0AC6-4D13-9209-EDD453B8FDEB}" type="slidenum">
              <a:rPr lang="en-IN" smtClean="0"/>
              <a:t>‹#›</a:t>
            </a:fld>
            <a:endParaRPr lang="en-IN"/>
          </a:p>
        </p:txBody>
      </p:sp>
    </p:spTree>
    <p:extLst>
      <p:ext uri="{BB962C8B-B14F-4D97-AF65-F5344CB8AC3E}">
        <p14:creationId xmlns:p14="http://schemas.microsoft.com/office/powerpoint/2010/main" val="23736161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91AEBB-4076-8463-A671-244C2D926010}"/>
              </a:ext>
            </a:extLst>
          </p:cNvPr>
          <p:cNvSpPr>
            <a:spLocks noGrp="1"/>
          </p:cNvSpPr>
          <p:nvPr>
            <p:ph type="ctrTitle"/>
          </p:nvPr>
        </p:nvSpPr>
        <p:spPr/>
        <p:txBody>
          <a:bodyPr/>
          <a:lstStyle/>
          <a:p>
            <a:r>
              <a:rPr lang="en-IN" dirty="0"/>
              <a:t>INSTAGRAM</a:t>
            </a:r>
            <a:br>
              <a:rPr lang="en-IN" dirty="0"/>
            </a:br>
            <a:r>
              <a:rPr lang="en-IN" dirty="0"/>
              <a:t>HYPOTHESIS TESTING</a:t>
            </a:r>
          </a:p>
        </p:txBody>
      </p:sp>
      <p:sp>
        <p:nvSpPr>
          <p:cNvPr id="3" name="Subtitle 2">
            <a:extLst>
              <a:ext uri="{FF2B5EF4-FFF2-40B4-BE49-F238E27FC236}">
                <a16:creationId xmlns:a16="http://schemas.microsoft.com/office/drawing/2014/main" id="{59AB9BF4-34E3-2EF3-3BA0-84D1FD4E9AB3}"/>
              </a:ext>
            </a:extLst>
          </p:cNvPr>
          <p:cNvSpPr>
            <a:spLocks noGrp="1"/>
          </p:cNvSpPr>
          <p:nvPr>
            <p:ph type="subTitle" idx="1"/>
          </p:nvPr>
        </p:nvSpPr>
        <p:spPr>
          <a:xfrm>
            <a:off x="3734540" y="4596337"/>
            <a:ext cx="9144000" cy="1655762"/>
          </a:xfrm>
        </p:spPr>
        <p:txBody>
          <a:bodyPr>
            <a:normAutofit/>
          </a:bodyPr>
          <a:lstStyle/>
          <a:p>
            <a:r>
              <a:rPr lang="en-IN" dirty="0"/>
              <a:t>											</a:t>
            </a:r>
            <a:r>
              <a:rPr lang="en-IN" sz="1600" dirty="0"/>
              <a:t>NAME:MAHASRI V</a:t>
            </a:r>
          </a:p>
          <a:p>
            <a:r>
              <a:rPr lang="en-IN" sz="1600" dirty="0"/>
              <a:t>                                                                     ROLL NUMBER:CB.EN.U4CSE20235</a:t>
            </a:r>
            <a:endParaRPr lang="en-IN" dirty="0"/>
          </a:p>
        </p:txBody>
      </p:sp>
    </p:spTree>
    <p:extLst>
      <p:ext uri="{BB962C8B-B14F-4D97-AF65-F5344CB8AC3E}">
        <p14:creationId xmlns:p14="http://schemas.microsoft.com/office/powerpoint/2010/main" val="14306208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82E34-04F0-12E6-139C-9036774F360B}"/>
              </a:ext>
            </a:extLst>
          </p:cNvPr>
          <p:cNvSpPr>
            <a:spLocks noGrp="1"/>
          </p:cNvSpPr>
          <p:nvPr>
            <p:ph type="title"/>
          </p:nvPr>
        </p:nvSpPr>
        <p:spPr/>
        <p:txBody>
          <a:bodyPr/>
          <a:lstStyle/>
          <a:p>
            <a:r>
              <a:rPr lang="en-IN" dirty="0"/>
              <a:t>USE CASE:</a:t>
            </a:r>
          </a:p>
        </p:txBody>
      </p:sp>
      <p:sp>
        <p:nvSpPr>
          <p:cNvPr id="3" name="Content Placeholder 2">
            <a:extLst>
              <a:ext uri="{FF2B5EF4-FFF2-40B4-BE49-F238E27FC236}">
                <a16:creationId xmlns:a16="http://schemas.microsoft.com/office/drawing/2014/main" id="{C4DCC1E1-61EB-E52E-F723-56A1D28B43BA}"/>
              </a:ext>
            </a:extLst>
          </p:cNvPr>
          <p:cNvSpPr>
            <a:spLocks noGrp="1"/>
          </p:cNvSpPr>
          <p:nvPr>
            <p:ph idx="1"/>
          </p:nvPr>
        </p:nvSpPr>
        <p:spPr>
          <a:xfrm>
            <a:off x="603682" y="1690688"/>
            <a:ext cx="10750118" cy="4486275"/>
          </a:xfrm>
        </p:spPr>
        <p:txBody>
          <a:bodyPr/>
          <a:lstStyle/>
          <a:p>
            <a:r>
              <a:rPr lang="en-IN" dirty="0"/>
              <a:t>To find the reach of a particular influencer based on average likes</a:t>
            </a:r>
          </a:p>
          <a:p>
            <a:pPr marL="0" indent="0">
              <a:buNone/>
            </a:pPr>
            <a:r>
              <a:rPr lang="en-IN" dirty="0"/>
              <a:t>   The reach of a particular post depends on the number of likes received on the day of posting. We will consider an user whose average like rate is 10k on the first day. The standard deviation is 5.54k. Recently she found that few of posts got 9k likes on the first day. Let’s conduct a hypothesis test to find out if the posts has less reach than before.</a:t>
            </a:r>
          </a:p>
          <a:p>
            <a:pPr marL="0" indent="0">
              <a:buNone/>
            </a:pPr>
            <a:r>
              <a:rPr lang="en-IN" dirty="0"/>
              <a:t>NULL HYPOTHESIS: The average no of likes is 10k as before , that is reach is still same.</a:t>
            </a:r>
          </a:p>
          <a:p>
            <a:pPr marL="0" indent="0">
              <a:buNone/>
            </a:pPr>
            <a:r>
              <a:rPr lang="en-IN" dirty="0"/>
              <a:t>ALTERNATE HYPOTHESIS: The average no of likes is not 10k, That is reach has been reduced.</a:t>
            </a:r>
          </a:p>
        </p:txBody>
      </p:sp>
    </p:spTree>
    <p:extLst>
      <p:ext uri="{BB962C8B-B14F-4D97-AF65-F5344CB8AC3E}">
        <p14:creationId xmlns:p14="http://schemas.microsoft.com/office/powerpoint/2010/main" val="28522029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ED83492-E85C-1E62-730F-692087825EB8}"/>
              </a:ext>
            </a:extLst>
          </p:cNvPr>
          <p:cNvSpPr>
            <a:spLocks noGrp="1"/>
          </p:cNvSpPr>
          <p:nvPr>
            <p:ph idx="1"/>
          </p:nvPr>
        </p:nvSpPr>
        <p:spPr>
          <a:xfrm>
            <a:off x="838200" y="443883"/>
            <a:ext cx="10515600" cy="5733079"/>
          </a:xfrm>
        </p:spPr>
        <p:txBody>
          <a:bodyPr/>
          <a:lstStyle/>
          <a:p>
            <a:pPr marL="0" indent="0">
              <a:buNone/>
            </a:pPr>
            <a:r>
              <a:rPr lang="en-IN" dirty="0">
                <a:sym typeface="Wingdings" panose="05000000000000000000" pitchFamily="2" charset="2"/>
              </a:rPr>
              <a:t></a:t>
            </a:r>
            <a:r>
              <a:rPr lang="en-IN" dirty="0"/>
              <a:t>We will be using a Two Tailed Z test</a:t>
            </a:r>
          </a:p>
          <a:p>
            <a:pPr marL="0" indent="0">
              <a:buNone/>
            </a:pPr>
            <a:endParaRPr lang="en-IN" dirty="0"/>
          </a:p>
          <a:p>
            <a:pPr marL="0" indent="0">
              <a:buNone/>
            </a:pPr>
            <a:r>
              <a:rPr lang="en-IN" dirty="0"/>
              <a:t>CONCLUSION:</a:t>
            </a:r>
          </a:p>
          <a:p>
            <a:pPr marL="0" indent="0">
              <a:buNone/>
            </a:pPr>
            <a:r>
              <a:rPr lang="en-IN" dirty="0"/>
              <a:t>	The calculated Z score value doesn’t fall in the critical region, So we fail to reject the NULL hypothesis and conclude that the average no of likes is 10k as before , that is reach is still same.</a:t>
            </a:r>
          </a:p>
        </p:txBody>
      </p:sp>
    </p:spTree>
    <p:extLst>
      <p:ext uri="{BB962C8B-B14F-4D97-AF65-F5344CB8AC3E}">
        <p14:creationId xmlns:p14="http://schemas.microsoft.com/office/powerpoint/2010/main" val="42753040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209</Words>
  <Application>Microsoft Office PowerPoint</Application>
  <PresentationFormat>Widescreen</PresentationFormat>
  <Paragraphs>12</Paragraphs>
  <Slides>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Calibri</vt:lpstr>
      <vt:lpstr>Calibri Light</vt:lpstr>
      <vt:lpstr>Office Theme</vt:lpstr>
      <vt:lpstr>INSTAGRAM HYPOTHESIS TESTING</vt:lpstr>
      <vt:lpstr>USE CASE: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INSTAGRAM HYPOTHESIS TESTING</dc:title>
  <dc:creator>MAHASRI V - [CB.EN.U4CSE20235]</dc:creator>
  <cp:lastModifiedBy>MAHASRI V - [CB.EN.U4CSE20235]</cp:lastModifiedBy>
  <cp:revision>1</cp:revision>
  <dcterms:created xsi:type="dcterms:W3CDTF">2022-12-25T12:39:09Z</dcterms:created>
  <dcterms:modified xsi:type="dcterms:W3CDTF">2022-12-25T12:44:08Z</dcterms:modified>
</cp:coreProperties>
</file>