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73F0E-2E7C-413A-A11C-1FE5F194F538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B464659F-6A85-4621-ABE5-84D9CE923CA2}">
      <dgm:prSet phldrT="[Text]"/>
      <dgm:spPr/>
      <dgm:t>
        <a:bodyPr/>
        <a:lstStyle/>
        <a:p>
          <a:pPr algn="l"/>
          <a:r>
            <a:rPr lang="id-ID" dirty="0" smtClean="0"/>
            <a:t>Cara: untuk setiap titik pada A</a:t>
          </a:r>
          <a:endParaRPr lang="id-ID" dirty="0"/>
        </a:p>
      </dgm:t>
    </dgm:pt>
    <dgm:pt modelId="{FE546342-53C2-4D2C-8347-C0BE446E57DA}" type="parTrans" cxnId="{87888DEE-AED9-45D5-9BBC-760882FB1DE3}">
      <dgm:prSet/>
      <dgm:spPr/>
      <dgm:t>
        <a:bodyPr/>
        <a:lstStyle/>
        <a:p>
          <a:endParaRPr lang="id-ID"/>
        </a:p>
      </dgm:t>
    </dgm:pt>
    <dgm:pt modelId="{F430DB8D-241C-4D65-AB29-8F08A24B36A0}" type="sibTrans" cxnId="{87888DEE-AED9-45D5-9BBC-760882FB1DE3}">
      <dgm:prSet/>
      <dgm:spPr/>
      <dgm:t>
        <a:bodyPr/>
        <a:lstStyle/>
        <a:p>
          <a:endParaRPr lang="id-ID"/>
        </a:p>
      </dgm:t>
    </dgm:pt>
    <dgm:pt modelId="{3056414E-D1A7-4BFF-AC10-C601CC1894A1}">
      <dgm:prSet phldrT="[Text]"/>
      <dgm:spPr/>
      <dgm:t>
        <a:bodyPr/>
        <a:lstStyle/>
        <a:p>
          <a:r>
            <a:rPr lang="id-ID" dirty="0" smtClean="0"/>
            <a:t>Letakkan titik poros S pada titik A tersebut</a:t>
          </a:r>
          <a:endParaRPr lang="id-ID" dirty="0"/>
        </a:p>
      </dgm:t>
    </dgm:pt>
    <dgm:pt modelId="{91F781C9-C883-42FF-9B2A-D7235972C120}" type="parTrans" cxnId="{1450C4CD-887B-44E2-9E2A-C5488696092F}">
      <dgm:prSet/>
      <dgm:spPr/>
      <dgm:t>
        <a:bodyPr/>
        <a:lstStyle/>
        <a:p>
          <a:endParaRPr lang="id-ID"/>
        </a:p>
      </dgm:t>
    </dgm:pt>
    <dgm:pt modelId="{B8D41A59-D899-4A08-8425-B728810FA331}" type="sibTrans" cxnId="{1450C4CD-887B-44E2-9E2A-C5488696092F}">
      <dgm:prSet/>
      <dgm:spPr/>
      <dgm:t>
        <a:bodyPr/>
        <a:lstStyle/>
        <a:p>
          <a:endParaRPr lang="id-ID"/>
        </a:p>
      </dgm:t>
    </dgm:pt>
    <dgm:pt modelId="{12204C91-FC46-443E-B9D1-A66A6D9CCB8C}">
      <dgm:prSet phldrT="[Text]"/>
      <dgm:spPr/>
      <dgm:t>
        <a:bodyPr/>
        <a:lstStyle/>
        <a:p>
          <a:r>
            <a:rPr lang="id-ID" dirty="0" smtClean="0"/>
            <a:t>Beri angka 1 untuk semua titik (x,y) yang terkena/tertimpa oleh struktur S pada posisi tersebut</a:t>
          </a:r>
          <a:endParaRPr lang="id-ID" dirty="0"/>
        </a:p>
      </dgm:t>
    </dgm:pt>
    <dgm:pt modelId="{39721AC0-E4BF-43B2-B36C-14465FC8BB47}" type="parTrans" cxnId="{7DD46DD6-E659-4FBF-8899-EDFCC23D8B32}">
      <dgm:prSet/>
      <dgm:spPr/>
      <dgm:t>
        <a:bodyPr/>
        <a:lstStyle/>
        <a:p>
          <a:endParaRPr lang="id-ID"/>
        </a:p>
      </dgm:t>
    </dgm:pt>
    <dgm:pt modelId="{E6D0D7D6-DC9B-4F33-B2D4-DB56DBA71D69}" type="sibTrans" cxnId="{7DD46DD6-E659-4FBF-8899-EDFCC23D8B32}">
      <dgm:prSet/>
      <dgm:spPr/>
      <dgm:t>
        <a:bodyPr/>
        <a:lstStyle/>
        <a:p>
          <a:endParaRPr lang="id-ID"/>
        </a:p>
      </dgm:t>
    </dgm:pt>
    <dgm:pt modelId="{3A8AC9EA-791C-489F-9FD4-47817F00A40F}" type="pres">
      <dgm:prSet presAssocID="{50173F0E-2E7C-413A-A11C-1FE5F194F53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D7CF4AF-0571-436C-8C0A-2A6C254794EC}" type="pres">
      <dgm:prSet presAssocID="{50173F0E-2E7C-413A-A11C-1FE5F194F538}" presName="dummyMaxCanvas" presStyleCnt="0">
        <dgm:presLayoutVars/>
      </dgm:prSet>
      <dgm:spPr/>
    </dgm:pt>
    <dgm:pt modelId="{0813463C-DA7D-422D-A606-3A1A1B2AE4D7}" type="pres">
      <dgm:prSet presAssocID="{50173F0E-2E7C-413A-A11C-1FE5F194F53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DF850B-1D68-4858-BCCC-EE3068E99171}" type="pres">
      <dgm:prSet presAssocID="{50173F0E-2E7C-413A-A11C-1FE5F194F53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5BE912-26A1-40B0-8504-B656199D6B2A}" type="pres">
      <dgm:prSet presAssocID="{50173F0E-2E7C-413A-A11C-1FE5F194F53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982145-2E25-46E5-B8DF-215A2A0F9D97}" type="pres">
      <dgm:prSet presAssocID="{50173F0E-2E7C-413A-A11C-1FE5F194F53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B56F93-6031-4632-8D2C-C5328C84B364}" type="pres">
      <dgm:prSet presAssocID="{50173F0E-2E7C-413A-A11C-1FE5F194F53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3870D4-8FF6-4998-B747-386E35BF01C3}" type="pres">
      <dgm:prSet presAssocID="{50173F0E-2E7C-413A-A11C-1FE5F194F53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7DB0F2-8AD4-430A-8CE4-415A55744EBF}" type="pres">
      <dgm:prSet presAssocID="{50173F0E-2E7C-413A-A11C-1FE5F194F53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02C8A7-0EF7-43A0-BE10-71865737F48E}" type="pres">
      <dgm:prSet presAssocID="{50173F0E-2E7C-413A-A11C-1FE5F194F53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231D380-72F6-44C5-AA9C-383359BF175E}" type="presOf" srcId="{B8D41A59-D899-4A08-8425-B728810FA331}" destId="{BFB56F93-6031-4632-8D2C-C5328C84B364}" srcOrd="0" destOrd="0" presId="urn:microsoft.com/office/officeart/2005/8/layout/vProcess5"/>
    <dgm:cxn modelId="{B113FDFB-DC4A-4A9F-A816-594686DE62F4}" type="presOf" srcId="{3056414E-D1A7-4BFF-AC10-C601CC1894A1}" destId="{3E7DB0F2-8AD4-430A-8CE4-415A55744EBF}" srcOrd="1" destOrd="0" presId="urn:microsoft.com/office/officeart/2005/8/layout/vProcess5"/>
    <dgm:cxn modelId="{370F4CCA-6B94-4512-99BE-6EB6A6FB13CB}" type="presOf" srcId="{50173F0E-2E7C-413A-A11C-1FE5F194F538}" destId="{3A8AC9EA-791C-489F-9FD4-47817F00A40F}" srcOrd="0" destOrd="0" presId="urn:microsoft.com/office/officeart/2005/8/layout/vProcess5"/>
    <dgm:cxn modelId="{55526828-CA73-4FF3-84A6-0CD0B59E86CD}" type="presOf" srcId="{12204C91-FC46-443E-B9D1-A66A6D9CCB8C}" destId="{645BE912-26A1-40B0-8504-B656199D6B2A}" srcOrd="0" destOrd="0" presId="urn:microsoft.com/office/officeart/2005/8/layout/vProcess5"/>
    <dgm:cxn modelId="{7DD46DD6-E659-4FBF-8899-EDFCC23D8B32}" srcId="{50173F0E-2E7C-413A-A11C-1FE5F194F538}" destId="{12204C91-FC46-443E-B9D1-A66A6D9CCB8C}" srcOrd="2" destOrd="0" parTransId="{39721AC0-E4BF-43B2-B36C-14465FC8BB47}" sibTransId="{E6D0D7D6-DC9B-4F33-B2D4-DB56DBA71D69}"/>
    <dgm:cxn modelId="{1450C4CD-887B-44E2-9E2A-C5488696092F}" srcId="{50173F0E-2E7C-413A-A11C-1FE5F194F538}" destId="{3056414E-D1A7-4BFF-AC10-C601CC1894A1}" srcOrd="1" destOrd="0" parTransId="{91F781C9-C883-42FF-9B2A-D7235972C120}" sibTransId="{B8D41A59-D899-4A08-8425-B728810FA331}"/>
    <dgm:cxn modelId="{C474DA64-5C05-46C2-9242-5D633A4F35FF}" type="presOf" srcId="{B464659F-6A85-4621-ABE5-84D9CE923CA2}" destId="{0F3870D4-8FF6-4998-B747-386E35BF01C3}" srcOrd="1" destOrd="0" presId="urn:microsoft.com/office/officeart/2005/8/layout/vProcess5"/>
    <dgm:cxn modelId="{104C4D83-EDF8-45BF-B646-7C7657850CA3}" type="presOf" srcId="{F430DB8D-241C-4D65-AB29-8F08A24B36A0}" destId="{06982145-2E25-46E5-B8DF-215A2A0F9D97}" srcOrd="0" destOrd="0" presId="urn:microsoft.com/office/officeart/2005/8/layout/vProcess5"/>
    <dgm:cxn modelId="{1D141623-99CB-404E-8124-62B0EF6792E7}" type="presOf" srcId="{12204C91-FC46-443E-B9D1-A66A6D9CCB8C}" destId="{FF02C8A7-0EF7-43A0-BE10-71865737F48E}" srcOrd="1" destOrd="0" presId="urn:microsoft.com/office/officeart/2005/8/layout/vProcess5"/>
    <dgm:cxn modelId="{FA2B2FE3-81F9-4CA1-848B-AE6F3C3ED80A}" type="presOf" srcId="{3056414E-D1A7-4BFF-AC10-C601CC1894A1}" destId="{0BDF850B-1D68-4858-BCCC-EE3068E99171}" srcOrd="0" destOrd="0" presId="urn:microsoft.com/office/officeart/2005/8/layout/vProcess5"/>
    <dgm:cxn modelId="{87888DEE-AED9-45D5-9BBC-760882FB1DE3}" srcId="{50173F0E-2E7C-413A-A11C-1FE5F194F538}" destId="{B464659F-6A85-4621-ABE5-84D9CE923CA2}" srcOrd="0" destOrd="0" parTransId="{FE546342-53C2-4D2C-8347-C0BE446E57DA}" sibTransId="{F430DB8D-241C-4D65-AB29-8F08A24B36A0}"/>
    <dgm:cxn modelId="{CFC47A2F-A4B4-49FE-AE7A-EA8C4A44EC63}" type="presOf" srcId="{B464659F-6A85-4621-ABE5-84D9CE923CA2}" destId="{0813463C-DA7D-422D-A606-3A1A1B2AE4D7}" srcOrd="0" destOrd="0" presId="urn:microsoft.com/office/officeart/2005/8/layout/vProcess5"/>
    <dgm:cxn modelId="{F34588F5-3AFC-4562-8E3A-AC5B8F28D49D}" type="presParOf" srcId="{3A8AC9EA-791C-489F-9FD4-47817F00A40F}" destId="{FD7CF4AF-0571-436C-8C0A-2A6C254794EC}" srcOrd="0" destOrd="0" presId="urn:microsoft.com/office/officeart/2005/8/layout/vProcess5"/>
    <dgm:cxn modelId="{025EF6EA-AC6B-482B-B2E3-5A183F1FB8DD}" type="presParOf" srcId="{3A8AC9EA-791C-489F-9FD4-47817F00A40F}" destId="{0813463C-DA7D-422D-A606-3A1A1B2AE4D7}" srcOrd="1" destOrd="0" presId="urn:microsoft.com/office/officeart/2005/8/layout/vProcess5"/>
    <dgm:cxn modelId="{CAB1FEFE-217D-4233-AC38-D281868CB50C}" type="presParOf" srcId="{3A8AC9EA-791C-489F-9FD4-47817F00A40F}" destId="{0BDF850B-1D68-4858-BCCC-EE3068E99171}" srcOrd="2" destOrd="0" presId="urn:microsoft.com/office/officeart/2005/8/layout/vProcess5"/>
    <dgm:cxn modelId="{92C83E9D-4270-4ABB-ABA0-68FFC1EDD905}" type="presParOf" srcId="{3A8AC9EA-791C-489F-9FD4-47817F00A40F}" destId="{645BE912-26A1-40B0-8504-B656199D6B2A}" srcOrd="3" destOrd="0" presId="urn:microsoft.com/office/officeart/2005/8/layout/vProcess5"/>
    <dgm:cxn modelId="{1589D565-01B8-4922-AA19-3D0F15836A65}" type="presParOf" srcId="{3A8AC9EA-791C-489F-9FD4-47817F00A40F}" destId="{06982145-2E25-46E5-B8DF-215A2A0F9D97}" srcOrd="4" destOrd="0" presId="urn:microsoft.com/office/officeart/2005/8/layout/vProcess5"/>
    <dgm:cxn modelId="{4D8DD751-9C23-4CB7-8F59-189E81A0092E}" type="presParOf" srcId="{3A8AC9EA-791C-489F-9FD4-47817F00A40F}" destId="{BFB56F93-6031-4632-8D2C-C5328C84B364}" srcOrd="5" destOrd="0" presId="urn:microsoft.com/office/officeart/2005/8/layout/vProcess5"/>
    <dgm:cxn modelId="{BCD22A39-F545-47F6-8728-18E199425731}" type="presParOf" srcId="{3A8AC9EA-791C-489F-9FD4-47817F00A40F}" destId="{0F3870D4-8FF6-4998-B747-386E35BF01C3}" srcOrd="6" destOrd="0" presId="urn:microsoft.com/office/officeart/2005/8/layout/vProcess5"/>
    <dgm:cxn modelId="{E6A30CED-3452-4014-8B36-8812587E4BDF}" type="presParOf" srcId="{3A8AC9EA-791C-489F-9FD4-47817F00A40F}" destId="{3E7DB0F2-8AD4-430A-8CE4-415A55744EBF}" srcOrd="7" destOrd="0" presId="urn:microsoft.com/office/officeart/2005/8/layout/vProcess5"/>
    <dgm:cxn modelId="{62015E84-673C-4323-8D62-C0DC8241F7B2}" type="presParOf" srcId="{3A8AC9EA-791C-489F-9FD4-47817F00A40F}" destId="{FF02C8A7-0EF7-43A0-BE10-71865737F4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73F0E-2E7C-413A-A11C-1FE5F194F538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B464659F-6A85-4621-ABE5-84D9CE923CA2}">
      <dgm:prSet phldrT="[Text]"/>
      <dgm:spPr/>
      <dgm:t>
        <a:bodyPr/>
        <a:lstStyle/>
        <a:p>
          <a:pPr algn="l"/>
          <a:r>
            <a:rPr lang="id-ID" dirty="0" smtClean="0"/>
            <a:t>Cara: untuk setiap titik pada A</a:t>
          </a:r>
          <a:endParaRPr lang="id-ID" dirty="0"/>
        </a:p>
      </dgm:t>
    </dgm:pt>
    <dgm:pt modelId="{FE546342-53C2-4D2C-8347-C0BE446E57DA}" type="parTrans" cxnId="{87888DEE-AED9-45D5-9BBC-760882FB1DE3}">
      <dgm:prSet/>
      <dgm:spPr/>
      <dgm:t>
        <a:bodyPr/>
        <a:lstStyle/>
        <a:p>
          <a:endParaRPr lang="id-ID"/>
        </a:p>
      </dgm:t>
    </dgm:pt>
    <dgm:pt modelId="{F430DB8D-241C-4D65-AB29-8F08A24B36A0}" type="sibTrans" cxnId="{87888DEE-AED9-45D5-9BBC-760882FB1DE3}">
      <dgm:prSet/>
      <dgm:spPr/>
      <dgm:t>
        <a:bodyPr/>
        <a:lstStyle/>
        <a:p>
          <a:endParaRPr lang="id-ID"/>
        </a:p>
      </dgm:t>
    </dgm:pt>
    <dgm:pt modelId="{3056414E-D1A7-4BFF-AC10-C601CC1894A1}">
      <dgm:prSet phldrT="[Text]"/>
      <dgm:spPr/>
      <dgm:t>
        <a:bodyPr/>
        <a:lstStyle/>
        <a:p>
          <a:r>
            <a:rPr lang="id-ID" dirty="0" smtClean="0"/>
            <a:t>Letakkan titik poros S pada titik A tersebut</a:t>
          </a:r>
          <a:endParaRPr lang="id-ID" dirty="0"/>
        </a:p>
      </dgm:t>
    </dgm:pt>
    <dgm:pt modelId="{91F781C9-C883-42FF-9B2A-D7235972C120}" type="parTrans" cxnId="{1450C4CD-887B-44E2-9E2A-C5488696092F}">
      <dgm:prSet/>
      <dgm:spPr/>
      <dgm:t>
        <a:bodyPr/>
        <a:lstStyle/>
        <a:p>
          <a:endParaRPr lang="id-ID"/>
        </a:p>
      </dgm:t>
    </dgm:pt>
    <dgm:pt modelId="{B8D41A59-D899-4A08-8425-B728810FA331}" type="sibTrans" cxnId="{1450C4CD-887B-44E2-9E2A-C5488696092F}">
      <dgm:prSet/>
      <dgm:spPr/>
      <dgm:t>
        <a:bodyPr/>
        <a:lstStyle/>
        <a:p>
          <a:endParaRPr lang="id-ID"/>
        </a:p>
      </dgm:t>
    </dgm:pt>
    <dgm:pt modelId="{12204C91-FC46-443E-B9D1-A66A6D9CCB8C}">
      <dgm:prSet phldrT="[Text]"/>
      <dgm:spPr/>
      <dgm:t>
        <a:bodyPr/>
        <a:lstStyle/>
        <a:p>
          <a:r>
            <a:rPr lang="id-ID" dirty="0" smtClean="0"/>
            <a:t>Jika ada bagian dari S yang berada di luar A, maka titik poros dihapus/dijadikan latar</a:t>
          </a:r>
          <a:endParaRPr lang="id-ID" dirty="0"/>
        </a:p>
      </dgm:t>
    </dgm:pt>
    <dgm:pt modelId="{39721AC0-E4BF-43B2-B36C-14465FC8BB47}" type="parTrans" cxnId="{7DD46DD6-E659-4FBF-8899-EDFCC23D8B32}">
      <dgm:prSet/>
      <dgm:spPr/>
      <dgm:t>
        <a:bodyPr/>
        <a:lstStyle/>
        <a:p>
          <a:endParaRPr lang="id-ID"/>
        </a:p>
      </dgm:t>
    </dgm:pt>
    <dgm:pt modelId="{E6D0D7D6-DC9B-4F33-B2D4-DB56DBA71D69}" type="sibTrans" cxnId="{7DD46DD6-E659-4FBF-8899-EDFCC23D8B32}">
      <dgm:prSet/>
      <dgm:spPr/>
      <dgm:t>
        <a:bodyPr/>
        <a:lstStyle/>
        <a:p>
          <a:endParaRPr lang="id-ID"/>
        </a:p>
      </dgm:t>
    </dgm:pt>
    <dgm:pt modelId="{3A8AC9EA-791C-489F-9FD4-47817F00A40F}" type="pres">
      <dgm:prSet presAssocID="{50173F0E-2E7C-413A-A11C-1FE5F194F53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D7CF4AF-0571-436C-8C0A-2A6C254794EC}" type="pres">
      <dgm:prSet presAssocID="{50173F0E-2E7C-413A-A11C-1FE5F194F538}" presName="dummyMaxCanvas" presStyleCnt="0">
        <dgm:presLayoutVars/>
      </dgm:prSet>
      <dgm:spPr/>
    </dgm:pt>
    <dgm:pt modelId="{0813463C-DA7D-422D-A606-3A1A1B2AE4D7}" type="pres">
      <dgm:prSet presAssocID="{50173F0E-2E7C-413A-A11C-1FE5F194F53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DF850B-1D68-4858-BCCC-EE3068E99171}" type="pres">
      <dgm:prSet presAssocID="{50173F0E-2E7C-413A-A11C-1FE5F194F53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5BE912-26A1-40B0-8504-B656199D6B2A}" type="pres">
      <dgm:prSet presAssocID="{50173F0E-2E7C-413A-A11C-1FE5F194F53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982145-2E25-46E5-B8DF-215A2A0F9D97}" type="pres">
      <dgm:prSet presAssocID="{50173F0E-2E7C-413A-A11C-1FE5F194F53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B56F93-6031-4632-8D2C-C5328C84B364}" type="pres">
      <dgm:prSet presAssocID="{50173F0E-2E7C-413A-A11C-1FE5F194F53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3870D4-8FF6-4998-B747-386E35BF01C3}" type="pres">
      <dgm:prSet presAssocID="{50173F0E-2E7C-413A-A11C-1FE5F194F53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7DB0F2-8AD4-430A-8CE4-415A55744EBF}" type="pres">
      <dgm:prSet presAssocID="{50173F0E-2E7C-413A-A11C-1FE5F194F53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02C8A7-0EF7-43A0-BE10-71865737F48E}" type="pres">
      <dgm:prSet presAssocID="{50173F0E-2E7C-413A-A11C-1FE5F194F53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937AF0A-ED50-48D2-BC80-CA0490C9D5D7}" type="presOf" srcId="{B464659F-6A85-4621-ABE5-84D9CE923CA2}" destId="{0F3870D4-8FF6-4998-B747-386E35BF01C3}" srcOrd="1" destOrd="0" presId="urn:microsoft.com/office/officeart/2005/8/layout/vProcess5"/>
    <dgm:cxn modelId="{7DD46DD6-E659-4FBF-8899-EDFCC23D8B32}" srcId="{50173F0E-2E7C-413A-A11C-1FE5F194F538}" destId="{12204C91-FC46-443E-B9D1-A66A6D9CCB8C}" srcOrd="2" destOrd="0" parTransId="{39721AC0-E4BF-43B2-B36C-14465FC8BB47}" sibTransId="{E6D0D7D6-DC9B-4F33-B2D4-DB56DBA71D69}"/>
    <dgm:cxn modelId="{FE1F9A13-8199-4F32-92CC-A05DF55EE86C}" type="presOf" srcId="{3056414E-D1A7-4BFF-AC10-C601CC1894A1}" destId="{0BDF850B-1D68-4858-BCCC-EE3068E99171}" srcOrd="0" destOrd="0" presId="urn:microsoft.com/office/officeart/2005/8/layout/vProcess5"/>
    <dgm:cxn modelId="{1450C4CD-887B-44E2-9E2A-C5488696092F}" srcId="{50173F0E-2E7C-413A-A11C-1FE5F194F538}" destId="{3056414E-D1A7-4BFF-AC10-C601CC1894A1}" srcOrd="1" destOrd="0" parTransId="{91F781C9-C883-42FF-9B2A-D7235972C120}" sibTransId="{B8D41A59-D899-4A08-8425-B728810FA331}"/>
    <dgm:cxn modelId="{232545F7-1A41-479A-8C3A-2897BF788DB2}" type="presOf" srcId="{F430DB8D-241C-4D65-AB29-8F08A24B36A0}" destId="{06982145-2E25-46E5-B8DF-215A2A0F9D97}" srcOrd="0" destOrd="0" presId="urn:microsoft.com/office/officeart/2005/8/layout/vProcess5"/>
    <dgm:cxn modelId="{493A62BB-B2A6-45F4-8877-DEA0CCF15F1D}" type="presOf" srcId="{12204C91-FC46-443E-B9D1-A66A6D9CCB8C}" destId="{645BE912-26A1-40B0-8504-B656199D6B2A}" srcOrd="0" destOrd="0" presId="urn:microsoft.com/office/officeart/2005/8/layout/vProcess5"/>
    <dgm:cxn modelId="{87888DEE-AED9-45D5-9BBC-760882FB1DE3}" srcId="{50173F0E-2E7C-413A-A11C-1FE5F194F538}" destId="{B464659F-6A85-4621-ABE5-84D9CE923CA2}" srcOrd="0" destOrd="0" parTransId="{FE546342-53C2-4D2C-8347-C0BE446E57DA}" sibTransId="{F430DB8D-241C-4D65-AB29-8F08A24B36A0}"/>
    <dgm:cxn modelId="{112EF7BF-6762-4DBE-9E96-DDB4CAD254C8}" type="presOf" srcId="{B464659F-6A85-4621-ABE5-84D9CE923CA2}" destId="{0813463C-DA7D-422D-A606-3A1A1B2AE4D7}" srcOrd="0" destOrd="0" presId="urn:microsoft.com/office/officeart/2005/8/layout/vProcess5"/>
    <dgm:cxn modelId="{B7FFC506-2610-4FD6-97BA-6D2F5C749AD7}" type="presOf" srcId="{B8D41A59-D899-4A08-8425-B728810FA331}" destId="{BFB56F93-6031-4632-8D2C-C5328C84B364}" srcOrd="0" destOrd="0" presId="urn:microsoft.com/office/officeart/2005/8/layout/vProcess5"/>
    <dgm:cxn modelId="{D5DC6437-DDB3-4100-9E5B-CBFF7FB5B7B1}" type="presOf" srcId="{12204C91-FC46-443E-B9D1-A66A6D9CCB8C}" destId="{FF02C8A7-0EF7-43A0-BE10-71865737F48E}" srcOrd="1" destOrd="0" presId="urn:microsoft.com/office/officeart/2005/8/layout/vProcess5"/>
    <dgm:cxn modelId="{2CC8B770-4A79-472D-B281-3895965785E9}" type="presOf" srcId="{3056414E-D1A7-4BFF-AC10-C601CC1894A1}" destId="{3E7DB0F2-8AD4-430A-8CE4-415A55744EBF}" srcOrd="1" destOrd="0" presId="urn:microsoft.com/office/officeart/2005/8/layout/vProcess5"/>
    <dgm:cxn modelId="{BA0DC933-60BF-42B8-9FB5-56BB8C694907}" type="presOf" srcId="{50173F0E-2E7C-413A-A11C-1FE5F194F538}" destId="{3A8AC9EA-791C-489F-9FD4-47817F00A40F}" srcOrd="0" destOrd="0" presId="urn:microsoft.com/office/officeart/2005/8/layout/vProcess5"/>
    <dgm:cxn modelId="{AF2815FB-B805-4A99-8319-056AA081E270}" type="presParOf" srcId="{3A8AC9EA-791C-489F-9FD4-47817F00A40F}" destId="{FD7CF4AF-0571-436C-8C0A-2A6C254794EC}" srcOrd="0" destOrd="0" presId="urn:microsoft.com/office/officeart/2005/8/layout/vProcess5"/>
    <dgm:cxn modelId="{7615D258-01A5-41E8-86D7-B268B71A5E68}" type="presParOf" srcId="{3A8AC9EA-791C-489F-9FD4-47817F00A40F}" destId="{0813463C-DA7D-422D-A606-3A1A1B2AE4D7}" srcOrd="1" destOrd="0" presId="urn:microsoft.com/office/officeart/2005/8/layout/vProcess5"/>
    <dgm:cxn modelId="{F82C4E75-81B1-46FE-9C54-5356E25D1A9C}" type="presParOf" srcId="{3A8AC9EA-791C-489F-9FD4-47817F00A40F}" destId="{0BDF850B-1D68-4858-BCCC-EE3068E99171}" srcOrd="2" destOrd="0" presId="urn:microsoft.com/office/officeart/2005/8/layout/vProcess5"/>
    <dgm:cxn modelId="{39C6BFCA-430F-431C-A615-FE453EFFE239}" type="presParOf" srcId="{3A8AC9EA-791C-489F-9FD4-47817F00A40F}" destId="{645BE912-26A1-40B0-8504-B656199D6B2A}" srcOrd="3" destOrd="0" presId="urn:microsoft.com/office/officeart/2005/8/layout/vProcess5"/>
    <dgm:cxn modelId="{12C1E7DA-6FC4-46D1-8565-F7AF568A3CB8}" type="presParOf" srcId="{3A8AC9EA-791C-489F-9FD4-47817F00A40F}" destId="{06982145-2E25-46E5-B8DF-215A2A0F9D97}" srcOrd="4" destOrd="0" presId="urn:microsoft.com/office/officeart/2005/8/layout/vProcess5"/>
    <dgm:cxn modelId="{4DA80E47-BF8D-4F1B-9C2D-73B8E01B7141}" type="presParOf" srcId="{3A8AC9EA-791C-489F-9FD4-47817F00A40F}" destId="{BFB56F93-6031-4632-8D2C-C5328C84B364}" srcOrd="5" destOrd="0" presId="urn:microsoft.com/office/officeart/2005/8/layout/vProcess5"/>
    <dgm:cxn modelId="{08CB2E7A-E42D-45B9-85F8-E2FE01996A55}" type="presParOf" srcId="{3A8AC9EA-791C-489F-9FD4-47817F00A40F}" destId="{0F3870D4-8FF6-4998-B747-386E35BF01C3}" srcOrd="6" destOrd="0" presId="urn:microsoft.com/office/officeart/2005/8/layout/vProcess5"/>
    <dgm:cxn modelId="{EAE05E3B-857A-4058-935F-72D8DBFD62DB}" type="presParOf" srcId="{3A8AC9EA-791C-489F-9FD4-47817F00A40F}" destId="{3E7DB0F2-8AD4-430A-8CE4-415A55744EBF}" srcOrd="7" destOrd="0" presId="urn:microsoft.com/office/officeart/2005/8/layout/vProcess5"/>
    <dgm:cxn modelId="{5336D2F0-3D9F-4742-AF21-A2B42E8AE526}" type="presParOf" srcId="{3A8AC9EA-791C-489F-9FD4-47817F00A40F}" destId="{FF02C8A7-0EF7-43A0-BE10-71865737F4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DE5F8-0F49-42EF-B366-783A40439551}" type="doc">
      <dgm:prSet loTypeId="urn:microsoft.com/office/officeart/2005/8/layout/vList5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31B847AD-0868-462E-8D89-D3B907EED2FB}">
      <dgm:prSet phldrT="[Text]"/>
      <dgm:spPr/>
      <dgm:t>
        <a:bodyPr/>
        <a:lstStyle/>
        <a:p>
          <a:r>
            <a:rPr lang="id-ID" dirty="0" smtClean="0"/>
            <a:t>Thinning</a:t>
          </a:r>
          <a:endParaRPr lang="id-ID" dirty="0"/>
        </a:p>
      </dgm:t>
    </dgm:pt>
    <dgm:pt modelId="{10D6A107-EBB8-43D8-892F-F1A27F221455}" type="parTrans" cxnId="{75AA2A76-2295-4D9B-BEA7-2A857C27429E}">
      <dgm:prSet/>
      <dgm:spPr/>
      <dgm:t>
        <a:bodyPr/>
        <a:lstStyle/>
        <a:p>
          <a:endParaRPr lang="id-ID"/>
        </a:p>
      </dgm:t>
    </dgm:pt>
    <dgm:pt modelId="{820583B1-9A8C-4570-B675-3AD7FC6F5071}" type="sibTrans" cxnId="{75AA2A76-2295-4D9B-BEA7-2A857C27429E}">
      <dgm:prSet/>
      <dgm:spPr/>
      <dgm:t>
        <a:bodyPr/>
        <a:lstStyle/>
        <a:p>
          <a:endParaRPr lang="id-ID"/>
        </a:p>
      </dgm:t>
    </dgm:pt>
    <dgm:pt modelId="{BEA65237-2DCC-4AF2-A3B2-36B9C803EFCE}">
      <dgm:prSet phldrT="[Text]"/>
      <dgm:spPr/>
      <dgm:t>
        <a:bodyPr/>
        <a:lstStyle/>
        <a:p>
          <a:r>
            <a:rPr lang="id-ID" dirty="0" smtClean="0"/>
            <a:t>Menguruskan objek dalam citra</a:t>
          </a:r>
          <a:endParaRPr lang="id-ID" dirty="0"/>
        </a:p>
      </dgm:t>
    </dgm:pt>
    <dgm:pt modelId="{96A314F2-A77A-4806-B34F-4F631F9982EF}" type="parTrans" cxnId="{B41CE120-7270-4643-84BA-97A0505A1424}">
      <dgm:prSet/>
      <dgm:spPr/>
      <dgm:t>
        <a:bodyPr/>
        <a:lstStyle/>
        <a:p>
          <a:endParaRPr lang="id-ID"/>
        </a:p>
      </dgm:t>
    </dgm:pt>
    <dgm:pt modelId="{98A50269-2C36-4EE2-8F5C-77D094F5614F}" type="sibTrans" cxnId="{B41CE120-7270-4643-84BA-97A0505A1424}">
      <dgm:prSet/>
      <dgm:spPr/>
      <dgm:t>
        <a:bodyPr/>
        <a:lstStyle/>
        <a:p>
          <a:endParaRPr lang="id-ID"/>
        </a:p>
      </dgm:t>
    </dgm:pt>
    <dgm:pt modelId="{DBF4E74A-7F51-494B-89BA-8C856EF6A01A}">
      <dgm:prSet phldrT="[Text]"/>
      <dgm:spPr/>
      <dgm:t>
        <a:bodyPr/>
        <a:lstStyle/>
        <a:p>
          <a:r>
            <a:rPr lang="id-ID" dirty="0" smtClean="0"/>
            <a:t>Thickening</a:t>
          </a:r>
          <a:endParaRPr lang="id-ID" dirty="0"/>
        </a:p>
      </dgm:t>
    </dgm:pt>
    <dgm:pt modelId="{8977C76B-26AE-4A15-8F6B-F4B17C6F0AC3}" type="parTrans" cxnId="{28A3559F-8175-4830-BE43-0EC11FF92003}">
      <dgm:prSet/>
      <dgm:spPr/>
      <dgm:t>
        <a:bodyPr/>
        <a:lstStyle/>
        <a:p>
          <a:endParaRPr lang="id-ID"/>
        </a:p>
      </dgm:t>
    </dgm:pt>
    <dgm:pt modelId="{D277B935-73A6-4B26-975E-B79C1987E096}" type="sibTrans" cxnId="{28A3559F-8175-4830-BE43-0EC11FF92003}">
      <dgm:prSet/>
      <dgm:spPr/>
      <dgm:t>
        <a:bodyPr/>
        <a:lstStyle/>
        <a:p>
          <a:endParaRPr lang="id-ID"/>
        </a:p>
      </dgm:t>
    </dgm:pt>
    <dgm:pt modelId="{A4CB6EB9-2E54-4DA8-A2F1-7484E89491D1}">
      <dgm:prSet phldrT="[Text]"/>
      <dgm:spPr/>
      <dgm:t>
        <a:bodyPr/>
        <a:lstStyle/>
        <a:p>
          <a:r>
            <a:rPr lang="id-ID" dirty="0" smtClean="0"/>
            <a:t>Menebalkan objek pada citra</a:t>
          </a:r>
          <a:endParaRPr lang="id-ID" dirty="0"/>
        </a:p>
      </dgm:t>
    </dgm:pt>
    <dgm:pt modelId="{120230D1-E4C6-4391-88C5-B9A8462D82F6}" type="parTrans" cxnId="{5D65EC30-458F-4708-BAAD-AFCD36652AC7}">
      <dgm:prSet/>
      <dgm:spPr/>
      <dgm:t>
        <a:bodyPr/>
        <a:lstStyle/>
        <a:p>
          <a:endParaRPr lang="id-ID"/>
        </a:p>
      </dgm:t>
    </dgm:pt>
    <dgm:pt modelId="{318A74EA-0D53-4743-95DA-0DE845A736AA}" type="sibTrans" cxnId="{5D65EC30-458F-4708-BAAD-AFCD36652AC7}">
      <dgm:prSet/>
      <dgm:spPr/>
      <dgm:t>
        <a:bodyPr/>
        <a:lstStyle/>
        <a:p>
          <a:endParaRPr lang="id-ID"/>
        </a:p>
      </dgm:t>
    </dgm:pt>
    <dgm:pt modelId="{C03BA0A2-F76B-4DCA-AA52-5BF5B66EE082}" type="pres">
      <dgm:prSet presAssocID="{CE6DE5F8-0F49-42EF-B366-783A404395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F966945-882E-45E3-9004-844B0FA00EAF}" type="pres">
      <dgm:prSet presAssocID="{31B847AD-0868-462E-8D89-D3B907EED2FB}" presName="linNode" presStyleCnt="0"/>
      <dgm:spPr/>
    </dgm:pt>
    <dgm:pt modelId="{87F07B6F-9508-42FA-A49D-571B53E5E664}" type="pres">
      <dgm:prSet presAssocID="{31B847AD-0868-462E-8D89-D3B907EED2F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CC5521-1137-4EE1-910A-BB6C9E088753}" type="pres">
      <dgm:prSet presAssocID="{31B847AD-0868-462E-8D89-D3B907EED2F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97F3AF-76AC-4153-A8E1-5601E1C23A23}" type="pres">
      <dgm:prSet presAssocID="{820583B1-9A8C-4570-B675-3AD7FC6F5071}" presName="sp" presStyleCnt="0"/>
      <dgm:spPr/>
    </dgm:pt>
    <dgm:pt modelId="{5E48433B-A906-47D7-9EAC-2D8F534EC8F6}" type="pres">
      <dgm:prSet presAssocID="{DBF4E74A-7F51-494B-89BA-8C856EF6A01A}" presName="linNode" presStyleCnt="0"/>
      <dgm:spPr/>
    </dgm:pt>
    <dgm:pt modelId="{113D39E2-B76E-4560-821D-8BEE8E07CA9A}" type="pres">
      <dgm:prSet presAssocID="{DBF4E74A-7F51-494B-89BA-8C856EF6A01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2A0C87-9B45-44DF-843D-52DBEBFA9B29}" type="pres">
      <dgm:prSet presAssocID="{DBF4E74A-7F51-494B-89BA-8C856EF6A01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41CE120-7270-4643-84BA-97A0505A1424}" srcId="{31B847AD-0868-462E-8D89-D3B907EED2FB}" destId="{BEA65237-2DCC-4AF2-A3B2-36B9C803EFCE}" srcOrd="0" destOrd="0" parTransId="{96A314F2-A77A-4806-B34F-4F631F9982EF}" sibTransId="{98A50269-2C36-4EE2-8F5C-77D094F5614F}"/>
    <dgm:cxn modelId="{3D44D03E-B948-41A9-885D-5859903E7874}" type="presOf" srcId="{DBF4E74A-7F51-494B-89BA-8C856EF6A01A}" destId="{113D39E2-B76E-4560-821D-8BEE8E07CA9A}" srcOrd="0" destOrd="0" presId="urn:microsoft.com/office/officeart/2005/8/layout/vList5"/>
    <dgm:cxn modelId="{75AA2A76-2295-4D9B-BEA7-2A857C27429E}" srcId="{CE6DE5F8-0F49-42EF-B366-783A40439551}" destId="{31B847AD-0868-462E-8D89-D3B907EED2FB}" srcOrd="0" destOrd="0" parTransId="{10D6A107-EBB8-43D8-892F-F1A27F221455}" sibTransId="{820583B1-9A8C-4570-B675-3AD7FC6F5071}"/>
    <dgm:cxn modelId="{16DCECFA-F564-4C27-9701-F141466764A5}" type="presOf" srcId="{CE6DE5F8-0F49-42EF-B366-783A40439551}" destId="{C03BA0A2-F76B-4DCA-AA52-5BF5B66EE082}" srcOrd="0" destOrd="0" presId="urn:microsoft.com/office/officeart/2005/8/layout/vList5"/>
    <dgm:cxn modelId="{5D65EC30-458F-4708-BAAD-AFCD36652AC7}" srcId="{DBF4E74A-7F51-494B-89BA-8C856EF6A01A}" destId="{A4CB6EB9-2E54-4DA8-A2F1-7484E89491D1}" srcOrd="0" destOrd="0" parTransId="{120230D1-E4C6-4391-88C5-B9A8462D82F6}" sibTransId="{318A74EA-0D53-4743-95DA-0DE845A736AA}"/>
    <dgm:cxn modelId="{066461B5-B845-49CE-BD2F-169FEA6ECB48}" type="presOf" srcId="{BEA65237-2DCC-4AF2-A3B2-36B9C803EFCE}" destId="{E5CC5521-1137-4EE1-910A-BB6C9E088753}" srcOrd="0" destOrd="0" presId="urn:microsoft.com/office/officeart/2005/8/layout/vList5"/>
    <dgm:cxn modelId="{DE724A14-4CC9-47D4-BC58-5C6DEBD36B0C}" type="presOf" srcId="{31B847AD-0868-462E-8D89-D3B907EED2FB}" destId="{87F07B6F-9508-42FA-A49D-571B53E5E664}" srcOrd="0" destOrd="0" presId="urn:microsoft.com/office/officeart/2005/8/layout/vList5"/>
    <dgm:cxn modelId="{28A3559F-8175-4830-BE43-0EC11FF92003}" srcId="{CE6DE5F8-0F49-42EF-B366-783A40439551}" destId="{DBF4E74A-7F51-494B-89BA-8C856EF6A01A}" srcOrd="1" destOrd="0" parTransId="{8977C76B-26AE-4A15-8F6B-F4B17C6F0AC3}" sibTransId="{D277B935-73A6-4B26-975E-B79C1987E096}"/>
    <dgm:cxn modelId="{EA034F3D-1162-4AE0-8FF7-EC0259404E4E}" type="presOf" srcId="{A4CB6EB9-2E54-4DA8-A2F1-7484E89491D1}" destId="{312A0C87-9B45-44DF-843D-52DBEBFA9B29}" srcOrd="0" destOrd="0" presId="urn:microsoft.com/office/officeart/2005/8/layout/vList5"/>
    <dgm:cxn modelId="{E2C60010-A3E5-49E0-BF86-307666EC9DE4}" type="presParOf" srcId="{C03BA0A2-F76B-4DCA-AA52-5BF5B66EE082}" destId="{5F966945-882E-45E3-9004-844B0FA00EAF}" srcOrd="0" destOrd="0" presId="urn:microsoft.com/office/officeart/2005/8/layout/vList5"/>
    <dgm:cxn modelId="{5111E8DD-39DA-4947-937C-41B97EE3D303}" type="presParOf" srcId="{5F966945-882E-45E3-9004-844B0FA00EAF}" destId="{87F07B6F-9508-42FA-A49D-571B53E5E664}" srcOrd="0" destOrd="0" presId="urn:microsoft.com/office/officeart/2005/8/layout/vList5"/>
    <dgm:cxn modelId="{F51674A1-9DAF-484E-81C6-262A6B1ADC1F}" type="presParOf" srcId="{5F966945-882E-45E3-9004-844B0FA00EAF}" destId="{E5CC5521-1137-4EE1-910A-BB6C9E088753}" srcOrd="1" destOrd="0" presId="urn:microsoft.com/office/officeart/2005/8/layout/vList5"/>
    <dgm:cxn modelId="{421EEC0C-BCA1-4BD0-A4C9-956C6A00602B}" type="presParOf" srcId="{C03BA0A2-F76B-4DCA-AA52-5BF5B66EE082}" destId="{EF97F3AF-76AC-4153-A8E1-5601E1C23A23}" srcOrd="1" destOrd="0" presId="urn:microsoft.com/office/officeart/2005/8/layout/vList5"/>
    <dgm:cxn modelId="{848ABC31-3611-4FF5-A1CA-A28C1CF4843D}" type="presParOf" srcId="{C03BA0A2-F76B-4DCA-AA52-5BF5B66EE082}" destId="{5E48433B-A906-47D7-9EAC-2D8F534EC8F6}" srcOrd="2" destOrd="0" presId="urn:microsoft.com/office/officeart/2005/8/layout/vList5"/>
    <dgm:cxn modelId="{91096A9A-B4AF-4A65-91B5-6C0F1B82B96A}" type="presParOf" srcId="{5E48433B-A906-47D7-9EAC-2D8F534EC8F6}" destId="{113D39E2-B76E-4560-821D-8BEE8E07CA9A}" srcOrd="0" destOrd="0" presId="urn:microsoft.com/office/officeart/2005/8/layout/vList5"/>
    <dgm:cxn modelId="{DFCCBA59-F2F3-4A3F-AFE3-F9BA66343179}" type="presParOf" srcId="{5E48433B-A906-47D7-9EAC-2D8F534EC8F6}" destId="{312A0C87-9B45-44DF-843D-52DBEBFA9B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F862F-D0BC-4D8D-92F3-8B3366F23713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DED61789-7180-44B3-AF1F-397062AC34C7}">
      <dgm:prSet phldrT="[Text]"/>
      <dgm:spPr/>
      <dgm:t>
        <a:bodyPr/>
        <a:lstStyle/>
        <a:p>
          <a:r>
            <a:rPr lang="id-ID" dirty="0" smtClean="0"/>
            <a:t>Thinning dapat didefinisikan sebagai</a:t>
          </a:r>
          <a:endParaRPr lang="id-ID" dirty="0"/>
        </a:p>
      </dgm:t>
    </dgm:pt>
    <dgm:pt modelId="{64521D8C-8CE2-4385-A7E3-FDDFAF3BD1D8}" type="parTrans" cxnId="{9A03F986-55E6-401D-B0DA-3817D00E6FB5}">
      <dgm:prSet/>
      <dgm:spPr/>
      <dgm:t>
        <a:bodyPr/>
        <a:lstStyle/>
        <a:p>
          <a:endParaRPr lang="id-ID"/>
        </a:p>
      </dgm:t>
    </dgm:pt>
    <dgm:pt modelId="{9CA83879-2330-4848-833F-43D437B7FA3C}" type="sibTrans" cxnId="{9A03F986-55E6-401D-B0DA-3817D00E6FB5}">
      <dgm:prSet/>
      <dgm:spPr/>
      <dgm:t>
        <a:bodyPr/>
        <a:lstStyle/>
        <a:p>
          <a:endParaRPr lang="id-ID"/>
        </a:p>
      </dgm:t>
    </dgm:pt>
    <dgm:pt modelId="{D0DA9D1D-7C42-487A-932E-855E9582DB7F}">
      <dgm:prSet phldrT="[Text]"/>
      <dgm:spPr/>
      <dgm:t>
        <a:bodyPr/>
        <a:lstStyle/>
        <a:p>
          <a:r>
            <a:rPr lang="id-ID" dirty="0" smtClean="0"/>
            <a:t>Thinning (A,{B}) = A – (A * {B}) = A – ((...(A * B1) * B2)...Bn)</a:t>
          </a:r>
          <a:endParaRPr lang="id-ID" dirty="0"/>
        </a:p>
      </dgm:t>
    </dgm:pt>
    <dgm:pt modelId="{0D3DF222-3088-4105-AFBC-6BD116BEA523}" type="parTrans" cxnId="{60C7E6F1-CDE1-40DE-8685-7C2EDAB64BDA}">
      <dgm:prSet/>
      <dgm:spPr/>
      <dgm:t>
        <a:bodyPr/>
        <a:lstStyle/>
        <a:p>
          <a:endParaRPr lang="id-ID"/>
        </a:p>
      </dgm:t>
    </dgm:pt>
    <dgm:pt modelId="{B9810A81-B8E4-462C-A4C7-EB1C80366011}" type="sibTrans" cxnId="{60C7E6F1-CDE1-40DE-8685-7C2EDAB64BDA}">
      <dgm:prSet/>
      <dgm:spPr/>
      <dgm:t>
        <a:bodyPr/>
        <a:lstStyle/>
        <a:p>
          <a:endParaRPr lang="id-ID"/>
        </a:p>
      </dgm:t>
    </dgm:pt>
    <dgm:pt modelId="{12B225DB-B9DF-48D3-A7F4-4A27231AFE41}">
      <dgm:prSet phldrT="[Text]"/>
      <dgm:spPr/>
      <dgm:t>
        <a:bodyPr/>
        <a:lstStyle/>
        <a:p>
          <a:r>
            <a:rPr lang="id-ID" dirty="0" smtClean="0"/>
            <a:t>Note:</a:t>
          </a:r>
          <a:endParaRPr lang="id-ID" dirty="0"/>
        </a:p>
      </dgm:t>
    </dgm:pt>
    <dgm:pt modelId="{E75FC3DD-41BB-4193-AD1B-5592CFE0D113}" type="parTrans" cxnId="{B794B7E5-5753-487F-B57D-C2A41B513082}">
      <dgm:prSet/>
      <dgm:spPr/>
      <dgm:t>
        <a:bodyPr/>
        <a:lstStyle/>
        <a:p>
          <a:endParaRPr lang="id-ID"/>
        </a:p>
      </dgm:t>
    </dgm:pt>
    <dgm:pt modelId="{13C02C94-CA2F-4DC4-A0F2-2139776386C5}" type="sibTrans" cxnId="{B794B7E5-5753-487F-B57D-C2A41B513082}">
      <dgm:prSet/>
      <dgm:spPr/>
      <dgm:t>
        <a:bodyPr/>
        <a:lstStyle/>
        <a:p>
          <a:endParaRPr lang="id-ID"/>
        </a:p>
      </dgm:t>
    </dgm:pt>
    <dgm:pt modelId="{19C4857B-B52B-417F-B0F2-44245F59C758}">
      <dgm:prSet phldrT="[Text]"/>
      <dgm:spPr/>
      <dgm:t>
        <a:bodyPr/>
        <a:lstStyle/>
        <a:p>
          <a:r>
            <a:rPr lang="id-ID" dirty="0" smtClean="0"/>
            <a:t>A – (A * B) berarti kebalikan dari A * B</a:t>
          </a:r>
          <a:endParaRPr lang="id-ID" dirty="0"/>
        </a:p>
      </dgm:t>
    </dgm:pt>
    <dgm:pt modelId="{2FD4211C-8351-41D8-B1B1-C921F92805D4}" type="parTrans" cxnId="{51AD08C4-6F28-4398-96BA-EDB3945AEEEE}">
      <dgm:prSet/>
      <dgm:spPr/>
      <dgm:t>
        <a:bodyPr/>
        <a:lstStyle/>
        <a:p>
          <a:endParaRPr lang="id-ID"/>
        </a:p>
      </dgm:t>
    </dgm:pt>
    <dgm:pt modelId="{2B346345-5B9C-4FCC-A965-DCB5BFEA06F4}" type="sibTrans" cxnId="{51AD08C4-6F28-4398-96BA-EDB3945AEEEE}">
      <dgm:prSet/>
      <dgm:spPr/>
      <dgm:t>
        <a:bodyPr/>
        <a:lstStyle/>
        <a:p>
          <a:endParaRPr lang="id-ID"/>
        </a:p>
      </dgm:t>
    </dgm:pt>
    <dgm:pt modelId="{08111FBB-A4F6-44E4-ADA0-57FF83FE83CE}">
      <dgm:prSet phldrT="[Text]"/>
      <dgm:spPr/>
      <dgm:t>
        <a:bodyPr/>
        <a:lstStyle/>
        <a:p>
          <a:endParaRPr lang="id-ID" dirty="0"/>
        </a:p>
      </dgm:t>
    </dgm:pt>
    <dgm:pt modelId="{315BB040-4D80-4C06-846B-1721337B82C6}" type="parTrans" cxnId="{8C93A44F-E32D-4A39-A8D3-E400D883FCE0}">
      <dgm:prSet/>
      <dgm:spPr/>
      <dgm:t>
        <a:bodyPr/>
        <a:lstStyle/>
        <a:p>
          <a:endParaRPr lang="id-ID"/>
        </a:p>
      </dgm:t>
    </dgm:pt>
    <dgm:pt modelId="{B7D745FB-E92C-45CF-BEEF-364502B549E8}" type="sibTrans" cxnId="{8C93A44F-E32D-4A39-A8D3-E400D883FCE0}">
      <dgm:prSet/>
      <dgm:spPr/>
      <dgm:t>
        <a:bodyPr/>
        <a:lstStyle/>
        <a:p>
          <a:endParaRPr lang="id-ID"/>
        </a:p>
      </dgm:t>
    </dgm:pt>
    <dgm:pt modelId="{EC61DDA1-4A51-4AC3-AD09-7B7BA82A35DD}">
      <dgm:prSet phldrT="[Text]"/>
      <dgm:spPr/>
      <dgm:t>
        <a:bodyPr/>
        <a:lstStyle/>
        <a:p>
          <a:r>
            <a:rPr lang="id-ID" dirty="0" smtClean="0"/>
            <a:t>B1, B2, B3, ..., Bn adalah structuring element</a:t>
          </a:r>
          <a:endParaRPr lang="id-ID" dirty="0"/>
        </a:p>
      </dgm:t>
    </dgm:pt>
    <dgm:pt modelId="{D1BB401F-C3E2-4FCD-ADE8-5D09D1CE807E}" type="parTrans" cxnId="{3265DB42-31F9-4A3E-B482-03392224C744}">
      <dgm:prSet/>
      <dgm:spPr/>
      <dgm:t>
        <a:bodyPr/>
        <a:lstStyle/>
        <a:p>
          <a:endParaRPr lang="id-ID"/>
        </a:p>
      </dgm:t>
    </dgm:pt>
    <dgm:pt modelId="{5F3CBFD2-568F-471A-8823-2E2A14D46CEF}" type="sibTrans" cxnId="{3265DB42-31F9-4A3E-B482-03392224C744}">
      <dgm:prSet/>
      <dgm:spPr/>
      <dgm:t>
        <a:bodyPr/>
        <a:lstStyle/>
        <a:p>
          <a:endParaRPr lang="id-ID"/>
        </a:p>
      </dgm:t>
    </dgm:pt>
    <dgm:pt modelId="{87D8CCF3-0473-49AE-A031-9DA4619E955A}">
      <dgm:prSet phldrT="[Text]"/>
      <dgm:spPr/>
      <dgm:t>
        <a:bodyPr/>
        <a:lstStyle/>
        <a:p>
          <a:r>
            <a:rPr lang="id-ID" dirty="0" smtClean="0"/>
            <a:t>Yang match dihapus</a:t>
          </a:r>
          <a:endParaRPr lang="id-ID" dirty="0"/>
        </a:p>
      </dgm:t>
    </dgm:pt>
    <dgm:pt modelId="{F194A903-30A6-40C0-8279-B19EDAE80B44}" type="parTrans" cxnId="{6FA86C63-1689-4D05-B757-D680632D3C7D}">
      <dgm:prSet/>
      <dgm:spPr/>
      <dgm:t>
        <a:bodyPr/>
        <a:lstStyle/>
        <a:p>
          <a:endParaRPr lang="id-ID"/>
        </a:p>
      </dgm:t>
    </dgm:pt>
    <dgm:pt modelId="{E9C6B7DF-9898-4F4B-8498-4BCF5CEFE7B4}" type="sibTrans" cxnId="{6FA86C63-1689-4D05-B757-D680632D3C7D}">
      <dgm:prSet/>
      <dgm:spPr/>
      <dgm:t>
        <a:bodyPr/>
        <a:lstStyle/>
        <a:p>
          <a:endParaRPr lang="id-ID"/>
        </a:p>
      </dgm:t>
    </dgm:pt>
    <dgm:pt modelId="{FA91EC0D-B27F-431C-94E1-F33105E34539}">
      <dgm:prSet phldrT="[Text]"/>
      <dgm:spPr/>
      <dgm:t>
        <a:bodyPr/>
        <a:lstStyle/>
        <a:p>
          <a:r>
            <a:rPr lang="id-ID" dirty="0" smtClean="0"/>
            <a:t>Yang tidak match dipertahankan</a:t>
          </a:r>
          <a:endParaRPr lang="id-ID" dirty="0"/>
        </a:p>
      </dgm:t>
    </dgm:pt>
    <dgm:pt modelId="{4B598F2A-5077-43D3-83FF-AEA3571E06FC}" type="parTrans" cxnId="{513AF7F8-CB30-4539-873C-24B5F517D03D}">
      <dgm:prSet/>
      <dgm:spPr/>
      <dgm:t>
        <a:bodyPr/>
        <a:lstStyle/>
        <a:p>
          <a:endParaRPr lang="id-ID"/>
        </a:p>
      </dgm:t>
    </dgm:pt>
    <dgm:pt modelId="{8A96E486-1606-4C70-B1B1-DDEBF05485C5}" type="sibTrans" cxnId="{513AF7F8-CB30-4539-873C-24B5F517D03D}">
      <dgm:prSet/>
      <dgm:spPr/>
      <dgm:t>
        <a:bodyPr/>
        <a:lstStyle/>
        <a:p>
          <a:endParaRPr lang="id-ID"/>
        </a:p>
      </dgm:t>
    </dgm:pt>
    <dgm:pt modelId="{9E616662-935D-4FAF-AB66-A971D31C49D5}" type="pres">
      <dgm:prSet presAssocID="{DDBF862F-D0BC-4D8D-92F3-8B3366F237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198BDFD-39EE-4537-9BFC-07E5FA8CC8A2}" type="pres">
      <dgm:prSet presAssocID="{DED61789-7180-44B3-AF1F-397062AC34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DC01C3-E1C4-4A07-B569-D098F4C7DC56}" type="pres">
      <dgm:prSet presAssocID="{DED61789-7180-44B3-AF1F-397062AC34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CEAB1A-B147-42F0-8C2D-D5EA1FFD6D4F}" type="pres">
      <dgm:prSet presAssocID="{12B225DB-B9DF-48D3-A7F4-4A27231AFE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A15B992-54D1-41C5-AFE3-417C77ECD347}" type="pres">
      <dgm:prSet presAssocID="{12B225DB-B9DF-48D3-A7F4-4A27231AFE4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0C7E6F1-CDE1-40DE-8685-7C2EDAB64BDA}" srcId="{DED61789-7180-44B3-AF1F-397062AC34C7}" destId="{D0DA9D1D-7C42-487A-932E-855E9582DB7F}" srcOrd="0" destOrd="0" parTransId="{0D3DF222-3088-4105-AFBC-6BD116BEA523}" sibTransId="{B9810A81-B8E4-462C-A4C7-EB1C80366011}"/>
    <dgm:cxn modelId="{1F89B596-DB29-470B-9BCA-93A98603D34C}" type="presOf" srcId="{DDBF862F-D0BC-4D8D-92F3-8B3366F23713}" destId="{9E616662-935D-4FAF-AB66-A971D31C49D5}" srcOrd="0" destOrd="0" presId="urn:microsoft.com/office/officeart/2005/8/layout/vList2"/>
    <dgm:cxn modelId="{9A03F986-55E6-401D-B0DA-3817D00E6FB5}" srcId="{DDBF862F-D0BC-4D8D-92F3-8B3366F23713}" destId="{DED61789-7180-44B3-AF1F-397062AC34C7}" srcOrd="0" destOrd="0" parTransId="{64521D8C-8CE2-4385-A7E3-FDDFAF3BD1D8}" sibTransId="{9CA83879-2330-4848-833F-43D437B7FA3C}"/>
    <dgm:cxn modelId="{5887BFD4-0C86-477F-83B0-627D4C4D961D}" type="presOf" srcId="{D0DA9D1D-7C42-487A-932E-855E9582DB7F}" destId="{F1DC01C3-E1C4-4A07-B569-D098F4C7DC56}" srcOrd="0" destOrd="0" presId="urn:microsoft.com/office/officeart/2005/8/layout/vList2"/>
    <dgm:cxn modelId="{92F1AC04-2CC7-44CB-ACE6-7D8B718FEB1C}" type="presOf" srcId="{EC61DDA1-4A51-4AC3-AD09-7B7BA82A35DD}" destId="{F1DC01C3-E1C4-4A07-B569-D098F4C7DC56}" srcOrd="0" destOrd="1" presId="urn:microsoft.com/office/officeart/2005/8/layout/vList2"/>
    <dgm:cxn modelId="{51AD08C4-6F28-4398-96BA-EDB3945AEEEE}" srcId="{12B225DB-B9DF-48D3-A7F4-4A27231AFE41}" destId="{19C4857B-B52B-417F-B0F2-44245F59C758}" srcOrd="0" destOrd="0" parTransId="{2FD4211C-8351-41D8-B1B1-C921F92805D4}" sibTransId="{2B346345-5B9C-4FCC-A965-DCB5BFEA06F4}"/>
    <dgm:cxn modelId="{10F69C74-DDFA-4870-981C-4EA2ECFB3172}" type="presOf" srcId="{19C4857B-B52B-417F-B0F2-44245F59C758}" destId="{1A15B992-54D1-41C5-AFE3-417C77ECD347}" srcOrd="0" destOrd="0" presId="urn:microsoft.com/office/officeart/2005/8/layout/vList2"/>
    <dgm:cxn modelId="{6FA86C63-1689-4D05-B757-D680632D3C7D}" srcId="{12B225DB-B9DF-48D3-A7F4-4A27231AFE41}" destId="{87D8CCF3-0473-49AE-A031-9DA4619E955A}" srcOrd="1" destOrd="0" parTransId="{F194A903-30A6-40C0-8279-B19EDAE80B44}" sibTransId="{E9C6B7DF-9898-4F4B-8498-4BCF5CEFE7B4}"/>
    <dgm:cxn modelId="{A305D54E-2C21-40DA-BA80-5E3F9549D47D}" type="presOf" srcId="{87D8CCF3-0473-49AE-A031-9DA4619E955A}" destId="{1A15B992-54D1-41C5-AFE3-417C77ECD347}" srcOrd="0" destOrd="1" presId="urn:microsoft.com/office/officeart/2005/8/layout/vList2"/>
    <dgm:cxn modelId="{7E1D9AD2-91AB-432B-A262-588D595D63B4}" type="presOf" srcId="{FA91EC0D-B27F-431C-94E1-F33105E34539}" destId="{1A15B992-54D1-41C5-AFE3-417C77ECD347}" srcOrd="0" destOrd="2" presId="urn:microsoft.com/office/officeart/2005/8/layout/vList2"/>
    <dgm:cxn modelId="{B794B7E5-5753-487F-B57D-C2A41B513082}" srcId="{DDBF862F-D0BC-4D8D-92F3-8B3366F23713}" destId="{12B225DB-B9DF-48D3-A7F4-4A27231AFE41}" srcOrd="1" destOrd="0" parTransId="{E75FC3DD-41BB-4193-AD1B-5592CFE0D113}" sibTransId="{13C02C94-CA2F-4DC4-A0F2-2139776386C5}"/>
    <dgm:cxn modelId="{7A7C38DD-D106-4AF7-965A-F73243FD08C0}" type="presOf" srcId="{12B225DB-B9DF-48D3-A7F4-4A27231AFE41}" destId="{52CEAB1A-B147-42F0-8C2D-D5EA1FFD6D4F}" srcOrd="0" destOrd="0" presId="urn:microsoft.com/office/officeart/2005/8/layout/vList2"/>
    <dgm:cxn modelId="{0A02DC0A-BDE1-43FB-9304-B6AB0B3E3600}" type="presOf" srcId="{08111FBB-A4F6-44E4-ADA0-57FF83FE83CE}" destId="{F1DC01C3-E1C4-4A07-B569-D098F4C7DC56}" srcOrd="0" destOrd="2" presId="urn:microsoft.com/office/officeart/2005/8/layout/vList2"/>
    <dgm:cxn modelId="{3265DB42-31F9-4A3E-B482-03392224C744}" srcId="{DED61789-7180-44B3-AF1F-397062AC34C7}" destId="{EC61DDA1-4A51-4AC3-AD09-7B7BA82A35DD}" srcOrd="1" destOrd="0" parTransId="{D1BB401F-C3E2-4FCD-ADE8-5D09D1CE807E}" sibTransId="{5F3CBFD2-568F-471A-8823-2E2A14D46CEF}"/>
    <dgm:cxn modelId="{8C93A44F-E32D-4A39-A8D3-E400D883FCE0}" srcId="{DED61789-7180-44B3-AF1F-397062AC34C7}" destId="{08111FBB-A4F6-44E4-ADA0-57FF83FE83CE}" srcOrd="2" destOrd="0" parTransId="{315BB040-4D80-4C06-846B-1721337B82C6}" sibTransId="{B7D745FB-E92C-45CF-BEEF-364502B549E8}"/>
    <dgm:cxn modelId="{25104EB5-8144-477C-A932-1AF03243ABE0}" type="presOf" srcId="{DED61789-7180-44B3-AF1F-397062AC34C7}" destId="{E198BDFD-39EE-4537-9BFC-07E5FA8CC8A2}" srcOrd="0" destOrd="0" presId="urn:microsoft.com/office/officeart/2005/8/layout/vList2"/>
    <dgm:cxn modelId="{513AF7F8-CB30-4539-873C-24B5F517D03D}" srcId="{12B225DB-B9DF-48D3-A7F4-4A27231AFE41}" destId="{FA91EC0D-B27F-431C-94E1-F33105E34539}" srcOrd="2" destOrd="0" parTransId="{4B598F2A-5077-43D3-83FF-AEA3571E06FC}" sibTransId="{8A96E486-1606-4C70-B1B1-DDEBF05485C5}"/>
    <dgm:cxn modelId="{25426E56-FDED-4A0F-A98B-DE75440F8662}" type="presParOf" srcId="{9E616662-935D-4FAF-AB66-A971D31C49D5}" destId="{E198BDFD-39EE-4537-9BFC-07E5FA8CC8A2}" srcOrd="0" destOrd="0" presId="urn:microsoft.com/office/officeart/2005/8/layout/vList2"/>
    <dgm:cxn modelId="{A6165070-1382-4E1F-9E4B-11BB94969A6E}" type="presParOf" srcId="{9E616662-935D-4FAF-AB66-A971D31C49D5}" destId="{F1DC01C3-E1C4-4A07-B569-D098F4C7DC56}" srcOrd="1" destOrd="0" presId="urn:microsoft.com/office/officeart/2005/8/layout/vList2"/>
    <dgm:cxn modelId="{7834B954-31AB-47FF-A714-C7C5F1AFD971}" type="presParOf" srcId="{9E616662-935D-4FAF-AB66-A971D31C49D5}" destId="{52CEAB1A-B147-42F0-8C2D-D5EA1FFD6D4F}" srcOrd="2" destOrd="0" presId="urn:microsoft.com/office/officeart/2005/8/layout/vList2"/>
    <dgm:cxn modelId="{9DEA2EE4-78CD-4941-9050-D9B5D243E29B}" type="presParOf" srcId="{9E616662-935D-4FAF-AB66-A971D31C49D5}" destId="{1A15B992-54D1-41C5-AFE3-417C77ECD3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13463C-DA7D-422D-A606-3A1A1B2AE4D7}">
      <dsp:nvSpPr>
        <dsp:cNvPr id="0" name=""/>
        <dsp:cNvSpPr/>
      </dsp:nvSpPr>
      <dsp:spPr>
        <a:xfrm>
          <a:off x="0" y="0"/>
          <a:ext cx="4304590" cy="868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Cara: untuk setiap titik pada A</a:t>
          </a:r>
          <a:endParaRPr lang="id-ID" sz="1600" kern="1200" dirty="0"/>
        </a:p>
      </dsp:txBody>
      <dsp:txXfrm>
        <a:off x="0" y="0"/>
        <a:ext cx="3417950" cy="868828"/>
      </dsp:txXfrm>
    </dsp:sp>
    <dsp:sp modelId="{0BDF850B-1D68-4858-BCCC-EE3068E99171}">
      <dsp:nvSpPr>
        <dsp:cNvPr id="0" name=""/>
        <dsp:cNvSpPr/>
      </dsp:nvSpPr>
      <dsp:spPr>
        <a:xfrm>
          <a:off x="379816" y="1013633"/>
          <a:ext cx="4304590" cy="868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Letakkan titik poros S pada titik A tersebut</a:t>
          </a:r>
          <a:endParaRPr lang="id-ID" sz="1600" kern="1200" dirty="0"/>
        </a:p>
      </dsp:txBody>
      <dsp:txXfrm>
        <a:off x="379816" y="1013633"/>
        <a:ext cx="3360034" cy="868828"/>
      </dsp:txXfrm>
    </dsp:sp>
    <dsp:sp modelId="{645BE912-26A1-40B0-8504-B656199D6B2A}">
      <dsp:nvSpPr>
        <dsp:cNvPr id="0" name=""/>
        <dsp:cNvSpPr/>
      </dsp:nvSpPr>
      <dsp:spPr>
        <a:xfrm>
          <a:off x="759633" y="2027267"/>
          <a:ext cx="4304590" cy="868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Jika ada bagian dari S yang berada di luar A, maka titik poros dihapus/dijadikan latar</a:t>
          </a:r>
          <a:endParaRPr lang="id-ID" sz="1600" kern="1200" dirty="0"/>
        </a:p>
      </dsp:txBody>
      <dsp:txXfrm>
        <a:off x="759633" y="2027267"/>
        <a:ext cx="3360034" cy="868828"/>
      </dsp:txXfrm>
    </dsp:sp>
    <dsp:sp modelId="{06982145-2E25-46E5-B8DF-215A2A0F9D97}">
      <dsp:nvSpPr>
        <dsp:cNvPr id="0" name=""/>
        <dsp:cNvSpPr/>
      </dsp:nvSpPr>
      <dsp:spPr>
        <a:xfrm>
          <a:off x="3739851" y="658861"/>
          <a:ext cx="564738" cy="564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500" kern="1200"/>
        </a:p>
      </dsp:txBody>
      <dsp:txXfrm>
        <a:off x="3739851" y="658861"/>
        <a:ext cx="564738" cy="564738"/>
      </dsp:txXfrm>
    </dsp:sp>
    <dsp:sp modelId="{BFB56F93-6031-4632-8D2C-C5328C84B364}">
      <dsp:nvSpPr>
        <dsp:cNvPr id="0" name=""/>
        <dsp:cNvSpPr/>
      </dsp:nvSpPr>
      <dsp:spPr>
        <a:xfrm>
          <a:off x="4119668" y="1666703"/>
          <a:ext cx="564738" cy="564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500" kern="1200"/>
        </a:p>
      </dsp:txBody>
      <dsp:txXfrm>
        <a:off x="4119668" y="1666703"/>
        <a:ext cx="564738" cy="56473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C5521-1137-4EE1-910A-BB6C9E088753}">
      <dsp:nvSpPr>
        <dsp:cNvPr id="0" name=""/>
        <dsp:cNvSpPr/>
      </dsp:nvSpPr>
      <dsp:spPr>
        <a:xfrm rot="5400000">
          <a:off x="3748801" y="-1455097"/>
          <a:ext cx="792956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Menguruskan objek dalam citra</a:t>
          </a:r>
          <a:endParaRPr lang="id-ID" sz="2200" kern="1200" dirty="0"/>
        </a:p>
      </dsp:txBody>
      <dsp:txXfrm rot="5400000">
        <a:off x="3748801" y="-1455097"/>
        <a:ext cx="792956" cy="3901440"/>
      </dsp:txXfrm>
    </dsp:sp>
    <dsp:sp modelId="{87F07B6F-9508-42FA-A49D-571B53E5E664}">
      <dsp:nvSpPr>
        <dsp:cNvPr id="0" name=""/>
        <dsp:cNvSpPr/>
      </dsp:nvSpPr>
      <dsp:spPr>
        <a:xfrm>
          <a:off x="0" y="24"/>
          <a:ext cx="2194560" cy="9911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Thinning</a:t>
          </a:r>
          <a:endParaRPr lang="id-ID" sz="3100" kern="1200" dirty="0"/>
        </a:p>
      </dsp:txBody>
      <dsp:txXfrm>
        <a:off x="0" y="24"/>
        <a:ext cx="2194560" cy="991195"/>
      </dsp:txXfrm>
    </dsp:sp>
    <dsp:sp modelId="{312A0C87-9B45-44DF-843D-52DBEBFA9B29}">
      <dsp:nvSpPr>
        <dsp:cNvPr id="0" name=""/>
        <dsp:cNvSpPr/>
      </dsp:nvSpPr>
      <dsp:spPr>
        <a:xfrm rot="5400000">
          <a:off x="3748801" y="-414342"/>
          <a:ext cx="792956" cy="390144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Menebalkan objek pada citra</a:t>
          </a:r>
          <a:endParaRPr lang="id-ID" sz="2200" kern="1200" dirty="0"/>
        </a:p>
      </dsp:txBody>
      <dsp:txXfrm rot="5400000">
        <a:off x="3748801" y="-414342"/>
        <a:ext cx="792956" cy="3901440"/>
      </dsp:txXfrm>
    </dsp:sp>
    <dsp:sp modelId="{113D39E2-B76E-4560-821D-8BEE8E07CA9A}">
      <dsp:nvSpPr>
        <dsp:cNvPr id="0" name=""/>
        <dsp:cNvSpPr/>
      </dsp:nvSpPr>
      <dsp:spPr>
        <a:xfrm>
          <a:off x="0" y="1040779"/>
          <a:ext cx="2194560" cy="99119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Thickening</a:t>
          </a:r>
          <a:endParaRPr lang="id-ID" sz="3100" kern="1200" dirty="0"/>
        </a:p>
      </dsp:txBody>
      <dsp:txXfrm>
        <a:off x="0" y="1040779"/>
        <a:ext cx="2194560" cy="9911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98BDFD-39EE-4537-9BFC-07E5FA8CC8A2}">
      <dsp:nvSpPr>
        <dsp:cNvPr id="0" name=""/>
        <dsp:cNvSpPr/>
      </dsp:nvSpPr>
      <dsp:spPr>
        <a:xfrm>
          <a:off x="0" y="34634"/>
          <a:ext cx="762000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Thinning dapat didefinisikan sebagai</a:t>
          </a:r>
          <a:endParaRPr lang="id-ID" sz="2700" kern="1200" dirty="0"/>
        </a:p>
      </dsp:txBody>
      <dsp:txXfrm>
        <a:off x="0" y="34634"/>
        <a:ext cx="7620000" cy="647595"/>
      </dsp:txXfrm>
    </dsp:sp>
    <dsp:sp modelId="{F1DC01C3-E1C4-4A07-B569-D098F4C7DC56}">
      <dsp:nvSpPr>
        <dsp:cNvPr id="0" name=""/>
        <dsp:cNvSpPr/>
      </dsp:nvSpPr>
      <dsp:spPr>
        <a:xfrm>
          <a:off x="0" y="682229"/>
          <a:ext cx="76200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Thinning (A,{B}) = A – (A * {B}) = A – ((...(A * B1) * B2)...Bn)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B1, B2, B3, ..., Bn adalah structuring element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d-ID" sz="2100" kern="1200" dirty="0"/>
        </a:p>
      </dsp:txBody>
      <dsp:txXfrm>
        <a:off x="0" y="682229"/>
        <a:ext cx="7620000" cy="1089854"/>
      </dsp:txXfrm>
    </dsp:sp>
    <dsp:sp modelId="{52CEAB1A-B147-42F0-8C2D-D5EA1FFD6D4F}">
      <dsp:nvSpPr>
        <dsp:cNvPr id="0" name=""/>
        <dsp:cNvSpPr/>
      </dsp:nvSpPr>
      <dsp:spPr>
        <a:xfrm>
          <a:off x="0" y="1772084"/>
          <a:ext cx="7620000" cy="64759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Note:</a:t>
          </a:r>
          <a:endParaRPr lang="id-ID" sz="2700" kern="1200" dirty="0"/>
        </a:p>
      </dsp:txBody>
      <dsp:txXfrm>
        <a:off x="0" y="1772084"/>
        <a:ext cx="7620000" cy="647595"/>
      </dsp:txXfrm>
    </dsp:sp>
    <dsp:sp modelId="{1A15B992-54D1-41C5-AFE3-417C77ECD347}">
      <dsp:nvSpPr>
        <dsp:cNvPr id="0" name=""/>
        <dsp:cNvSpPr/>
      </dsp:nvSpPr>
      <dsp:spPr>
        <a:xfrm>
          <a:off x="0" y="2419679"/>
          <a:ext cx="76200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A – (A * B) berarti kebalikan dari A * B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Yang match dihapus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Yang tidak match dipertahankan</a:t>
          </a:r>
          <a:endParaRPr lang="id-ID" sz="2100" kern="1200" dirty="0"/>
        </a:p>
      </dsp:txBody>
      <dsp:txXfrm>
        <a:off x="0" y="2419679"/>
        <a:ext cx="7620000" cy="108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8C6EC4B-B63B-4575-9870-AFEB78FA9C39}" type="datetimeFigureOut">
              <a:rPr lang="id-ID" smtClean="0"/>
              <a:pPr/>
              <a:t>02/12/2011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A481E3-5B6A-4B33-BF94-49CDB31296D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oleObject" Target="../embeddings/oleObject1.bin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oleObject" Target="../embeddings/oleObject2.bin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599" y="5241974"/>
            <a:ext cx="6502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id-ID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MORFOLOGI CITRA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STRUCTURING ELEMENT</a:t>
            </a:r>
            <a:endParaRPr lang="id-ID" i="1" dirty="0"/>
          </a:p>
        </p:txBody>
      </p:sp>
      <p:sp>
        <p:nvSpPr>
          <p:cNvPr id="4" name="Sun 3"/>
          <p:cNvSpPr/>
          <p:nvPr/>
        </p:nvSpPr>
        <p:spPr>
          <a:xfrm>
            <a:off x="1331640" y="1628800"/>
            <a:ext cx="720080" cy="720080"/>
          </a:xfrm>
          <a:prstGeom prst="sun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ntagon 5"/>
          <p:cNvSpPr/>
          <p:nvPr/>
        </p:nvSpPr>
        <p:spPr>
          <a:xfrm flipH="1">
            <a:off x="2123728" y="1673098"/>
            <a:ext cx="5688632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Structuring element </a:t>
            </a:r>
            <a:r>
              <a:rPr lang="id-ID" dirty="0" smtClean="0"/>
              <a:t>dapat berukuran sembarang</a:t>
            </a:r>
            <a:endParaRPr lang="id-ID" i="1" dirty="0"/>
          </a:p>
        </p:txBody>
      </p:sp>
      <p:sp>
        <p:nvSpPr>
          <p:cNvPr id="7" name="Sun 6"/>
          <p:cNvSpPr/>
          <p:nvPr/>
        </p:nvSpPr>
        <p:spPr>
          <a:xfrm>
            <a:off x="1331640" y="2564904"/>
            <a:ext cx="720080" cy="720080"/>
          </a:xfrm>
          <a:prstGeom prst="sun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ntagon 7"/>
          <p:cNvSpPr/>
          <p:nvPr/>
        </p:nvSpPr>
        <p:spPr>
          <a:xfrm flipH="1">
            <a:off x="2123728" y="2609202"/>
            <a:ext cx="5688632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Structuring element </a:t>
            </a:r>
            <a:r>
              <a:rPr lang="id-ID" dirty="0" smtClean="0"/>
              <a:t>juga memiliki titik poros (disebut juga titik origin/titik asal/titik acuan)</a:t>
            </a:r>
            <a:endParaRPr lang="id-ID" i="1" dirty="0"/>
          </a:p>
        </p:txBody>
      </p:sp>
      <p:sp>
        <p:nvSpPr>
          <p:cNvPr id="9" name="Sun 8"/>
          <p:cNvSpPr/>
          <p:nvPr/>
        </p:nvSpPr>
        <p:spPr>
          <a:xfrm>
            <a:off x="1331640" y="3473298"/>
            <a:ext cx="720080" cy="720080"/>
          </a:xfrm>
          <a:prstGeom prst="sun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ntagon 9"/>
          <p:cNvSpPr/>
          <p:nvPr/>
        </p:nvSpPr>
        <p:spPr>
          <a:xfrm flipH="1">
            <a:off x="2123728" y="3517596"/>
            <a:ext cx="5688632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Contoh </a:t>
            </a:r>
            <a:r>
              <a:rPr lang="id-ID" i="1" dirty="0" smtClean="0"/>
              <a:t>structuring element </a:t>
            </a:r>
            <a:r>
              <a:rPr lang="id-ID" dirty="0" smtClean="0"/>
              <a:t>seperti objek S dengan titik poros di (0,0) yang berwarna merah</a:t>
            </a:r>
            <a:endParaRPr lang="id-ID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90480" y="4581128"/>
          <a:ext cx="1101600" cy="110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49411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BEBERAPA OPERASI MORFOLOGI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771800" y="2393178"/>
            <a:ext cx="5616624" cy="3096344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1988840"/>
            <a:ext cx="2520280" cy="3816424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Operasi Morfologi Umum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3140968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id-ID" sz="2400" dirty="0" smtClean="0"/>
              <a:t>Dilasi &amp; Erosi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id-ID" sz="2400" dirty="0" smtClean="0"/>
              <a:t>Opening &amp; Closing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id-ID" sz="2400" dirty="0" smtClean="0"/>
              <a:t>Thinning &amp; Tickening</a:t>
            </a:r>
          </a:p>
          <a:p>
            <a:pPr marL="263525" indent="-263525">
              <a:buFont typeface="Arial" pitchFamily="34" charset="0"/>
              <a:buChar char="•"/>
            </a:pP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DILASI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9552" y="1723905"/>
          <a:ext cx="3202998" cy="624975"/>
        </p:xfrm>
        <a:graphic>
          <a:graphicData uri="http://schemas.openxmlformats.org/presentationml/2006/ole">
            <p:oleObj spid="_x0000_s1026" name="Equation" r:id="rId3" imgW="1041120" imgH="203040" progId="Equation.3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99992" y="1484784"/>
            <a:ext cx="3816424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Dilasi merupakan proses penggabungan titik-titik latar (0) menjadi bagian dari objek (1), berdasarkan structuring element S yang digunakan</a:t>
            </a:r>
            <a:endParaRPr lang="id-ID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539552" y="3485232"/>
          <a:ext cx="5064224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DILASI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3453" y="1441824"/>
          <a:ext cx="4773600" cy="2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1700808"/>
            <a:ext cx="210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/>
            <a:r>
              <a:rPr lang="id-ID" dirty="0" smtClean="0"/>
              <a:t>S 	= {(0,0),(0,1),(1,0)}</a:t>
            </a:r>
          </a:p>
          <a:p>
            <a:pPr marL="179388" indent="-179388"/>
            <a:endParaRPr lang="id-ID" dirty="0" smtClean="0"/>
          </a:p>
          <a:p>
            <a:pPr marL="179388" indent="-179388"/>
            <a:r>
              <a:rPr lang="id-ID" dirty="0" smtClean="0"/>
              <a:t>A	= {(0,0),(0,1),(0,2),</a:t>
            </a:r>
          </a:p>
          <a:p>
            <a:pPr marL="442913" indent="-442913"/>
            <a:r>
              <a:rPr lang="id-ID" dirty="0" smtClean="0"/>
              <a:t>	(1,0),(1,1),(1,2),</a:t>
            </a:r>
          </a:p>
          <a:p>
            <a:pPr marL="442913" indent="-442913"/>
            <a:r>
              <a:rPr lang="id-ID" dirty="0" smtClean="0"/>
              <a:t>	(2,0),(2,1),(2,2)}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3959056"/>
          <a:ext cx="324036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Posisi poros ((x,y) </a:t>
                      </a:r>
                      <a:r>
                        <a:rPr lang="az-Cyrl-AZ" dirty="0" smtClean="0"/>
                        <a:t>Є</a:t>
                      </a:r>
                      <a:r>
                        <a:rPr lang="id-ID" dirty="0" smtClean="0"/>
                        <a:t> A 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</a:t>
                      </a:r>
                      <a:r>
                        <a:rPr lang="id-ID" baseline="-25000" dirty="0" smtClean="0"/>
                        <a:t>xy</a:t>
                      </a:r>
                      <a:endParaRPr lang="id-ID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(0,0)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{(0,0),(0,1),(1,0)}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(0,1)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{(0,1),(0,2),(1,1)}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(0,2)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{(0,2),(0,3),(1,2)}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......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......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(2,2)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{(2,2),(2,3),(3,2)}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05104" y="4005064"/>
          <a:ext cx="2203200" cy="2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d-ID" dirty="0" smtClean="0"/>
              <a:t>CONTOH DILASI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8608" y="908721"/>
            <a:ext cx="5205680" cy="593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APLIKASI</a:t>
            </a:r>
            <a:endParaRPr lang="id-ID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246" y="1420366"/>
            <a:ext cx="6830130" cy="460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EROSI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7225" y="1724025"/>
          <a:ext cx="2967038" cy="625475"/>
        </p:xfrm>
        <a:graphic>
          <a:graphicData uri="http://schemas.openxmlformats.org/presentationml/2006/ole">
            <p:oleObj spid="_x0000_s6146" name="Equation" r:id="rId3" imgW="965160" imgH="203040" progId="Equation.3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99992" y="1484784"/>
            <a:ext cx="381642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Erosi merupakan proses penghapusan titik-titik objek (1) menjadi bagian dari latar belakang (0), berdasarkan structuring element S yang digunakan</a:t>
            </a:r>
            <a:endParaRPr lang="id-ID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539552" y="3485232"/>
          <a:ext cx="5064224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EROSI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3453" y="1441824"/>
          <a:ext cx="4039200" cy="2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1700808"/>
            <a:ext cx="210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/>
            <a:r>
              <a:rPr lang="id-ID" dirty="0" smtClean="0"/>
              <a:t>S 	= {(0,0),(0,1),(1,0)}</a:t>
            </a:r>
          </a:p>
          <a:p>
            <a:pPr marL="179388" indent="-179388"/>
            <a:endParaRPr lang="id-ID" dirty="0" smtClean="0"/>
          </a:p>
          <a:p>
            <a:pPr marL="179388" indent="-179388"/>
            <a:r>
              <a:rPr lang="id-ID" dirty="0" smtClean="0"/>
              <a:t>A	= {(0,0),(0,1),(0,2),</a:t>
            </a:r>
          </a:p>
          <a:p>
            <a:pPr marL="442913" indent="-442913"/>
            <a:r>
              <a:rPr lang="id-ID" dirty="0" smtClean="0"/>
              <a:t>	(1,0),(1,1),(1,2),</a:t>
            </a:r>
          </a:p>
          <a:p>
            <a:pPr marL="442913" indent="-442913"/>
            <a:r>
              <a:rPr lang="id-ID" dirty="0" smtClean="0"/>
              <a:t>	(2,0),(2,1),(2,2)}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3959056"/>
          <a:ext cx="32403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Posisi poros ((x,y) </a:t>
                      </a:r>
                      <a:r>
                        <a:rPr lang="az-Cyrl-AZ" dirty="0" smtClean="0"/>
                        <a:t>Є</a:t>
                      </a:r>
                      <a:r>
                        <a:rPr lang="id-ID" dirty="0" smtClean="0"/>
                        <a:t> A 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</a:t>
                      </a:r>
                      <a:r>
                        <a:rPr lang="id-ID" baseline="-25000" dirty="0" smtClean="0"/>
                        <a:t>xy</a:t>
                      </a:r>
                      <a:endParaRPr lang="id-ID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(0,0)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{(0,0),(0,1),(1,0)}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(0,1)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{(0,1),(0,2),(1,1)}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(0,2)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{(0,2),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(0,3)</a:t>
                      </a:r>
                      <a:r>
                        <a:rPr lang="id-ID" dirty="0" smtClean="0"/>
                        <a:t>,(1,2)}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......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......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(2,2)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{(2,2),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(2,3)</a:t>
                      </a:r>
                      <a:r>
                        <a:rPr lang="id-ID" dirty="0" smtClean="0"/>
                        <a:t>,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(3,2)</a:t>
                      </a:r>
                      <a:r>
                        <a:rPr lang="id-ID" dirty="0" smtClean="0"/>
                        <a:t>}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05104" y="4005064"/>
          <a:ext cx="2203200" cy="2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EROSI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5688632" cy="523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APLIKASI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8628"/>
            <a:ext cx="8254588" cy="276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3407" y="4666991"/>
            <a:ext cx="244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(a) Citra dengan kotak putih yang berukuran 1, 3, 5, 7, 9, dan 15 piksel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289711" y="4653136"/>
            <a:ext cx="2448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(b) Erosi citra (a) dengan ukuran matriks  structuring element 13 piksel dan semua elemennya bernilai 1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6073046" y="4653136"/>
            <a:ext cx="244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(c) Dilasi citra (b) dengan structuring element yang sama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71800" y="2393178"/>
            <a:ext cx="5616624" cy="3096344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PEMROSESAN CITRA SECARA MORFOLOGIS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1988840"/>
            <a:ext cx="2520280" cy="3816424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Perbedaan antara pemrosesan citra secara morfologis dengan pemrosesan biasa (yang telah dipelajari)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808638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id-ID" sz="2400" dirty="0" smtClean="0"/>
              <a:t>Dulu sebuah citra dipandang sebagai suatu fungsi intensitas terhadap posisi (x,y)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id-ID" sz="2400" dirty="0" smtClean="0"/>
              <a:t>Dengan pendekatan morfologi, suatu citra dipandang sebagai himpunan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OPENING</a:t>
            </a:r>
            <a:endParaRPr lang="id-ID" dirty="0"/>
          </a:p>
        </p:txBody>
      </p:sp>
      <p:sp>
        <p:nvSpPr>
          <p:cNvPr id="5" name="Pentagon 4"/>
          <p:cNvSpPr/>
          <p:nvPr/>
        </p:nvSpPr>
        <p:spPr>
          <a:xfrm flipH="1">
            <a:off x="467544" y="2780928"/>
            <a:ext cx="4392488" cy="115212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Opening adalah proses erosi yang diikuti dengan dilasi</a:t>
            </a:r>
            <a:endParaRPr lang="id-ID" dirty="0"/>
          </a:p>
        </p:txBody>
      </p:sp>
      <p:sp>
        <p:nvSpPr>
          <p:cNvPr id="6" name="Pentagon 5"/>
          <p:cNvSpPr/>
          <p:nvPr/>
        </p:nvSpPr>
        <p:spPr>
          <a:xfrm>
            <a:off x="3059832" y="4077072"/>
            <a:ext cx="5544616" cy="208823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Efek yang dihasilkan adalah menghilangnya objek-objek kecil dan kurus, dan memecah objek pada titik-titik yang kurus,</a:t>
            </a: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2913" y="1700213"/>
          <a:ext cx="3068637" cy="534987"/>
        </p:xfrm>
        <a:graphic>
          <a:graphicData uri="http://schemas.openxmlformats.org/presentationml/2006/ole">
            <p:oleObj spid="_x0000_s9218" name="Equation" r:id="rId3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OPENING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254" y="1628800"/>
          <a:ext cx="3304800" cy="2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23646" y="1628800"/>
          <a:ext cx="1468800" cy="110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94558" y="1628800"/>
          <a:ext cx="29376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70400" y="2852738"/>
          <a:ext cx="611188" cy="304800"/>
        </p:xfrm>
        <a:graphic>
          <a:graphicData uri="http://schemas.openxmlformats.org/presentationml/2006/ole">
            <p:oleObj spid="_x0000_s10242" name="Equation" r:id="rId3" imgW="355320" imgH="17748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548438" y="3586163"/>
          <a:ext cx="1219200" cy="347662"/>
        </p:xfrm>
        <a:graphic>
          <a:graphicData uri="http://schemas.openxmlformats.org/presentationml/2006/ole">
            <p:oleObj spid="_x0000_s10243" name="Equation" r:id="rId4" imgW="711000" imgH="203040" progId="Equation.3">
              <p:embed/>
            </p:oleObj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90480" y="4221088"/>
          <a:ext cx="1101600" cy="110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54452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</a:t>
            </a:r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457925" cy="212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CLOSING</a:t>
            </a:r>
            <a:endParaRPr lang="id-ID" dirty="0"/>
          </a:p>
        </p:txBody>
      </p:sp>
      <p:sp>
        <p:nvSpPr>
          <p:cNvPr id="5" name="Pentagon 4"/>
          <p:cNvSpPr/>
          <p:nvPr/>
        </p:nvSpPr>
        <p:spPr>
          <a:xfrm>
            <a:off x="467544" y="2780928"/>
            <a:ext cx="4392488" cy="115212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Closing adalah proses dilasi yang diikuti dengan erosi</a:t>
            </a:r>
            <a:endParaRPr lang="id-ID" dirty="0"/>
          </a:p>
        </p:txBody>
      </p:sp>
      <p:sp>
        <p:nvSpPr>
          <p:cNvPr id="6" name="Pentagon 5"/>
          <p:cNvSpPr/>
          <p:nvPr/>
        </p:nvSpPr>
        <p:spPr>
          <a:xfrm flipH="1">
            <a:off x="3059832" y="4077072"/>
            <a:ext cx="5544616" cy="208823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Efek yang dihasilkan adalah mengisi lubang-lubang kecil pada objek, dan menggabungkan objek-objek yang berdekatan</a:t>
            </a: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2913" y="1700213"/>
          <a:ext cx="3068637" cy="534987"/>
        </p:xfrm>
        <a:graphic>
          <a:graphicData uri="http://schemas.openxmlformats.org/presentationml/2006/ole">
            <p:oleObj spid="_x0000_s12290" name="Equation" r:id="rId3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CLOSING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1628800"/>
          <a:ext cx="25704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76138" y="1636833"/>
          <a:ext cx="2937600" cy="25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29240" y="1628800"/>
          <a:ext cx="22032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283968" y="4348336"/>
          <a:ext cx="696912" cy="304800"/>
        </p:xfrm>
        <a:graphic>
          <a:graphicData uri="http://schemas.openxmlformats.org/presentationml/2006/ole">
            <p:oleObj spid="_x0000_s13314" name="Equation" r:id="rId3" imgW="406080" imgH="17748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853238" y="3552825"/>
          <a:ext cx="1219200" cy="347663"/>
        </p:xfrm>
        <a:graphic>
          <a:graphicData uri="http://schemas.openxmlformats.org/presentationml/2006/ole">
            <p:oleObj spid="_x0000_s13315" name="Equation" r:id="rId4" imgW="711000" imgH="203040" progId="Equation.3">
              <p:embed/>
            </p:oleObj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6104" y="4221088"/>
          <a:ext cx="1101600" cy="110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7624" y="54452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</a:t>
            </a:r>
            <a:endParaRPr lang="id-ID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853" y="2132856"/>
            <a:ext cx="687552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CONTOH OPENING &amp; CLOSING</a:t>
            </a:r>
            <a:endParaRPr lang="id-ID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21907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573016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157192"/>
            <a:ext cx="44672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43608" y="14847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Opening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CONTOH OPENING &amp; CLOSING</a:t>
            </a:r>
            <a:endParaRPr lang="id-ID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21907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43608" y="1484784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Closing</a:t>
            </a:r>
            <a:endParaRPr lang="id-ID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20777"/>
            <a:ext cx="50673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302" y="4932387"/>
            <a:ext cx="48958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d-ID" dirty="0" smtClean="0"/>
              <a:t>CONTOH APLIKASI</a:t>
            </a:r>
            <a:endParaRPr lang="id-ID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328" y="980728"/>
            <a:ext cx="6070008" cy="56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HIT-OR-MISS TRANSFORM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7108" y="1916832"/>
          <a:ext cx="3373084" cy="474340"/>
        </p:xfrm>
        <a:graphic>
          <a:graphicData uri="http://schemas.openxmlformats.org/presentationml/2006/ole">
            <p:oleObj spid="_x0000_s18434" name="Equation" r:id="rId3" imgW="1625400" imgH="228600" progId="Equation.3">
              <p:embed/>
            </p:oleObj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195736" y="2780928"/>
            <a:ext cx="5184576" cy="15841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Suatu structuring element S dapat direpresentasikan dalam bentuk (S1,S2) dimana S1 adalah kumpulan titik-titik objek (hitam) dan S2 adalah kumpulan titik-titik latar (putih)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2195736" y="4581128"/>
            <a:ext cx="5184576" cy="158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Hit-and-miss transform A*S adalah kumpulan titik-titik dimana S1 menemukan match di A dan pada saat yang bersamaan S2 juga menemukan match di luar 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PEMROSESAN CITRA SECARA MORFOLOGIS</a:t>
            </a:r>
            <a:endParaRPr lang="id-ID" dirty="0"/>
          </a:p>
        </p:txBody>
      </p:sp>
      <p:sp>
        <p:nvSpPr>
          <p:cNvPr id="5" name="Pentagon 4"/>
          <p:cNvSpPr/>
          <p:nvPr/>
        </p:nvSpPr>
        <p:spPr>
          <a:xfrm>
            <a:off x="683568" y="1988840"/>
            <a:ext cx="4824536" cy="122413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Pemrosesan citra secara morfologi biasanya dilakukan terhadap citra biner </a:t>
            </a:r>
            <a:endParaRPr lang="id-ID" sz="2000" dirty="0"/>
          </a:p>
        </p:txBody>
      </p:sp>
      <p:sp>
        <p:nvSpPr>
          <p:cNvPr id="7" name="Pentagon 6"/>
          <p:cNvSpPr/>
          <p:nvPr/>
        </p:nvSpPr>
        <p:spPr>
          <a:xfrm flipH="1">
            <a:off x="3563888" y="3501008"/>
            <a:ext cx="4824536" cy="122413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Tidak menutup kemungkinan dilakukan terhadap citra dengan </a:t>
            </a:r>
          </a:p>
          <a:p>
            <a:pPr algn="ctr"/>
            <a:r>
              <a:rPr lang="id-ID" sz="2000" dirty="0" smtClean="0"/>
              <a:t>skala keabuan 0-255</a:t>
            </a:r>
            <a:endParaRPr lang="id-ID" sz="2000" dirty="0"/>
          </a:p>
        </p:txBody>
      </p:sp>
      <p:sp>
        <p:nvSpPr>
          <p:cNvPr id="8" name="Pentagon 7"/>
          <p:cNvSpPr/>
          <p:nvPr/>
        </p:nvSpPr>
        <p:spPr>
          <a:xfrm>
            <a:off x="683568" y="5013176"/>
            <a:ext cx="4824536" cy="122413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Yang akan dipelajari adalah pemrosesan morfologi terhadap citra biner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HIT-OR-MISS TRANSFORM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1636833"/>
          <a:ext cx="1836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76056" y="3140968"/>
          <a:ext cx="1836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03566" y="1628800"/>
          <a:ext cx="1101600" cy="110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9390" y="35637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705171" y="27809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08518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A*S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4437112"/>
            <a:ext cx="3312368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63525">
              <a:buFont typeface="Arial" pitchFamily="34" charset="0"/>
              <a:buChar char="•"/>
            </a:pPr>
            <a:r>
              <a:rPr lang="id-ID" dirty="0" smtClean="0"/>
              <a:t>Yang match dipertahankan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id-ID" dirty="0" smtClean="0"/>
              <a:t>Yang tidak match dihapus</a:t>
            </a:r>
            <a:endParaRPr lang="id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DASAR-DASAR ALGORITMA MORFOLOGI</a:t>
            </a:r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47664" y="2348880"/>
          <a:ext cx="6096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THINNING</a:t>
            </a:r>
            <a:endParaRPr lang="id-ID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41003"/>
            <a:ext cx="2002135" cy="203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nip Diagonal Corner Rectangle 6"/>
          <p:cNvSpPr/>
          <p:nvPr/>
        </p:nvSpPr>
        <p:spPr>
          <a:xfrm>
            <a:off x="3275856" y="2113011"/>
            <a:ext cx="4752528" cy="864096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Salah satu kegunaan thinning adalah pada proses pengenalan karakter/huruf</a:t>
            </a:r>
            <a:endParaRPr lang="id-ID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3428256" y="2977107"/>
            <a:ext cx="4752528" cy="864096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Ada banyak cara mengimplementasikan thinning, salah satu diantaranya adalah dengan hit-or-miss transform</a:t>
            </a:r>
            <a:endParaRPr lang="id-ID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68066" y="4322812"/>
          <a:ext cx="5008190" cy="546348"/>
        </p:xfrm>
        <a:graphic>
          <a:graphicData uri="http://schemas.openxmlformats.org/presentationml/2006/ole">
            <p:oleObj spid="_x0000_s43011" name="Equation" r:id="rId4" imgW="209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THINNING</a:t>
            </a:r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27584" y="1772816"/>
          <a:ext cx="762000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THINNING</a:t>
            </a:r>
            <a:endParaRPr lang="id-ID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954" y="1556792"/>
            <a:ext cx="6264696" cy="47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id-ID" dirty="0" smtClean="0"/>
              <a:t>THICKENING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28017" y="1743224"/>
          <a:ext cx="2712135" cy="461640"/>
        </p:xfrm>
        <a:graphic>
          <a:graphicData uri="http://schemas.openxmlformats.org/presentationml/2006/ole">
            <p:oleObj spid="_x0000_s45058" name="Equation" r:id="rId3" imgW="1193760" imgH="2030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576" y="2492896"/>
          <a:ext cx="3672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44416" y="2492896"/>
          <a:ext cx="3672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4581128"/>
          <a:ext cx="3672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44008" y="4581128"/>
          <a:ext cx="3672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id-ID" dirty="0" smtClean="0"/>
              <a:t>THICKENING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99792" y="1881032"/>
          <a:ext cx="36720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Diagonal Corner Rectangle 21"/>
          <p:cNvSpPr/>
          <p:nvPr/>
        </p:nvSpPr>
        <p:spPr>
          <a:xfrm>
            <a:off x="683568" y="1484784"/>
            <a:ext cx="7704856" cy="482453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SET CITRA DAN OPERASINYA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2000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1981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916832"/>
            <a:ext cx="19907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4081239"/>
            <a:ext cx="24288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006" y="4077072"/>
            <a:ext cx="20002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683568" y="1484784"/>
            <a:ext cx="7704856" cy="482453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TRANSLASI DAN REFLEKSI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903090"/>
            <a:ext cx="19716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991322"/>
            <a:ext cx="26003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640" y="4219922"/>
            <a:ext cx="1752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TIPE OPERASI LOGIKA DASAR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5" y="1988840"/>
          <a:ext cx="7272805" cy="273630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54561"/>
                <a:gridCol w="1454561"/>
                <a:gridCol w="1454561"/>
                <a:gridCol w="1454561"/>
                <a:gridCol w="1454561"/>
              </a:tblGrid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q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 AND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 OR q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NOT p</a:t>
                      </a:r>
                      <a:endParaRPr lang="id-ID" dirty="0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</a:t>
            </a:r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68760"/>
            <a:ext cx="4176464" cy="534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/>
        </p:nvSpPr>
        <p:spPr>
          <a:xfrm>
            <a:off x="395536" y="2276872"/>
            <a:ext cx="2448272" cy="576064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Catatan :</a:t>
            </a:r>
            <a:endParaRPr lang="id-ID" sz="2400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547936" y="2996952"/>
            <a:ext cx="2448272" cy="576064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1 </a:t>
            </a:r>
            <a:r>
              <a:rPr lang="id-ID" sz="2400" dirty="0" smtClean="0">
                <a:sym typeface="Wingdings" pitchFamily="2" charset="2"/>
              </a:rPr>
              <a:t> Hitam</a:t>
            </a:r>
            <a:endParaRPr lang="id-ID" sz="2400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700336" y="3717032"/>
            <a:ext cx="2448272" cy="576064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0</a:t>
            </a:r>
            <a:r>
              <a:rPr lang="id-ID" sz="2400" dirty="0" smtClean="0"/>
              <a:t> </a:t>
            </a:r>
            <a:r>
              <a:rPr lang="id-ID" sz="2400" dirty="0" smtClean="0">
                <a:sym typeface="Wingdings" pitchFamily="2" charset="2"/>
              </a:rPr>
              <a:t> Putih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CITRA MASUKAN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9168" y="1809024"/>
          <a:ext cx="3304800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  <a:gridCol w="367200"/>
              </a:tblGrid>
              <a:tr h="3672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 Diagonal Corner Rectangle 5"/>
          <p:cNvSpPr/>
          <p:nvPr/>
        </p:nvSpPr>
        <p:spPr>
          <a:xfrm>
            <a:off x="5076056" y="1772816"/>
            <a:ext cx="2664296" cy="72008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 = {(0,0),(0,1),(1,0)}</a:t>
            </a:r>
            <a:endParaRPr lang="id-ID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076056" y="2708920"/>
            <a:ext cx="2664296" cy="936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</a:t>
            </a:r>
            <a:r>
              <a:rPr lang="id-ID" dirty="0" smtClean="0"/>
              <a:t> = {(0,0),(0,1),(0,2),</a:t>
            </a:r>
          </a:p>
          <a:p>
            <a:pPr algn="ctr"/>
            <a:r>
              <a:rPr lang="id-ID" dirty="0" smtClean="0"/>
              <a:t>(1,0),(1,1),(1,2),</a:t>
            </a:r>
          </a:p>
          <a:p>
            <a:pPr algn="ctr"/>
            <a:r>
              <a:rPr lang="id-ID" dirty="0" smtClean="0"/>
              <a:t>(2,0),(2,1),(2,2)}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971600" y="4725144"/>
            <a:ext cx="7200800" cy="1152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Objek S dan A dapat direpresentasikan dalam bentuk himpunan dari posisi –posisi (x,y) yang bernilai 1 (1 = berwarna, 0 = putih)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MORFOLOGI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1844824"/>
            <a:ext cx="7200800" cy="1152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Secara umum, pemrosesan citra secara morfologi dilakukan dengan cara mem-</a:t>
            </a:r>
            <a:r>
              <a:rPr lang="id-ID" i="1" dirty="0" smtClean="0"/>
              <a:t>passing</a:t>
            </a:r>
            <a:r>
              <a:rPr lang="id-ID" dirty="0" smtClean="0"/>
              <a:t> sebuah </a:t>
            </a:r>
            <a:r>
              <a:rPr lang="id-ID" i="1" dirty="0" smtClean="0"/>
              <a:t>structuring element</a:t>
            </a:r>
            <a:r>
              <a:rPr lang="id-ID" dirty="0" smtClean="0"/>
              <a:t> terhadap sebuah citra dengan cara yang hampir sama dengan konvolusi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971600" y="3140968"/>
            <a:ext cx="7200800" cy="1152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Structuring element </a:t>
            </a:r>
            <a:r>
              <a:rPr lang="id-ID" dirty="0" smtClean="0"/>
              <a:t>dapat diibaratkan dengan mask pada pemrosesan citra biasa (bukan secara morfologi)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822</Words>
  <Application>Microsoft Office PowerPoint</Application>
  <PresentationFormat>On-screen Show (4:3)</PresentationFormat>
  <Paragraphs>171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Verve</vt:lpstr>
      <vt:lpstr>Equation</vt:lpstr>
      <vt:lpstr>Slide 1</vt:lpstr>
      <vt:lpstr>PEMROSESAN CITRA SECARA MORFOLOGIS</vt:lpstr>
      <vt:lpstr>PEMROSESAN CITRA SECARA MORFOLOGIS</vt:lpstr>
      <vt:lpstr>SET CITRA DAN OPERASINYA</vt:lpstr>
      <vt:lpstr>TRANSLASI DAN REFLEKSI</vt:lpstr>
      <vt:lpstr>TIPE OPERASI LOGIKA DASAR</vt:lpstr>
      <vt:lpstr>BEBERAPA CONTOH</vt:lpstr>
      <vt:lpstr>CONTOH CITRA MASUKAN</vt:lpstr>
      <vt:lpstr>OPERASI MORFOLOGI</vt:lpstr>
      <vt:lpstr>STRUCTURING ELEMENT</vt:lpstr>
      <vt:lpstr>BEBERAPA OPERASI MORFOLOGI</vt:lpstr>
      <vt:lpstr>DILASI</vt:lpstr>
      <vt:lpstr>CONTOH DILASI</vt:lpstr>
      <vt:lpstr>CONTOH DILASI</vt:lpstr>
      <vt:lpstr>CONTOH APLIKASI</vt:lpstr>
      <vt:lpstr>EROSI</vt:lpstr>
      <vt:lpstr>CONTOH EROSI</vt:lpstr>
      <vt:lpstr>CONTOH EROSI</vt:lpstr>
      <vt:lpstr>CONTOH APLIKASI</vt:lpstr>
      <vt:lpstr>OPENING</vt:lpstr>
      <vt:lpstr>CONTOH OPENING</vt:lpstr>
      <vt:lpstr>CONTOH LAIN</vt:lpstr>
      <vt:lpstr>CLOSING</vt:lpstr>
      <vt:lpstr>CONTOH CLOSING</vt:lpstr>
      <vt:lpstr>CONTOH LAIN</vt:lpstr>
      <vt:lpstr>CONTOH OPENING &amp; CLOSING</vt:lpstr>
      <vt:lpstr>CONTOH OPENING &amp; CLOSING</vt:lpstr>
      <vt:lpstr>CONTOH APLIKASI</vt:lpstr>
      <vt:lpstr>HIT-OR-MISS TRANSFORM</vt:lpstr>
      <vt:lpstr>CONTOH HIT-OR-MISS TRANSFORM</vt:lpstr>
      <vt:lpstr>DASAR-DASAR ALGORITMA MORFOLOGI</vt:lpstr>
      <vt:lpstr>THINNING</vt:lpstr>
      <vt:lpstr>THINNING</vt:lpstr>
      <vt:lpstr>CONTOH THINNING</vt:lpstr>
      <vt:lpstr>THICKENING</vt:lpstr>
      <vt:lpstr>THICKENING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MORFOLOGI CITRA</dc:title>
  <dc:creator>Diatri Indradewi</dc:creator>
  <cp:lastModifiedBy>Diatri Indradewi</cp:lastModifiedBy>
  <cp:revision>88</cp:revision>
  <dcterms:created xsi:type="dcterms:W3CDTF">2011-11-23T23:38:58Z</dcterms:created>
  <dcterms:modified xsi:type="dcterms:W3CDTF">2011-12-02T14:47:56Z</dcterms:modified>
</cp:coreProperties>
</file>