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92621" autoAdjust="0"/>
  </p:normalViewPr>
  <p:slideViewPr>
    <p:cSldViewPr snapToGrid="0">
      <p:cViewPr>
        <p:scale>
          <a:sx n="75" d="100"/>
          <a:sy n="75" d="100"/>
        </p:scale>
        <p:origin x="859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D8F6-A2AA-4326-ACF1-0E6E3D6E08A7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297184E-B653-40FC-9DFA-455E9BEA466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96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D8F6-A2AA-4326-ACF1-0E6E3D6E08A7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184E-B653-40FC-9DFA-455E9BEA4668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63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D8F6-A2AA-4326-ACF1-0E6E3D6E08A7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184E-B653-40FC-9DFA-455E9BEA466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46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D8F6-A2AA-4326-ACF1-0E6E3D6E08A7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184E-B653-40FC-9DFA-455E9BEA4668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52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D8F6-A2AA-4326-ACF1-0E6E3D6E08A7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184E-B653-40FC-9DFA-455E9BEA466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91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D8F6-A2AA-4326-ACF1-0E6E3D6E08A7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184E-B653-40FC-9DFA-455E9BEA4668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193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D8F6-A2AA-4326-ACF1-0E6E3D6E08A7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184E-B653-40FC-9DFA-455E9BEA4668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D8F6-A2AA-4326-ACF1-0E6E3D6E08A7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184E-B653-40FC-9DFA-455E9BEA4668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89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D8F6-A2AA-4326-ACF1-0E6E3D6E08A7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184E-B653-40FC-9DFA-455E9BEA4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87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D8F6-A2AA-4326-ACF1-0E6E3D6E08A7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184E-B653-40FC-9DFA-455E9BEA4668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265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0A7D8F6-A2AA-4326-ACF1-0E6E3D6E08A7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184E-B653-40FC-9DFA-455E9BEA4668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33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7D8F6-A2AA-4326-ACF1-0E6E3D6E08A7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297184E-B653-40FC-9DFA-455E9BEA466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82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F8741-24B8-4C1D-1A2F-20BB474B3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2024"/>
            <a:ext cx="9144000" cy="2277035"/>
          </a:xfrm>
        </p:spPr>
        <p:txBody>
          <a:bodyPr>
            <a:normAutofit/>
          </a:bodyPr>
          <a:lstStyle/>
          <a:p>
            <a:r>
              <a:rPr lang="en-US" dirty="0"/>
              <a:t>WAYS TO IMPROVE HEALTH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F3660-5353-1A30-770F-946A790348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1CCED-15FB-48DF-5911-7499095A8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529" y="2944814"/>
            <a:ext cx="8986683" cy="356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53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94DBD-74B6-F723-FA5C-A05E60F3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Healthy Behaviors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B49E5-C23F-8A73-DEB3-718BD4240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Don’t smoke</a:t>
            </a:r>
          </a:p>
          <a:p>
            <a:r>
              <a:rPr lang="en-US" sz="2800" dirty="0"/>
              <a:t>Eat a healthy diet</a:t>
            </a:r>
          </a:p>
          <a:p>
            <a:r>
              <a:rPr lang="en-US" sz="2800" dirty="0"/>
              <a:t>Maintain a healthy weight</a:t>
            </a:r>
          </a:p>
          <a:p>
            <a:r>
              <a:rPr lang="en-US" sz="2800" dirty="0"/>
              <a:t>Exercise regularly </a:t>
            </a:r>
          </a:p>
          <a:p>
            <a:r>
              <a:rPr lang="en-US" sz="2800" dirty="0"/>
              <a:t>Drink alcohol in moderation</a:t>
            </a:r>
          </a:p>
          <a:p>
            <a:r>
              <a:rPr lang="en-US" sz="2800" dirty="0"/>
              <a:t>Get adequate sleep</a:t>
            </a:r>
          </a:p>
          <a:p>
            <a:endParaRPr lang="en-IN" dirty="0"/>
          </a:p>
        </p:txBody>
      </p:sp>
      <p:pic>
        <p:nvPicPr>
          <p:cNvPr id="4" name="Picture 3" descr="Picture of a group of people smiling and giveing thumbs up.">
            <a:extLst>
              <a:ext uri="{FF2B5EF4-FFF2-40B4-BE49-F238E27FC236}">
                <a16:creationId xmlns:a16="http://schemas.microsoft.com/office/drawing/2014/main" id="{E2EDE24B-0239-3A62-C89A-E60D0BD84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480" y="2015732"/>
            <a:ext cx="4183768" cy="410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1028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72E3-92CB-EC23-ADAB-F1EAEC28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Healthy Diet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65820-5F89-0BC2-88DB-34A6BE06A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b="1" dirty="0"/>
              <a:t>Balancing Calories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Enjoy your food, but eat less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Avoid oversized portions</a:t>
            </a:r>
          </a:p>
          <a:p>
            <a:pPr marL="0" indent="0">
              <a:buNone/>
            </a:pPr>
            <a:r>
              <a:rPr lang="en-US" sz="2800" b="1" dirty="0"/>
              <a:t>Foods to Increase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800" dirty="0"/>
              <a:t>Make half your plate fruits and vegetables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800" dirty="0"/>
              <a:t>Make at least half your grains whole grains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800" dirty="0"/>
              <a:t>Switch to fat-free or low-fat (1%) milk.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6196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8368E-463F-7627-038B-02FFC5FF8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F7F71-5B15-D0E1-07FE-BFB1B627C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Foods to Reduce</a:t>
            </a:r>
          </a:p>
          <a:p>
            <a:pPr marL="0" indent="0">
              <a:buNone/>
            </a:pPr>
            <a:endParaRPr lang="en-US" sz="2800" b="1" dirty="0"/>
          </a:p>
          <a:p>
            <a:pPr>
              <a:spcAft>
                <a:spcPts val="600"/>
              </a:spcAft>
            </a:pPr>
            <a:r>
              <a:rPr lang="en-US" sz="2800" dirty="0"/>
              <a:t>Choose foods with lower sodium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Drink water instead of sugary drinks</a:t>
            </a:r>
          </a:p>
          <a:p>
            <a:endParaRPr lang="en-IN" dirty="0"/>
          </a:p>
        </p:txBody>
      </p:sp>
      <p:pic>
        <p:nvPicPr>
          <p:cNvPr id="4" name="Picture 3" descr="Choose My Plate dot gov. Drawing of a place setting showing the correct serving sizes for fruits, grains, vegetables, protein, and dairy.">
            <a:extLst>
              <a:ext uri="{FF2B5EF4-FFF2-40B4-BE49-F238E27FC236}">
                <a16:creationId xmlns:a16="http://schemas.microsoft.com/office/drawing/2014/main" id="{D3DDA9DC-BD1C-76F5-2BD7-A62730000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747" y="1932146"/>
            <a:ext cx="3762586" cy="342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36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5BCF19-D57A-74D1-E26E-EC26E546B02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Reach and Maintain a Healthy Weight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18E9FA-1BA7-6206-8715-932D416A7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/>
              <a:t>Extra weight increases risk of:</a:t>
            </a:r>
          </a:p>
          <a:p>
            <a:pPr lvl="1"/>
            <a:r>
              <a:rPr lang="en-US" sz="2400" dirty="0"/>
              <a:t>Type 2 diabetes</a:t>
            </a:r>
          </a:p>
          <a:p>
            <a:pPr lvl="1"/>
            <a:r>
              <a:rPr lang="en-US" sz="2400" dirty="0"/>
              <a:t>Hypertension</a:t>
            </a:r>
          </a:p>
          <a:p>
            <a:pPr lvl="1"/>
            <a:r>
              <a:rPr lang="en-US" sz="2400" dirty="0"/>
              <a:t>Heart disease and stroke</a:t>
            </a:r>
          </a:p>
          <a:p>
            <a:pPr lvl="1"/>
            <a:r>
              <a:rPr lang="en-US" sz="2400" dirty="0"/>
              <a:t>Some types of cancer</a:t>
            </a:r>
          </a:p>
          <a:p>
            <a:pPr lvl="1"/>
            <a:r>
              <a:rPr lang="en-US" sz="2400" dirty="0"/>
              <a:t>Sleep apnea</a:t>
            </a:r>
          </a:p>
          <a:p>
            <a:pPr lvl="1"/>
            <a:r>
              <a:rPr lang="en-US" sz="2400" dirty="0"/>
              <a:t>Osteoarthritis </a:t>
            </a:r>
          </a:p>
          <a:p>
            <a:r>
              <a:rPr lang="en-US" sz="2400" dirty="0"/>
              <a:t>Small weight loss matters a lot</a:t>
            </a:r>
          </a:p>
          <a:p>
            <a:pPr lvl="1"/>
            <a:r>
              <a:rPr lang="en-US" sz="2400" dirty="0"/>
              <a:t>5-15% of body weight can improve health </a:t>
            </a:r>
          </a:p>
          <a:p>
            <a:endParaRPr lang="en-IN" dirty="0"/>
          </a:p>
        </p:txBody>
      </p:sp>
      <p:pic>
        <p:nvPicPr>
          <p:cNvPr id="9" name="Picture 8" descr="Picture of a scale with a tape measure wrapped around it. The scale is showing help in the weight window.">
            <a:extLst>
              <a:ext uri="{FF2B5EF4-FFF2-40B4-BE49-F238E27FC236}">
                <a16:creationId xmlns:a16="http://schemas.microsoft.com/office/drawing/2014/main" id="{30C648AF-A80C-4EB2-D163-C8C790EB1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1977639"/>
            <a:ext cx="5257800" cy="314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755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33578-E94B-841E-2576-9079493BB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29AB-3EAB-C61F-4D4F-210A4C2C4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150 minutes a week of moderate-intensity aerobic activity</a:t>
            </a:r>
          </a:p>
          <a:p>
            <a:r>
              <a:rPr lang="en-US" sz="2800" dirty="0"/>
              <a:t>Strength training at least 2x per week</a:t>
            </a:r>
          </a:p>
          <a:p>
            <a:r>
              <a:rPr lang="en-US" dirty="0"/>
              <a:t>Balance Exercise for Senior adults</a:t>
            </a:r>
            <a:endParaRPr lang="en-US" sz="2800" dirty="0"/>
          </a:p>
        </p:txBody>
      </p:sp>
      <p:pic>
        <p:nvPicPr>
          <p:cNvPr id="4" name="Picture 3" descr="Picture of a woman on an exercise mat with an exercise ball.">
            <a:extLst>
              <a:ext uri="{FF2B5EF4-FFF2-40B4-BE49-F238E27FC236}">
                <a16:creationId xmlns:a16="http://schemas.microsoft.com/office/drawing/2014/main" id="{04C791E3-D35B-A4B3-F064-AFD86D36D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119" y="3220720"/>
            <a:ext cx="4927601" cy="2931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558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E7236-F6F5-DCBF-5838-05BDDA727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SLEEP</a:t>
            </a:r>
            <a:endParaRPr lang="en-I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7CC81-D4D1-D6DA-6650-8E02BCFF8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7-8HRS Night for Most Adults</a:t>
            </a:r>
          </a:p>
          <a:p>
            <a:r>
              <a:rPr lang="en-US" dirty="0"/>
              <a:t>NEGATIVE HEALTH EFFECTS FOR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Over sleeping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Too little sleep</a:t>
            </a:r>
            <a:endParaRPr lang="en-IN" dirty="0"/>
          </a:p>
        </p:txBody>
      </p:sp>
      <p:pic>
        <p:nvPicPr>
          <p:cNvPr id="4" name="Picture 3" descr="Picture of a bed">
            <a:extLst>
              <a:ext uri="{FF2B5EF4-FFF2-40B4-BE49-F238E27FC236}">
                <a16:creationId xmlns:a16="http://schemas.microsoft.com/office/drawing/2014/main" id="{4F7DE82E-699F-3DF8-56F8-D1EBED81B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216" y="2113279"/>
            <a:ext cx="4472584" cy="3840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5482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4467C7-A604-F4CB-7F25-F5AAB10D7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723120" cy="3591878"/>
          </a:xfrm>
          <a:prstGeom prst="rect">
            <a:avLst/>
          </a:prstGeom>
          <a:solidFill>
            <a:srgbClr val="FFC000">
              <a:alpha val="33000"/>
            </a:srgbClr>
          </a:solidFill>
          <a:effectLst>
            <a:glow rad="101600">
              <a:srgbClr val="FFC000">
                <a:alpha val="40000"/>
              </a:srgbClr>
            </a:glo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/>
              <a:t>Which of the 6 will you make a priority for improving health?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8257D-DB16-CD80-0B4C-DB4A302022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805369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</TotalTime>
  <Words>172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Wingdings</vt:lpstr>
      <vt:lpstr>Gallery</vt:lpstr>
      <vt:lpstr>WAYS TO IMPROVE HEALTH SYSTEM</vt:lpstr>
      <vt:lpstr>Healthy Behaviors</vt:lpstr>
      <vt:lpstr>Healthy Diet</vt:lpstr>
      <vt:lpstr>PowerPoint Presentation</vt:lpstr>
      <vt:lpstr>Reach and Maintain a Healthy Weight</vt:lpstr>
      <vt:lpstr>EXERCISE</vt:lpstr>
      <vt:lpstr>SLEEP</vt:lpstr>
      <vt:lpstr>Which of the 6 will you make a priority for improving health?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WAYS TO IMPROVE HEALTH SYSTEM</dc:title>
  <dc:creator>mahathi samudrala</dc:creator>
  <cp:lastModifiedBy>mahathi samudrala</cp:lastModifiedBy>
  <cp:revision>1</cp:revision>
  <dcterms:created xsi:type="dcterms:W3CDTF">2023-04-10T14:19:45Z</dcterms:created>
  <dcterms:modified xsi:type="dcterms:W3CDTF">2023-04-10T14:50:18Z</dcterms:modified>
</cp:coreProperties>
</file>