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63027-EFF2-4063-87A8-57A64EBDB74F}" type="doc">
      <dgm:prSet loTypeId="urn:microsoft.com/office/officeart/2005/8/layout/cycle6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ADEFACF-E640-48F6-BB35-232CD99F31A3}">
      <dgm:prSet phldrT="[Text]"/>
      <dgm:spPr/>
      <dgm:t>
        <a:bodyPr/>
        <a:lstStyle/>
        <a:p>
          <a:r>
            <a:rPr lang="en-IN" dirty="0"/>
            <a:t>SD</a:t>
          </a:r>
        </a:p>
      </dgm:t>
    </dgm:pt>
    <dgm:pt modelId="{E4C68603-598F-4E07-AA8A-BF87DB7D6E43}" type="parTrans" cxnId="{E7A1143F-7C8C-4AB2-8A3A-BA5BD2B6D37B}">
      <dgm:prSet/>
      <dgm:spPr/>
      <dgm:t>
        <a:bodyPr/>
        <a:lstStyle/>
        <a:p>
          <a:endParaRPr lang="en-IN"/>
        </a:p>
      </dgm:t>
    </dgm:pt>
    <dgm:pt modelId="{D1B8B9CA-1A89-459E-89DF-3ED8B9E21B10}" type="sibTrans" cxnId="{E7A1143F-7C8C-4AB2-8A3A-BA5BD2B6D37B}">
      <dgm:prSet/>
      <dgm:spPr/>
      <dgm:t>
        <a:bodyPr/>
        <a:lstStyle/>
        <a:p>
          <a:endParaRPr lang="en-IN"/>
        </a:p>
      </dgm:t>
    </dgm:pt>
    <dgm:pt modelId="{6D6BD8F6-D818-407C-A11A-74CD7DFA703D}">
      <dgm:prSet phldrT="[Text]"/>
      <dgm:spPr/>
      <dgm:t>
        <a:bodyPr/>
        <a:lstStyle/>
        <a:p>
          <a:r>
            <a:rPr lang="en-IN" dirty="0"/>
            <a:t>WD</a:t>
          </a:r>
        </a:p>
      </dgm:t>
    </dgm:pt>
    <dgm:pt modelId="{4B341950-DEFF-4E7F-8B4B-33F3338EBBEE}" type="parTrans" cxnId="{6F9E8EE5-14F0-48EF-BEC8-F9DB632CD604}">
      <dgm:prSet/>
      <dgm:spPr/>
      <dgm:t>
        <a:bodyPr/>
        <a:lstStyle/>
        <a:p>
          <a:endParaRPr lang="en-IN"/>
        </a:p>
      </dgm:t>
    </dgm:pt>
    <dgm:pt modelId="{C729F679-F08B-43C8-B1D1-DEFCFF738E16}" type="sibTrans" cxnId="{6F9E8EE5-14F0-48EF-BEC8-F9DB632CD604}">
      <dgm:prSet/>
      <dgm:spPr/>
      <dgm:t>
        <a:bodyPr/>
        <a:lstStyle/>
        <a:p>
          <a:endParaRPr lang="en-IN"/>
        </a:p>
      </dgm:t>
    </dgm:pt>
    <dgm:pt modelId="{1E472E30-177E-4A6F-AE50-E70124A213CB}">
      <dgm:prSet phldrT="[Text]"/>
      <dgm:spPr/>
      <dgm:t>
        <a:bodyPr/>
        <a:lstStyle/>
        <a:p>
          <a:r>
            <a:rPr lang="en-IN" dirty="0"/>
            <a:t>CS</a:t>
          </a:r>
        </a:p>
      </dgm:t>
    </dgm:pt>
    <dgm:pt modelId="{2936EC13-F1F0-4582-8BF7-B8271954EB40}" type="parTrans" cxnId="{4BE13E4B-EDB5-49BF-8F62-5E5A292469C4}">
      <dgm:prSet/>
      <dgm:spPr/>
      <dgm:t>
        <a:bodyPr/>
        <a:lstStyle/>
        <a:p>
          <a:endParaRPr lang="en-IN"/>
        </a:p>
      </dgm:t>
    </dgm:pt>
    <dgm:pt modelId="{8508B38A-FCE7-4FFF-8BD4-AC6D81D50C98}" type="sibTrans" cxnId="{4BE13E4B-EDB5-49BF-8F62-5E5A292469C4}">
      <dgm:prSet/>
      <dgm:spPr/>
      <dgm:t>
        <a:bodyPr/>
        <a:lstStyle/>
        <a:p>
          <a:endParaRPr lang="en-IN"/>
        </a:p>
      </dgm:t>
    </dgm:pt>
    <dgm:pt modelId="{D502A7CC-F3FA-4F79-9A37-2582B5CA421E}">
      <dgm:prSet phldrT="[Text]"/>
      <dgm:spPr/>
      <dgm:t>
        <a:bodyPr/>
        <a:lstStyle/>
        <a:p>
          <a:r>
            <a:rPr lang="en-IN" dirty="0"/>
            <a:t>TESTER</a:t>
          </a:r>
        </a:p>
      </dgm:t>
    </dgm:pt>
    <dgm:pt modelId="{F2052AAB-5AA2-44ED-AE22-EB477F165393}" type="parTrans" cxnId="{425C8297-15B1-4493-BEC5-8F59FB936598}">
      <dgm:prSet/>
      <dgm:spPr/>
      <dgm:t>
        <a:bodyPr/>
        <a:lstStyle/>
        <a:p>
          <a:endParaRPr lang="en-IN"/>
        </a:p>
      </dgm:t>
    </dgm:pt>
    <dgm:pt modelId="{077B823A-3A1C-4613-9398-DCEC1CECC18B}" type="sibTrans" cxnId="{425C8297-15B1-4493-BEC5-8F59FB936598}">
      <dgm:prSet/>
      <dgm:spPr/>
      <dgm:t>
        <a:bodyPr/>
        <a:lstStyle/>
        <a:p>
          <a:endParaRPr lang="en-IN"/>
        </a:p>
      </dgm:t>
    </dgm:pt>
    <dgm:pt modelId="{DA1A1C6E-54E8-41F4-9C6F-A9877AE6DA6C}">
      <dgm:prSet phldrT="[Text]"/>
      <dgm:spPr/>
      <dgm:t>
        <a:bodyPr/>
        <a:lstStyle/>
        <a:p>
          <a:r>
            <a:rPr lang="en-IN" dirty="0"/>
            <a:t>DOC</a:t>
          </a:r>
        </a:p>
      </dgm:t>
    </dgm:pt>
    <dgm:pt modelId="{D21E3DBD-4ED5-4EBD-8394-003F3CB06809}" type="parTrans" cxnId="{C0716E39-1AEE-4BDE-8B97-F5F40DA6A080}">
      <dgm:prSet/>
      <dgm:spPr/>
      <dgm:t>
        <a:bodyPr/>
        <a:lstStyle/>
        <a:p>
          <a:endParaRPr lang="en-IN"/>
        </a:p>
      </dgm:t>
    </dgm:pt>
    <dgm:pt modelId="{42919440-916E-4797-ABEA-1785BD519C49}" type="sibTrans" cxnId="{C0716E39-1AEE-4BDE-8B97-F5F40DA6A080}">
      <dgm:prSet/>
      <dgm:spPr/>
      <dgm:t>
        <a:bodyPr/>
        <a:lstStyle/>
        <a:p>
          <a:endParaRPr lang="en-IN"/>
        </a:p>
      </dgm:t>
    </dgm:pt>
    <dgm:pt modelId="{56AA23AB-6537-4121-9DEA-C8AA22FD2DDD}" type="pres">
      <dgm:prSet presAssocID="{D7D63027-EFF2-4063-87A8-57A64EBDB74F}" presName="cycle" presStyleCnt="0">
        <dgm:presLayoutVars>
          <dgm:dir/>
          <dgm:resizeHandles val="exact"/>
        </dgm:presLayoutVars>
      </dgm:prSet>
      <dgm:spPr/>
    </dgm:pt>
    <dgm:pt modelId="{1932DF4D-A178-4A22-B4F3-DF6531984BA5}" type="pres">
      <dgm:prSet presAssocID="{6ADEFACF-E640-48F6-BB35-232CD99F31A3}" presName="node" presStyleLbl="node1" presStyleIdx="0" presStyleCnt="5">
        <dgm:presLayoutVars>
          <dgm:bulletEnabled val="1"/>
        </dgm:presLayoutVars>
      </dgm:prSet>
      <dgm:spPr/>
    </dgm:pt>
    <dgm:pt modelId="{D32D27B9-2940-4EF6-9A82-327E74D427B5}" type="pres">
      <dgm:prSet presAssocID="{6ADEFACF-E640-48F6-BB35-232CD99F31A3}" presName="spNode" presStyleCnt="0"/>
      <dgm:spPr/>
    </dgm:pt>
    <dgm:pt modelId="{AEF11DFC-106F-4D84-A775-8DE6874718D3}" type="pres">
      <dgm:prSet presAssocID="{D1B8B9CA-1A89-459E-89DF-3ED8B9E21B10}" presName="sibTrans" presStyleLbl="sibTrans1D1" presStyleIdx="0" presStyleCnt="5"/>
      <dgm:spPr/>
    </dgm:pt>
    <dgm:pt modelId="{F8046637-53C3-4CA7-9FD1-1A17F1189CB2}" type="pres">
      <dgm:prSet presAssocID="{6D6BD8F6-D818-407C-A11A-74CD7DFA703D}" presName="node" presStyleLbl="node1" presStyleIdx="1" presStyleCnt="5">
        <dgm:presLayoutVars>
          <dgm:bulletEnabled val="1"/>
        </dgm:presLayoutVars>
      </dgm:prSet>
      <dgm:spPr/>
    </dgm:pt>
    <dgm:pt modelId="{41FCB8A1-A8B0-4CAA-AAD7-AA7131489A0C}" type="pres">
      <dgm:prSet presAssocID="{6D6BD8F6-D818-407C-A11A-74CD7DFA703D}" presName="spNode" presStyleCnt="0"/>
      <dgm:spPr/>
    </dgm:pt>
    <dgm:pt modelId="{393D9B4F-5B72-4FAD-BAAA-F67F49ECAC97}" type="pres">
      <dgm:prSet presAssocID="{C729F679-F08B-43C8-B1D1-DEFCFF738E16}" presName="sibTrans" presStyleLbl="sibTrans1D1" presStyleIdx="1" presStyleCnt="5"/>
      <dgm:spPr/>
    </dgm:pt>
    <dgm:pt modelId="{BAADC65B-C5E7-4D53-A6BA-FCBAEB464ABA}" type="pres">
      <dgm:prSet presAssocID="{1E472E30-177E-4A6F-AE50-E70124A213CB}" presName="node" presStyleLbl="node1" presStyleIdx="2" presStyleCnt="5">
        <dgm:presLayoutVars>
          <dgm:bulletEnabled val="1"/>
        </dgm:presLayoutVars>
      </dgm:prSet>
      <dgm:spPr/>
    </dgm:pt>
    <dgm:pt modelId="{748F3419-F729-4F1E-94F9-3D2F8A669887}" type="pres">
      <dgm:prSet presAssocID="{1E472E30-177E-4A6F-AE50-E70124A213CB}" presName="spNode" presStyleCnt="0"/>
      <dgm:spPr/>
    </dgm:pt>
    <dgm:pt modelId="{56B78A80-EC3D-4347-826A-515D924A4651}" type="pres">
      <dgm:prSet presAssocID="{8508B38A-FCE7-4FFF-8BD4-AC6D81D50C98}" presName="sibTrans" presStyleLbl="sibTrans1D1" presStyleIdx="2" presStyleCnt="5"/>
      <dgm:spPr/>
    </dgm:pt>
    <dgm:pt modelId="{78DA45C6-748F-4912-B9F0-6D39354FCA10}" type="pres">
      <dgm:prSet presAssocID="{D502A7CC-F3FA-4F79-9A37-2582B5CA421E}" presName="node" presStyleLbl="node1" presStyleIdx="3" presStyleCnt="5">
        <dgm:presLayoutVars>
          <dgm:bulletEnabled val="1"/>
        </dgm:presLayoutVars>
      </dgm:prSet>
      <dgm:spPr/>
    </dgm:pt>
    <dgm:pt modelId="{E5DC72C9-0E03-4FFE-87D2-75D7C95CF759}" type="pres">
      <dgm:prSet presAssocID="{D502A7CC-F3FA-4F79-9A37-2582B5CA421E}" presName="spNode" presStyleCnt="0"/>
      <dgm:spPr/>
    </dgm:pt>
    <dgm:pt modelId="{2E638C9A-7AA6-46A5-8CBD-3DCFE8346A91}" type="pres">
      <dgm:prSet presAssocID="{077B823A-3A1C-4613-9398-DCEC1CECC18B}" presName="sibTrans" presStyleLbl="sibTrans1D1" presStyleIdx="3" presStyleCnt="5"/>
      <dgm:spPr/>
    </dgm:pt>
    <dgm:pt modelId="{4B6C1860-890E-4237-8384-6EB363B4742D}" type="pres">
      <dgm:prSet presAssocID="{DA1A1C6E-54E8-41F4-9C6F-A9877AE6DA6C}" presName="node" presStyleLbl="node1" presStyleIdx="4" presStyleCnt="5" custScaleX="103014" custScaleY="108798">
        <dgm:presLayoutVars>
          <dgm:bulletEnabled val="1"/>
        </dgm:presLayoutVars>
      </dgm:prSet>
      <dgm:spPr/>
    </dgm:pt>
    <dgm:pt modelId="{C01DC0ED-5C81-4927-8766-D32CB5B21631}" type="pres">
      <dgm:prSet presAssocID="{DA1A1C6E-54E8-41F4-9C6F-A9877AE6DA6C}" presName="spNode" presStyleCnt="0"/>
      <dgm:spPr/>
    </dgm:pt>
    <dgm:pt modelId="{74C71E35-1427-4CE9-A8AE-9A297BFD1DBD}" type="pres">
      <dgm:prSet presAssocID="{42919440-916E-4797-ABEA-1785BD519C49}" presName="sibTrans" presStyleLbl="sibTrans1D1" presStyleIdx="4" presStyleCnt="5"/>
      <dgm:spPr/>
    </dgm:pt>
  </dgm:ptLst>
  <dgm:cxnLst>
    <dgm:cxn modelId="{5BC3C027-278F-4E74-9363-A0764016257B}" type="presOf" srcId="{DA1A1C6E-54E8-41F4-9C6F-A9877AE6DA6C}" destId="{4B6C1860-890E-4237-8384-6EB363B4742D}" srcOrd="0" destOrd="0" presId="urn:microsoft.com/office/officeart/2005/8/layout/cycle6"/>
    <dgm:cxn modelId="{C0716E39-1AEE-4BDE-8B97-F5F40DA6A080}" srcId="{D7D63027-EFF2-4063-87A8-57A64EBDB74F}" destId="{DA1A1C6E-54E8-41F4-9C6F-A9877AE6DA6C}" srcOrd="4" destOrd="0" parTransId="{D21E3DBD-4ED5-4EBD-8394-003F3CB06809}" sibTransId="{42919440-916E-4797-ABEA-1785BD519C49}"/>
    <dgm:cxn modelId="{E7A1143F-7C8C-4AB2-8A3A-BA5BD2B6D37B}" srcId="{D7D63027-EFF2-4063-87A8-57A64EBDB74F}" destId="{6ADEFACF-E640-48F6-BB35-232CD99F31A3}" srcOrd="0" destOrd="0" parTransId="{E4C68603-598F-4E07-AA8A-BF87DB7D6E43}" sibTransId="{D1B8B9CA-1A89-459E-89DF-3ED8B9E21B10}"/>
    <dgm:cxn modelId="{8CCB915B-2800-4F8B-B83D-42C35F60378C}" type="presOf" srcId="{6ADEFACF-E640-48F6-BB35-232CD99F31A3}" destId="{1932DF4D-A178-4A22-B4F3-DF6531984BA5}" srcOrd="0" destOrd="0" presId="urn:microsoft.com/office/officeart/2005/8/layout/cycle6"/>
    <dgm:cxn modelId="{23C78C60-5E7E-467A-A3AC-7AAAFF6F5DFF}" type="presOf" srcId="{D1B8B9CA-1A89-459E-89DF-3ED8B9E21B10}" destId="{AEF11DFC-106F-4D84-A775-8DE6874718D3}" srcOrd="0" destOrd="0" presId="urn:microsoft.com/office/officeart/2005/8/layout/cycle6"/>
    <dgm:cxn modelId="{4BE13E4B-EDB5-49BF-8F62-5E5A292469C4}" srcId="{D7D63027-EFF2-4063-87A8-57A64EBDB74F}" destId="{1E472E30-177E-4A6F-AE50-E70124A213CB}" srcOrd="2" destOrd="0" parTransId="{2936EC13-F1F0-4582-8BF7-B8271954EB40}" sibTransId="{8508B38A-FCE7-4FFF-8BD4-AC6D81D50C98}"/>
    <dgm:cxn modelId="{D512527B-470D-4352-9D6C-D8E91DF238A5}" type="presOf" srcId="{D7D63027-EFF2-4063-87A8-57A64EBDB74F}" destId="{56AA23AB-6537-4121-9DEA-C8AA22FD2DDD}" srcOrd="0" destOrd="0" presId="urn:microsoft.com/office/officeart/2005/8/layout/cycle6"/>
    <dgm:cxn modelId="{A8B23F80-57C1-46E3-9084-F3E37E4B7C85}" type="presOf" srcId="{1E472E30-177E-4A6F-AE50-E70124A213CB}" destId="{BAADC65B-C5E7-4D53-A6BA-FCBAEB464ABA}" srcOrd="0" destOrd="0" presId="urn:microsoft.com/office/officeart/2005/8/layout/cycle6"/>
    <dgm:cxn modelId="{425C8297-15B1-4493-BEC5-8F59FB936598}" srcId="{D7D63027-EFF2-4063-87A8-57A64EBDB74F}" destId="{D502A7CC-F3FA-4F79-9A37-2582B5CA421E}" srcOrd="3" destOrd="0" parTransId="{F2052AAB-5AA2-44ED-AE22-EB477F165393}" sibTransId="{077B823A-3A1C-4613-9398-DCEC1CECC18B}"/>
    <dgm:cxn modelId="{A1E218B1-8349-4DCA-A818-E47753F1123F}" type="presOf" srcId="{42919440-916E-4797-ABEA-1785BD519C49}" destId="{74C71E35-1427-4CE9-A8AE-9A297BFD1DBD}" srcOrd="0" destOrd="0" presId="urn:microsoft.com/office/officeart/2005/8/layout/cycle6"/>
    <dgm:cxn modelId="{FDCCCFCC-EA23-4121-A204-B405628E221D}" type="presOf" srcId="{C729F679-F08B-43C8-B1D1-DEFCFF738E16}" destId="{393D9B4F-5B72-4FAD-BAAA-F67F49ECAC97}" srcOrd="0" destOrd="0" presId="urn:microsoft.com/office/officeart/2005/8/layout/cycle6"/>
    <dgm:cxn modelId="{6F9E8EE5-14F0-48EF-BEC8-F9DB632CD604}" srcId="{D7D63027-EFF2-4063-87A8-57A64EBDB74F}" destId="{6D6BD8F6-D818-407C-A11A-74CD7DFA703D}" srcOrd="1" destOrd="0" parTransId="{4B341950-DEFF-4E7F-8B4B-33F3338EBBEE}" sibTransId="{C729F679-F08B-43C8-B1D1-DEFCFF738E16}"/>
    <dgm:cxn modelId="{B58E64ED-8D35-4414-B2E3-3B44D9ED7836}" type="presOf" srcId="{077B823A-3A1C-4613-9398-DCEC1CECC18B}" destId="{2E638C9A-7AA6-46A5-8CBD-3DCFE8346A91}" srcOrd="0" destOrd="0" presId="urn:microsoft.com/office/officeart/2005/8/layout/cycle6"/>
    <dgm:cxn modelId="{CB45D1EF-7244-47B5-B736-6FFC433AD127}" type="presOf" srcId="{8508B38A-FCE7-4FFF-8BD4-AC6D81D50C98}" destId="{56B78A80-EC3D-4347-826A-515D924A4651}" srcOrd="0" destOrd="0" presId="urn:microsoft.com/office/officeart/2005/8/layout/cycle6"/>
    <dgm:cxn modelId="{9929AFF7-8898-41AB-AD2A-6F304F72FD3C}" type="presOf" srcId="{D502A7CC-F3FA-4F79-9A37-2582B5CA421E}" destId="{78DA45C6-748F-4912-B9F0-6D39354FCA10}" srcOrd="0" destOrd="0" presId="urn:microsoft.com/office/officeart/2005/8/layout/cycle6"/>
    <dgm:cxn modelId="{4702E6FB-6570-4955-ABFD-5F10AEDB0F26}" type="presOf" srcId="{6D6BD8F6-D818-407C-A11A-74CD7DFA703D}" destId="{F8046637-53C3-4CA7-9FD1-1A17F1189CB2}" srcOrd="0" destOrd="0" presId="urn:microsoft.com/office/officeart/2005/8/layout/cycle6"/>
    <dgm:cxn modelId="{E0A09EFD-B42C-472C-BD6B-903AEA233FB2}" type="presParOf" srcId="{56AA23AB-6537-4121-9DEA-C8AA22FD2DDD}" destId="{1932DF4D-A178-4A22-B4F3-DF6531984BA5}" srcOrd="0" destOrd="0" presId="urn:microsoft.com/office/officeart/2005/8/layout/cycle6"/>
    <dgm:cxn modelId="{C8328E7C-155B-4B39-87E4-BD51FD4D4DCE}" type="presParOf" srcId="{56AA23AB-6537-4121-9DEA-C8AA22FD2DDD}" destId="{D32D27B9-2940-4EF6-9A82-327E74D427B5}" srcOrd="1" destOrd="0" presId="urn:microsoft.com/office/officeart/2005/8/layout/cycle6"/>
    <dgm:cxn modelId="{D183A307-FB32-49AE-9A4D-5CE66A0ACDBB}" type="presParOf" srcId="{56AA23AB-6537-4121-9DEA-C8AA22FD2DDD}" destId="{AEF11DFC-106F-4D84-A775-8DE6874718D3}" srcOrd="2" destOrd="0" presId="urn:microsoft.com/office/officeart/2005/8/layout/cycle6"/>
    <dgm:cxn modelId="{887183AC-CB12-4AE8-B274-A0A78E87B361}" type="presParOf" srcId="{56AA23AB-6537-4121-9DEA-C8AA22FD2DDD}" destId="{F8046637-53C3-4CA7-9FD1-1A17F1189CB2}" srcOrd="3" destOrd="0" presId="urn:microsoft.com/office/officeart/2005/8/layout/cycle6"/>
    <dgm:cxn modelId="{65FCFD7C-BC6C-4012-A62B-DBE840E33475}" type="presParOf" srcId="{56AA23AB-6537-4121-9DEA-C8AA22FD2DDD}" destId="{41FCB8A1-A8B0-4CAA-AAD7-AA7131489A0C}" srcOrd="4" destOrd="0" presId="urn:microsoft.com/office/officeart/2005/8/layout/cycle6"/>
    <dgm:cxn modelId="{265F608D-4BF4-403E-8E9A-31E711AEB764}" type="presParOf" srcId="{56AA23AB-6537-4121-9DEA-C8AA22FD2DDD}" destId="{393D9B4F-5B72-4FAD-BAAA-F67F49ECAC97}" srcOrd="5" destOrd="0" presId="urn:microsoft.com/office/officeart/2005/8/layout/cycle6"/>
    <dgm:cxn modelId="{279942F5-E6C0-49AC-8D34-AB7632AF5849}" type="presParOf" srcId="{56AA23AB-6537-4121-9DEA-C8AA22FD2DDD}" destId="{BAADC65B-C5E7-4D53-A6BA-FCBAEB464ABA}" srcOrd="6" destOrd="0" presId="urn:microsoft.com/office/officeart/2005/8/layout/cycle6"/>
    <dgm:cxn modelId="{DC41E5E5-018A-4AED-929B-963DB7628DCC}" type="presParOf" srcId="{56AA23AB-6537-4121-9DEA-C8AA22FD2DDD}" destId="{748F3419-F729-4F1E-94F9-3D2F8A669887}" srcOrd="7" destOrd="0" presId="urn:microsoft.com/office/officeart/2005/8/layout/cycle6"/>
    <dgm:cxn modelId="{2A4F6552-760C-4509-A0A9-CEE1D41824F1}" type="presParOf" srcId="{56AA23AB-6537-4121-9DEA-C8AA22FD2DDD}" destId="{56B78A80-EC3D-4347-826A-515D924A4651}" srcOrd="8" destOrd="0" presId="urn:microsoft.com/office/officeart/2005/8/layout/cycle6"/>
    <dgm:cxn modelId="{CB770B05-3CD7-4A91-B5DF-7A1226743701}" type="presParOf" srcId="{56AA23AB-6537-4121-9DEA-C8AA22FD2DDD}" destId="{78DA45C6-748F-4912-B9F0-6D39354FCA10}" srcOrd="9" destOrd="0" presId="urn:microsoft.com/office/officeart/2005/8/layout/cycle6"/>
    <dgm:cxn modelId="{19352494-64D9-4AFE-9311-5F23991D5553}" type="presParOf" srcId="{56AA23AB-6537-4121-9DEA-C8AA22FD2DDD}" destId="{E5DC72C9-0E03-4FFE-87D2-75D7C95CF759}" srcOrd="10" destOrd="0" presId="urn:microsoft.com/office/officeart/2005/8/layout/cycle6"/>
    <dgm:cxn modelId="{B5E91B33-1150-4A15-9653-649C604AD4A5}" type="presParOf" srcId="{56AA23AB-6537-4121-9DEA-C8AA22FD2DDD}" destId="{2E638C9A-7AA6-46A5-8CBD-3DCFE8346A91}" srcOrd="11" destOrd="0" presId="urn:microsoft.com/office/officeart/2005/8/layout/cycle6"/>
    <dgm:cxn modelId="{4AA0BB7A-87CF-4069-AB0A-597A6C228031}" type="presParOf" srcId="{56AA23AB-6537-4121-9DEA-C8AA22FD2DDD}" destId="{4B6C1860-890E-4237-8384-6EB363B4742D}" srcOrd="12" destOrd="0" presId="urn:microsoft.com/office/officeart/2005/8/layout/cycle6"/>
    <dgm:cxn modelId="{859197F2-96C0-4A27-BF7B-0E4C7FEA3A8B}" type="presParOf" srcId="{56AA23AB-6537-4121-9DEA-C8AA22FD2DDD}" destId="{C01DC0ED-5C81-4927-8766-D32CB5B21631}" srcOrd="13" destOrd="0" presId="urn:microsoft.com/office/officeart/2005/8/layout/cycle6"/>
    <dgm:cxn modelId="{AD18ED61-94CB-48A5-B323-5C3B3B42504A}" type="presParOf" srcId="{56AA23AB-6537-4121-9DEA-C8AA22FD2DDD}" destId="{74C71E35-1427-4CE9-A8AE-9A297BFD1DB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2DF4D-A178-4A22-B4F3-DF6531984BA5}">
      <dsp:nvSpPr>
        <dsp:cNvPr id="0" name=""/>
        <dsp:cNvSpPr/>
      </dsp:nvSpPr>
      <dsp:spPr>
        <a:xfrm>
          <a:off x="3187419" y="3160"/>
          <a:ext cx="1779984" cy="11569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SD</a:t>
          </a:r>
        </a:p>
      </dsp:txBody>
      <dsp:txXfrm>
        <a:off x="3243899" y="59640"/>
        <a:ext cx="1667024" cy="1044029"/>
      </dsp:txXfrm>
    </dsp:sp>
    <dsp:sp modelId="{AEF11DFC-106F-4D84-A775-8DE6874718D3}">
      <dsp:nvSpPr>
        <dsp:cNvPr id="0" name=""/>
        <dsp:cNvSpPr/>
      </dsp:nvSpPr>
      <dsp:spPr>
        <a:xfrm>
          <a:off x="1767286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46637-53C3-4CA7-9FD1-1A17F1189CB2}">
      <dsp:nvSpPr>
        <dsp:cNvPr id="0" name=""/>
        <dsp:cNvSpPr/>
      </dsp:nvSpPr>
      <dsp:spPr>
        <a:xfrm>
          <a:off x="5384480" y="1599418"/>
          <a:ext cx="1779984" cy="11569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WD</a:t>
          </a:r>
        </a:p>
      </dsp:txBody>
      <dsp:txXfrm>
        <a:off x="5440960" y="1655898"/>
        <a:ext cx="1667024" cy="1044029"/>
      </dsp:txXfrm>
    </dsp:sp>
    <dsp:sp modelId="{393D9B4F-5B72-4FAD-BAAA-F67F49ECAC97}">
      <dsp:nvSpPr>
        <dsp:cNvPr id="0" name=""/>
        <dsp:cNvSpPr/>
      </dsp:nvSpPr>
      <dsp:spPr>
        <a:xfrm>
          <a:off x="1767286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DC65B-C5E7-4D53-A6BA-FCBAEB464ABA}">
      <dsp:nvSpPr>
        <dsp:cNvPr id="0" name=""/>
        <dsp:cNvSpPr/>
      </dsp:nvSpPr>
      <dsp:spPr>
        <a:xfrm>
          <a:off x="4545278" y="4182218"/>
          <a:ext cx="1779984" cy="115698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CS</a:t>
          </a:r>
        </a:p>
      </dsp:txBody>
      <dsp:txXfrm>
        <a:off x="4601758" y="4238698"/>
        <a:ext cx="1667024" cy="1044029"/>
      </dsp:txXfrm>
    </dsp:sp>
    <dsp:sp modelId="{56B78A80-EC3D-4347-826A-515D924A4651}">
      <dsp:nvSpPr>
        <dsp:cNvPr id="0" name=""/>
        <dsp:cNvSpPr/>
      </dsp:nvSpPr>
      <dsp:spPr>
        <a:xfrm>
          <a:off x="1767286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A45C6-748F-4912-B9F0-6D39354FCA10}">
      <dsp:nvSpPr>
        <dsp:cNvPr id="0" name=""/>
        <dsp:cNvSpPr/>
      </dsp:nvSpPr>
      <dsp:spPr>
        <a:xfrm>
          <a:off x="1829561" y="4182218"/>
          <a:ext cx="1779984" cy="11569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TESTER</a:t>
          </a:r>
        </a:p>
      </dsp:txBody>
      <dsp:txXfrm>
        <a:off x="1886041" y="4238698"/>
        <a:ext cx="1667024" cy="1044029"/>
      </dsp:txXfrm>
    </dsp:sp>
    <dsp:sp modelId="{2E638C9A-7AA6-46A5-8CBD-3DCFE8346A91}">
      <dsp:nvSpPr>
        <dsp:cNvPr id="0" name=""/>
        <dsp:cNvSpPr/>
      </dsp:nvSpPr>
      <dsp:spPr>
        <a:xfrm>
          <a:off x="1767286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6071" y="3588678"/>
              </a:moveTo>
              <a:arcTo wR="2310126" hR="2310126" stAng="8783736" swAng="2120727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C1860-890E-4237-8384-6EB363B4742D}">
      <dsp:nvSpPr>
        <dsp:cNvPr id="0" name=""/>
        <dsp:cNvSpPr/>
      </dsp:nvSpPr>
      <dsp:spPr>
        <a:xfrm>
          <a:off x="963535" y="1548522"/>
          <a:ext cx="1833633" cy="125878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DOC</a:t>
          </a:r>
        </a:p>
      </dsp:txBody>
      <dsp:txXfrm>
        <a:off x="1024984" y="1609971"/>
        <a:ext cx="1710735" cy="1135883"/>
      </dsp:txXfrm>
    </dsp:sp>
    <dsp:sp modelId="{74C71E35-1427-4CE9-A8AE-9A297BFD1DBD}">
      <dsp:nvSpPr>
        <dsp:cNvPr id="0" name=""/>
        <dsp:cNvSpPr/>
      </dsp:nvSpPr>
      <dsp:spPr>
        <a:xfrm>
          <a:off x="1767286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38059" y="956593"/>
              </a:moveTo>
              <a:arcTo wR="2310126" hR="2310126" stAng="12952050" swAng="1869540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4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27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0253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0416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5299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3862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61558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6457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9520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8574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3681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9421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541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5614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5232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992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6062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B345E-AE87-4570-B13B-119F1890815D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5DA495-E038-451E-99A7-6B4DEC2CC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1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  <p:sldLayoutId id="2147484134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B100-66E4-5FE0-7ED2-3C20AB79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PPT ON TECHNICAL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7EF45-B940-E017-A65F-5F9454352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10" y="4208106"/>
            <a:ext cx="10590245" cy="9610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Light SemiCondensed" panose="020B0502040204020203" pitchFamily="34" charset="0"/>
                <a:ea typeface="Cambria" panose="02040503050406030204" pitchFamily="18" charset="0"/>
              </a:rPr>
              <a:t>                                                           -22A81A05I9(S.MAHATHI)     </a:t>
            </a:r>
          </a:p>
          <a:p>
            <a:r>
              <a:rPr lang="en-IN" sz="2400" dirty="0">
                <a:latin typeface="Bahnschrift Light SemiCondensed" panose="020B0502040204020203" pitchFamily="34" charset="0"/>
                <a:ea typeface="Cambria" panose="02040503050406030204" pitchFamily="18" charset="0"/>
              </a:rPr>
              <a:t>                                                                    -22A81A05G0(K.PALLAVI DURGA)</a:t>
            </a:r>
          </a:p>
        </p:txBody>
      </p:sp>
    </p:spTree>
    <p:extLst>
      <p:ext uri="{BB962C8B-B14F-4D97-AF65-F5344CB8AC3E}">
        <p14:creationId xmlns:p14="http://schemas.microsoft.com/office/powerpoint/2010/main" val="205494050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B7EE-D3EA-27EB-71F9-041DF938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375" y="2286000"/>
            <a:ext cx="3676261" cy="1447800"/>
          </a:xfrm>
        </p:spPr>
        <p:txBody>
          <a:bodyPr>
            <a:normAutofit/>
          </a:bodyPr>
          <a:lstStyle/>
          <a:p>
            <a:r>
              <a:rPr lang="en-IN" sz="4400" u="sng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A10E-603F-BBD0-BFE9-1170620B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550298"/>
            <a:ext cx="3856592" cy="1447800"/>
          </a:xfrm>
        </p:spPr>
        <p:txBody>
          <a:bodyPr>
            <a:normAutofit/>
          </a:bodyPr>
          <a:lstStyle/>
          <a:p>
            <a:r>
              <a:rPr lang="en-IN" sz="2400" dirty="0"/>
              <a:t>-</a:t>
            </a:r>
            <a:r>
              <a:rPr lang="en-IN" sz="2400" u="sng" dirty="0"/>
              <a:t>22A81A05I9(S.MAHATHI)</a:t>
            </a:r>
          </a:p>
          <a:p>
            <a:r>
              <a:rPr lang="en-IN" sz="2400" u="sng" dirty="0"/>
              <a:t>-22A81A05G0(K.PALLAVI DURGA)</a:t>
            </a:r>
          </a:p>
        </p:txBody>
      </p:sp>
    </p:spTree>
    <p:extLst>
      <p:ext uri="{BB962C8B-B14F-4D97-AF65-F5344CB8AC3E}">
        <p14:creationId xmlns:p14="http://schemas.microsoft.com/office/powerpoint/2010/main" val="205293981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B6B8-02E3-0D23-D12B-0F72EA8D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13" y="531844"/>
            <a:ext cx="4114800" cy="1968759"/>
          </a:xfrm>
        </p:spPr>
        <p:txBody>
          <a:bodyPr>
            <a:normAutofit/>
          </a:bodyPr>
          <a:lstStyle/>
          <a:p>
            <a:r>
              <a:rPr lang="en-IN" sz="3200" u="sng" dirty="0"/>
              <a:t>Service-based:</a:t>
            </a:r>
            <a:br>
              <a:rPr lang="en-IN" dirty="0"/>
            </a:br>
            <a:r>
              <a:rPr lang="en-IN" sz="2200" dirty="0"/>
              <a:t>those that do not provide goods but offers to SERVICES costumers</a:t>
            </a:r>
          </a:p>
        </p:txBody>
      </p:sp>
      <p:pic>
        <p:nvPicPr>
          <p:cNvPr id="2050" name="Picture 2" descr="Difference Between Product-Based and Service-Based Companies - Key  Differences">
            <a:extLst>
              <a:ext uri="{FF2B5EF4-FFF2-40B4-BE49-F238E27FC236}">
                <a16:creationId xmlns:a16="http://schemas.microsoft.com/office/drawing/2014/main" id="{849644A9-4328-E5C4-817F-7D893CD44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213" y="1268962"/>
            <a:ext cx="6890656" cy="42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9612D-3CA9-F600-C603-CD0677277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469" y="2655945"/>
            <a:ext cx="4114800" cy="2821123"/>
          </a:xfrm>
        </p:spPr>
        <p:txBody>
          <a:bodyPr>
            <a:noAutofit/>
          </a:bodyPr>
          <a:lstStyle/>
          <a:p>
            <a:r>
              <a:rPr lang="en-IN" sz="2800" u="sng" dirty="0"/>
              <a:t>PRODUCT BASED</a:t>
            </a:r>
            <a:r>
              <a:rPr lang="en-IN" sz="2400" u="sng" dirty="0">
                <a:solidFill>
                  <a:schemeClr val="tx1">
                    <a:lumMod val="65000"/>
                  </a:schemeClr>
                </a:solidFill>
              </a:rPr>
              <a:t>:</a:t>
            </a:r>
          </a:p>
          <a:p>
            <a:r>
              <a:rPr lang="en-IN" sz="2400" dirty="0"/>
              <a:t>IT IS AN ORGANISATION THAT MANUFACTURES AND MARKETS SPECIALIZED PRODUCTS TO CATER TO THE SPECIFIC NEEDS OF A VAST GROUP OF CONSUMERS</a:t>
            </a:r>
          </a:p>
        </p:txBody>
      </p:sp>
    </p:spTree>
    <p:extLst>
      <p:ext uri="{BB962C8B-B14F-4D97-AF65-F5344CB8AC3E}">
        <p14:creationId xmlns:p14="http://schemas.microsoft.com/office/powerpoint/2010/main" val="1147128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fference Between Product and Service Based Company - InterviewBit">
            <a:extLst>
              <a:ext uri="{FF2B5EF4-FFF2-40B4-BE49-F238E27FC236}">
                <a16:creationId xmlns:a16="http://schemas.microsoft.com/office/drawing/2014/main" id="{DCA64814-3AE3-0D6C-1F8B-C1AEA653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59" y="1296955"/>
            <a:ext cx="9004041" cy="475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6799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6B237D5-EFEA-3C2D-49B8-D6ACB5439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1443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87E46B-D723-852D-43F5-B32BB07AF54E}"/>
              </a:ext>
            </a:extLst>
          </p:cNvPr>
          <p:cNvSpPr txBox="1"/>
          <p:nvPr/>
        </p:nvSpPr>
        <p:spPr>
          <a:xfrm>
            <a:off x="4274415" y="364076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</a:rPr>
              <a:t>FIELDS OF SOFTWARE:</a:t>
            </a:r>
          </a:p>
        </p:txBody>
      </p:sp>
    </p:spTree>
    <p:extLst>
      <p:ext uri="{BB962C8B-B14F-4D97-AF65-F5344CB8AC3E}">
        <p14:creationId xmlns:p14="http://schemas.microsoft.com/office/powerpoint/2010/main" val="223993944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944B9-AC33-BC60-2174-4EEBC76DE24C}"/>
              </a:ext>
            </a:extLst>
          </p:cNvPr>
          <p:cNvSpPr txBox="1"/>
          <p:nvPr/>
        </p:nvSpPr>
        <p:spPr>
          <a:xfrm>
            <a:off x="1283737" y="1754099"/>
            <a:ext cx="60975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u="sng" dirty="0">
                <a:latin typeface="Calibri" panose="020F0502020204030204" pitchFamily="34" charset="0"/>
              </a:rPr>
              <a:t>SD(SOFTWARE DEVELOPMENT):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    Must and Should know any one language in Depth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fr-FR" sz="2400" dirty="0">
                <a:latin typeface="Calibri" panose="020F0502020204030204" pitchFamily="34" charset="0"/>
              </a:rPr>
              <a:t>    C,C++,</a:t>
            </a:r>
            <a:r>
              <a:rPr lang="fr-FR" sz="2400" dirty="0" err="1">
                <a:latin typeface="Calibri" panose="020F0502020204030204" pitchFamily="34" charset="0"/>
              </a:rPr>
              <a:t>JAVA,Python,etc</a:t>
            </a:r>
            <a:r>
              <a:rPr lang="fr-FR" sz="2400" dirty="0">
                <a:latin typeface="Calibri" panose="020F0502020204030204" pitchFamily="34" charset="0"/>
              </a:rPr>
              <a:t>....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    </a:t>
            </a:r>
            <a:r>
              <a:rPr lang="en-US" sz="2400" dirty="0" err="1">
                <a:latin typeface="Calibri" panose="020F0502020204030204" pitchFamily="34" charset="0"/>
              </a:rPr>
              <a:t>Practising</a:t>
            </a:r>
            <a:r>
              <a:rPr lang="en-US" sz="2400" dirty="0">
                <a:latin typeface="Calibri" panose="020F0502020204030204" pitchFamily="34" charset="0"/>
              </a:rPr>
              <a:t> more on problem solving skills</a:t>
            </a:r>
          </a:p>
          <a:p>
            <a:endParaRPr lang="en-IN" sz="2400" dirty="0">
              <a:latin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D85E1-F50D-DF95-DCCF-182F46973485}"/>
              </a:ext>
            </a:extLst>
          </p:cNvPr>
          <p:cNvSpPr txBox="1"/>
          <p:nvPr/>
        </p:nvSpPr>
        <p:spPr>
          <a:xfrm>
            <a:off x="4989546" y="4216312"/>
            <a:ext cx="609755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</a:rPr>
              <a:t>WD(WEB DEVELOPMENT):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The Building and Maintaining of websites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the three main types </a:t>
            </a:r>
            <a:r>
              <a:rPr lang="en-US" sz="2400" dirty="0" err="1">
                <a:latin typeface="Calibri" panose="020F0502020204030204" pitchFamily="34" charset="0"/>
              </a:rPr>
              <a:t>are:Front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end,Back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end,Full</a:t>
            </a:r>
            <a:r>
              <a:rPr lang="en-US" sz="2400" dirty="0">
                <a:latin typeface="Calibri" panose="020F0502020204030204" pitchFamily="34" charset="0"/>
              </a:rPr>
              <a:t> stack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HTML,CSS,JAVASCRIPT OR PHP</a:t>
            </a:r>
          </a:p>
        </p:txBody>
      </p:sp>
    </p:spTree>
    <p:extLst>
      <p:ext uri="{BB962C8B-B14F-4D97-AF65-F5344CB8AC3E}">
        <p14:creationId xmlns:p14="http://schemas.microsoft.com/office/powerpoint/2010/main" val="249358532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1F600-EF2B-68EF-0466-F1CEB66533F1}"/>
              </a:ext>
            </a:extLst>
          </p:cNvPr>
          <p:cNvSpPr txBox="1"/>
          <p:nvPr/>
        </p:nvSpPr>
        <p:spPr>
          <a:xfrm>
            <a:off x="604157" y="1558412"/>
            <a:ext cx="6097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</a:rPr>
              <a:t>CS(Cyber Security):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     Protection of systems,networks,programs from digital attacks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IN" sz="2400" dirty="0">
                <a:latin typeface="Calibri" panose="020F0502020204030204" pitchFamily="34" charset="0"/>
              </a:rPr>
              <a:t>     It saves from Hacking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BDB5B-D434-97F6-ED60-F704D83E9A26}"/>
              </a:ext>
            </a:extLst>
          </p:cNvPr>
          <p:cNvSpPr txBox="1"/>
          <p:nvPr/>
        </p:nvSpPr>
        <p:spPr>
          <a:xfrm>
            <a:off x="5866624" y="3191319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</a:rPr>
              <a:t>TESTER: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      IT Detects errors in given SD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      There are tools to this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A4A72-0D8A-A407-494D-A9662ACFD0CE}"/>
              </a:ext>
            </a:extLst>
          </p:cNvPr>
          <p:cNvSpPr txBox="1"/>
          <p:nvPr/>
        </p:nvSpPr>
        <p:spPr>
          <a:xfrm>
            <a:off x="893407" y="4881571"/>
            <a:ext cx="609755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</a:rPr>
              <a:t>DOC: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pitchFamily="34" charset="0"/>
              </a:rPr>
              <a:t>       They saves the code if the code is lost then the saved code helps                      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IN" sz="2400" dirty="0">
                <a:latin typeface="Calibri" panose="020F0502020204030204" pitchFamily="34" charset="0"/>
              </a:rPr>
              <a:t>       Document Typing</a:t>
            </a:r>
          </a:p>
          <a:p>
            <a:endParaRPr lang="en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6169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D0BC5-C5EE-D907-AD96-5217CCC6070A}"/>
              </a:ext>
            </a:extLst>
          </p:cNvPr>
          <p:cNvSpPr txBox="1"/>
          <p:nvPr/>
        </p:nvSpPr>
        <p:spPr>
          <a:xfrm>
            <a:off x="538843" y="23054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u="sng" dirty="0">
                <a:latin typeface="Calibri" panose="020F0502020204030204" pitchFamily="34" charset="0"/>
              </a:rPr>
              <a:t>CODING WEBSITES FOR PRACTISING: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AD465-080A-EB30-CD7D-4F7244DDCA79}"/>
              </a:ext>
            </a:extLst>
          </p:cNvPr>
          <p:cNvSpPr txBox="1"/>
          <p:nvPr/>
        </p:nvSpPr>
        <p:spPr>
          <a:xfrm>
            <a:off x="4774942" y="1474619"/>
            <a:ext cx="609755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Geeks for Geeks</a:t>
            </a:r>
          </a:p>
          <a:p>
            <a:pPr>
              <a:buFont typeface="Symbol" panose="05050102010706020507" pitchFamily="18" charset="2"/>
              <a:buChar char="·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Coding ninjas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JAVA Tutorial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 err="1">
                <a:latin typeface="Calibri" panose="020F0502020204030204" pitchFamily="34" charset="0"/>
              </a:rPr>
              <a:t>Hackerrank</a:t>
            </a:r>
            <a:endParaRPr lang="en-IN" sz="32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 err="1">
                <a:latin typeface="Calibri" panose="020F0502020204030204" pitchFamily="34" charset="0"/>
              </a:rPr>
              <a:t>Hackerearth</a:t>
            </a:r>
            <a:endParaRPr lang="en-IN" sz="32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32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Calibri" panose="020F0502020204030204" pitchFamily="34" charset="0"/>
              </a:rPr>
              <a:t>Leet code</a:t>
            </a:r>
          </a:p>
        </p:txBody>
      </p:sp>
    </p:spTree>
    <p:extLst>
      <p:ext uri="{BB962C8B-B14F-4D97-AF65-F5344CB8AC3E}">
        <p14:creationId xmlns:p14="http://schemas.microsoft.com/office/powerpoint/2010/main" val="94567031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5775F-7054-B3C4-36BF-58B7749B63C2}"/>
              </a:ext>
            </a:extLst>
          </p:cNvPr>
          <p:cNvSpPr txBox="1"/>
          <p:nvPr/>
        </p:nvSpPr>
        <p:spPr>
          <a:xfrm>
            <a:off x="755780" y="373224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u="sng" dirty="0">
                <a:latin typeface="Calibri" panose="020F0502020204030204" pitchFamily="34" charset="0"/>
              </a:rPr>
              <a:t>CERTIFICATIONS: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8A9A7-D77D-C8FA-8643-513CB3A32218}"/>
              </a:ext>
            </a:extLst>
          </p:cNvPr>
          <p:cNvSpPr txBox="1"/>
          <p:nvPr/>
        </p:nvSpPr>
        <p:spPr>
          <a:xfrm>
            <a:off x="5185489" y="1692848"/>
            <a:ext cx="609755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</a:rPr>
              <a:t>NPTEL(National </a:t>
            </a:r>
            <a:r>
              <a:rPr lang="en-US" sz="2400" dirty="0" err="1">
                <a:latin typeface="Calibri" panose="020F0502020204030204" pitchFamily="34" charset="0"/>
              </a:rPr>
              <a:t>Programme</a:t>
            </a:r>
            <a:r>
              <a:rPr lang="en-US" sz="2400" dirty="0">
                <a:latin typeface="Calibri" panose="020F0502020204030204" pitchFamily="34" charset="0"/>
              </a:rPr>
              <a:t> on Technology Enhanced LEARNING)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</a:rPr>
              <a:t>MICROSOFT AZURE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</a:rPr>
              <a:t>AWS CERTIFIED DEVELOPER(Amazon Web Services)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</a:rPr>
              <a:t>DEVOPS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</a:rPr>
              <a:t>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</a:rPr>
              <a:t>CLOUDCOMPUTING,ETC……………..</a:t>
            </a:r>
          </a:p>
        </p:txBody>
      </p:sp>
      <p:pic>
        <p:nvPicPr>
          <p:cNvPr id="5122" name="Picture 2" descr="Do developer certifications help or hurt your chances of being hired?">
            <a:extLst>
              <a:ext uri="{FF2B5EF4-FFF2-40B4-BE49-F238E27FC236}">
                <a16:creationId xmlns:a16="http://schemas.microsoft.com/office/drawing/2014/main" id="{9FDEE48D-F304-9318-2009-E85ACFC9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0" y="1692848"/>
            <a:ext cx="4245428" cy="47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5556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58093-79EF-1F01-53DB-C8FE1A88051D}"/>
              </a:ext>
            </a:extLst>
          </p:cNvPr>
          <p:cNvSpPr txBox="1"/>
          <p:nvPr/>
        </p:nvSpPr>
        <p:spPr>
          <a:xfrm>
            <a:off x="1033366" y="466532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u="sng" dirty="0">
                <a:latin typeface="Calibri" panose="020F0502020204030204" pitchFamily="34" charset="0"/>
              </a:rPr>
              <a:t>EXAMPLES OF MINI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C636C-88BD-CC89-F980-6B1BE822C44F}"/>
              </a:ext>
            </a:extLst>
          </p:cNvPr>
          <p:cNvSpPr txBox="1"/>
          <p:nvPr/>
        </p:nvSpPr>
        <p:spPr>
          <a:xfrm>
            <a:off x="5829301" y="1721413"/>
            <a:ext cx="60975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POMODORO TIMER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CALENDER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ALARAM TOOL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SIMPLE CALCULATOR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PSEUDO GAME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SNAKE GAME,ETC……….</a:t>
            </a:r>
          </a:p>
        </p:txBody>
      </p:sp>
      <p:pic>
        <p:nvPicPr>
          <p:cNvPr id="4098" name="Picture 2" descr="45 Interesting Mini Project Ideas for Engineers">
            <a:extLst>
              <a:ext uri="{FF2B5EF4-FFF2-40B4-BE49-F238E27FC236}">
                <a16:creationId xmlns:a16="http://schemas.microsoft.com/office/drawing/2014/main" id="{168F1B5E-98CF-51AB-A388-DE2896932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4" y="2090057"/>
            <a:ext cx="4376057" cy="430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45516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163</TotalTime>
  <Words>270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Algerian</vt:lpstr>
      <vt:lpstr>Arial</vt:lpstr>
      <vt:lpstr>Bahnschrift Light SemiCondensed</vt:lpstr>
      <vt:lpstr>Calibri</vt:lpstr>
      <vt:lpstr>Calibri Light</vt:lpstr>
      <vt:lpstr>Symbol</vt:lpstr>
      <vt:lpstr>Wingdings</vt:lpstr>
      <vt:lpstr>Celestial</vt:lpstr>
      <vt:lpstr>PPT ON TECHNICAL SKILLS</vt:lpstr>
      <vt:lpstr>Service-based: those that do not provide goods but offers to SERVICES costumers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ON TECHNICAL SKILLS</dc:title>
  <dc:creator>mahathi samudrala</dc:creator>
  <cp:lastModifiedBy>mahathi samudrala</cp:lastModifiedBy>
  <cp:revision>2</cp:revision>
  <dcterms:created xsi:type="dcterms:W3CDTF">2023-09-06T08:51:19Z</dcterms:created>
  <dcterms:modified xsi:type="dcterms:W3CDTF">2023-09-06T11:34:50Z</dcterms:modified>
</cp:coreProperties>
</file>