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70" r:id="rId7"/>
    <p:sldId id="263" r:id="rId8"/>
    <p:sldId id="264" r:id="rId9"/>
    <p:sldId id="265" r:id="rId10"/>
    <p:sldId id="266" r:id="rId11"/>
    <p:sldId id="267" r:id="rId12"/>
    <p:sldId id="260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t>‹#›</a:t>
            </a:fld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8890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/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/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/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/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/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/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/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/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/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/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/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/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/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/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61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025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025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t>‹#›</a:t>
            </a:fld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61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305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74CBEAF9-9E58-4CC8-A6FF-6DD8A58DEEA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t>5/14/2018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 panose="05000000000000000000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410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panose="05000000000000000000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745" indent="-228600" algn="l" rtl="0" eaLnBrk="1" latinLnBrk="0" hangingPunct="1">
        <a:spcBef>
          <a:spcPct val="20000"/>
        </a:spcBef>
        <a:buClr>
          <a:schemeClr val="accent3"/>
        </a:buClr>
        <a:buFont typeface="Wingdings 3" panose="05040102010807070707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4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0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825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423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earchsoftwarequality.techtarget.com/definition/progra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1" y="0"/>
            <a:ext cx="8763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624602"/>
            <a:ext cx="3352800" cy="2233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175139" y="4549676"/>
            <a:ext cx="49688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 -  Prof. VANI K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R15CS140 – J BHARAT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R15CS184 – ADITYA LINGANGARI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R15CS193 – MAHAVEER PINCHA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R15CS547 – SK SHAREEF</a:t>
            </a: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baseline="30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SEM  CSE “C” Section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505200"/>
            <a:ext cx="3546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SPEECH    RECOGNITION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• Difficult to build a perfect system.</a:t>
            </a:r>
          </a:p>
          <a:p>
            <a:pPr>
              <a:buNone/>
            </a:pPr>
            <a:r>
              <a:rPr lang="en-US" dirty="0" smtClean="0"/>
              <a:t> • Conversations</a:t>
            </a:r>
          </a:p>
          <a:p>
            <a:pPr>
              <a:buNone/>
            </a:pPr>
            <a:r>
              <a:rPr lang="en-US" dirty="0" smtClean="0"/>
              <a:t>      – Involves more than just words (non-verbal communication, stutters etc.</a:t>
            </a:r>
          </a:p>
          <a:p>
            <a:pPr>
              <a:buNone/>
            </a:pPr>
            <a:r>
              <a:rPr lang="en-US" dirty="0" smtClean="0"/>
              <a:t>      – Every human being has differences such as their voice, mouth, and speaking style.</a:t>
            </a:r>
          </a:p>
          <a:p>
            <a:pPr>
              <a:buNone/>
            </a:pPr>
            <a:r>
              <a:rPr lang="en-US" dirty="0" smtClean="0"/>
              <a:t>  • Filtering background noise is a task that can even be difficult for humans to accomplish.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Education</a:t>
            </a:r>
          </a:p>
          <a:p>
            <a:r>
              <a:rPr lang="en-US" b="1" dirty="0" smtClean="0"/>
              <a:t>Writing texts</a:t>
            </a:r>
          </a:p>
          <a:p>
            <a:r>
              <a:rPr lang="en-US" b="1" dirty="0" smtClean="0"/>
              <a:t>Security</a:t>
            </a:r>
          </a:p>
          <a:p>
            <a:r>
              <a:rPr lang="en-US" b="1" dirty="0" smtClean="0"/>
              <a:t>Medicine</a:t>
            </a:r>
          </a:p>
          <a:p>
            <a:r>
              <a:rPr lang="en-US" b="1" dirty="0" smtClean="0"/>
              <a:t>Customer support</a:t>
            </a:r>
          </a:p>
          <a:p>
            <a:r>
              <a:rPr lang="en-US" b="1" dirty="0" smtClean="0"/>
              <a:t>Legal industry</a:t>
            </a:r>
          </a:p>
          <a:p>
            <a:r>
              <a:rPr lang="en-US" b="1" dirty="0" smtClean="0"/>
              <a:t>PC control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 smtClean="0"/>
              <a:t>Software Requirements:</a:t>
            </a:r>
            <a:endParaRPr lang="en-US" u="sng" dirty="0" smtClean="0"/>
          </a:p>
          <a:p>
            <a:r>
              <a:rPr lang="en-US" dirty="0" smtClean="0"/>
              <a:t> 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Windows 7/8/10/Mac OS X 10.0 or higher/Linux : GNOME or KDE Desktop</a:t>
            </a: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PYTHONIDLE 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3.6.5+</a:t>
            </a: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Python</a:t>
            </a: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 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 ,GTTS ,Web  Browser etc.</a:t>
            </a:r>
          </a:p>
          <a:p>
            <a:pPr>
              <a:buNone/>
            </a:pPr>
            <a:endParaRPr lang="en-US" dirty="0" smtClean="0"/>
          </a:p>
          <a:p>
            <a:r>
              <a:rPr lang="en-US" u="sng" dirty="0" smtClean="0"/>
              <a:t>Hardware Requirements:</a:t>
            </a:r>
          </a:p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At least 1 Gigabytes</a:t>
            </a:r>
          </a:p>
          <a:p>
            <a:r>
              <a:rPr lang="en-US" sz="1800" b="1" dirty="0" smtClean="0"/>
              <a:t>STORAGE : </a:t>
            </a:r>
            <a:r>
              <a:rPr lang="en-US" sz="1800" dirty="0" smtClean="0"/>
              <a:t>At least10 Gigabytes</a:t>
            </a:r>
          </a:p>
          <a:p>
            <a:r>
              <a:rPr lang="en-US" sz="1800" b="1" dirty="0" smtClean="0"/>
              <a:t>PROCESSOR : </a:t>
            </a:r>
            <a:r>
              <a:rPr lang="en-US" sz="1800" dirty="0" smtClean="0"/>
              <a:t>Intel Core i3or above</a:t>
            </a:r>
          </a:p>
          <a:p>
            <a:r>
              <a:rPr lang="en-US" sz="1800" b="1" smtClean="0"/>
              <a:t>EXTERNAL </a:t>
            </a:r>
            <a:r>
              <a:rPr lang="en-US" sz="1800" b="1" smtClean="0"/>
              <a:t>MIC or INTERNAL MIC</a:t>
            </a:r>
            <a:endParaRPr lang="en-US" sz="1800" dirty="0" smtClean="0"/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Thesis/Project work of speech recognition started with a brief introduction of the technology and its applications in different sectors.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part of the Report was based on software development for speech recognition.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the later stage we discussed different tools for bringing that idea into practical work.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development of the software finally it was tested and results were discussed, few deficiencies factors were  brought in front.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testing work, advantages of the software were described and  suggestions for  further enhancement and improvement were discussed.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230969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Approaches to speech recognition</a:t>
            </a:r>
          </a:p>
          <a:p>
            <a:r>
              <a:rPr lang="en-US" dirty="0" smtClean="0"/>
              <a:t>How does it work??</a:t>
            </a:r>
          </a:p>
          <a:p>
            <a:r>
              <a:rPr lang="en-US" dirty="0" smtClean="0"/>
              <a:t>Advantages </a:t>
            </a:r>
          </a:p>
          <a:p>
            <a:r>
              <a:rPr lang="en-US" dirty="0" smtClean="0"/>
              <a:t>Disadvantages</a:t>
            </a:r>
          </a:p>
          <a:p>
            <a:r>
              <a:rPr lang="en-US" dirty="0" smtClean="0"/>
              <a:t>Applications</a:t>
            </a:r>
          </a:p>
          <a:p>
            <a:r>
              <a:rPr lang="en-IN" altLang="en-US" dirty="0" smtClean="0"/>
              <a:t>Requirements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 Speech Recognition = “WHAT SOMEONE SAID”</a:t>
            </a:r>
          </a:p>
          <a:p>
            <a:r>
              <a:rPr lang="en-US" sz="2400" dirty="0" smtClean="0"/>
              <a:t>What is it mean??   </a:t>
            </a:r>
          </a:p>
          <a:p>
            <a:r>
              <a:rPr lang="en-US" sz="2400" dirty="0" smtClean="0"/>
              <a:t>Speech recognition is the ability of a machine or </a:t>
            </a:r>
            <a:r>
              <a:rPr lang="en-US" sz="2400" u="sng" dirty="0" smtClean="0">
                <a:hlinkClick r:id="rId2"/>
              </a:rPr>
              <a:t>program</a:t>
            </a:r>
            <a:r>
              <a:rPr lang="en-US" sz="2400" dirty="0" smtClean="0"/>
              <a:t> to identify words and phrases in spoken language and convert them to a machine-readable format.</a:t>
            </a:r>
          </a:p>
          <a:p>
            <a:endParaRPr lang="en-US" sz="2400" dirty="0" smtClean="0"/>
          </a:p>
          <a:p>
            <a:r>
              <a:rPr lang="en-US" sz="2400" dirty="0" smtClean="0"/>
              <a:t>The recognized words can be an end in themselves, as for applications such as commands &amp; control, data entry, and document preparation.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APPROACHES TO SPEECH RECOGNITION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Acoustic - Phonetic Approach</a:t>
            </a:r>
          </a:p>
          <a:p>
            <a:endParaRPr lang="en-US" dirty="0"/>
          </a:p>
        </p:txBody>
      </p:sp>
      <p:pic>
        <p:nvPicPr>
          <p:cNvPr id="4" name="drawingObject8"/>
          <p:cNvPicPr/>
          <p:nvPr/>
        </p:nvPicPr>
        <p:blipFill>
          <a:blip r:embed="rId2"/>
          <a:stretch>
            <a:fillRect/>
          </a:stretch>
        </p:blipFill>
        <p:spPr>
          <a:xfrm>
            <a:off x="990600" y="2590800"/>
            <a:ext cx="7391400" cy="4019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57200"/>
            <a:ext cx="7772400" cy="5898360"/>
          </a:xfrm>
        </p:spPr>
        <p:txBody>
          <a:bodyPr/>
          <a:lstStyle/>
          <a:p>
            <a:r>
              <a:rPr lang="en-US" b="1" u="sng" dirty="0" smtClean="0"/>
              <a:t>Pattern Recognition  Approach</a:t>
            </a:r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4" name="drawingObject10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1600200"/>
            <a:ext cx="7239000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81000"/>
            <a:ext cx="7772400" cy="5974560"/>
          </a:xfrm>
        </p:spPr>
        <p:txBody>
          <a:bodyPr>
            <a:normAutofit/>
          </a:bodyPr>
          <a:lstStyle/>
          <a:p>
            <a:r>
              <a:rPr lang="en-US" u="sng" dirty="0" smtClean="0"/>
              <a:t>Artificial Intelligence Recognition Approach</a:t>
            </a:r>
          </a:p>
          <a:p>
            <a:endParaRPr lang="en-US" u="sng" dirty="0" smtClean="0"/>
          </a:p>
          <a:p>
            <a:r>
              <a:rPr lang="en-US" sz="2400" dirty="0" smtClean="0"/>
              <a:t>The artificial intelligence approach coordinate the recognition procedure according to the person who applies it.</a:t>
            </a:r>
          </a:p>
          <a:p>
            <a:r>
              <a:rPr lang="en-US" sz="2400" dirty="0" smtClean="0"/>
              <a:t>The intelligence of a person such as visualizing, analyzing etc are used for making a decision on the measured acoustic features.  </a:t>
            </a:r>
          </a:p>
          <a:p>
            <a:r>
              <a:rPr lang="en-US" sz="2400" dirty="0" smtClean="0"/>
              <a:t>Hybrid of acoustic-phonetic approach and pattern recognition approach.</a:t>
            </a:r>
          </a:p>
          <a:p>
            <a:r>
              <a:rPr lang="en-US" sz="2400" dirty="0" smtClean="0"/>
              <a:t>Expert system or  self-organizing(learning) system, implemented by neural network.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DOES IT WORK??</a:t>
            </a:r>
            <a:endParaRPr lang="en-US" dirty="0"/>
          </a:p>
        </p:txBody>
      </p:sp>
      <p:pic>
        <p:nvPicPr>
          <p:cNvPr id="4" name="drawingObject12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855478"/>
            <a:ext cx="7086600" cy="44297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u="sng" dirty="0" smtClean="0"/>
              <a:t>Components </a:t>
            </a:r>
            <a:r>
              <a:rPr lang="en-US" sz="2800" b="1" u="sng" dirty="0" smtClean="0"/>
              <a:t>of Speech recognition System Voice Input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Digitization</a:t>
            </a:r>
          </a:p>
          <a:p>
            <a:endParaRPr lang="en-US" dirty="0" smtClean="0"/>
          </a:p>
          <a:p>
            <a:r>
              <a:rPr lang="en-US" b="1" dirty="0" smtClean="0"/>
              <a:t>Acoustic Model</a:t>
            </a:r>
          </a:p>
          <a:p>
            <a:pPr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r>
              <a:rPr lang="en-US" b="1" dirty="0" smtClean="0"/>
              <a:t>Language Model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Speech Engine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People with disabilities </a:t>
            </a:r>
          </a:p>
          <a:p>
            <a:r>
              <a:rPr lang="en-US" sz="2000" dirty="0" smtClean="0"/>
              <a:t> Organizations - Increases productivity, reduces costs and errors.</a:t>
            </a:r>
          </a:p>
          <a:p>
            <a:r>
              <a:rPr lang="en-US" sz="2000" dirty="0" smtClean="0"/>
              <a:t> Lower operational Costs</a:t>
            </a:r>
          </a:p>
          <a:p>
            <a:r>
              <a:rPr lang="en-US" sz="2000" dirty="0" smtClean="0"/>
              <a:t>Easy to search anything without typing.</a:t>
            </a:r>
          </a:p>
          <a:p>
            <a:r>
              <a:rPr lang="en-US" sz="2000" dirty="0" smtClean="0"/>
              <a:t> Advances in technology will allow consumers and businesses to implement speech recognition systems at a relatively low cost.</a:t>
            </a:r>
          </a:p>
          <a:p>
            <a:r>
              <a:rPr lang="en-US" sz="2000" dirty="0" smtClean="0"/>
              <a:t> • Cell-phone users can dial pre-programmed numbers by voice command. </a:t>
            </a:r>
          </a:p>
          <a:p>
            <a:r>
              <a:rPr lang="en-US" sz="2000" dirty="0" smtClean="0"/>
              <a:t>• Speech recognition technology can also replace touch-tone dialing resulting in the ability to target customers that speak different languages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34</TotalTime>
  <Words>416</Words>
  <Application>Microsoft Office PowerPoint</Application>
  <PresentationFormat>On-screen Show (4:3)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Consolas</vt:lpstr>
      <vt:lpstr>Corbel</vt:lpstr>
      <vt:lpstr>Times New Roman</vt:lpstr>
      <vt:lpstr>Wingdings</vt:lpstr>
      <vt:lpstr>Wingdings 2</vt:lpstr>
      <vt:lpstr>Wingdings 3</vt:lpstr>
      <vt:lpstr>Metro</vt:lpstr>
      <vt:lpstr>PowerPoint Presentation</vt:lpstr>
      <vt:lpstr>CONTENTS</vt:lpstr>
      <vt:lpstr>INTRODUCTION</vt:lpstr>
      <vt:lpstr>APPROACHES TO SPEECH RECOGNITION</vt:lpstr>
      <vt:lpstr>PowerPoint Presentation</vt:lpstr>
      <vt:lpstr>PowerPoint Presentation</vt:lpstr>
      <vt:lpstr>HOW DOES IT WORK??</vt:lpstr>
      <vt:lpstr>Components of Speech recognition System Voice Input</vt:lpstr>
      <vt:lpstr>ADVANTAGES</vt:lpstr>
      <vt:lpstr>DISADVANTAGES</vt:lpstr>
      <vt:lpstr>APPLICATIONS</vt:lpstr>
      <vt:lpstr>REQUIREMENTS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Shareef</dc:creator>
  <cp:lastModifiedBy>Microsoft</cp:lastModifiedBy>
  <cp:revision>25</cp:revision>
  <dcterms:created xsi:type="dcterms:W3CDTF">2018-04-12T15:46:00Z</dcterms:created>
  <dcterms:modified xsi:type="dcterms:W3CDTF">2018-05-14T05:22:11Z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