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Text box"/>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Text box"/>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9/9/2025</a:t>
            </a:fld>
            <a:endParaRPr lang="zh-CN" altLang="en-US" sz="1200">
              <a:latin typeface="Calibri" pitchFamily="0" charset="0"/>
              <a:ea typeface="等线" pitchFamily="0" charset="0"/>
              <a:cs typeface="Calibri" pitchFamily="0" charset="0"/>
            </a:endParaRPr>
          </a:p>
        </p:txBody>
      </p:sp>
      <p:sp>
        <p:nvSpPr>
          <p:cNvPr id="20" name="Object"/>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Text box"/>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Text box"/>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44313455"/>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8" name="Object"/>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9"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4969530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9" name="Object"/>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70"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171"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7195322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9" name="Object"/>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80"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181"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04588924"/>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9887082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74" name="Object"/>
          <p:cNvSpPr>
            <a:spLocks noGrp="1" noChangeAspect="1"/>
          </p:cNvSpPr>
          <p:nvPr>
            <p:ph type="sldImg"/>
          </p:nvPr>
        </p:nvSpPr>
        <p:spPr>
          <a:xfrm rot="0">
            <a:off x="4038600" y="857250"/>
            <a:ext cx="4114800" cy="2314575"/>
          </a:xfrm>
          <a:prstGeom prst="rect"/>
          <a:noFill/>
          <a:ln w="12700" cmpd="sng" cap="flat">
            <a:noFill/>
            <a:prstDash val="solid"/>
            <a:miter/>
          </a:ln>
        </p:spPr>
      </p:sp>
      <p:sp>
        <p:nvSpPr>
          <p:cNvPr id="75"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76"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5937874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99" name="Object"/>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00"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101"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5528886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1" name="Object"/>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12"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113"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3051872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23" name="Object"/>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24"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125"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3441409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3" name="Object"/>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34"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135"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5392581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4" name="Object"/>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45"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146"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5594585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3" name="Object"/>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54"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155"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5797160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58" name="Object"/>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59"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160"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76544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Text box"/>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Text box"/>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895145388"/>
      </p:ext>
    </p:extLst>
  </p:cSld>
  <p:clrMapOvr>
    <a:masterClrMapping/>
  </p:clrMapOvr>
</p:sldLayout>
</file>

<file path=ppt/slideLayouts/slideLayout10.xml><?xml version="1.0" encoding="utf-8"?>
<p:sldLayout xmlns:p="http://schemas.openxmlformats.org/presentationml/2006/main" xmlns:a="http://schemas.openxmlformats.org/drawingml/2006/main" xmlns:r="http://schemas.openxmlformats.org/officeDocument/2006/relationships" type="vertTx" preserve="1">
  <p:cSld name="标题和竖排文本">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smtClean="0"/>
              <a:t>单击此处编辑母版标题样式</a:t>
            </a:r>
            <a:endParaRPr lang="zh-CN" altLang="en-US"/>
          </a:p>
        </p:txBody>
      </p:sp>
      <p:sp>
        <p:nvSpPr>
          <p:cNvPr id="3" name="Text box"/>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865560934"/>
      </p:ext>
    </p:extLst>
  </p:cSld>
  <p:clrMapOvr>
    <a:masterClrMapping/>
  </p:clrMapOvr>
</p:sldLayout>
</file>

<file path=ppt/slideLayouts/slideLayout11.xml><?xml version="1.0" encoding="utf-8"?>
<p:sldLayout xmlns:p="http://schemas.openxmlformats.org/presentationml/2006/main" xmlns:a="http://schemas.openxmlformats.org/drawingml/2006/main" xmlns:r="http://schemas.openxmlformats.org/officeDocument/2006/relationships" type="vertTitleAndTx" preserve="1">
  <p:cSld name="垂直排列标题与文本">
    <p:spTree>
      <p:nvGrpSpPr>
        <p:cNvPr id="1" name=""/>
        <p:cNvGrpSpPr/>
        <p:nvPr/>
      </p:nvGrpSpPr>
      <p:grpSpPr>
        <a:xfrm>
          <a:off x="0" y="0"/>
          <a:ext cx="0" cy="0"/>
          <a:chOff x="0" y="0"/>
          <a:chExt cx="0" cy="0"/>
        </a:xfrm>
      </p:grpSpPr>
      <p:sp>
        <p:nvSpPr>
          <p:cNvPr id="2" name="Text box"/>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Text box"/>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340295177"/>
      </p:ext>
    </p:extLst>
  </p:cSld>
  <p:clrMapOvr>
    <a:masterClrMapping/>
  </p:clrMapOvr>
</p:sldLayout>
</file>

<file path=ppt/slideLayouts/slideLayout12.xml><?xml version="1.0" encoding="utf-8"?>
<p:sldLayout xmlns:p="http://schemas.openxmlformats.org/presentationml/2006/main" xmlns:a="http://schemas.openxmlformats.org/drawingml/2006/main" xmlns:r="http://schemas.openxmlformats.org/officeDocument/2006/relationships" showMasterSp="0" preserve="1">
  <p:cSld name="自定义版式">
    <p:bg>
      <p:bgPr>
        <a:solidFill>
          <a:schemeClr val="bg1"/>
        </a:solidFill>
      </p:bgPr>
    </p:bg>
    <p:spTree>
      <p:nvGrpSpPr>
        <p:cNvPr id="1" name=""/>
        <p:cNvGrpSpPr/>
        <p:nvPr/>
      </p:nvGrpSpPr>
      <p:grpSpPr>
        <a:xfrm>
          <a:off x="0" y="0"/>
          <a:ext cx="0" cy="0"/>
          <a:chOff x="0" y="0"/>
          <a:chExt cx="0" cy="0"/>
        </a:xfrm>
      </p:grpSpPr>
      <p:sp>
        <p:nvSpPr>
          <p:cNvPr id="23"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24"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25"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26"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27"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28"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29"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30"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31"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32"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33" name="Text box"/>
          <p:cNvSpPr>
            <a:spLocks noGrp="1"/>
          </p:cNvSpPr>
          <p:nvPr>
            <p:ph type="title"/>
          </p:nvPr>
        </p:nvSpPr>
        <p:spPr>
          <a:xfrm rot="0">
            <a:off x="3195573" y="2067305"/>
            <a:ext cx="5800851" cy="518159"/>
          </a:xfrm>
          <a:prstGeom prst="rect"/>
          <a:noFill/>
          <a:ln w="12700" cmpd="sng" cap="flat">
            <a:noFill/>
            <a:prstDash val="solid"/>
            <a:miter/>
          </a:ln>
        </p:spPr>
        <p:txBody>
          <a:bodyPr vert="horz" wrap="square" lIns="91440" tIns="45720" rIns="91440" bIns="45720" anchor="t" anchorCtr="0">
            <a:prstTxWarp prst="textNoShape"/>
            <a:spAutoFit/>
          </a:bodyPr>
          <a:lstStyle/>
          <a:p>
            <a:endParaRPr lang="zh-CN" altLang="en-US" sz="3200" b="0" i="0">
              <a:solidFill>
                <a:schemeClr val="tx1"/>
              </a:solidFill>
              <a:latin typeface="Trebuchet MS" pitchFamily="0" charset="0"/>
              <a:cs typeface="Trebuchet MS" pitchFamily="0" charset="0"/>
            </a:endParaRPr>
          </a:p>
        </p:txBody>
      </p:sp>
      <p:sp>
        <p:nvSpPr>
          <p:cNvPr id="34" name="Text box"/>
          <p:cNvSpPr>
            <a:spLocks noGrp="1"/>
          </p:cNvSpPr>
          <p:nvPr>
            <p:ph type="body" idx="4"/>
          </p:nvPr>
        </p:nvSpPr>
        <p:spPr>
          <a:xfrm rot="0">
            <a:off x="1828800" y="3840480"/>
            <a:ext cx="8534401" cy="1714499"/>
          </a:xfrm>
          <a:prstGeom prst="rect"/>
          <a:noFill/>
          <a:ln w="12700" cmpd="sng" cap="flat">
            <a:noFill/>
            <a:prstDash val="solid"/>
            <a:miter/>
          </a:ln>
        </p:spPr>
        <p:txBody>
          <a:bodyPr vert="horz" wrap="square" lIns="91440" tIns="45720" rIns="91440" bIns="45720" anchor="t" anchorCtr="0">
            <a:prstTxWarp prst="textNoShape"/>
            <a:spAutoFit/>
          </a:bodyPr>
          <a:lstStyle/>
          <a:p>
            <a:endParaRPr lang="zh-CN" altLang="en-US"/>
          </a:p>
        </p:txBody>
      </p:sp>
      <p:sp>
        <p:nvSpPr>
          <p:cNvPr id="35" name="Text box"/>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36" name="Text box"/>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r>
              <a:rPr lang="en-US" altLang="zh-CN">
                <a:solidFill>
                  <a:srgbClr val="898989"/>
                </a:solidFill>
                <a:latin typeface="Calibri" pitchFamily="0" charset="0"/>
                <a:ea typeface="宋体" pitchFamily="0" charset="0"/>
                <a:cs typeface="Calibri" pitchFamily="0" charset="0"/>
              </a:rPr>
              <a:t>Date/Time</a:t>
            </a:r>
            <a:endParaRPr lang="zh-CN" altLang="en-US">
              <a:solidFill>
                <a:srgbClr val="898989"/>
              </a:solidFill>
              <a:latin typeface="Calibri" pitchFamily="0" charset="0"/>
              <a:ea typeface="宋体" pitchFamily="0" charset="0"/>
              <a:cs typeface="Calibri" pitchFamily="0" charset="0"/>
            </a:endParaRPr>
          </a:p>
        </p:txBody>
      </p:sp>
      <p:sp>
        <p:nvSpPr>
          <p:cNvPr id="37" name="Text box"/>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116574042"/>
      </p:ext>
    </p:extLst>
  </p:cSld>
  <p:clrMapOvr>
    <a:masterClrMapping/>
  </p:clrMapOvr>
  <p:hf sldNum="0"/>
</p:sldLayout>
</file>

<file path=ppt/slideLayouts/slideLayout13.xml><?xml version="1.0" encoding="utf-8"?>
<p:sldLayout xmlns:p="http://schemas.openxmlformats.org/presentationml/2006/main" xmlns:a="http://schemas.openxmlformats.org/drawingml/2006/main" xmlns:r="http://schemas.openxmlformats.org/officeDocument/2006/relationships" showMasterSp="0" preserve="1">
  <p:cSld name="自定义版式">
    <p:bg>
      <p:bgPr>
        <a:solidFill>
          <a:schemeClr val="bg1"/>
        </a:solidFill>
      </p:bgPr>
    </p:bg>
    <p:spTree>
      <p:nvGrpSpPr>
        <p:cNvPr id="1" name=""/>
        <p:cNvGrpSpPr/>
        <p:nvPr/>
      </p:nvGrpSpPr>
      <p:grpSpPr>
        <a:xfrm>
          <a:off x="0" y="0"/>
          <a:ext cx="0" cy="0"/>
          <a:chOff x="0" y="0"/>
          <a:chExt cx="0" cy="0"/>
        </a:xfrm>
      </p:grpSpPr>
      <p:sp>
        <p:nvSpPr>
          <p:cNvPr id="50"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51"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52"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3"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54"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55"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56"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57"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58"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59"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60" name="Text box"/>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61" name="Text box"/>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62" name="Text box"/>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r>
              <a:rPr lang="en-US" altLang="zh-CN">
                <a:solidFill>
                  <a:srgbClr val="898989"/>
                </a:solidFill>
                <a:latin typeface="Calibri" pitchFamily="0" charset="0"/>
                <a:ea typeface="宋体" pitchFamily="0" charset="0"/>
                <a:cs typeface="Calibri" pitchFamily="0" charset="0"/>
              </a:rPr>
              <a:t>Date/Time</a:t>
            </a:r>
            <a:endParaRPr lang="zh-CN" altLang="en-US">
              <a:solidFill>
                <a:srgbClr val="898989"/>
              </a:solidFill>
              <a:latin typeface="Calibri" pitchFamily="0" charset="0"/>
              <a:ea typeface="宋体" pitchFamily="0" charset="0"/>
              <a:cs typeface="Calibri" pitchFamily="0" charset="0"/>
            </a:endParaRPr>
          </a:p>
        </p:txBody>
      </p:sp>
      <p:sp>
        <p:nvSpPr>
          <p:cNvPr id="63" name="Text box"/>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77150074"/>
      </p:ext>
    </p:extLst>
  </p:cSld>
  <p:clrMapOvr>
    <a:masterClrMapping/>
  </p:clrMapOvr>
  <p:hf sldNum="0"/>
</p:sldLayout>
</file>

<file path=ppt/slideLayouts/slideLayout2.xml><?xml version="1.0" encoding="utf-8"?>
<p:sldLayout xmlns:p="http://schemas.openxmlformats.org/presentationml/2006/main" xmlns:a="http://schemas.openxmlformats.org/drawingml/2006/main" xmlns:r="http://schemas.openxmlformats.org/officeDocument/2006/relationships" type="obj" preserve="1">
  <p:cSld name="标题和内容">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smtClean="0"/>
              <a:t>单击此处编辑母版标题样式</a:t>
            </a:r>
            <a:endParaRPr lang="zh-CN" altLang="en-US"/>
          </a:p>
        </p:txBody>
      </p:sp>
      <p:sp>
        <p:nvSpPr>
          <p:cNvPr id="3" name="Text box"/>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469575131"/>
      </p:ext>
    </p:extLst>
  </p:cSld>
  <p:clrMapOvr>
    <a:masterClrMapping/>
  </p:clrMapOvr>
</p:sldLayout>
</file>

<file path=ppt/slideLayouts/slideLayout3.xml><?xml version="1.0" encoding="utf-8"?>
<p:sldLayout xmlns:p="http://schemas.openxmlformats.org/presentationml/2006/main" xmlns:a="http://schemas.openxmlformats.org/drawingml/2006/main" xmlns:r="http://schemas.openxmlformats.org/officeDocument/2006/relationships" type="secHead" preserve="1">
  <p:cSld name="节标题">
    <p:spTree>
      <p:nvGrpSpPr>
        <p:cNvPr id="1" name=""/>
        <p:cNvGrpSpPr/>
        <p:nvPr/>
      </p:nvGrpSpPr>
      <p:grpSpPr>
        <a:xfrm>
          <a:off x="0" y="0"/>
          <a:ext cx="0" cy="0"/>
          <a:chOff x="0" y="0"/>
          <a:chExt cx="0" cy="0"/>
        </a:xfrm>
      </p:grpSpPr>
      <p:sp>
        <p:nvSpPr>
          <p:cNvPr id="2" name="Text box"/>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Text box"/>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481920713"/>
      </p:ext>
    </p:extLst>
  </p:cSld>
  <p:clrMapOvr>
    <a:masterClrMapping/>
  </p:clrMapOvr>
</p:sldLayout>
</file>

<file path=ppt/slideLayouts/slideLayout4.xml><?xml version="1.0" encoding="utf-8"?>
<p:sldLayout xmlns:p="http://schemas.openxmlformats.org/presentationml/2006/main" xmlns:a="http://schemas.openxmlformats.org/drawingml/2006/main" xmlns:r="http://schemas.openxmlformats.org/officeDocument/2006/relationships" type="twoObj" preserve="1">
  <p:cSld name="两栏内容">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smtClean="0"/>
              <a:t>单击此处编辑母版标题样式</a:t>
            </a:r>
            <a:endParaRPr lang="zh-CN" altLang="en-US"/>
          </a:p>
        </p:txBody>
      </p:sp>
      <p:sp>
        <p:nvSpPr>
          <p:cNvPr id="3" name="Text box"/>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6" name="Text box"/>
          <p:cNvSpPr>
            <a:spLocks noGrp="1"/>
          </p:cNvSpPr>
          <p:nvPr>
            <p:ph type="ftr" sz="quarter" idx="11"/>
          </p:nvPr>
        </p:nvSpPr>
        <p:spPr/>
        <p:txBody>
          <a:bodyPr/>
          <a:lstStyle/>
          <a:p>
            <a:endParaRPr lang="zh-CN" altLang="en-US"/>
          </a:p>
        </p:txBody>
      </p:sp>
      <p:sp>
        <p:nvSpPr>
          <p:cNvPr id="7"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993913484"/>
      </p:ext>
    </p:extLst>
  </p:cSld>
  <p:clrMapOvr>
    <a:masterClrMapping/>
  </p:clrMapOvr>
</p:sldLayout>
</file>

<file path=ppt/slideLayouts/slideLayout5.xml><?xml version="1.0" encoding="utf-8"?>
<p:sldLayout xmlns:p="http://schemas.openxmlformats.org/presentationml/2006/main" xmlns:a="http://schemas.openxmlformats.org/drawingml/2006/main" xmlns:r="http://schemas.openxmlformats.org/officeDocument/2006/relationships" type="twoTxTwoObj" preserve="1">
  <p:cSld name="比较">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Text box"/>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Text box"/>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Text box"/>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Text box"/>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8" name="Text box"/>
          <p:cNvSpPr>
            <a:spLocks noGrp="1"/>
          </p:cNvSpPr>
          <p:nvPr>
            <p:ph type="ftr" sz="quarter" idx="11"/>
          </p:nvPr>
        </p:nvSpPr>
        <p:spPr/>
        <p:txBody>
          <a:bodyPr/>
          <a:lstStyle/>
          <a:p>
            <a:endParaRPr lang="zh-CN" altLang="en-US"/>
          </a:p>
        </p:txBody>
      </p:sp>
      <p:sp>
        <p:nvSpPr>
          <p:cNvPr id="9"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564788001"/>
      </p:ext>
    </p:extLst>
  </p:cSld>
  <p:clrMapOvr>
    <a:masterClrMapping/>
  </p:clrMapOvr>
</p:sldLayout>
</file>

<file path=ppt/slideLayouts/slideLayout6.xml><?xml version="1.0" encoding="utf-8"?>
<p:sldLayout xmlns:p="http://schemas.openxmlformats.org/presentationml/2006/main" xmlns:a="http://schemas.openxmlformats.org/drawingml/2006/main" xmlns:r="http://schemas.openxmlformats.org/officeDocument/2006/relationships" type="titleOnly" preserve="1">
  <p:cSld name="仅标题">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smtClean="0"/>
              <a:t>单击此处编辑母版标题样式</a:t>
            </a:r>
            <a:endParaRPr lang="zh-CN" altLang="en-US"/>
          </a:p>
        </p:txBody>
      </p:sp>
      <p:sp>
        <p:nvSpPr>
          <p:cNvPr id="3"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4" name="Text box"/>
          <p:cNvSpPr>
            <a:spLocks noGrp="1"/>
          </p:cNvSpPr>
          <p:nvPr>
            <p:ph type="ftr" sz="quarter" idx="11"/>
          </p:nvPr>
        </p:nvSpPr>
        <p:spPr/>
        <p:txBody>
          <a:bodyPr/>
          <a:lstStyle/>
          <a:p>
            <a:endParaRPr lang="zh-CN" altLang="en-US"/>
          </a:p>
        </p:txBody>
      </p:sp>
      <p:sp>
        <p:nvSpPr>
          <p:cNvPr id="5"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59428007"/>
      </p:ext>
    </p:extLst>
  </p:cSld>
  <p:clrMapOvr>
    <a:masterClrMapping/>
  </p:clrMapOvr>
</p:sldLayout>
</file>

<file path=ppt/slideLayouts/slideLayout7.xml><?xml version="1.0" encoding="utf-8"?>
<p:sldLayout xmlns:p="http://schemas.openxmlformats.org/presentationml/2006/main" xmlns:a="http://schemas.openxmlformats.org/drawingml/2006/main" xmlns:r="http://schemas.openxmlformats.org/officeDocument/2006/relationships" type="blank" preserve="1">
  <p:cSld name="空白">
    <p:spTree>
      <p:nvGrpSpPr>
        <p:cNvPr id="1" name=""/>
        <p:cNvGrpSpPr/>
        <p:nvPr/>
      </p:nvGrpSpPr>
      <p:grpSpPr>
        <a:xfrm>
          <a:off x="0" y="0"/>
          <a:ext cx="0" cy="0"/>
          <a:chOff x="0" y="0"/>
          <a:chExt cx="0" cy="0"/>
        </a:xfrm>
      </p:grpSpPr>
      <p:sp>
        <p:nvSpPr>
          <p:cNvPr id="2"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3" name="Text box"/>
          <p:cNvSpPr>
            <a:spLocks noGrp="1"/>
          </p:cNvSpPr>
          <p:nvPr>
            <p:ph type="ftr" sz="quarter" idx="11"/>
          </p:nvPr>
        </p:nvSpPr>
        <p:spPr/>
        <p:txBody>
          <a:bodyPr/>
          <a:lstStyle/>
          <a:p>
            <a:endParaRPr lang="zh-CN" altLang="en-US"/>
          </a:p>
        </p:txBody>
      </p:sp>
      <p:sp>
        <p:nvSpPr>
          <p:cNvPr id="4"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784085778"/>
      </p:ext>
    </p:extLst>
  </p:cSld>
  <p:clrMapOvr>
    <a:masterClrMapping/>
  </p:clrMapOvr>
</p:sldLayout>
</file>

<file path=ppt/slideLayouts/slideLayout8.xml><?xml version="1.0" encoding="utf-8"?>
<p:sldLayout xmlns:p="http://schemas.openxmlformats.org/presentationml/2006/main" xmlns:a="http://schemas.openxmlformats.org/drawingml/2006/main" xmlns:r="http://schemas.openxmlformats.org/officeDocument/2006/relationships" type="objTx" preserve="1">
  <p:cSld name="内容与标题">
    <p:spTree>
      <p:nvGrpSpPr>
        <p:cNvPr id="1" name=""/>
        <p:cNvGrpSpPr/>
        <p:nvPr/>
      </p:nvGrpSpPr>
      <p:grpSpPr>
        <a:xfrm>
          <a:off x="0" y="0"/>
          <a:ext cx="0" cy="0"/>
          <a:chOff x="0" y="0"/>
          <a:chExt cx="0" cy="0"/>
        </a:xfrm>
      </p:grpSpPr>
      <p:sp>
        <p:nvSpPr>
          <p:cNvPr id="2" name="Text box"/>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Text box"/>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6" name="Text box"/>
          <p:cNvSpPr>
            <a:spLocks noGrp="1"/>
          </p:cNvSpPr>
          <p:nvPr>
            <p:ph type="ftr" sz="quarter" idx="11"/>
          </p:nvPr>
        </p:nvSpPr>
        <p:spPr/>
        <p:txBody>
          <a:bodyPr/>
          <a:lstStyle/>
          <a:p>
            <a:endParaRPr lang="zh-CN" altLang="en-US"/>
          </a:p>
        </p:txBody>
      </p:sp>
      <p:sp>
        <p:nvSpPr>
          <p:cNvPr id="7"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863544242"/>
      </p:ext>
    </p:extLst>
  </p:cSld>
  <p:clrMapOvr>
    <a:masterClrMapping/>
  </p:clrMapOvr>
</p:sldLayout>
</file>

<file path=ppt/slideLayouts/slideLayout9.xml><?xml version="1.0" encoding="utf-8"?>
<p:sldLayout xmlns:p="http://schemas.openxmlformats.org/presentationml/2006/main" xmlns:a="http://schemas.openxmlformats.org/drawingml/2006/main" xmlns:r="http://schemas.openxmlformats.org/officeDocument/2006/relationships" type="picTx" preserve="1">
  <p:cSld name="图片与标题">
    <p:spTree>
      <p:nvGrpSpPr>
        <p:cNvPr id="1" name=""/>
        <p:cNvGrpSpPr/>
        <p:nvPr/>
      </p:nvGrpSpPr>
      <p:grpSpPr>
        <a:xfrm>
          <a:off x="0" y="0"/>
          <a:ext cx="0" cy="0"/>
          <a:chOff x="0" y="0"/>
          <a:chExt cx="0" cy="0"/>
        </a:xfrm>
      </p:grpSpPr>
      <p:sp>
        <p:nvSpPr>
          <p:cNvPr id="2" name="Text box"/>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Text box"/>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box"/>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6" name="Text box"/>
          <p:cNvSpPr>
            <a:spLocks noGrp="1"/>
          </p:cNvSpPr>
          <p:nvPr>
            <p:ph type="ftr" sz="quarter" idx="11"/>
          </p:nvPr>
        </p:nvSpPr>
        <p:spPr/>
        <p:txBody>
          <a:bodyPr/>
          <a:lstStyle/>
          <a:p>
            <a:endParaRPr lang="zh-CN" altLang="en-US"/>
          </a:p>
        </p:txBody>
      </p:sp>
      <p:sp>
        <p:nvSpPr>
          <p:cNvPr id="7"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60386770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Text box"/>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Text box"/>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Text box"/>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Text box"/>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9/9/2025</a:t>
            </a:fld>
            <a:endParaRPr lang="zh-CN" altLang="en-US">
              <a:solidFill>
                <a:srgbClr val="898989"/>
              </a:solidFill>
              <a:latin typeface="Calibri" pitchFamily="0" charset="0"/>
              <a:ea typeface="宋体" pitchFamily="0" charset="0"/>
              <a:cs typeface="Calibri" pitchFamily="0" charset="0"/>
            </a:endParaRPr>
          </a:p>
        </p:txBody>
      </p:sp>
      <p:sp>
        <p:nvSpPr>
          <p:cNvPr id="16" name="Text box"/>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8588474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Combination"/>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Text box"/>
          <p:cNvSpPr>
            <a:spLocks noGrp="1"/>
          </p:cNvSpPr>
          <p:nvPr>
            <p:ph type="ctrTitle"/>
          </p:nvPr>
        </p:nvSpPr>
        <p:spPr>
          <a:xfrm rot="0">
            <a:off x="1523999" y="19665"/>
            <a:ext cx="762952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Image"/>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Rectangle"/>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Rectangle"/>
          <p:cNvSpPr>
            <a:spLocks/>
          </p:cNvSpPr>
          <p:nvPr/>
        </p:nvSpPr>
        <p:spPr>
          <a:xfrm rot="0">
            <a:off x="2554541" y="3314150"/>
            <a:ext cx="8610599"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MAHALAKSHMI.V</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AND </a:t>
            </a:r>
            <a:r>
              <a:rPr lang="en-US" altLang="zh-CN" sz="2400" b="0" i="0" u="none" strike="noStrike" kern="1200" cap="none" spc="0" baseline="0">
                <a:solidFill>
                  <a:schemeClr val="tx1"/>
                </a:solidFill>
                <a:latin typeface="Calibri" pitchFamily="0" charset="0"/>
                <a:ea typeface="宋体" pitchFamily="0" charset="0"/>
                <a:cs typeface="Calibri" pitchFamily="0" charset="0"/>
              </a:rPr>
              <a:t>NMID:2413304180252</a:t>
            </a:r>
            <a:r>
              <a:rPr lang="en-US" altLang="zh-CN" sz="2400" b="0" i="0" u="none" strike="noStrike" kern="1200" cap="none" spc="0" baseline="0">
                <a:solidFill>
                  <a:schemeClr val="tx1"/>
                </a:solidFill>
                <a:latin typeface="Calibri" pitchFamily="0" charset="0"/>
                <a:ea typeface="宋体" pitchFamily="0" charset="0"/>
                <a:cs typeface="Calibri" pitchFamily="0" charset="0"/>
              </a:rPr>
              <a:t>2037</a:t>
            </a:r>
            <a:r>
              <a:rPr lang="en-US" altLang="zh-CN" sz="2400" b="0" i="0" u="none" strike="noStrike" kern="1200" cap="none" spc="0" baseline="0">
                <a:solidFill>
                  <a:schemeClr val="tx1"/>
                </a:solidFill>
                <a:latin typeface="Calibri" pitchFamily="0" charset="0"/>
                <a:ea typeface="宋体" pitchFamily="0" charset="0"/>
                <a:cs typeface="Calibri" pitchFamily="0" charset="0"/>
              </a:rPr>
              <a:t>&amp;asanm3042413304180252</a:t>
            </a:r>
            <a:r>
              <a:rPr lang="en-US" altLang="zh-CN" sz="2400" b="0" i="0" u="none" strike="noStrike" kern="1200" cap="none" spc="0" baseline="0">
                <a:solidFill>
                  <a:schemeClr val="tx1"/>
                </a:solidFill>
                <a:latin typeface="Calibri" pitchFamily="0" charset="0"/>
                <a:ea typeface="宋体" pitchFamily="0" charset="0"/>
                <a:cs typeface="Calibri" pitchFamily="0" charset="0"/>
              </a:rPr>
              <a:t>2037</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BACHELOR OF COMPUTER SCIENCE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NAME OF THE COLLEGE &amp;CODE:304 TIRUKOVIKUR COLLEGE OF ARTS AND SCIENCE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UNIVERCITY:ANNAMALAI UNIVERCITY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1272822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1" name="Rectangle"/>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5" name="Image"/>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6" name="Text box"/>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7" name="Rectangle"/>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8" name="Rectangle"/>
          <p:cNvSpPr>
            <a:spLocks/>
          </p:cNvSpPr>
          <p:nvPr/>
        </p:nvSpPr>
        <p:spPr>
          <a:xfrm rot="0">
            <a:off x="2743200" y="2354703"/>
            <a:ext cx="8534019" cy="8235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7173781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5" name="Image"/>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6" name="Text box"/>
          <p:cNvSpPr>
            <a:spLocks noGrp="1"/>
          </p:cNvSpPr>
          <p:nvPr>
            <p:ph type="title"/>
          </p:nvPr>
        </p:nvSpPr>
        <p:spPr>
          <a:xfrm rot="0">
            <a:off x="755332" y="385444"/>
            <a:ext cx="4578668"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7" name="Rectangle"/>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8" name="Rectangle"/>
          <p:cNvSpPr>
            <a:spLocks/>
          </p:cNvSpPr>
          <p:nvPr/>
        </p:nvSpPr>
        <p:spPr>
          <a:xfrm rot="0">
            <a:off x="3050038" y="2834948"/>
            <a:ext cx="6100074" cy="1158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It seems like we've wrapped up our conversation! To conclude, what were your key takeaways or next steps? Want to explore more topics or revisit something we discussed? I'm here to help!</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77401477"/>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2" name="Text box"/>
          <p:cNvSpPr>
            <a:spLocks noGrp="1"/>
          </p:cNvSpPr>
          <p:nvPr>
            <p:ph type="title"/>
          </p:nvPr>
        </p:nvSpPr>
        <p:spPr>
          <a:xfrm rot="0">
            <a:off x="3195573" y="2067305"/>
            <a:ext cx="5800851" cy="83099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0" i="0" u="none" strike="noStrike" kern="0" cap="none" spc="0" baseline="0">
                <a:latin typeface="Times New Roman" pitchFamily="18" charset="0"/>
                <a:ea typeface="宋体" pitchFamily="0" charset="0"/>
                <a:cs typeface="Times New Roman" pitchFamily="18" charset="0"/>
              </a:rPr>
              <a:t>GITHUB LINK</a:t>
            </a:r>
            <a:endParaRPr lang="zh-CN" altLang="en-US" sz="4800" b="0" i="0" u="none" strike="noStrike" kern="0" cap="none" spc="0" baseline="0">
              <a:latin typeface="Times New Roman" pitchFamily="18" charset="0"/>
              <a:ea typeface="宋体" pitchFamily="0" charset="0"/>
              <a:cs typeface="Times New Roman" pitchFamily="18" charset="0"/>
            </a:endParaRPr>
          </a:p>
        </p:txBody>
      </p:sp>
      <p:sp>
        <p:nvSpPr>
          <p:cNvPr id="183" name="Text box"/>
          <p:cNvSpPr>
            <a:spLocks noGrp="1"/>
          </p:cNvSpPr>
          <p:nvPr>
            <p:ph type="body" idx="4"/>
          </p:nvPr>
        </p:nvSpPr>
        <p:spPr>
          <a:xfrm rot="0">
            <a:off x="1828800" y="3840480"/>
            <a:ext cx="8534401" cy="46166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0" i="0" u="none" strike="noStrike" kern="0" cap="none" spc="0" baseline="0">
                <a:latin typeface="Calibri" pitchFamily="0" charset="0"/>
                <a:ea typeface="宋体" pitchFamily="0" charset="0"/>
                <a:cs typeface="Lucida Sans"/>
              </a:rPr>
              <a:t>https://github.com/mahavel16-create/Maha.wiki.git</a:t>
            </a:r>
            <a:endParaRPr lang="zh-CN" altLang="en-US" sz="24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60516694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6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6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6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68" name="Text box"/>
          <p:cNvSpPr>
            <a:spLocks noGrp="1"/>
          </p:cNvSpPr>
          <p:nvPr>
            <p:ph type="title"/>
          </p:nvPr>
        </p:nvSpPr>
        <p:spPr>
          <a:xfrm rot="0">
            <a:off x="739774" y="829626"/>
            <a:ext cx="3909695" cy="13119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71" name="Combination"/>
          <p:cNvGrpSpPr>
            <a:grpSpLocks/>
          </p:cNvGrpSpPr>
          <p:nvPr/>
        </p:nvGrpSpPr>
        <p:grpSpPr>
          <a:xfrm>
            <a:off x="466725" y="6410325"/>
            <a:ext cx="3705224" cy="295275"/>
            <a:chOff x="466725" y="6410325"/>
            <a:chExt cx="3705224" cy="295275"/>
          </a:xfrm>
        </p:grpSpPr>
        <p:pic>
          <p:nvPicPr>
            <p:cNvPr id="69" name="Image"/>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70" name="Image"/>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72" name="Rectangle"/>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73" name="Rectangle"/>
          <p:cNvSpPr>
            <a:spLocks/>
          </p:cNvSpPr>
          <p:nvPr/>
        </p:nvSpPr>
        <p:spPr>
          <a:xfrm rot="0">
            <a:off x="3048354" y="2691396"/>
            <a:ext cx="6096706"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project title is a concise and descriptive name that captures the essence of your project.When choosing a project title, consider:1. Clarity2. Relevance3. Creativity4. MemorabilityWhat kind of project are you working on? I'd be happy to help you brainstorm a title!</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4269632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77"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87" name="Combination"/>
          <p:cNvGrpSpPr>
            <a:grpSpLocks/>
          </p:cNvGrpSpPr>
          <p:nvPr/>
        </p:nvGrpSpPr>
        <p:grpSpPr>
          <a:xfrm>
            <a:off x="7448612" y="0"/>
            <a:ext cx="4743794" cy="6858466"/>
            <a:chOff x="7448612" y="0"/>
            <a:chExt cx="4743794" cy="6858466"/>
          </a:xfrm>
        </p:grpSpPr>
        <p:sp>
          <p:nvSpPr>
            <p:cNvPr id="78"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7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0"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1"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83"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85"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8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8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89" name="Rectangle"/>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0"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91"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92" name="Image"/>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95" name="Combination"/>
          <p:cNvGrpSpPr>
            <a:grpSpLocks/>
          </p:cNvGrpSpPr>
          <p:nvPr/>
        </p:nvGrpSpPr>
        <p:grpSpPr>
          <a:xfrm>
            <a:off x="47625" y="3819523"/>
            <a:ext cx="4124324" cy="3009896"/>
            <a:chOff x="47625" y="3819523"/>
            <a:chExt cx="4124324" cy="3009896"/>
          </a:xfrm>
        </p:grpSpPr>
        <p:pic>
          <p:nvPicPr>
            <p:cNvPr id="93" name="Image"/>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94" name="Image"/>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96" name="Text box"/>
          <p:cNvSpPr>
            <a:spLocks noGrp="1"/>
          </p:cNvSpPr>
          <p:nvPr>
            <p:ph type="title"/>
          </p:nvPr>
        </p:nvSpPr>
        <p:spPr>
          <a:xfrm rot="0">
            <a:off x="739774" y="445387"/>
            <a:ext cx="2357120" cy="1461134"/>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97" name="Rectangle"/>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98" name="Rectangle"/>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9755547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5" name="Combination"/>
          <p:cNvGrpSpPr>
            <a:grpSpLocks/>
          </p:cNvGrpSpPr>
          <p:nvPr/>
        </p:nvGrpSpPr>
        <p:grpSpPr>
          <a:xfrm>
            <a:off x="7991475" y="2933700"/>
            <a:ext cx="2762249" cy="3257550"/>
            <a:chOff x="7991475" y="2933700"/>
            <a:chExt cx="2762249" cy="3257550"/>
          </a:xfrm>
        </p:grpSpPr>
        <p:sp>
          <p:nvSpPr>
            <p:cNvPr id="10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4" name="Image"/>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0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07" name="Text box"/>
          <p:cNvSpPr>
            <a:spLocks noGrp="1"/>
          </p:cNvSpPr>
          <p:nvPr>
            <p:ph type="title"/>
          </p:nvPr>
        </p:nvSpPr>
        <p:spPr>
          <a:xfrm rot="0">
            <a:off x="834071" y="575055"/>
            <a:ext cx="5636895" cy="19596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08" name="Image"/>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09" name="Rectangle"/>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0" name="Rectangle"/>
          <p:cNvSpPr>
            <a:spLocks/>
          </p:cNvSpPr>
          <p:nvPr/>
        </p:nvSpPr>
        <p:spPr>
          <a:xfrm rot="0">
            <a:off x="3050038" y="2280950"/>
            <a:ext cx="6100074" cy="2225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1519229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Combination"/>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Image"/>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9" name="Text box"/>
          <p:cNvSpPr>
            <a:spLocks noGrp="1"/>
          </p:cNvSpPr>
          <p:nvPr>
            <p:ph type="title"/>
          </p:nvPr>
        </p:nvSpPr>
        <p:spPr>
          <a:xfrm rot="0">
            <a:off x="739774" y="829626"/>
            <a:ext cx="5263514" cy="19596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0" name="Image"/>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1" name="Rectangle"/>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2" name="Rectangle"/>
          <p:cNvSpPr>
            <a:spLocks/>
          </p:cNvSpPr>
          <p:nvPr/>
        </p:nvSpPr>
        <p:spPr>
          <a:xfrm rot="0">
            <a:off x="3050038" y="2696448"/>
            <a:ext cx="6100074"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To provide a project overview, I'll need more context. Could you please share:1. Project type (e.g., software, research, creative)2. Project goals3. Key stakeholders4. Current statusWith this info, I can help you summarize your project's main aspects.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4618140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9" name="Text box"/>
          <p:cNvSpPr>
            <a:spLocks noGrp="1"/>
          </p:cNvSpPr>
          <p:nvPr>
            <p:ph type="title"/>
          </p:nvPr>
        </p:nvSpPr>
        <p:spPr>
          <a:xfrm rot="0">
            <a:off x="699452" y="891793"/>
            <a:ext cx="5014595" cy="98806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0" name="Image"/>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1" name="Rectangle"/>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2" name="Rectangle"/>
          <p:cNvSpPr>
            <a:spLocks/>
          </p:cNvSpPr>
          <p:nvPr/>
        </p:nvSpPr>
        <p:spPr>
          <a:xfrm rot="0">
            <a:off x="3050038" y="2280950"/>
            <a:ext cx="6100074" cy="2225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8798635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6" name="Image"/>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0" name="Text box"/>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1" name="Image"/>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2" name="Rectangle"/>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3" name="Rectangle"/>
          <p:cNvSpPr>
            <a:spLocks/>
          </p:cNvSpPr>
          <p:nvPr/>
        </p:nvSpPr>
        <p:spPr>
          <a:xfrm rot="0">
            <a:off x="3050038" y="2003950"/>
            <a:ext cx="6100074" cy="2758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9197886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Image"/>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9" name="Rectangle"/>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0" name="Rectangle"/>
          <p:cNvSpPr>
            <a:spLocks/>
          </p:cNvSpPr>
          <p:nvPr/>
        </p:nvSpPr>
        <p:spPr>
          <a:xfrm rot="0">
            <a:off x="739774" y="291147"/>
            <a:ext cx="8794750" cy="6134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2" name="Rectangle"/>
          <p:cNvSpPr>
            <a:spLocks/>
          </p:cNvSpPr>
          <p:nvPr/>
        </p:nvSpPr>
        <p:spPr>
          <a:xfrm rot="0">
            <a:off x="3050038" y="2142451"/>
            <a:ext cx="6100074" cy="24917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9360386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Text box"/>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7" name="Rectangle"/>
          <p:cNvSpPr>
            <a:spLocks/>
          </p:cNvSpPr>
          <p:nvPr/>
        </p:nvSpPr>
        <p:spPr>
          <a:xfrm rot="0">
            <a:off x="3050038" y="2142451"/>
            <a:ext cx="6100074" cy="2758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6422316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495</TotalTime>
  <Application>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Mobile phone user</cp:lastModifiedBy>
  <cp:revision>40</cp:revision>
  <dcterms:created xsi:type="dcterms:W3CDTF">2024-03-29T15:07:22Z</dcterms:created>
  <dcterms:modified xsi:type="dcterms:W3CDTF">2025-09-09T05:32:42Z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