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8239c6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8239c6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8239c63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8239c63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8239c63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8239c63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8239c63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8239c63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043bdb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043bdb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Self-report with key symptoms.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043bdbdc_2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043bdbdc_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Self-report with key symptoms.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8239c63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8239c63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043bdbd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043bdbd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043bdbdc_2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043bdbdc_2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abmuJr90M6Q9eIGGe6v0wRoPDJhIabzY/view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abmuJr90M6Q9eIGGe6v0wRoPDJhIabzY/view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9132" l="0" r="0" t="0"/>
          <a:stretch/>
        </p:blipFill>
        <p:spPr>
          <a:xfrm>
            <a:off x="1461025" y="303025"/>
            <a:ext cx="4289600" cy="25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2066250" y="655325"/>
            <a:ext cx="1758364" cy="1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1625" y="303025"/>
            <a:ext cx="1617900" cy="3523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6280175" y="3150538"/>
            <a:ext cx="1758300" cy="17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80736" l="7276" r="-3652" t="0"/>
          <a:stretch/>
        </p:blipFill>
        <p:spPr>
          <a:xfrm>
            <a:off x="4033163" y="3675212"/>
            <a:ext cx="3302450" cy="66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50" y="1580917"/>
            <a:ext cx="2573000" cy="47696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5124425" y="4203617"/>
            <a:ext cx="1758300" cy="56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 b="37620" l="0" r="0" t="0"/>
          <a:stretch/>
        </p:blipFill>
        <p:spPr>
          <a:xfrm>
            <a:off x="2644050" y="913188"/>
            <a:ext cx="4861482" cy="30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00625" y="1806450"/>
            <a:ext cx="79545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response start with you and your loved ones be</a:t>
            </a:r>
            <a:r>
              <a:rPr lang="en"/>
              <a:t>cause,</a:t>
            </a:r>
            <a:r>
              <a:rPr lang="en"/>
              <a:t> WeCare!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71171" l="0" r="62529" t="0"/>
          <a:stretch/>
        </p:blipFill>
        <p:spPr>
          <a:xfrm>
            <a:off x="0" y="-1"/>
            <a:ext cx="1745725" cy="1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450425" y="223850"/>
            <a:ext cx="730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gives</a:t>
            </a:r>
            <a:endParaRPr b="1"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25225"/>
            <a:ext cx="85206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Individuals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health status of </a:t>
            </a:r>
            <a:r>
              <a:rPr lang="en"/>
              <a:t>your Care Circle (family &amp; friends)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in your neighborhood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Safe walk and </a:t>
            </a:r>
            <a:r>
              <a:rPr lang="en"/>
              <a:t>exercise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overnmental agencies: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coordination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informed decision making 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425" y="2537150"/>
            <a:ext cx="1654001" cy="18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100" y="2493625"/>
            <a:ext cx="2596246" cy="18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 b="71171" l="0" r="62529" t="0"/>
          <a:stretch/>
        </p:blipFill>
        <p:spPr>
          <a:xfrm>
            <a:off x="0" y="-1"/>
            <a:ext cx="1662400" cy="1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95650" y="2760000"/>
            <a:ext cx="28488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Brings diverse</a:t>
            </a:r>
            <a:r>
              <a:rPr b="1" lang="en"/>
              <a:t> </a:t>
            </a:r>
            <a:r>
              <a:rPr b="1" lang="en"/>
              <a:t>data sources </a:t>
            </a:r>
            <a:r>
              <a:rPr b="1" lang="en"/>
              <a:t>&amp;</a:t>
            </a:r>
            <a:r>
              <a:rPr b="1" lang="en"/>
              <a:t> stakeholders </a:t>
            </a:r>
            <a:r>
              <a:rPr b="1" lang="en"/>
              <a:t>together </a:t>
            </a:r>
            <a:endParaRPr b="1"/>
          </a:p>
          <a:p>
            <a:pPr indent="-203200" lvl="1" marL="28575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Governmental inputs</a:t>
            </a:r>
            <a:endParaRPr/>
          </a:p>
          <a:p>
            <a:pPr indent="-203200" lvl="1" marL="2857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Public/user input</a:t>
            </a:r>
            <a:endParaRPr/>
          </a:p>
          <a:p>
            <a:pPr indent="-203200" lvl="1" marL="28575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NGO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8" y="1147225"/>
            <a:ext cx="2091582" cy="14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675950" y="2836200"/>
            <a:ext cx="27102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 on you and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loved ones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igh risk groups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374450" y="2760000"/>
            <a:ext cx="27741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anonymity and privacy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Technologies that protects privacy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29031" l="21818" r="20825" t="24330"/>
          <a:stretch/>
        </p:blipFill>
        <p:spPr>
          <a:xfrm>
            <a:off x="7011436" y="1263377"/>
            <a:ext cx="1444865" cy="1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116" r="8582" t="9551"/>
          <a:stretch/>
        </p:blipFill>
        <p:spPr>
          <a:xfrm>
            <a:off x="6223350" y="1025750"/>
            <a:ext cx="2449675" cy="17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75" y="837800"/>
            <a:ext cx="2536227" cy="19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7">
            <a:alphaModFix/>
          </a:blip>
          <a:srcRect b="0" l="0" r="16380" t="0"/>
          <a:stretch/>
        </p:blipFill>
        <p:spPr>
          <a:xfrm>
            <a:off x="3832800" y="1079753"/>
            <a:ext cx="1742361" cy="160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8">
            <a:alphaModFix/>
          </a:blip>
          <a:srcRect b="71171" l="0" r="62529" t="0"/>
          <a:stretch/>
        </p:blipFill>
        <p:spPr>
          <a:xfrm>
            <a:off x="0" y="-15626"/>
            <a:ext cx="1662400" cy="1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1623175" y="202775"/>
            <a:ext cx="5342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is d</a:t>
            </a: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ifferent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3302025" y="2735100"/>
            <a:ext cx="2310600" cy="59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Intelligence platform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1848875" y="1779800"/>
            <a:ext cx="18936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405725" y="1589538"/>
            <a:ext cx="1871100" cy="9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40656" l="0" r="0" t="36651"/>
          <a:stretch/>
        </p:blipFill>
        <p:spPr>
          <a:xfrm>
            <a:off x="616929" y="4418875"/>
            <a:ext cx="2006725" cy="4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759" y="941897"/>
            <a:ext cx="1527175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5">
            <a:alphaModFix/>
          </a:blip>
          <a:srcRect b="21085" l="17163" r="19828" t="16104"/>
          <a:stretch/>
        </p:blipFill>
        <p:spPr>
          <a:xfrm>
            <a:off x="7262750" y="3637738"/>
            <a:ext cx="884700" cy="95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5481913" y="338525"/>
            <a:ext cx="32544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How does it Work?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 b="71171" l="0" r="62529" t="0"/>
          <a:stretch/>
        </p:blipFill>
        <p:spPr>
          <a:xfrm>
            <a:off x="0" y="24"/>
            <a:ext cx="1662400" cy="12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575" y="3386675"/>
            <a:ext cx="1903091" cy="1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 b="10778" l="9510" r="14772" t="0"/>
          <a:stretch/>
        </p:blipFill>
        <p:spPr>
          <a:xfrm>
            <a:off x="5764450" y="3671050"/>
            <a:ext cx="1156399" cy="1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925" y="3329100"/>
            <a:ext cx="1903102" cy="126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10">
            <a:alphaModFix/>
          </a:blip>
          <a:srcRect b="0" l="18019" r="0" t="20704"/>
          <a:stretch/>
        </p:blipFill>
        <p:spPr>
          <a:xfrm>
            <a:off x="7887300" y="3737775"/>
            <a:ext cx="1156401" cy="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6215400" y="2708388"/>
            <a:ext cx="2586300" cy="647400"/>
          </a:xfrm>
          <a:prstGeom prst="roundRect">
            <a:avLst>
              <a:gd fmla="val 16667" name="adj"/>
            </a:avLst>
          </a:prstGeom>
          <a:solidFill>
            <a:srgbClr val="728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tap crisis management tool (risk maps, statistics, risk communication)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13175" y="2735100"/>
            <a:ext cx="2310600" cy="594000"/>
          </a:xfrm>
          <a:prstGeom prst="roundRect">
            <a:avLst>
              <a:gd fmla="val 16667" name="adj"/>
            </a:avLst>
          </a:prstGeom>
          <a:solidFill>
            <a:srgbClr val="728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aggregation from different sources</a:t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76025" y="597725"/>
            <a:ext cx="1192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App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71171" l="0" r="62529" t="0"/>
          <a:stretch/>
        </p:blipFill>
        <p:spPr>
          <a:xfrm>
            <a:off x="3" y="-1"/>
            <a:ext cx="1465626" cy="11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 title="WebPrototyp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300" y="597725"/>
            <a:ext cx="5365050" cy="402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76025" y="597725"/>
            <a:ext cx="11922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71171" l="0" r="62529" t="0"/>
          <a:stretch/>
        </p:blipFill>
        <p:spPr>
          <a:xfrm>
            <a:off x="3" y="-1"/>
            <a:ext cx="1465626" cy="11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title="WebPrototyp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300" y="597725"/>
            <a:ext cx="5365050" cy="402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577150" y="282250"/>
            <a:ext cx="31383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WeCare App 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User Interface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768550" y="2469400"/>
            <a:ext cx="4790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data input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General health query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Care circle response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Daily tips for general health and prevention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71171" l="0" r="62529" t="0"/>
          <a:stretch/>
        </p:blipFill>
        <p:spPr>
          <a:xfrm>
            <a:off x="-127875" y="-1"/>
            <a:ext cx="1574950" cy="12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325" y="656675"/>
            <a:ext cx="2131925" cy="39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10428" l="38564" r="40226" t="11397"/>
          <a:stretch/>
        </p:blipFill>
        <p:spPr>
          <a:xfrm>
            <a:off x="1234800" y="264450"/>
            <a:ext cx="2169803" cy="430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5818700" y="167175"/>
            <a:ext cx="31383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WeCare App 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759075" y="1434425"/>
            <a:ext cx="44082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Live Hotspot Visualisation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Hotspots developed through 2D Kriging model interpolation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Realtime user-derived and official government services datasets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71171" l="0" r="62529" t="0"/>
          <a:stretch/>
        </p:blipFill>
        <p:spPr>
          <a:xfrm>
            <a:off x="-168750" y="0"/>
            <a:ext cx="1403550" cy="1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71171" l="0" r="62529" t="0"/>
          <a:stretch/>
        </p:blipFill>
        <p:spPr>
          <a:xfrm>
            <a:off x="0" y="67250"/>
            <a:ext cx="1390000" cy="106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