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7"/>
  </p:notesMasterIdLst>
  <p:handoutMasterIdLst>
    <p:handoutMasterId r:id="rId18"/>
  </p:handoutMasterIdLst>
  <p:sldIdLst>
    <p:sldId id="256" r:id="rId6"/>
    <p:sldId id="271" r:id="rId7"/>
    <p:sldId id="257" r:id="rId8"/>
    <p:sldId id="259" r:id="rId9"/>
    <p:sldId id="285" r:id="rId10"/>
    <p:sldId id="295" r:id="rId11"/>
    <p:sldId id="294" r:id="rId12"/>
    <p:sldId id="296" r:id="rId13"/>
    <p:sldId id="298" r:id="rId14"/>
    <p:sldId id="291" r:id="rId15"/>
    <p:sldId id="284" r:id="rId16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LAVI DHURDE" initials="PD" lastIdx="1" clrIdx="0">
    <p:extLst>
      <p:ext uri="{19B8F6BF-5375-455C-9EA6-DF929625EA0E}">
        <p15:presenceInfo xmlns:p15="http://schemas.microsoft.com/office/powerpoint/2012/main" userId="S-1-5-21-484763869-343818398-682003330-58900" providerId="AD"/>
      </p:ext>
    </p:extLst>
  </p:cmAuthor>
  <p:cmAuthor id="2" name="Manasvi Bansal" initials="MB" lastIdx="1" clrIdx="1">
    <p:extLst>
      <p:ext uri="{19B8F6BF-5375-455C-9EA6-DF929625EA0E}">
        <p15:presenceInfo xmlns:p15="http://schemas.microsoft.com/office/powerpoint/2012/main" userId="S-1-5-21-484763869-343818398-682003330-618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AFEC"/>
    <a:srgbClr val="000000"/>
    <a:srgbClr val="FFCC00"/>
    <a:srgbClr val="00008C"/>
    <a:srgbClr val="00CCFF"/>
    <a:srgbClr val="001EFF"/>
    <a:srgbClr val="F46E00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4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vant\Desktop\LTI_Plan\Pl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vant\Desktop\LTI_Plan\Plan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9"/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14D-4E2C-8A0D-9616E2BAE90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14D-4E2C-8A0D-9616E2BAE90B}"/>
              </c:ext>
            </c:extLst>
          </c:dPt>
          <c:dPt>
            <c:idx val="2"/>
            <c:bubble3D val="0"/>
            <c:spPr>
              <a:solidFill>
                <a:srgbClr val="FFCC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14D-4E2C-8A0D-9616E2BAE90B}"/>
              </c:ext>
            </c:extLst>
          </c:dPt>
          <c:dPt>
            <c:idx val="3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14D-4E2C-8A0D-9616E2BAE90B}"/>
              </c:ext>
            </c:extLst>
          </c:dPt>
          <c:dPt>
            <c:idx val="4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14D-4E2C-8A0D-9616E2BAE90B}"/>
              </c:ext>
            </c:extLst>
          </c:dPt>
          <c:dPt>
            <c:idx val="5"/>
            <c:bubble3D val="0"/>
            <c:spPr>
              <a:solidFill>
                <a:srgbClr val="00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14D-4E2C-8A0D-9616E2BAE90B}"/>
              </c:ext>
            </c:extLst>
          </c:dPt>
          <c:dPt>
            <c:idx val="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14D-4E2C-8A0D-9616E2BAE90B}"/>
              </c:ext>
            </c:extLst>
          </c:dPt>
          <c:dLbls>
            <c:dLbl>
              <c:idx val="0"/>
              <c:layout>
                <c:manualLayout>
                  <c:x val="-9.5784626480988622E-3"/>
                  <c:y val="3.889295342369766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tx1">
                          <a:lumMod val="75000"/>
                        </a:schemeClr>
                      </a:solidFill>
                      <a:latin typeface="Candara" panose="020E050203030302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74561664865824"/>
                      <c:h val="0.219513057498249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14D-4E2C-8A0D-9616E2BAE90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tx1">
                          <a:lumMod val="75000"/>
                        </a:schemeClr>
                      </a:solidFill>
                      <a:latin typeface="Candara" panose="020E050203030302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14D-4E2C-8A0D-9616E2BAE90B}"/>
                </c:ext>
              </c:extLst>
            </c:dLbl>
            <c:dLbl>
              <c:idx val="2"/>
              <c:layout>
                <c:manualLayout>
                  <c:x val="9.8656605868719036E-2"/>
                  <c:y val="-1.79617503341276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tx1">
                          <a:lumMod val="75000"/>
                        </a:schemeClr>
                      </a:solidFill>
                      <a:latin typeface="Candara" panose="020E050203030302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966334377942825"/>
                      <c:h val="0.219513057498249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14D-4E2C-8A0D-9616E2BAE90B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Calibri Light" panose="020F0302020204030204" pitchFamily="34" charset="0"/>
                      </a:defRPr>
                    </a:pPr>
                    <a:r>
                      <a:rPr lang="en-US" sz="1400" b="1" baseline="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  <a:cs typeface="Calibri Light" panose="020F0302020204030204" pitchFamily="34" charset="0"/>
                      </a:rPr>
                      <a:t>Angular</a:t>
                    </a:r>
                  </a:p>
                  <a:p>
                    <a:pPr>
                      <a:defRPr sz="140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  <a:cs typeface="Calibri Light" panose="020F0302020204030204" pitchFamily="34" charset="0"/>
                      </a:defRPr>
                    </a:pPr>
                    <a:r>
                      <a:rPr lang="en-US" sz="1400" b="1" baseline="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  <a:cs typeface="Calibri Light" panose="020F0302020204030204" pitchFamily="34" charset="0"/>
                      </a:rPr>
                      <a:t>19%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tx1">
                          <a:lumMod val="75000"/>
                        </a:schemeClr>
                      </a:solidFill>
                      <a:latin typeface="Candara" panose="020E050203030302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14D-4E2C-8A0D-9616E2BAE90B}"/>
                </c:ext>
              </c:extLst>
            </c:dLbl>
            <c:dLbl>
              <c:idx val="4"/>
              <c:layout>
                <c:manualLayout>
                  <c:x val="0.22264636797775328"/>
                  <c:y val="-0.2767546663482005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Calibri Light" panose="020F0302020204030204" pitchFamily="34" charset="0"/>
                      </a:defRPr>
                    </a:pPr>
                    <a:fld id="{44F3D7F9-0E3F-4836-970D-A202DBEE34E8}" type="CATEGORYNAME">
                      <a:rPr lang="en-US" sz="1400" b="1" baseline="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  <a:cs typeface="Calibri Light" panose="020F0302020204030204" pitchFamily="34" charset="0"/>
                      </a:rPr>
                      <a:pPr>
                        <a:defRPr sz="14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Calibri Light" panose="020F0302020204030204" pitchFamily="34" charset="0"/>
                        </a:defRPr>
                      </a:pPr>
                      <a:t>[CATEGORY NAME]</a:t>
                    </a:fld>
                    <a:r>
                      <a:rPr lang="en-US" sz="1400" b="1" baseline="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  <a:cs typeface="Calibri Light" panose="020F0302020204030204" pitchFamily="34" charset="0"/>
                      </a:rPr>
                      <a:t>
7%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tx1">
                          <a:lumMod val="75000"/>
                        </a:schemeClr>
                      </a:solidFill>
                      <a:latin typeface="Candara" panose="020E050203030302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14D-4E2C-8A0D-9616E2BAE90B}"/>
                </c:ext>
              </c:extLst>
            </c:dLbl>
            <c:dLbl>
              <c:idx val="5"/>
              <c:layout>
                <c:manualLayout>
                  <c:x val="-3.2137117858993272E-2"/>
                  <c:y val="5.11766854702175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tx1">
                          <a:lumMod val="75000"/>
                        </a:schemeClr>
                      </a:solidFill>
                      <a:latin typeface="Candara" panose="020E050203030302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21097880986313"/>
                      <c:h val="0.166952826119239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614D-4E2C-8A0D-9616E2BAE90B}"/>
                </c:ext>
              </c:extLst>
            </c:dLbl>
            <c:dLbl>
              <c:idx val="6"/>
              <c:layout>
                <c:manualLayout>
                  <c:x val="-0.2194997361553345"/>
                  <c:y val="0.3110381878341259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Calibri Light" panose="020F0302020204030204" pitchFamily="34" charset="0"/>
                      </a:defRPr>
                    </a:pPr>
                    <a:fld id="{339C1E06-513E-42CA-8D42-E527F52294DA}" type="CATEGORYNAME">
                      <a:rPr lang="en-US" sz="1400" b="1" baseline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  <a:cs typeface="Calibri Light" panose="020F0302020204030204" pitchFamily="34" charset="0"/>
                      </a:rPr>
                      <a:pPr>
                        <a:defRPr sz="14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Calibri Light" panose="020F0302020204030204" pitchFamily="34" charset="0"/>
                        </a:defRPr>
                      </a:pPr>
                      <a:t>[CATEGORY NAME]</a:t>
                    </a:fld>
                    <a:r>
                      <a:rPr lang="en-US" sz="1400" b="1" baseline="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  <a:cs typeface="Calibri Light" panose="020F0302020204030204" pitchFamily="34" charset="0"/>
                      </a:rPr>
                      <a:t>
11%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tx1">
                          <a:lumMod val="75000"/>
                        </a:schemeClr>
                      </a:solidFill>
                      <a:latin typeface="Candara" panose="020E0502030303020204" pitchFamily="34" charset="0"/>
                      <a:ea typeface="+mn-ea"/>
                      <a:cs typeface="Calibri Light" panose="020F03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112555775326389"/>
                      <c:h val="0.238887160303508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614D-4E2C-8A0D-9616E2BAE9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tx1">
                        <a:lumMod val="75000"/>
                      </a:schemeClr>
                    </a:solidFill>
                    <a:latin typeface="Candara" panose="020E050203030302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Sheet1!$E$6:$E$12</c:f>
              <c:strCache>
                <c:ptCount val="7"/>
                <c:pt idx="0">
                  <c:v>MongoDB</c:v>
                </c:pt>
                <c:pt idx="1">
                  <c:v>NodeJS</c:v>
                </c:pt>
                <c:pt idx="2">
                  <c:v>ExpressJS</c:v>
                </c:pt>
                <c:pt idx="3">
                  <c:v>AngularJS</c:v>
                </c:pt>
                <c:pt idx="4">
                  <c:v>ReactJS</c:v>
                </c:pt>
                <c:pt idx="5">
                  <c:v>Testing</c:v>
                </c:pt>
                <c:pt idx="6">
                  <c:v>Integration</c:v>
                </c:pt>
              </c:strCache>
            </c:strRef>
          </c:cat>
          <c:val>
            <c:numRef>
              <c:f>Sheet1!$F$6:$F$12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14D-4E2C-8A0D-9616E2BAE90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view3D>
      <c:rotX val="15"/>
      <c:rotY val="20"/>
      <c:rAngAx val="1"/>
    </c:view3D>
    <c:floor>
      <c:thickness val="0"/>
      <c:spPr>
        <a:noFill/>
        <a:ln w="9525" cap="flat" cmpd="sng" algn="ctr">
          <a:solidFill>
            <a:schemeClr val="tx1">
              <a:tint val="75000"/>
              <a:shade val="95000"/>
              <a:satMod val="105000"/>
            </a:schemeClr>
          </a:solidFill>
          <a:prstDash val="solid"/>
          <a:round/>
        </a:ln>
        <a:effectLst/>
        <a:sp3d contourW="9525">
          <a:contourClr>
            <a:schemeClr val="tx1">
              <a:tint val="75000"/>
              <a:shade val="95000"/>
              <a:satMod val="10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>
              <a:gsLst>
                <a:gs pos="100000">
                  <a:srgbClr val="FFC000"/>
                </a:gs>
                <a:gs pos="85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Sheet1!$E$14:$E$17</c:f>
              <c:strCache>
                <c:ptCount val="4"/>
                <c:pt idx="0">
                  <c:v>Theory</c:v>
                </c:pt>
                <c:pt idx="1">
                  <c:v>Lab</c:v>
                </c:pt>
                <c:pt idx="2">
                  <c:v>Hands-on</c:v>
                </c:pt>
                <c:pt idx="3">
                  <c:v>Project Imp.</c:v>
                </c:pt>
              </c:strCache>
            </c:strRef>
          </c:cat>
          <c:val>
            <c:numRef>
              <c:f>Sheet1!$F$14:$F$17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80-444A-918E-F3C5C3418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0341784"/>
        <c:axId val="160339040"/>
        <c:axId val="0"/>
      </c:bar3DChart>
      <c:catAx>
        <c:axId val="160341784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tint val="5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inorGridlines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39040"/>
        <c:crossesAt val="0"/>
        <c:auto val="1"/>
        <c:lblAlgn val="ctr"/>
        <c:lblOffset val="100"/>
        <c:noMultiLvlLbl val="0"/>
      </c:catAx>
      <c:valAx>
        <c:axId val="160339040"/>
        <c:scaling>
          <c:orientation val="minMax"/>
          <c:max val="3"/>
        </c:scaling>
        <c:delete val="1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crossAx val="1603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60D53E-34E9-4F35-93B2-CB18FB5AB066}" type="doc">
      <dgm:prSet loTypeId="urn:microsoft.com/office/officeart/2005/8/layout/equation1" loCatId="relationship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164DCC-0573-44F7-8BC6-B3D4F5B23973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u="sng" dirty="0"/>
            <a:t>Scrum-4</a:t>
          </a:r>
        </a:p>
        <a:p>
          <a:r>
            <a:rPr lang="en-US" sz="1200" dirty="0"/>
            <a:t>Angular Integration</a:t>
          </a:r>
        </a:p>
      </dgm:t>
    </dgm:pt>
    <dgm:pt modelId="{C4CE4A62-FE49-4B1C-95D3-2F11DA639653}" type="parTrans" cxnId="{FB39333A-CB5B-4AE3-91CD-BE1400352506}">
      <dgm:prSet/>
      <dgm:spPr/>
      <dgm:t>
        <a:bodyPr/>
        <a:lstStyle/>
        <a:p>
          <a:endParaRPr lang="en-US"/>
        </a:p>
      </dgm:t>
    </dgm:pt>
    <dgm:pt modelId="{A44D28A3-FF4A-4C4A-BFD0-9B536FBBAEB2}" type="sibTrans" cxnId="{FB39333A-CB5B-4AE3-91CD-BE1400352506}">
      <dgm:prSet custT="1"/>
      <dgm:spPr/>
      <dgm:t>
        <a:bodyPr/>
        <a:lstStyle/>
        <a:p>
          <a:endParaRPr lang="en-US" sz="1200"/>
        </a:p>
      </dgm:t>
    </dgm:pt>
    <dgm:pt modelId="{8894703D-DE33-4B2E-A7A9-DEF81B0B0F2C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u="sng" dirty="0"/>
            <a:t>Scrum-2</a:t>
          </a:r>
        </a:p>
        <a:p>
          <a:r>
            <a:rPr lang="en-US" sz="1200" dirty="0"/>
            <a:t>Developing RESTful APIs</a:t>
          </a:r>
        </a:p>
      </dgm:t>
    </dgm:pt>
    <dgm:pt modelId="{5C6DEED9-A9A0-4FA3-8DFA-9BC6180E5936}" type="parTrans" cxnId="{C1EA93CB-3A21-4C12-BF52-A7686CFAD818}">
      <dgm:prSet/>
      <dgm:spPr/>
      <dgm:t>
        <a:bodyPr/>
        <a:lstStyle/>
        <a:p>
          <a:endParaRPr lang="en-US"/>
        </a:p>
      </dgm:t>
    </dgm:pt>
    <dgm:pt modelId="{0464D595-526A-419E-9F83-8F2DF1ADA13D}" type="sibTrans" cxnId="{C1EA93CB-3A21-4C12-BF52-A7686CFAD818}">
      <dgm:prSet custT="1"/>
      <dgm:spPr/>
      <dgm:t>
        <a:bodyPr/>
        <a:lstStyle/>
        <a:p>
          <a:endParaRPr lang="en-US" sz="1200"/>
        </a:p>
      </dgm:t>
    </dgm:pt>
    <dgm:pt modelId="{FDF29286-628E-4520-97DF-F6E4980714BD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u="sng" dirty="0"/>
            <a:t>Scrum-1</a:t>
          </a:r>
        </a:p>
        <a:p>
          <a:r>
            <a:rPr lang="en-US" sz="1200" dirty="0"/>
            <a:t>MongoDb</a:t>
          </a:r>
          <a:endParaRPr lang="en-US" sz="1200" u="sng" dirty="0"/>
        </a:p>
      </dgm:t>
    </dgm:pt>
    <dgm:pt modelId="{A4D9FFBA-2380-4D39-9446-8E1F3E1D380C}" type="parTrans" cxnId="{5464C2F2-5C53-4485-A77B-204F654DCEC7}">
      <dgm:prSet/>
      <dgm:spPr/>
      <dgm:t>
        <a:bodyPr/>
        <a:lstStyle/>
        <a:p>
          <a:endParaRPr lang="en-US"/>
        </a:p>
      </dgm:t>
    </dgm:pt>
    <dgm:pt modelId="{2016503A-D52D-4037-B4C8-1C9EDAD00667}" type="sibTrans" cxnId="{5464C2F2-5C53-4485-A77B-204F654DCEC7}">
      <dgm:prSet/>
      <dgm:spPr/>
      <dgm:t>
        <a:bodyPr/>
        <a:lstStyle/>
        <a:p>
          <a:endParaRPr lang="en-US"/>
        </a:p>
      </dgm:t>
    </dgm:pt>
    <dgm:pt modelId="{D6EAC72F-26C2-4A60-A488-19769DF6F860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u="sng" dirty="0"/>
            <a:t>Couponia</a:t>
          </a:r>
          <a:endParaRPr lang="en-US" sz="1200" dirty="0"/>
        </a:p>
      </dgm:t>
    </dgm:pt>
    <dgm:pt modelId="{77725B3D-6CC9-40AB-AD42-06D521A0A200}" type="parTrans" cxnId="{0F2B5DB4-9EF0-427C-A835-A2F3814C3A3E}">
      <dgm:prSet/>
      <dgm:spPr/>
      <dgm:t>
        <a:bodyPr/>
        <a:lstStyle/>
        <a:p>
          <a:endParaRPr lang="en-US"/>
        </a:p>
      </dgm:t>
    </dgm:pt>
    <dgm:pt modelId="{540204FF-6EA8-4C63-8B29-243904350893}" type="sibTrans" cxnId="{0F2B5DB4-9EF0-427C-A835-A2F3814C3A3E}">
      <dgm:prSet/>
      <dgm:spPr/>
      <dgm:t>
        <a:bodyPr/>
        <a:lstStyle/>
        <a:p>
          <a:endParaRPr lang="en-US"/>
        </a:p>
      </dgm:t>
    </dgm:pt>
    <dgm:pt modelId="{1930339D-C252-4A47-9845-1C6ABDC932D0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u="sng" dirty="0"/>
            <a:t>Scrum-3</a:t>
          </a:r>
        </a:p>
        <a:p>
          <a:r>
            <a:rPr lang="en-US" sz="1200" dirty="0"/>
            <a:t>User interface</a:t>
          </a:r>
        </a:p>
      </dgm:t>
    </dgm:pt>
    <dgm:pt modelId="{5DD9937B-786C-4F77-AB08-0017B7C0CA78}" type="sibTrans" cxnId="{566667F9-238C-496B-BEB3-2302D7ACCE36}">
      <dgm:prSet custT="1"/>
      <dgm:spPr/>
      <dgm:t>
        <a:bodyPr/>
        <a:lstStyle/>
        <a:p>
          <a:endParaRPr lang="en-US" sz="1200"/>
        </a:p>
      </dgm:t>
    </dgm:pt>
    <dgm:pt modelId="{E59D5A6A-57F0-482C-B248-718372A75679}" type="parTrans" cxnId="{566667F9-238C-496B-BEB3-2302D7ACCE36}">
      <dgm:prSet/>
      <dgm:spPr/>
      <dgm:t>
        <a:bodyPr/>
        <a:lstStyle/>
        <a:p>
          <a:endParaRPr lang="en-US"/>
        </a:p>
      </dgm:t>
    </dgm:pt>
    <dgm:pt modelId="{6DE01D88-48EF-414B-A89B-DBCA65F69000}" type="pres">
      <dgm:prSet presAssocID="{2B60D53E-34E9-4F35-93B2-CB18FB5AB066}" presName="linearFlow" presStyleCnt="0">
        <dgm:presLayoutVars>
          <dgm:dir/>
          <dgm:resizeHandles val="exact"/>
        </dgm:presLayoutVars>
      </dgm:prSet>
      <dgm:spPr/>
    </dgm:pt>
    <dgm:pt modelId="{1102B08F-5D97-4BB3-872C-2ABCEBC4D4E6}" type="pres">
      <dgm:prSet presAssocID="{FDF29286-628E-4520-97DF-F6E4980714BD}" presName="node" presStyleLbl="node1" presStyleIdx="0" presStyleCnt="5" custScaleX="82645" custScaleY="82645" custLinFactX="21988" custLinFactNeighborX="100000" custLinFactNeighborY="-864">
        <dgm:presLayoutVars>
          <dgm:bulletEnabled val="1"/>
        </dgm:presLayoutVars>
      </dgm:prSet>
      <dgm:spPr/>
    </dgm:pt>
    <dgm:pt modelId="{C28C53CC-546E-4B61-B587-6C0CEF5217AE}" type="pres">
      <dgm:prSet presAssocID="{2016503A-D52D-4037-B4C8-1C9EDAD00667}" presName="spacerL" presStyleCnt="0"/>
      <dgm:spPr/>
    </dgm:pt>
    <dgm:pt modelId="{4186EA35-40C8-4938-BF17-6E04FBC44ECA}" type="pres">
      <dgm:prSet presAssocID="{2016503A-D52D-4037-B4C8-1C9EDAD00667}" presName="sibTrans" presStyleLbl="sibTrans2D1" presStyleIdx="0" presStyleCnt="4" custScaleX="82645" custScaleY="82645" custLinFactX="27642" custLinFactNeighborX="100000"/>
      <dgm:spPr/>
    </dgm:pt>
    <dgm:pt modelId="{E885FD8A-0432-4722-A6D2-E2DAB3BE41DA}" type="pres">
      <dgm:prSet presAssocID="{2016503A-D52D-4037-B4C8-1C9EDAD00667}" presName="spacerR" presStyleCnt="0"/>
      <dgm:spPr/>
    </dgm:pt>
    <dgm:pt modelId="{D8B19FB0-7144-472B-B9CD-4B826B568318}" type="pres">
      <dgm:prSet presAssocID="{62164DCC-0573-44F7-8BC6-B3D4F5B23973}" presName="node" presStyleLbl="node1" presStyleIdx="1" presStyleCnt="5" custScaleX="82645" custScaleY="82645" custLinFactX="255403" custLinFactNeighborX="300000" custLinFactNeighborY="1306">
        <dgm:presLayoutVars>
          <dgm:bulletEnabled val="1"/>
        </dgm:presLayoutVars>
      </dgm:prSet>
      <dgm:spPr/>
    </dgm:pt>
    <dgm:pt modelId="{E3712736-AE3E-410C-B85E-23AB168DB48F}" type="pres">
      <dgm:prSet presAssocID="{A44D28A3-FF4A-4C4A-BFD0-9B536FBBAEB2}" presName="spacerL" presStyleCnt="0"/>
      <dgm:spPr/>
    </dgm:pt>
    <dgm:pt modelId="{1D30C973-F6C1-4A78-8D10-C0545B7C5E85}" type="pres">
      <dgm:prSet presAssocID="{A44D28A3-FF4A-4C4A-BFD0-9B536FBBAEB2}" presName="sibTrans" presStyleLbl="sibTrans2D1" presStyleIdx="1" presStyleCnt="4" custScaleX="82645" custScaleY="82645" custLinFactX="1035" custLinFactNeighborX="100000"/>
      <dgm:spPr/>
    </dgm:pt>
    <dgm:pt modelId="{31747CC6-B0B6-4B25-A44C-38A2C8BB0DF2}" type="pres">
      <dgm:prSet presAssocID="{A44D28A3-FF4A-4C4A-BFD0-9B536FBBAEB2}" presName="spacerR" presStyleCnt="0"/>
      <dgm:spPr/>
    </dgm:pt>
    <dgm:pt modelId="{47F60298-0B44-4439-84BC-26F33133FB22}" type="pres">
      <dgm:prSet presAssocID="{8894703D-DE33-4B2E-A7A9-DEF81B0B0F2C}" presName="node" presStyleLbl="node1" presStyleIdx="2" presStyleCnt="5" custScaleX="82645" custScaleY="82645" custLinFactX="-111087" custLinFactNeighborX="-200000" custLinFactNeighborY="2977">
        <dgm:presLayoutVars>
          <dgm:bulletEnabled val="1"/>
        </dgm:presLayoutVars>
      </dgm:prSet>
      <dgm:spPr/>
    </dgm:pt>
    <dgm:pt modelId="{E392FEBA-7C39-4CB6-97D3-D8565AE73506}" type="pres">
      <dgm:prSet presAssocID="{0464D595-526A-419E-9F83-8F2DF1ADA13D}" presName="spacerL" presStyleCnt="0"/>
      <dgm:spPr/>
    </dgm:pt>
    <dgm:pt modelId="{38DB50AC-33E8-4844-9AD8-C4AF64829E98}" type="pres">
      <dgm:prSet presAssocID="{0464D595-526A-419E-9F83-8F2DF1ADA13D}" presName="sibTrans" presStyleLbl="sibTrans2D1" presStyleIdx="2" presStyleCnt="4" custScaleX="82645" custScaleY="82645" custLinFactNeighborX="-99132"/>
      <dgm:spPr/>
    </dgm:pt>
    <dgm:pt modelId="{84607379-C1FC-437B-B728-D3A505BC4CBA}" type="pres">
      <dgm:prSet presAssocID="{0464D595-526A-419E-9F83-8F2DF1ADA13D}" presName="spacerR" presStyleCnt="0"/>
      <dgm:spPr/>
    </dgm:pt>
    <dgm:pt modelId="{9F30C8E2-11AC-484D-B383-352D8BC5F3E6}" type="pres">
      <dgm:prSet presAssocID="{1930339D-C252-4A47-9845-1C6ABDC932D0}" presName="node" presStyleLbl="node1" presStyleIdx="3" presStyleCnt="5" custScaleX="82645" custScaleY="82645" custLinFactX="-131118" custLinFactNeighborX="-200000" custLinFactNeighborY="3457">
        <dgm:presLayoutVars>
          <dgm:bulletEnabled val="1"/>
        </dgm:presLayoutVars>
      </dgm:prSet>
      <dgm:spPr/>
    </dgm:pt>
    <dgm:pt modelId="{62B625B9-26DF-47B0-8F2E-172BE9BA2341}" type="pres">
      <dgm:prSet presAssocID="{5DD9937B-786C-4F77-AB08-0017B7C0CA78}" presName="spacerL" presStyleCnt="0"/>
      <dgm:spPr/>
    </dgm:pt>
    <dgm:pt modelId="{16155ECF-6ABA-4957-A707-BCE042597543}" type="pres">
      <dgm:prSet presAssocID="{5DD9937B-786C-4F77-AB08-0017B7C0CA78}" presName="sibTrans" presStyleLbl="sibTrans2D1" presStyleIdx="3" presStyleCnt="4" custScaleX="82645" custScaleY="82645" custLinFactX="-24175" custLinFactNeighborX="-100000"/>
      <dgm:spPr/>
    </dgm:pt>
    <dgm:pt modelId="{2BDA58C7-6BA9-4FBC-BE72-066406D8F189}" type="pres">
      <dgm:prSet presAssocID="{5DD9937B-786C-4F77-AB08-0017B7C0CA78}" presName="spacerR" presStyleCnt="0"/>
      <dgm:spPr/>
    </dgm:pt>
    <dgm:pt modelId="{E0CD5A77-4245-433F-8005-F85A9E262B52}" type="pres">
      <dgm:prSet presAssocID="{D6EAC72F-26C2-4A60-A488-19769DF6F860}" presName="node" presStyleLbl="node1" presStyleIdx="4" presStyleCnt="5" custScaleX="82645" custScaleY="82645" custLinFactX="-23587" custLinFactNeighborX="-100000" custLinFactNeighborY="4967">
        <dgm:presLayoutVars>
          <dgm:bulletEnabled val="1"/>
        </dgm:presLayoutVars>
      </dgm:prSet>
      <dgm:spPr/>
    </dgm:pt>
  </dgm:ptLst>
  <dgm:cxnLst>
    <dgm:cxn modelId="{3C30A908-C27F-4A4D-A714-D8347D5FCCCA}" type="presOf" srcId="{5DD9937B-786C-4F77-AB08-0017B7C0CA78}" destId="{16155ECF-6ABA-4957-A707-BCE042597543}" srcOrd="0" destOrd="0" presId="urn:microsoft.com/office/officeart/2005/8/layout/equation1"/>
    <dgm:cxn modelId="{FB39333A-CB5B-4AE3-91CD-BE1400352506}" srcId="{2B60D53E-34E9-4F35-93B2-CB18FB5AB066}" destId="{62164DCC-0573-44F7-8BC6-B3D4F5B23973}" srcOrd="1" destOrd="0" parTransId="{C4CE4A62-FE49-4B1C-95D3-2F11DA639653}" sibTransId="{A44D28A3-FF4A-4C4A-BFD0-9B536FBBAEB2}"/>
    <dgm:cxn modelId="{4A7DF96B-E361-42B0-9A01-5EECD2710D4C}" type="presOf" srcId="{A44D28A3-FF4A-4C4A-BFD0-9B536FBBAEB2}" destId="{1D30C973-F6C1-4A78-8D10-C0545B7C5E85}" srcOrd="0" destOrd="0" presId="urn:microsoft.com/office/officeart/2005/8/layout/equation1"/>
    <dgm:cxn modelId="{F391A56F-8105-4C73-A6A9-FA2BAEA90A25}" type="presOf" srcId="{62164DCC-0573-44F7-8BC6-B3D4F5B23973}" destId="{D8B19FB0-7144-472B-B9CD-4B826B568318}" srcOrd="0" destOrd="0" presId="urn:microsoft.com/office/officeart/2005/8/layout/equation1"/>
    <dgm:cxn modelId="{A23E987C-7492-4FFE-BFD3-D072683B1EBB}" type="presOf" srcId="{8894703D-DE33-4B2E-A7A9-DEF81B0B0F2C}" destId="{47F60298-0B44-4439-84BC-26F33133FB22}" srcOrd="0" destOrd="0" presId="urn:microsoft.com/office/officeart/2005/8/layout/equation1"/>
    <dgm:cxn modelId="{DDAB757E-5045-408A-8C64-89DCC4A67AE2}" type="presOf" srcId="{2016503A-D52D-4037-B4C8-1C9EDAD00667}" destId="{4186EA35-40C8-4938-BF17-6E04FBC44ECA}" srcOrd="0" destOrd="0" presId="urn:microsoft.com/office/officeart/2005/8/layout/equation1"/>
    <dgm:cxn modelId="{29A4AC80-F06A-4F4C-9043-6240D9094183}" type="presOf" srcId="{FDF29286-628E-4520-97DF-F6E4980714BD}" destId="{1102B08F-5D97-4BB3-872C-2ABCEBC4D4E6}" srcOrd="0" destOrd="0" presId="urn:microsoft.com/office/officeart/2005/8/layout/equation1"/>
    <dgm:cxn modelId="{6092358A-B06D-4BCC-BACE-41C793A180AD}" type="presOf" srcId="{D6EAC72F-26C2-4A60-A488-19769DF6F860}" destId="{E0CD5A77-4245-433F-8005-F85A9E262B52}" srcOrd="0" destOrd="0" presId="urn:microsoft.com/office/officeart/2005/8/layout/equation1"/>
    <dgm:cxn modelId="{EEE85AB1-8AC9-4599-976C-3354A8403423}" type="presOf" srcId="{2B60D53E-34E9-4F35-93B2-CB18FB5AB066}" destId="{6DE01D88-48EF-414B-A89B-DBCA65F69000}" srcOrd="0" destOrd="0" presId="urn:microsoft.com/office/officeart/2005/8/layout/equation1"/>
    <dgm:cxn modelId="{0F2B5DB4-9EF0-427C-A835-A2F3814C3A3E}" srcId="{2B60D53E-34E9-4F35-93B2-CB18FB5AB066}" destId="{D6EAC72F-26C2-4A60-A488-19769DF6F860}" srcOrd="4" destOrd="0" parTransId="{77725B3D-6CC9-40AB-AD42-06D521A0A200}" sibTransId="{540204FF-6EA8-4C63-8B29-243904350893}"/>
    <dgm:cxn modelId="{C1EA93CB-3A21-4C12-BF52-A7686CFAD818}" srcId="{2B60D53E-34E9-4F35-93B2-CB18FB5AB066}" destId="{8894703D-DE33-4B2E-A7A9-DEF81B0B0F2C}" srcOrd="2" destOrd="0" parTransId="{5C6DEED9-A9A0-4FA3-8DFA-9BC6180E5936}" sibTransId="{0464D595-526A-419E-9F83-8F2DF1ADA13D}"/>
    <dgm:cxn modelId="{0A8F0CEC-FB2B-49A9-AA5D-1924AB500346}" type="presOf" srcId="{1930339D-C252-4A47-9845-1C6ABDC932D0}" destId="{9F30C8E2-11AC-484D-B383-352D8BC5F3E6}" srcOrd="0" destOrd="0" presId="urn:microsoft.com/office/officeart/2005/8/layout/equation1"/>
    <dgm:cxn modelId="{CF6CBBEE-2D15-4889-9B8D-59760493881A}" type="presOf" srcId="{0464D595-526A-419E-9F83-8F2DF1ADA13D}" destId="{38DB50AC-33E8-4844-9AD8-C4AF64829E98}" srcOrd="0" destOrd="0" presId="urn:microsoft.com/office/officeart/2005/8/layout/equation1"/>
    <dgm:cxn modelId="{5464C2F2-5C53-4485-A77B-204F654DCEC7}" srcId="{2B60D53E-34E9-4F35-93B2-CB18FB5AB066}" destId="{FDF29286-628E-4520-97DF-F6E4980714BD}" srcOrd="0" destOrd="0" parTransId="{A4D9FFBA-2380-4D39-9446-8E1F3E1D380C}" sibTransId="{2016503A-D52D-4037-B4C8-1C9EDAD00667}"/>
    <dgm:cxn modelId="{566667F9-238C-496B-BEB3-2302D7ACCE36}" srcId="{2B60D53E-34E9-4F35-93B2-CB18FB5AB066}" destId="{1930339D-C252-4A47-9845-1C6ABDC932D0}" srcOrd="3" destOrd="0" parTransId="{E59D5A6A-57F0-482C-B248-718372A75679}" sibTransId="{5DD9937B-786C-4F77-AB08-0017B7C0CA78}"/>
    <dgm:cxn modelId="{C5759110-D405-4D0F-8C54-1AE65AC55BD1}" type="presParOf" srcId="{6DE01D88-48EF-414B-A89B-DBCA65F69000}" destId="{1102B08F-5D97-4BB3-872C-2ABCEBC4D4E6}" srcOrd="0" destOrd="0" presId="urn:microsoft.com/office/officeart/2005/8/layout/equation1"/>
    <dgm:cxn modelId="{E4021027-F116-4E43-96C2-7698AE808EDA}" type="presParOf" srcId="{6DE01D88-48EF-414B-A89B-DBCA65F69000}" destId="{C28C53CC-546E-4B61-B587-6C0CEF5217AE}" srcOrd="1" destOrd="0" presId="urn:microsoft.com/office/officeart/2005/8/layout/equation1"/>
    <dgm:cxn modelId="{2CC4384F-BBA6-4680-A36E-C8099F285A74}" type="presParOf" srcId="{6DE01D88-48EF-414B-A89B-DBCA65F69000}" destId="{4186EA35-40C8-4938-BF17-6E04FBC44ECA}" srcOrd="2" destOrd="0" presId="urn:microsoft.com/office/officeart/2005/8/layout/equation1"/>
    <dgm:cxn modelId="{34697468-49F2-4BBE-A8A3-D77FDBC6F868}" type="presParOf" srcId="{6DE01D88-48EF-414B-A89B-DBCA65F69000}" destId="{E885FD8A-0432-4722-A6D2-E2DAB3BE41DA}" srcOrd="3" destOrd="0" presId="urn:microsoft.com/office/officeart/2005/8/layout/equation1"/>
    <dgm:cxn modelId="{33D6F4C9-FBBA-47E1-99CC-784581E9C982}" type="presParOf" srcId="{6DE01D88-48EF-414B-A89B-DBCA65F69000}" destId="{D8B19FB0-7144-472B-B9CD-4B826B568318}" srcOrd="4" destOrd="0" presId="urn:microsoft.com/office/officeart/2005/8/layout/equation1"/>
    <dgm:cxn modelId="{B302406A-4FF5-4C1C-A3CA-5CE2527F9114}" type="presParOf" srcId="{6DE01D88-48EF-414B-A89B-DBCA65F69000}" destId="{E3712736-AE3E-410C-B85E-23AB168DB48F}" srcOrd="5" destOrd="0" presId="urn:microsoft.com/office/officeart/2005/8/layout/equation1"/>
    <dgm:cxn modelId="{290E8D4D-578D-4DBF-9A55-34BB2998C1F7}" type="presParOf" srcId="{6DE01D88-48EF-414B-A89B-DBCA65F69000}" destId="{1D30C973-F6C1-4A78-8D10-C0545B7C5E85}" srcOrd="6" destOrd="0" presId="urn:microsoft.com/office/officeart/2005/8/layout/equation1"/>
    <dgm:cxn modelId="{269FE44B-AAEA-4629-ADDC-91EB28AF4ADD}" type="presParOf" srcId="{6DE01D88-48EF-414B-A89B-DBCA65F69000}" destId="{31747CC6-B0B6-4B25-A44C-38A2C8BB0DF2}" srcOrd="7" destOrd="0" presId="urn:microsoft.com/office/officeart/2005/8/layout/equation1"/>
    <dgm:cxn modelId="{E93E5FF3-D989-445E-8216-AC4FB4566C76}" type="presParOf" srcId="{6DE01D88-48EF-414B-A89B-DBCA65F69000}" destId="{47F60298-0B44-4439-84BC-26F33133FB22}" srcOrd="8" destOrd="0" presId="urn:microsoft.com/office/officeart/2005/8/layout/equation1"/>
    <dgm:cxn modelId="{B1DA8438-DB55-4641-B9DC-222F84E04695}" type="presParOf" srcId="{6DE01D88-48EF-414B-A89B-DBCA65F69000}" destId="{E392FEBA-7C39-4CB6-97D3-D8565AE73506}" srcOrd="9" destOrd="0" presId="urn:microsoft.com/office/officeart/2005/8/layout/equation1"/>
    <dgm:cxn modelId="{992E69B2-4F21-49E2-8F98-22425A2BB1A9}" type="presParOf" srcId="{6DE01D88-48EF-414B-A89B-DBCA65F69000}" destId="{38DB50AC-33E8-4844-9AD8-C4AF64829E98}" srcOrd="10" destOrd="0" presId="urn:microsoft.com/office/officeart/2005/8/layout/equation1"/>
    <dgm:cxn modelId="{5F48E242-0E00-45BF-9167-55E4A6953749}" type="presParOf" srcId="{6DE01D88-48EF-414B-A89B-DBCA65F69000}" destId="{84607379-C1FC-437B-B728-D3A505BC4CBA}" srcOrd="11" destOrd="0" presId="urn:microsoft.com/office/officeart/2005/8/layout/equation1"/>
    <dgm:cxn modelId="{547CC552-18D9-4CE1-BAD7-866F02B8DA86}" type="presParOf" srcId="{6DE01D88-48EF-414B-A89B-DBCA65F69000}" destId="{9F30C8E2-11AC-484D-B383-352D8BC5F3E6}" srcOrd="12" destOrd="0" presId="urn:microsoft.com/office/officeart/2005/8/layout/equation1"/>
    <dgm:cxn modelId="{166844E9-6D2F-4AD3-AAC3-A05EB2EA4F97}" type="presParOf" srcId="{6DE01D88-48EF-414B-A89B-DBCA65F69000}" destId="{62B625B9-26DF-47B0-8F2E-172BE9BA2341}" srcOrd="13" destOrd="0" presId="urn:microsoft.com/office/officeart/2005/8/layout/equation1"/>
    <dgm:cxn modelId="{0FA13D1B-746F-4E2B-9F2E-8F78F6EF5CE0}" type="presParOf" srcId="{6DE01D88-48EF-414B-A89B-DBCA65F69000}" destId="{16155ECF-6ABA-4957-A707-BCE042597543}" srcOrd="14" destOrd="0" presId="urn:microsoft.com/office/officeart/2005/8/layout/equation1"/>
    <dgm:cxn modelId="{7179AFA8-16FD-426F-8570-BF753F924393}" type="presParOf" srcId="{6DE01D88-48EF-414B-A89B-DBCA65F69000}" destId="{2BDA58C7-6BA9-4FBC-BE72-066406D8F189}" srcOrd="15" destOrd="0" presId="urn:microsoft.com/office/officeart/2005/8/layout/equation1"/>
    <dgm:cxn modelId="{411DFE40-85F2-416C-831F-EC6E31B161D5}" type="presParOf" srcId="{6DE01D88-48EF-414B-A89B-DBCA65F69000}" destId="{E0CD5A77-4245-433F-8005-F85A9E262B52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6C2F8-6DF4-44C1-9883-EB4A81484DF6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CF41AA-A245-440D-B1ED-9FDBA854E19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Couponia</a:t>
          </a:r>
        </a:p>
      </dgm:t>
    </dgm:pt>
    <dgm:pt modelId="{98997C8C-242C-454B-B8E9-5A699377F0AF}" type="parTrans" cxnId="{58DF935C-EADE-499B-8E74-A9B93D0A1C0C}">
      <dgm:prSet/>
      <dgm:spPr/>
      <dgm:t>
        <a:bodyPr/>
        <a:lstStyle/>
        <a:p>
          <a:endParaRPr lang="en-US"/>
        </a:p>
      </dgm:t>
    </dgm:pt>
    <dgm:pt modelId="{57DD4BFC-D34A-4AB5-A077-679ECED583DB}" type="sibTrans" cxnId="{58DF935C-EADE-499B-8E74-A9B93D0A1C0C}">
      <dgm:prSet/>
      <dgm:spPr/>
      <dgm:t>
        <a:bodyPr/>
        <a:lstStyle/>
        <a:p>
          <a:endParaRPr lang="en-US"/>
        </a:p>
      </dgm:t>
    </dgm:pt>
    <dgm:pt modelId="{EAE90A1B-D658-471F-9E1E-888AB5D11B04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5BB2E9A1-C24A-44BF-A0E2-6B7A12ABF9A5}" type="parTrans" cxnId="{06AF6C10-588F-419A-94EB-0E48CA10F672}">
      <dgm:prSet/>
      <dgm:spPr/>
      <dgm:t>
        <a:bodyPr/>
        <a:lstStyle/>
        <a:p>
          <a:endParaRPr lang="en-US"/>
        </a:p>
      </dgm:t>
    </dgm:pt>
    <dgm:pt modelId="{FBEEF05A-0C11-40C7-921E-481FE955F55A}" type="sibTrans" cxnId="{06AF6C10-588F-419A-94EB-0E48CA10F672}">
      <dgm:prSet/>
      <dgm:spPr/>
      <dgm:t>
        <a:bodyPr/>
        <a:lstStyle/>
        <a:p>
          <a:endParaRPr lang="en-US"/>
        </a:p>
      </dgm:t>
    </dgm:pt>
    <dgm:pt modelId="{10CCD537-BA8D-4A32-A5E6-92C29F0AD6E5}">
      <dgm:prSet phldrT="[Text]"/>
      <dgm:spPr/>
      <dgm:t>
        <a:bodyPr/>
        <a:lstStyle/>
        <a:p>
          <a:r>
            <a:rPr lang="en-US" dirty="0"/>
            <a:t>Contact</a:t>
          </a:r>
        </a:p>
      </dgm:t>
    </dgm:pt>
    <dgm:pt modelId="{67A1A704-B3AC-4BFD-A86C-0586CE81ED5C}" type="parTrans" cxnId="{D6A8D1E1-338A-4B7C-829E-40391AB56A10}">
      <dgm:prSet/>
      <dgm:spPr/>
      <dgm:t>
        <a:bodyPr/>
        <a:lstStyle/>
        <a:p>
          <a:endParaRPr lang="en-US"/>
        </a:p>
      </dgm:t>
    </dgm:pt>
    <dgm:pt modelId="{1C26CE70-01E8-433B-9CF4-947E2933AEB8}" type="sibTrans" cxnId="{D6A8D1E1-338A-4B7C-829E-40391AB56A10}">
      <dgm:prSet/>
      <dgm:spPr/>
      <dgm:t>
        <a:bodyPr/>
        <a:lstStyle/>
        <a:p>
          <a:endParaRPr lang="en-US"/>
        </a:p>
      </dgm:t>
    </dgm:pt>
    <dgm:pt modelId="{3EAEC1AE-E8CC-4A8F-AD46-AD06ACECFCFB}">
      <dgm:prSet phldrT="[Text]"/>
      <dgm:spPr/>
      <dgm:t>
        <a:bodyPr/>
        <a:lstStyle/>
        <a:p>
          <a:r>
            <a:rPr lang="en-US" dirty="0"/>
            <a:t>Contact details</a:t>
          </a:r>
        </a:p>
      </dgm:t>
    </dgm:pt>
    <dgm:pt modelId="{AEB3FBA9-A710-44F8-94F1-DB60DC47627B}" type="parTrans" cxnId="{04E53DA5-0C9D-4702-B2BB-4A90D63DA373}">
      <dgm:prSet/>
      <dgm:spPr/>
      <dgm:t>
        <a:bodyPr/>
        <a:lstStyle/>
        <a:p>
          <a:endParaRPr lang="en-US"/>
        </a:p>
      </dgm:t>
    </dgm:pt>
    <dgm:pt modelId="{B83A3A99-5CBC-437E-BD42-4D8343B36C96}" type="sibTrans" cxnId="{04E53DA5-0C9D-4702-B2BB-4A90D63DA373}">
      <dgm:prSet/>
      <dgm:spPr/>
      <dgm:t>
        <a:bodyPr/>
        <a:lstStyle/>
        <a:p>
          <a:endParaRPr lang="en-US"/>
        </a:p>
      </dgm:t>
    </dgm:pt>
    <dgm:pt modelId="{B9490AD5-2F49-45E2-B335-65A4BBFF17E4}">
      <dgm:prSet/>
      <dgm:spPr/>
      <dgm:t>
        <a:bodyPr/>
        <a:lstStyle/>
        <a:p>
          <a:r>
            <a:rPr lang="en-US" dirty="0"/>
            <a:t>Categories</a:t>
          </a:r>
        </a:p>
      </dgm:t>
    </dgm:pt>
    <dgm:pt modelId="{1DDEEB50-1672-4A03-9E0F-D14BC5C68F45}" type="parTrans" cxnId="{91DC7505-0F89-4595-8D23-5B514A482779}">
      <dgm:prSet/>
      <dgm:spPr/>
      <dgm:t>
        <a:bodyPr/>
        <a:lstStyle/>
        <a:p>
          <a:endParaRPr lang="en-US"/>
        </a:p>
      </dgm:t>
    </dgm:pt>
    <dgm:pt modelId="{FE43A604-2EB1-4422-A969-19EF456D3C69}" type="sibTrans" cxnId="{91DC7505-0F89-4595-8D23-5B514A482779}">
      <dgm:prSet/>
      <dgm:spPr/>
      <dgm:t>
        <a:bodyPr/>
        <a:lstStyle/>
        <a:p>
          <a:endParaRPr lang="en-US"/>
        </a:p>
      </dgm:t>
    </dgm:pt>
    <dgm:pt modelId="{4BDA2031-1B8E-418C-A887-E9654906B7AE}">
      <dgm:prSet/>
      <dgm:spPr/>
      <dgm:t>
        <a:bodyPr/>
        <a:lstStyle/>
        <a:p>
          <a:r>
            <a:rPr lang="en-US" dirty="0"/>
            <a:t>Users Login</a:t>
          </a:r>
        </a:p>
      </dgm:t>
    </dgm:pt>
    <dgm:pt modelId="{8D2852B1-A456-4462-8283-1F4A19B88CBD}" type="parTrans" cxnId="{8ADF5B77-A3BC-4D4E-8208-2510DD2D565C}">
      <dgm:prSet/>
      <dgm:spPr/>
      <dgm:t>
        <a:bodyPr/>
        <a:lstStyle/>
        <a:p>
          <a:endParaRPr lang="en-US"/>
        </a:p>
      </dgm:t>
    </dgm:pt>
    <dgm:pt modelId="{FAC4428B-6FE0-47B1-81EC-330AF482A543}" type="sibTrans" cxnId="{8ADF5B77-A3BC-4D4E-8208-2510DD2D565C}">
      <dgm:prSet/>
      <dgm:spPr/>
      <dgm:t>
        <a:bodyPr/>
        <a:lstStyle/>
        <a:p>
          <a:endParaRPr lang="en-US"/>
        </a:p>
      </dgm:t>
    </dgm:pt>
    <dgm:pt modelId="{D3A21AA4-BA11-47CD-94FA-2A8B280F36E3}">
      <dgm:prSet/>
      <dgm:spPr/>
      <dgm:t>
        <a:bodyPr/>
        <a:lstStyle/>
        <a:p>
          <a:r>
            <a:rPr lang="en-US" dirty="0"/>
            <a:t>Product Listing</a:t>
          </a:r>
        </a:p>
      </dgm:t>
    </dgm:pt>
    <dgm:pt modelId="{9BE0690C-5237-4911-AF7A-487A384E1C7E}" type="parTrans" cxnId="{4EEFEC8C-5081-4125-9375-38B45F0B63F6}">
      <dgm:prSet/>
      <dgm:spPr/>
      <dgm:t>
        <a:bodyPr/>
        <a:lstStyle/>
        <a:p>
          <a:endParaRPr lang="en-US"/>
        </a:p>
      </dgm:t>
    </dgm:pt>
    <dgm:pt modelId="{683B62CA-615E-4AC7-80CF-A974593D33A3}" type="sibTrans" cxnId="{4EEFEC8C-5081-4125-9375-38B45F0B63F6}">
      <dgm:prSet/>
      <dgm:spPr/>
      <dgm:t>
        <a:bodyPr/>
        <a:lstStyle/>
        <a:p>
          <a:endParaRPr lang="en-US"/>
        </a:p>
      </dgm:t>
    </dgm:pt>
    <dgm:pt modelId="{6FCE7A9D-603C-4B8F-98F4-F6D2C1D4D4E9}">
      <dgm:prSet/>
      <dgm:spPr/>
      <dgm:t>
        <a:bodyPr/>
        <a:lstStyle/>
        <a:p>
          <a:r>
            <a:rPr lang="en-US" dirty="0"/>
            <a:t>Contact Us Form</a:t>
          </a:r>
        </a:p>
      </dgm:t>
    </dgm:pt>
    <dgm:pt modelId="{0CC432D3-46DC-4DDE-8E06-0F21DF1BCA91}" type="parTrans" cxnId="{1979B939-3838-4F84-95F1-6C0C6C1F79F7}">
      <dgm:prSet/>
      <dgm:spPr/>
      <dgm:t>
        <a:bodyPr/>
        <a:lstStyle/>
        <a:p>
          <a:endParaRPr lang="en-US"/>
        </a:p>
      </dgm:t>
    </dgm:pt>
    <dgm:pt modelId="{F031C4A7-EC31-4B61-9ED3-EF83E7778B84}" type="sibTrans" cxnId="{1979B939-3838-4F84-95F1-6C0C6C1F79F7}">
      <dgm:prSet/>
      <dgm:spPr/>
      <dgm:t>
        <a:bodyPr/>
        <a:lstStyle/>
        <a:p>
          <a:endParaRPr lang="en-US"/>
        </a:p>
      </dgm:t>
    </dgm:pt>
    <dgm:pt modelId="{C018E3FA-9C5B-4FB6-A7BE-783A205C0832}">
      <dgm:prSet/>
      <dgm:spPr/>
      <dgm:t>
        <a:bodyPr/>
        <a:lstStyle/>
        <a:p>
          <a:r>
            <a:rPr lang="en-US" dirty="0"/>
            <a:t>Premium coupons</a:t>
          </a:r>
        </a:p>
      </dgm:t>
    </dgm:pt>
    <dgm:pt modelId="{71504ACB-CFF5-4249-BD23-B0586BF9B9BC}" type="parTrans" cxnId="{A19284CB-D251-4004-80D7-CBDE577E06D6}">
      <dgm:prSet/>
      <dgm:spPr/>
      <dgm:t>
        <a:bodyPr/>
        <a:lstStyle/>
        <a:p>
          <a:endParaRPr lang="en-US"/>
        </a:p>
      </dgm:t>
    </dgm:pt>
    <dgm:pt modelId="{5154F767-B331-4318-A73B-A433C50D522E}" type="sibTrans" cxnId="{A19284CB-D251-4004-80D7-CBDE577E06D6}">
      <dgm:prSet/>
      <dgm:spPr/>
      <dgm:t>
        <a:bodyPr/>
        <a:lstStyle/>
        <a:p>
          <a:endParaRPr lang="en-US"/>
        </a:p>
      </dgm:t>
    </dgm:pt>
    <dgm:pt modelId="{B8D12D7E-FDD1-4081-A228-2F77CC53D4B1}">
      <dgm:prSet phldrT="[Text]"/>
      <dgm:spPr/>
      <dgm:t>
        <a:bodyPr/>
        <a:lstStyle/>
        <a:p>
          <a:r>
            <a:rPr lang="en-US" dirty="0"/>
            <a:t>Category Menu</a:t>
          </a:r>
        </a:p>
      </dgm:t>
    </dgm:pt>
    <dgm:pt modelId="{5856DA22-401F-47EB-812E-161B84BEB167}" type="sibTrans" cxnId="{3917DD8A-4AB7-49E5-872D-2DE42D8E34BF}">
      <dgm:prSet/>
      <dgm:spPr/>
      <dgm:t>
        <a:bodyPr/>
        <a:lstStyle/>
        <a:p>
          <a:endParaRPr lang="en-US"/>
        </a:p>
      </dgm:t>
    </dgm:pt>
    <dgm:pt modelId="{543C42A6-2914-4907-8FA3-7E7BD92C199C}" type="parTrans" cxnId="{3917DD8A-4AB7-49E5-872D-2DE42D8E34BF}">
      <dgm:prSet/>
      <dgm:spPr/>
      <dgm:t>
        <a:bodyPr/>
        <a:lstStyle/>
        <a:p>
          <a:endParaRPr lang="en-US"/>
        </a:p>
      </dgm:t>
    </dgm:pt>
    <dgm:pt modelId="{88CBAABE-7BC8-4A6D-B8DB-B808ACF5C5F3}">
      <dgm:prSet/>
      <dgm:spPr/>
      <dgm:t>
        <a:bodyPr/>
        <a:lstStyle/>
        <a:p>
          <a:r>
            <a:rPr lang="en-US" dirty="0"/>
            <a:t>Best Offers</a:t>
          </a:r>
        </a:p>
      </dgm:t>
    </dgm:pt>
    <dgm:pt modelId="{F15BF6B6-F042-4917-BBEF-EF83AF774B6A}" type="parTrans" cxnId="{D325A6B3-F046-427D-8CB6-29380332146D}">
      <dgm:prSet/>
      <dgm:spPr/>
      <dgm:t>
        <a:bodyPr/>
        <a:lstStyle/>
        <a:p>
          <a:endParaRPr lang="en-US"/>
        </a:p>
      </dgm:t>
    </dgm:pt>
    <dgm:pt modelId="{6DDFD50D-A5EA-46EB-81A5-0011F95FAB9C}" type="sibTrans" cxnId="{D325A6B3-F046-427D-8CB6-29380332146D}">
      <dgm:prSet/>
      <dgm:spPr/>
      <dgm:t>
        <a:bodyPr/>
        <a:lstStyle/>
        <a:p>
          <a:endParaRPr lang="en-US"/>
        </a:p>
      </dgm:t>
    </dgm:pt>
    <dgm:pt modelId="{37F07FDD-6F1B-437D-A653-4F80762B767C}">
      <dgm:prSet/>
      <dgm:spPr/>
      <dgm:t>
        <a:bodyPr/>
        <a:lstStyle/>
        <a:p>
          <a:r>
            <a:rPr lang="en-US" dirty="0"/>
            <a:t>Top Brands</a:t>
          </a:r>
        </a:p>
      </dgm:t>
    </dgm:pt>
    <dgm:pt modelId="{7A3152A3-20F7-4DE5-9F97-F847ABFCDBA7}" type="parTrans" cxnId="{FB62C818-AB54-4A61-993A-5B812664DFE9}">
      <dgm:prSet/>
      <dgm:spPr/>
      <dgm:t>
        <a:bodyPr/>
        <a:lstStyle/>
        <a:p>
          <a:endParaRPr lang="en-US"/>
        </a:p>
      </dgm:t>
    </dgm:pt>
    <dgm:pt modelId="{AFAA611E-E7CB-43C7-BC68-729A30575908}" type="sibTrans" cxnId="{FB62C818-AB54-4A61-993A-5B812664DFE9}">
      <dgm:prSet/>
      <dgm:spPr/>
      <dgm:t>
        <a:bodyPr/>
        <a:lstStyle/>
        <a:p>
          <a:endParaRPr lang="en-US"/>
        </a:p>
      </dgm:t>
    </dgm:pt>
    <dgm:pt modelId="{1189ADF2-6012-4F2E-A55C-08D2BFFC5219}">
      <dgm:prSet/>
      <dgm:spPr/>
      <dgm:t>
        <a:bodyPr/>
        <a:lstStyle/>
        <a:p>
          <a:r>
            <a:rPr lang="en-US" dirty="0"/>
            <a:t>Coupon Facts</a:t>
          </a:r>
        </a:p>
      </dgm:t>
    </dgm:pt>
    <dgm:pt modelId="{477379B3-B666-4E92-AA8E-5F8D53B9776B}" type="parTrans" cxnId="{355EF6FE-3C7A-4A8C-96CB-362A4105B7D9}">
      <dgm:prSet/>
      <dgm:spPr/>
      <dgm:t>
        <a:bodyPr/>
        <a:lstStyle/>
        <a:p>
          <a:endParaRPr lang="en-US"/>
        </a:p>
      </dgm:t>
    </dgm:pt>
    <dgm:pt modelId="{7D71971B-6AC7-452C-B710-855233117F4D}" type="sibTrans" cxnId="{355EF6FE-3C7A-4A8C-96CB-362A4105B7D9}">
      <dgm:prSet/>
      <dgm:spPr/>
      <dgm:t>
        <a:bodyPr/>
        <a:lstStyle/>
        <a:p>
          <a:endParaRPr lang="en-US"/>
        </a:p>
      </dgm:t>
    </dgm:pt>
    <dgm:pt modelId="{19698EDE-DAF7-4FF1-9B5B-92AB341FD1D8}">
      <dgm:prSet/>
      <dgm:spPr/>
      <dgm:t>
        <a:bodyPr/>
        <a:lstStyle/>
        <a:p>
          <a:r>
            <a:rPr lang="en-US" dirty="0"/>
            <a:t>Blog</a:t>
          </a:r>
        </a:p>
      </dgm:t>
    </dgm:pt>
    <dgm:pt modelId="{E517D0DA-D1B2-45C2-B495-DE0F8D5F3D1B}" type="parTrans" cxnId="{C7B5A0E9-5D30-445A-A7A2-EF65AB60A16A}">
      <dgm:prSet/>
      <dgm:spPr/>
      <dgm:t>
        <a:bodyPr/>
        <a:lstStyle/>
        <a:p>
          <a:endParaRPr lang="en-US"/>
        </a:p>
      </dgm:t>
    </dgm:pt>
    <dgm:pt modelId="{20DE960C-D66A-4A6E-AEF8-736A26A803BE}" type="sibTrans" cxnId="{C7B5A0E9-5D30-445A-A7A2-EF65AB60A16A}">
      <dgm:prSet/>
      <dgm:spPr/>
      <dgm:t>
        <a:bodyPr/>
        <a:lstStyle/>
        <a:p>
          <a:endParaRPr lang="en-US"/>
        </a:p>
      </dgm:t>
    </dgm:pt>
    <dgm:pt modelId="{7EE379C7-0BE7-4654-BFC8-252D0380DEB9}">
      <dgm:prSet/>
      <dgm:spPr/>
      <dgm:t>
        <a:bodyPr/>
        <a:lstStyle/>
        <a:p>
          <a:r>
            <a:rPr lang="en-US" dirty="0"/>
            <a:t>Admin Login</a:t>
          </a:r>
        </a:p>
      </dgm:t>
    </dgm:pt>
    <dgm:pt modelId="{C8006DAC-863B-4CD8-9241-B317646CBF80}" type="parTrans" cxnId="{B84A4C4D-0D3F-4095-A37F-7B446A05BFDC}">
      <dgm:prSet/>
      <dgm:spPr/>
      <dgm:t>
        <a:bodyPr/>
        <a:lstStyle/>
        <a:p>
          <a:endParaRPr lang="en-US"/>
        </a:p>
      </dgm:t>
    </dgm:pt>
    <dgm:pt modelId="{6B0AB5AD-8AB6-4876-9A19-2CCF05CE46D0}" type="sibTrans" cxnId="{B84A4C4D-0D3F-4095-A37F-7B446A05BFDC}">
      <dgm:prSet/>
      <dgm:spPr/>
      <dgm:t>
        <a:bodyPr/>
        <a:lstStyle/>
        <a:p>
          <a:endParaRPr lang="en-US"/>
        </a:p>
      </dgm:t>
    </dgm:pt>
    <dgm:pt modelId="{177313E7-FA88-4C87-8222-D1B4DD072667}">
      <dgm:prSet/>
      <dgm:spPr/>
      <dgm:t>
        <a:bodyPr/>
        <a:lstStyle/>
        <a:p>
          <a:r>
            <a:rPr lang="en-US" dirty="0"/>
            <a:t>Graphs</a:t>
          </a:r>
        </a:p>
      </dgm:t>
    </dgm:pt>
    <dgm:pt modelId="{82EA2215-2CD5-4BB8-A4D3-30FAD67A1754}" type="parTrans" cxnId="{14425EA3-E86A-433A-9A33-417BF5AE1CC6}">
      <dgm:prSet/>
      <dgm:spPr/>
      <dgm:t>
        <a:bodyPr/>
        <a:lstStyle/>
        <a:p>
          <a:endParaRPr lang="en-US"/>
        </a:p>
      </dgm:t>
    </dgm:pt>
    <dgm:pt modelId="{2400C63A-3603-4843-8ABB-782E034209B6}" type="sibTrans" cxnId="{14425EA3-E86A-433A-9A33-417BF5AE1CC6}">
      <dgm:prSet/>
      <dgm:spPr/>
      <dgm:t>
        <a:bodyPr/>
        <a:lstStyle/>
        <a:p>
          <a:endParaRPr lang="en-US"/>
        </a:p>
      </dgm:t>
    </dgm:pt>
    <dgm:pt modelId="{AF2BC879-B6FA-4FF7-8DF3-2D2357EFF063}">
      <dgm:prSet/>
      <dgm:spPr/>
      <dgm:t>
        <a:bodyPr/>
        <a:lstStyle/>
        <a:p>
          <a:r>
            <a:rPr lang="en-US" dirty="0"/>
            <a:t>Add Coupon</a:t>
          </a:r>
        </a:p>
      </dgm:t>
    </dgm:pt>
    <dgm:pt modelId="{EC684530-FBED-4419-948E-40B0E6C0B2B0}" type="parTrans" cxnId="{253DC3F7-807D-4988-AE2F-735637219A96}">
      <dgm:prSet/>
      <dgm:spPr/>
      <dgm:t>
        <a:bodyPr/>
        <a:lstStyle/>
        <a:p>
          <a:endParaRPr lang="en-US"/>
        </a:p>
      </dgm:t>
    </dgm:pt>
    <dgm:pt modelId="{4C998BEB-E8ED-43E1-A88A-FEF73721B74F}" type="sibTrans" cxnId="{253DC3F7-807D-4988-AE2F-735637219A96}">
      <dgm:prSet/>
      <dgm:spPr/>
      <dgm:t>
        <a:bodyPr/>
        <a:lstStyle/>
        <a:p>
          <a:endParaRPr lang="en-US"/>
        </a:p>
      </dgm:t>
    </dgm:pt>
    <dgm:pt modelId="{81C20724-BE2A-40C9-AA80-655ADAF9876D}">
      <dgm:prSet/>
      <dgm:spPr/>
      <dgm:t>
        <a:bodyPr/>
        <a:lstStyle/>
        <a:p>
          <a:r>
            <a:rPr lang="en-US" dirty="0"/>
            <a:t>Remove Coupon</a:t>
          </a:r>
        </a:p>
      </dgm:t>
    </dgm:pt>
    <dgm:pt modelId="{E0275DE7-61B6-42C6-8E34-80F46BAE482D}" type="parTrans" cxnId="{EF6DE3B0-3834-45FC-8482-FF5F87594F14}">
      <dgm:prSet/>
      <dgm:spPr/>
      <dgm:t>
        <a:bodyPr/>
        <a:lstStyle/>
        <a:p>
          <a:endParaRPr lang="en-US"/>
        </a:p>
      </dgm:t>
    </dgm:pt>
    <dgm:pt modelId="{4E223698-A216-45CC-B560-423C64CF87D3}" type="sibTrans" cxnId="{EF6DE3B0-3834-45FC-8482-FF5F87594F14}">
      <dgm:prSet/>
      <dgm:spPr/>
      <dgm:t>
        <a:bodyPr/>
        <a:lstStyle/>
        <a:p>
          <a:endParaRPr lang="en-US"/>
        </a:p>
      </dgm:t>
    </dgm:pt>
    <dgm:pt modelId="{FF382C9B-DDC8-4F2C-BF30-EFF8A700A8E6}">
      <dgm:prSet/>
      <dgm:spPr/>
      <dgm:t>
        <a:bodyPr/>
        <a:lstStyle/>
        <a:p>
          <a:r>
            <a:rPr lang="en-US" dirty="0"/>
            <a:t>Write Blog</a:t>
          </a:r>
        </a:p>
      </dgm:t>
    </dgm:pt>
    <dgm:pt modelId="{227C38B0-9A68-47B0-9968-A9092B92F3C2}" type="parTrans" cxnId="{A1903C31-A5B3-4063-97F9-2E0F29CD7DA8}">
      <dgm:prSet/>
      <dgm:spPr/>
      <dgm:t>
        <a:bodyPr/>
        <a:lstStyle/>
        <a:p>
          <a:endParaRPr lang="en-US"/>
        </a:p>
      </dgm:t>
    </dgm:pt>
    <dgm:pt modelId="{73F111C0-6B90-48F8-81E1-65F9AB1D31B6}" type="sibTrans" cxnId="{A1903C31-A5B3-4063-97F9-2E0F29CD7DA8}">
      <dgm:prSet/>
      <dgm:spPr/>
      <dgm:t>
        <a:bodyPr/>
        <a:lstStyle/>
        <a:p>
          <a:endParaRPr lang="en-US"/>
        </a:p>
      </dgm:t>
    </dgm:pt>
    <dgm:pt modelId="{26FADDDE-E955-47C8-B9C7-B8E32773C577}" type="pres">
      <dgm:prSet presAssocID="{4716C2F8-6DF4-44C1-9883-EB4A81484DF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82E3DD-96CA-42E3-9540-FF83CE678B10}" type="pres">
      <dgm:prSet presAssocID="{4716C2F8-6DF4-44C1-9883-EB4A81484DF6}" presName="hierFlow" presStyleCnt="0"/>
      <dgm:spPr/>
    </dgm:pt>
    <dgm:pt modelId="{551AAAD8-756F-44EF-93A0-8314A1E18790}" type="pres">
      <dgm:prSet presAssocID="{4716C2F8-6DF4-44C1-9883-EB4A81484DF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E6532FA-575C-4E9A-B5DE-C56259BD4860}" type="pres">
      <dgm:prSet presAssocID="{9BCF41AA-A245-440D-B1ED-9FDBA854E192}" presName="Name14" presStyleCnt="0"/>
      <dgm:spPr/>
    </dgm:pt>
    <dgm:pt modelId="{363615AC-3270-47AD-8F35-0F92B6A4E906}" type="pres">
      <dgm:prSet presAssocID="{9BCF41AA-A245-440D-B1ED-9FDBA854E192}" presName="level1Shape" presStyleLbl="node0" presStyleIdx="0" presStyleCnt="1" custScaleX="99070" custScaleY="122960" custLinFactX="26923" custLinFactY="-100000" custLinFactNeighborX="100000" custLinFactNeighborY="-178311">
        <dgm:presLayoutVars>
          <dgm:chPref val="3"/>
        </dgm:presLayoutVars>
      </dgm:prSet>
      <dgm:spPr/>
    </dgm:pt>
    <dgm:pt modelId="{C2173B8A-35F6-4BDE-8B53-BE30A3B41435}" type="pres">
      <dgm:prSet presAssocID="{9BCF41AA-A245-440D-B1ED-9FDBA854E192}" presName="hierChild2" presStyleCnt="0"/>
      <dgm:spPr/>
    </dgm:pt>
    <dgm:pt modelId="{B6B7259D-BDA1-4422-81FF-8E9A756469D0}" type="pres">
      <dgm:prSet presAssocID="{5BB2E9A1-C24A-44BF-A0E2-6B7A12ABF9A5}" presName="Name19" presStyleLbl="parChTrans1D2" presStyleIdx="0" presStyleCnt="9"/>
      <dgm:spPr/>
    </dgm:pt>
    <dgm:pt modelId="{2EDBE1A1-29A0-4E91-A6A3-A267EDD825CE}" type="pres">
      <dgm:prSet presAssocID="{EAE90A1B-D658-471F-9E1E-888AB5D11B04}" presName="Name21" presStyleCnt="0"/>
      <dgm:spPr/>
    </dgm:pt>
    <dgm:pt modelId="{467DE386-0F0A-4E92-BAD5-9A82A2E1804E}" type="pres">
      <dgm:prSet presAssocID="{EAE90A1B-D658-471F-9E1E-888AB5D11B04}" presName="level2Shape" presStyleLbl="node2" presStyleIdx="0" presStyleCnt="9" custScaleX="99070" custScaleY="122960" custLinFactX="26923" custLinFactY="-47775" custLinFactNeighborX="100000" custLinFactNeighborY="-100000"/>
      <dgm:spPr/>
    </dgm:pt>
    <dgm:pt modelId="{1297BD88-2268-4902-9DCD-B06BC9373B34}" type="pres">
      <dgm:prSet presAssocID="{EAE90A1B-D658-471F-9E1E-888AB5D11B04}" presName="hierChild3" presStyleCnt="0"/>
      <dgm:spPr/>
    </dgm:pt>
    <dgm:pt modelId="{709C580A-DB89-4949-BF54-362228556C3E}" type="pres">
      <dgm:prSet presAssocID="{543C42A6-2914-4907-8FA3-7E7BD92C199C}" presName="Name19" presStyleLbl="parChTrans1D3" presStyleIdx="0" presStyleCnt="9"/>
      <dgm:spPr/>
    </dgm:pt>
    <dgm:pt modelId="{B3231E98-6A2E-4EC6-AB30-ABA17FA0DFEE}" type="pres">
      <dgm:prSet presAssocID="{B8D12D7E-FDD1-4081-A228-2F77CC53D4B1}" presName="Name21" presStyleCnt="0"/>
      <dgm:spPr/>
    </dgm:pt>
    <dgm:pt modelId="{B10B2301-DBB2-4FCD-ACAE-A62557368398}" type="pres">
      <dgm:prSet presAssocID="{B8D12D7E-FDD1-4081-A228-2F77CC53D4B1}" presName="level2Shape" presStyleLbl="node3" presStyleIdx="0" presStyleCnt="9" custScaleX="99070" custScaleY="122960" custLinFactX="26923" custLinFactY="-47775" custLinFactNeighborX="100000" custLinFactNeighborY="-100000"/>
      <dgm:spPr/>
    </dgm:pt>
    <dgm:pt modelId="{40AB93C6-0650-4BD7-87E1-0FA28F38F855}" type="pres">
      <dgm:prSet presAssocID="{B8D12D7E-FDD1-4081-A228-2F77CC53D4B1}" presName="hierChild3" presStyleCnt="0"/>
      <dgm:spPr/>
    </dgm:pt>
    <dgm:pt modelId="{BC6749D2-8146-4231-8F06-35C78836FFE0}" type="pres">
      <dgm:prSet presAssocID="{1DDEEB50-1672-4A03-9E0F-D14BC5C68F45}" presName="Name19" presStyleLbl="parChTrans1D2" presStyleIdx="1" presStyleCnt="9"/>
      <dgm:spPr/>
    </dgm:pt>
    <dgm:pt modelId="{ABDD2B39-D2ED-4756-AF82-4B5C7EC2C369}" type="pres">
      <dgm:prSet presAssocID="{B9490AD5-2F49-45E2-B335-65A4BBFF17E4}" presName="Name21" presStyleCnt="0"/>
      <dgm:spPr/>
    </dgm:pt>
    <dgm:pt modelId="{580C6C78-FDA6-40E9-A8BD-049AF945676B}" type="pres">
      <dgm:prSet presAssocID="{B9490AD5-2F49-45E2-B335-65A4BBFF17E4}" presName="level2Shape" presStyleLbl="node2" presStyleIdx="1" presStyleCnt="9" custScaleX="99070" custScaleY="122960" custLinFactX="26923" custLinFactY="-47775" custLinFactNeighborX="100000" custLinFactNeighborY="-100000"/>
      <dgm:spPr/>
    </dgm:pt>
    <dgm:pt modelId="{E09F8DE0-6F84-46B9-BEF5-312831AAB5E7}" type="pres">
      <dgm:prSet presAssocID="{B9490AD5-2F49-45E2-B335-65A4BBFF17E4}" presName="hierChild3" presStyleCnt="0"/>
      <dgm:spPr/>
    </dgm:pt>
    <dgm:pt modelId="{DB6E8E06-C93E-4E8B-A452-D14ED4AAFEDF}" type="pres">
      <dgm:prSet presAssocID="{9BE0690C-5237-4911-AF7A-487A384E1C7E}" presName="Name19" presStyleLbl="parChTrans1D3" presStyleIdx="1" presStyleCnt="9"/>
      <dgm:spPr/>
    </dgm:pt>
    <dgm:pt modelId="{CB60EDF5-75BE-4B36-94CF-C302A40575D0}" type="pres">
      <dgm:prSet presAssocID="{D3A21AA4-BA11-47CD-94FA-2A8B280F36E3}" presName="Name21" presStyleCnt="0"/>
      <dgm:spPr/>
    </dgm:pt>
    <dgm:pt modelId="{46394BB8-3F25-44F2-8F41-BCE2649D0695}" type="pres">
      <dgm:prSet presAssocID="{D3A21AA4-BA11-47CD-94FA-2A8B280F36E3}" presName="level2Shape" presStyleLbl="node3" presStyleIdx="1" presStyleCnt="9" custScaleX="99070" custScaleY="122960" custLinFactX="26923" custLinFactY="-47775" custLinFactNeighborX="100000" custLinFactNeighborY="-100000"/>
      <dgm:spPr/>
    </dgm:pt>
    <dgm:pt modelId="{FB1A2865-E103-448D-ABE2-3BF6E9DA723F}" type="pres">
      <dgm:prSet presAssocID="{D3A21AA4-BA11-47CD-94FA-2A8B280F36E3}" presName="hierChild3" presStyleCnt="0"/>
      <dgm:spPr/>
    </dgm:pt>
    <dgm:pt modelId="{A96DE794-3E44-44EB-B503-6E000E38172D}" type="pres">
      <dgm:prSet presAssocID="{67A1A704-B3AC-4BFD-A86C-0586CE81ED5C}" presName="Name19" presStyleLbl="parChTrans1D2" presStyleIdx="2" presStyleCnt="9"/>
      <dgm:spPr/>
    </dgm:pt>
    <dgm:pt modelId="{A5E56A17-304E-49DD-94B0-DEA1B9717D0B}" type="pres">
      <dgm:prSet presAssocID="{10CCD537-BA8D-4A32-A5E6-92C29F0AD6E5}" presName="Name21" presStyleCnt="0"/>
      <dgm:spPr/>
    </dgm:pt>
    <dgm:pt modelId="{3F69FD89-8031-405F-93A0-2DE816F23CF2}" type="pres">
      <dgm:prSet presAssocID="{10CCD537-BA8D-4A32-A5E6-92C29F0AD6E5}" presName="level2Shape" presStyleLbl="node2" presStyleIdx="2" presStyleCnt="9" custScaleX="99070" custScaleY="122960" custLinFactX="121923" custLinFactY="-39668" custLinFactNeighborX="200000" custLinFactNeighborY="-100000"/>
      <dgm:spPr/>
    </dgm:pt>
    <dgm:pt modelId="{25C34F09-5C1B-418F-B44E-534C2EB657D9}" type="pres">
      <dgm:prSet presAssocID="{10CCD537-BA8D-4A32-A5E6-92C29F0AD6E5}" presName="hierChild3" presStyleCnt="0"/>
      <dgm:spPr/>
    </dgm:pt>
    <dgm:pt modelId="{F6585390-40B5-4A37-8829-2D6B29578156}" type="pres">
      <dgm:prSet presAssocID="{AEB3FBA9-A710-44F8-94F1-DB60DC47627B}" presName="Name19" presStyleLbl="parChTrans1D3" presStyleIdx="2" presStyleCnt="9"/>
      <dgm:spPr/>
    </dgm:pt>
    <dgm:pt modelId="{CD79BAA9-4289-4BCF-A3A1-F46620EBAF40}" type="pres">
      <dgm:prSet presAssocID="{3EAEC1AE-E8CC-4A8F-AD46-AD06ACECFCFB}" presName="Name21" presStyleCnt="0"/>
      <dgm:spPr/>
    </dgm:pt>
    <dgm:pt modelId="{2A21D8D9-E247-4054-9EA8-AADECA35875C}" type="pres">
      <dgm:prSet presAssocID="{3EAEC1AE-E8CC-4A8F-AD46-AD06ACECFCFB}" presName="level2Shape" presStyleLbl="node3" presStyleIdx="2" presStyleCnt="9" custScaleX="99070" custScaleY="122960" custLinFactX="121923" custLinFactY="-32054" custLinFactNeighborX="200000" custLinFactNeighborY="-100000"/>
      <dgm:spPr/>
    </dgm:pt>
    <dgm:pt modelId="{7CAE5C68-C684-40B3-BC1A-63F63C87EEA8}" type="pres">
      <dgm:prSet presAssocID="{3EAEC1AE-E8CC-4A8F-AD46-AD06ACECFCFB}" presName="hierChild3" presStyleCnt="0"/>
      <dgm:spPr/>
    </dgm:pt>
    <dgm:pt modelId="{9CE55F1B-92FB-477E-B4D8-B48837C6D67E}" type="pres">
      <dgm:prSet presAssocID="{0CC432D3-46DC-4DDE-8E06-0F21DF1BCA91}" presName="Name19" presStyleLbl="parChTrans1D3" presStyleIdx="3" presStyleCnt="9"/>
      <dgm:spPr/>
    </dgm:pt>
    <dgm:pt modelId="{2D67C03B-5EBB-4603-8665-8BD95329186A}" type="pres">
      <dgm:prSet presAssocID="{6FCE7A9D-603C-4B8F-98F4-F6D2C1D4D4E9}" presName="Name21" presStyleCnt="0"/>
      <dgm:spPr/>
    </dgm:pt>
    <dgm:pt modelId="{5D9B6282-7191-4AA9-9054-20897BF1AE65}" type="pres">
      <dgm:prSet presAssocID="{6FCE7A9D-603C-4B8F-98F4-F6D2C1D4D4E9}" presName="level2Shape" presStyleLbl="node3" presStyleIdx="3" presStyleCnt="9" custScaleX="99070" custScaleY="122960" custLinFactX="121923" custLinFactY="-32054" custLinFactNeighborX="200000" custLinFactNeighborY="-100000"/>
      <dgm:spPr/>
    </dgm:pt>
    <dgm:pt modelId="{BB767245-D17E-47EF-9C29-BF3D39CCC520}" type="pres">
      <dgm:prSet presAssocID="{6FCE7A9D-603C-4B8F-98F4-F6D2C1D4D4E9}" presName="hierChild3" presStyleCnt="0"/>
      <dgm:spPr/>
    </dgm:pt>
    <dgm:pt modelId="{8C3214F2-921B-4A22-9C6C-B040962AAD11}" type="pres">
      <dgm:prSet presAssocID="{8D2852B1-A456-4462-8283-1F4A19B88CBD}" presName="Name19" presStyleLbl="parChTrans1D2" presStyleIdx="3" presStyleCnt="9"/>
      <dgm:spPr/>
    </dgm:pt>
    <dgm:pt modelId="{43C94461-77A7-4541-B193-5AC9F1604F11}" type="pres">
      <dgm:prSet presAssocID="{4BDA2031-1B8E-418C-A887-E9654906B7AE}" presName="Name21" presStyleCnt="0"/>
      <dgm:spPr/>
    </dgm:pt>
    <dgm:pt modelId="{8C5F0826-49D5-49A8-8484-752E8FD60D87}" type="pres">
      <dgm:prSet presAssocID="{4BDA2031-1B8E-418C-A887-E9654906B7AE}" presName="level2Shape" presStyleLbl="node2" presStyleIdx="3" presStyleCnt="9" custScaleX="99070" custScaleY="122960" custLinFactX="226255" custLinFactY="-39668" custLinFactNeighborX="300000" custLinFactNeighborY="-100000"/>
      <dgm:spPr/>
    </dgm:pt>
    <dgm:pt modelId="{AED30316-74C5-4C1E-ADB2-B3359A394F4C}" type="pres">
      <dgm:prSet presAssocID="{4BDA2031-1B8E-418C-A887-E9654906B7AE}" presName="hierChild3" presStyleCnt="0"/>
      <dgm:spPr/>
    </dgm:pt>
    <dgm:pt modelId="{A597A9D9-8F72-4335-8A58-714C38C401DC}" type="pres">
      <dgm:prSet presAssocID="{71504ACB-CFF5-4249-BD23-B0586BF9B9BC}" presName="Name19" presStyleLbl="parChTrans1D3" presStyleIdx="4" presStyleCnt="9"/>
      <dgm:spPr/>
    </dgm:pt>
    <dgm:pt modelId="{B8F90797-02B5-4B4E-B3E1-846DC55202A7}" type="pres">
      <dgm:prSet presAssocID="{C018E3FA-9C5B-4FB6-A7BE-783A205C0832}" presName="Name21" presStyleCnt="0"/>
      <dgm:spPr/>
    </dgm:pt>
    <dgm:pt modelId="{4DC8D68C-9D35-4508-BDB5-B81BEA22F38B}" type="pres">
      <dgm:prSet presAssocID="{C018E3FA-9C5B-4FB6-A7BE-783A205C0832}" presName="level2Shape" presStyleLbl="node3" presStyleIdx="4" presStyleCnt="9" custScaleX="99070" custScaleY="122960" custLinFactX="226255" custLinFactY="-39668" custLinFactNeighborX="300000" custLinFactNeighborY="-100000"/>
      <dgm:spPr/>
    </dgm:pt>
    <dgm:pt modelId="{DEC3DAF2-5C35-4B20-AA7E-08317F16A434}" type="pres">
      <dgm:prSet presAssocID="{C018E3FA-9C5B-4FB6-A7BE-783A205C0832}" presName="hierChild3" presStyleCnt="0"/>
      <dgm:spPr/>
    </dgm:pt>
    <dgm:pt modelId="{CB0A8191-114E-4AE2-B01B-6ADB15470FD1}" type="pres">
      <dgm:prSet presAssocID="{F15BF6B6-F042-4917-BBEF-EF83AF774B6A}" presName="Name19" presStyleLbl="parChTrans1D2" presStyleIdx="4" presStyleCnt="9"/>
      <dgm:spPr/>
    </dgm:pt>
    <dgm:pt modelId="{AB9988D2-54E2-4EB4-AD2A-07F1B10A5CD2}" type="pres">
      <dgm:prSet presAssocID="{88CBAABE-7BC8-4A6D-B8DB-B808ACF5C5F3}" presName="Name21" presStyleCnt="0"/>
      <dgm:spPr/>
    </dgm:pt>
    <dgm:pt modelId="{4C4FD085-0573-49CE-AD03-E3AD35498586}" type="pres">
      <dgm:prSet presAssocID="{88CBAABE-7BC8-4A6D-B8DB-B808ACF5C5F3}" presName="level2Shape" presStyleLbl="node2" presStyleIdx="4" presStyleCnt="9" custScaleX="99070" custScaleY="122960" custLinFactX="-100000" custLinFactY="-41658" custLinFactNeighborX="-164448" custLinFactNeighborY="-100000"/>
      <dgm:spPr/>
    </dgm:pt>
    <dgm:pt modelId="{C0684D3E-F6B1-41D9-BF8C-2A11090A6363}" type="pres">
      <dgm:prSet presAssocID="{88CBAABE-7BC8-4A6D-B8DB-B808ACF5C5F3}" presName="hierChild3" presStyleCnt="0"/>
      <dgm:spPr/>
    </dgm:pt>
    <dgm:pt modelId="{4AAA6211-551B-47C6-ACB8-5F4AF5AA0F91}" type="pres">
      <dgm:prSet presAssocID="{7A3152A3-20F7-4DE5-9F97-F847ABFCDBA7}" presName="Name19" presStyleLbl="parChTrans1D2" presStyleIdx="5" presStyleCnt="9"/>
      <dgm:spPr/>
    </dgm:pt>
    <dgm:pt modelId="{4C59F1C5-404C-4867-8797-E485ED4C6022}" type="pres">
      <dgm:prSet presAssocID="{37F07FDD-6F1B-437D-A653-4F80762B767C}" presName="Name21" presStyleCnt="0"/>
      <dgm:spPr/>
    </dgm:pt>
    <dgm:pt modelId="{B3F18C57-7692-49B8-9D76-AF95737DC487}" type="pres">
      <dgm:prSet presAssocID="{37F07FDD-6F1B-437D-A653-4F80762B767C}" presName="level2Shape" presStyleLbl="node2" presStyleIdx="5" presStyleCnt="9" custScaleX="99070" custScaleY="122960" custLinFactX="-100000" custLinFactY="-39668" custLinFactNeighborX="-167101" custLinFactNeighborY="-100000"/>
      <dgm:spPr/>
    </dgm:pt>
    <dgm:pt modelId="{E491C593-2A97-41A8-8464-71F41DDCF5FA}" type="pres">
      <dgm:prSet presAssocID="{37F07FDD-6F1B-437D-A653-4F80762B767C}" presName="hierChild3" presStyleCnt="0"/>
      <dgm:spPr/>
    </dgm:pt>
    <dgm:pt modelId="{5596A4E6-E8DC-4668-A8F7-339121CE8AEE}" type="pres">
      <dgm:prSet presAssocID="{477379B3-B666-4E92-AA8E-5F8D53B9776B}" presName="Name19" presStyleLbl="parChTrans1D2" presStyleIdx="6" presStyleCnt="9"/>
      <dgm:spPr/>
    </dgm:pt>
    <dgm:pt modelId="{A3441599-2940-4450-80DF-C92E981BE348}" type="pres">
      <dgm:prSet presAssocID="{1189ADF2-6012-4F2E-A55C-08D2BFFC5219}" presName="Name21" presStyleCnt="0"/>
      <dgm:spPr/>
    </dgm:pt>
    <dgm:pt modelId="{F106BB5B-69D9-41A7-856A-BFBA9AF8C939}" type="pres">
      <dgm:prSet presAssocID="{1189ADF2-6012-4F2E-A55C-08D2BFFC5219}" presName="level2Shape" presStyleLbl="node2" presStyleIdx="6" presStyleCnt="9" custScaleX="99070" custScaleY="122960" custLinFactX="-22496" custLinFactY="-39668" custLinFactNeighborX="-100000" custLinFactNeighborY="-100000"/>
      <dgm:spPr/>
    </dgm:pt>
    <dgm:pt modelId="{7741BB92-4338-48A2-BC17-DD6D889FF6AD}" type="pres">
      <dgm:prSet presAssocID="{1189ADF2-6012-4F2E-A55C-08D2BFFC5219}" presName="hierChild3" presStyleCnt="0"/>
      <dgm:spPr/>
    </dgm:pt>
    <dgm:pt modelId="{E90CAA74-1AF3-4168-9E50-C0F581A98ADB}" type="pres">
      <dgm:prSet presAssocID="{E517D0DA-D1B2-45C2-B495-DE0F8D5F3D1B}" presName="Name19" presStyleLbl="parChTrans1D2" presStyleIdx="7" presStyleCnt="9"/>
      <dgm:spPr/>
    </dgm:pt>
    <dgm:pt modelId="{E3816CFC-EDDB-471F-985E-98B3D0AAA6B8}" type="pres">
      <dgm:prSet presAssocID="{19698EDE-DAF7-4FF1-9B5B-92AB341FD1D8}" presName="Name21" presStyleCnt="0"/>
      <dgm:spPr/>
    </dgm:pt>
    <dgm:pt modelId="{0C25D905-6FA5-4B3F-A73F-4A8A43D7113F}" type="pres">
      <dgm:prSet presAssocID="{19698EDE-DAF7-4FF1-9B5B-92AB341FD1D8}" presName="level2Shape" presStyleLbl="node2" presStyleIdx="7" presStyleCnt="9" custScaleX="99070" custScaleY="122960" custLinFactX="-18514" custLinFactY="-39668" custLinFactNeighborX="-100000" custLinFactNeighborY="-100000"/>
      <dgm:spPr/>
    </dgm:pt>
    <dgm:pt modelId="{B8EEBA9B-2EF8-433F-9F81-61932F98B6A4}" type="pres">
      <dgm:prSet presAssocID="{19698EDE-DAF7-4FF1-9B5B-92AB341FD1D8}" presName="hierChild3" presStyleCnt="0"/>
      <dgm:spPr/>
    </dgm:pt>
    <dgm:pt modelId="{4A7540D7-61B2-4F1B-BB15-6F3D968E5404}" type="pres">
      <dgm:prSet presAssocID="{C8006DAC-863B-4CD8-9241-B317646CBF80}" presName="Name19" presStyleLbl="parChTrans1D2" presStyleIdx="8" presStyleCnt="9"/>
      <dgm:spPr/>
    </dgm:pt>
    <dgm:pt modelId="{41A1C83D-348D-4BA1-AD83-36AD3F291AFB}" type="pres">
      <dgm:prSet presAssocID="{7EE379C7-0BE7-4654-BFC8-252D0380DEB9}" presName="Name21" presStyleCnt="0"/>
      <dgm:spPr/>
    </dgm:pt>
    <dgm:pt modelId="{F335BBA9-0469-411E-AD01-F5CD14EF7622}" type="pres">
      <dgm:prSet presAssocID="{7EE379C7-0BE7-4654-BFC8-252D0380DEB9}" presName="level2Shape" presStyleLbl="node2" presStyleIdx="8" presStyleCnt="9" custScaleX="99070" custScaleY="122960" custLinFactY="-40414" custLinFactNeighborX="11058" custLinFactNeighborY="-100000"/>
      <dgm:spPr/>
    </dgm:pt>
    <dgm:pt modelId="{B55384F2-F975-4FB7-81C8-D96AE4905E42}" type="pres">
      <dgm:prSet presAssocID="{7EE379C7-0BE7-4654-BFC8-252D0380DEB9}" presName="hierChild3" presStyleCnt="0"/>
      <dgm:spPr/>
    </dgm:pt>
    <dgm:pt modelId="{9727FC70-8B73-43A9-9F42-E1A50FA6DDEB}" type="pres">
      <dgm:prSet presAssocID="{82EA2215-2CD5-4BB8-A4D3-30FAD67A1754}" presName="Name19" presStyleLbl="parChTrans1D3" presStyleIdx="5" presStyleCnt="9"/>
      <dgm:spPr/>
    </dgm:pt>
    <dgm:pt modelId="{AAA61A47-AE1E-4E6D-8E3E-B02E238171D0}" type="pres">
      <dgm:prSet presAssocID="{177313E7-FA88-4C87-8222-D1B4DD072667}" presName="Name21" presStyleCnt="0"/>
      <dgm:spPr/>
    </dgm:pt>
    <dgm:pt modelId="{F37E47ED-6FCA-4275-A7C3-7C198E50708A}" type="pres">
      <dgm:prSet presAssocID="{177313E7-FA88-4C87-8222-D1B4DD072667}" presName="level2Shape" presStyleLbl="node3" presStyleIdx="5" presStyleCnt="9" custScaleX="99070" custScaleY="122960" custLinFactX="-80950" custLinFactY="100000" custLinFactNeighborX="-100000" custLinFactNeighborY="101582"/>
      <dgm:spPr/>
    </dgm:pt>
    <dgm:pt modelId="{3E868FFB-C0CB-4CA1-AD61-304B3EBCAEB0}" type="pres">
      <dgm:prSet presAssocID="{177313E7-FA88-4C87-8222-D1B4DD072667}" presName="hierChild3" presStyleCnt="0"/>
      <dgm:spPr/>
    </dgm:pt>
    <dgm:pt modelId="{1DBAB69A-216C-47A2-8C51-8539301A3EFE}" type="pres">
      <dgm:prSet presAssocID="{EC684530-FBED-4419-948E-40B0E6C0B2B0}" presName="Name19" presStyleLbl="parChTrans1D3" presStyleIdx="6" presStyleCnt="9"/>
      <dgm:spPr/>
    </dgm:pt>
    <dgm:pt modelId="{345EF744-4B1B-4607-A416-0F9612469138}" type="pres">
      <dgm:prSet presAssocID="{AF2BC879-B6FA-4FF7-8DF3-2D2357EFF063}" presName="Name21" presStyleCnt="0"/>
      <dgm:spPr/>
    </dgm:pt>
    <dgm:pt modelId="{4919C51C-EB34-4DC2-8FFF-58DC1DE1A915}" type="pres">
      <dgm:prSet presAssocID="{AF2BC879-B6FA-4FF7-8DF3-2D2357EFF063}" presName="level2Shape" presStyleLbl="node3" presStyleIdx="6" presStyleCnt="9" custScaleX="99070" custScaleY="122960" custLinFactX="-80950" custLinFactY="100000" custLinFactNeighborX="-100000" custLinFactNeighborY="101582"/>
      <dgm:spPr/>
    </dgm:pt>
    <dgm:pt modelId="{6B512A8E-1861-4411-938A-9A30D2E364FB}" type="pres">
      <dgm:prSet presAssocID="{AF2BC879-B6FA-4FF7-8DF3-2D2357EFF063}" presName="hierChild3" presStyleCnt="0"/>
      <dgm:spPr/>
    </dgm:pt>
    <dgm:pt modelId="{C522579E-2E81-4CE4-A8B6-8C92D7FE60A8}" type="pres">
      <dgm:prSet presAssocID="{E0275DE7-61B6-42C6-8E34-80F46BAE482D}" presName="Name19" presStyleLbl="parChTrans1D3" presStyleIdx="7" presStyleCnt="9"/>
      <dgm:spPr/>
    </dgm:pt>
    <dgm:pt modelId="{0B73DF4C-3BEE-4618-83D7-B0108D01D667}" type="pres">
      <dgm:prSet presAssocID="{81C20724-BE2A-40C9-AA80-655ADAF9876D}" presName="Name21" presStyleCnt="0"/>
      <dgm:spPr/>
    </dgm:pt>
    <dgm:pt modelId="{3CCFA9BC-17DE-4DCF-AFA0-CBF3040947FF}" type="pres">
      <dgm:prSet presAssocID="{81C20724-BE2A-40C9-AA80-655ADAF9876D}" presName="level2Shape" presStyleLbl="node3" presStyleIdx="7" presStyleCnt="9" custScaleX="99070" custScaleY="122960" custLinFactX="-80950" custLinFactY="100000" custLinFactNeighborX="-100000" custLinFactNeighborY="101582"/>
      <dgm:spPr/>
    </dgm:pt>
    <dgm:pt modelId="{BC7F215E-C63A-4089-B84D-34B81ABF77E1}" type="pres">
      <dgm:prSet presAssocID="{81C20724-BE2A-40C9-AA80-655ADAF9876D}" presName="hierChild3" presStyleCnt="0"/>
      <dgm:spPr/>
    </dgm:pt>
    <dgm:pt modelId="{A7F4EDB9-3D32-43CE-BB64-76068B73C85E}" type="pres">
      <dgm:prSet presAssocID="{227C38B0-9A68-47B0-9968-A9092B92F3C2}" presName="Name19" presStyleLbl="parChTrans1D3" presStyleIdx="8" presStyleCnt="9"/>
      <dgm:spPr/>
    </dgm:pt>
    <dgm:pt modelId="{54BE20BF-ED76-4D1D-AE45-22C9338CC325}" type="pres">
      <dgm:prSet presAssocID="{FF382C9B-DDC8-4F2C-BF30-EFF8A700A8E6}" presName="Name21" presStyleCnt="0"/>
      <dgm:spPr/>
    </dgm:pt>
    <dgm:pt modelId="{93F1C87D-018C-48F0-A5E2-ABF6C3F57F6C}" type="pres">
      <dgm:prSet presAssocID="{FF382C9B-DDC8-4F2C-BF30-EFF8A700A8E6}" presName="level2Shape" presStyleLbl="node3" presStyleIdx="8" presStyleCnt="9" custScaleX="99070" custScaleY="122960" custLinFactX="-80950" custLinFactY="100000" custLinFactNeighborX="-100000" custLinFactNeighborY="101582"/>
      <dgm:spPr/>
    </dgm:pt>
    <dgm:pt modelId="{05B9FE0D-360B-4099-9B64-749EECFB2470}" type="pres">
      <dgm:prSet presAssocID="{FF382C9B-DDC8-4F2C-BF30-EFF8A700A8E6}" presName="hierChild3" presStyleCnt="0"/>
      <dgm:spPr/>
    </dgm:pt>
    <dgm:pt modelId="{D484E95C-59C7-4BFD-A18B-D9E50E36027B}" type="pres">
      <dgm:prSet presAssocID="{4716C2F8-6DF4-44C1-9883-EB4A81484DF6}" presName="bgShapesFlow" presStyleCnt="0"/>
      <dgm:spPr/>
    </dgm:pt>
  </dgm:ptLst>
  <dgm:cxnLst>
    <dgm:cxn modelId="{CF8D2A00-5C5A-4303-8B00-C6398609A693}" type="presOf" srcId="{EAE90A1B-D658-471F-9E1E-888AB5D11B04}" destId="{467DE386-0F0A-4E92-BAD5-9A82A2E1804E}" srcOrd="0" destOrd="0" presId="urn:microsoft.com/office/officeart/2005/8/layout/hierarchy6"/>
    <dgm:cxn modelId="{91DC7505-0F89-4595-8D23-5B514A482779}" srcId="{9BCF41AA-A245-440D-B1ED-9FDBA854E192}" destId="{B9490AD5-2F49-45E2-B335-65A4BBFF17E4}" srcOrd="1" destOrd="0" parTransId="{1DDEEB50-1672-4A03-9E0F-D14BC5C68F45}" sibTransId="{FE43A604-2EB1-4422-A969-19EF456D3C69}"/>
    <dgm:cxn modelId="{4C33DA09-C0DA-4E99-A46B-E8D5B235B954}" type="presOf" srcId="{E0275DE7-61B6-42C6-8E34-80F46BAE482D}" destId="{C522579E-2E81-4CE4-A8B6-8C92D7FE60A8}" srcOrd="0" destOrd="0" presId="urn:microsoft.com/office/officeart/2005/8/layout/hierarchy6"/>
    <dgm:cxn modelId="{F524D50A-F2C6-47CB-9382-C552A97CFC23}" type="presOf" srcId="{9BCF41AA-A245-440D-B1ED-9FDBA854E192}" destId="{363615AC-3270-47AD-8F35-0F92B6A4E906}" srcOrd="0" destOrd="0" presId="urn:microsoft.com/office/officeart/2005/8/layout/hierarchy6"/>
    <dgm:cxn modelId="{06AF6C10-588F-419A-94EB-0E48CA10F672}" srcId="{9BCF41AA-A245-440D-B1ED-9FDBA854E192}" destId="{EAE90A1B-D658-471F-9E1E-888AB5D11B04}" srcOrd="0" destOrd="0" parTransId="{5BB2E9A1-C24A-44BF-A0E2-6B7A12ABF9A5}" sibTransId="{FBEEF05A-0C11-40C7-921E-481FE955F55A}"/>
    <dgm:cxn modelId="{FB62C818-AB54-4A61-993A-5B812664DFE9}" srcId="{9BCF41AA-A245-440D-B1ED-9FDBA854E192}" destId="{37F07FDD-6F1B-437D-A653-4F80762B767C}" srcOrd="5" destOrd="0" parTransId="{7A3152A3-20F7-4DE5-9F97-F847ABFCDBA7}" sibTransId="{AFAA611E-E7CB-43C7-BC68-729A30575908}"/>
    <dgm:cxn modelId="{57595627-E441-4435-A4CD-33B72BA25711}" type="presOf" srcId="{1DDEEB50-1672-4A03-9E0F-D14BC5C68F45}" destId="{BC6749D2-8146-4231-8F06-35C78836FFE0}" srcOrd="0" destOrd="0" presId="urn:microsoft.com/office/officeart/2005/8/layout/hierarchy6"/>
    <dgm:cxn modelId="{227E8B28-75B7-4684-8A6B-D9E75D5A8B3B}" type="presOf" srcId="{1189ADF2-6012-4F2E-A55C-08D2BFFC5219}" destId="{F106BB5B-69D9-41A7-856A-BFBA9AF8C939}" srcOrd="0" destOrd="0" presId="urn:microsoft.com/office/officeart/2005/8/layout/hierarchy6"/>
    <dgm:cxn modelId="{A1903C31-A5B3-4063-97F9-2E0F29CD7DA8}" srcId="{7EE379C7-0BE7-4654-BFC8-252D0380DEB9}" destId="{FF382C9B-DDC8-4F2C-BF30-EFF8A700A8E6}" srcOrd="3" destOrd="0" parTransId="{227C38B0-9A68-47B0-9968-A9092B92F3C2}" sibTransId="{73F111C0-6B90-48F8-81E1-65F9AB1D31B6}"/>
    <dgm:cxn modelId="{1C8DA831-93CF-48E3-A2D2-3AB312AE203D}" type="presOf" srcId="{4716C2F8-6DF4-44C1-9883-EB4A81484DF6}" destId="{26FADDDE-E955-47C8-B9C7-B8E32773C577}" srcOrd="0" destOrd="0" presId="urn:microsoft.com/office/officeart/2005/8/layout/hierarchy6"/>
    <dgm:cxn modelId="{90E92B32-23B3-454F-846C-8195E46C2F51}" type="presOf" srcId="{AF2BC879-B6FA-4FF7-8DF3-2D2357EFF063}" destId="{4919C51C-EB34-4DC2-8FFF-58DC1DE1A915}" srcOrd="0" destOrd="0" presId="urn:microsoft.com/office/officeart/2005/8/layout/hierarchy6"/>
    <dgm:cxn modelId="{BA83AB32-F08C-4D41-A4B0-49F5A212E0A6}" type="presOf" srcId="{9BE0690C-5237-4911-AF7A-487A384E1C7E}" destId="{DB6E8E06-C93E-4E8B-A452-D14ED4AAFEDF}" srcOrd="0" destOrd="0" presId="urn:microsoft.com/office/officeart/2005/8/layout/hierarchy6"/>
    <dgm:cxn modelId="{973CB532-1A65-4033-90ED-4BDEA958391D}" type="presOf" srcId="{71504ACB-CFF5-4249-BD23-B0586BF9B9BC}" destId="{A597A9D9-8F72-4335-8A58-714C38C401DC}" srcOrd="0" destOrd="0" presId="urn:microsoft.com/office/officeart/2005/8/layout/hierarchy6"/>
    <dgm:cxn modelId="{1979B939-3838-4F84-95F1-6C0C6C1F79F7}" srcId="{10CCD537-BA8D-4A32-A5E6-92C29F0AD6E5}" destId="{6FCE7A9D-603C-4B8F-98F4-F6D2C1D4D4E9}" srcOrd="1" destOrd="0" parTransId="{0CC432D3-46DC-4DDE-8E06-0F21DF1BCA91}" sibTransId="{F031C4A7-EC31-4B61-9ED3-EF83E7778B84}"/>
    <dgm:cxn modelId="{4100343D-8930-489C-A6B5-38B0907EBD36}" type="presOf" srcId="{C8006DAC-863B-4CD8-9241-B317646CBF80}" destId="{4A7540D7-61B2-4F1B-BB15-6F3D968E5404}" srcOrd="0" destOrd="0" presId="urn:microsoft.com/office/officeart/2005/8/layout/hierarchy6"/>
    <dgm:cxn modelId="{8BA2695C-8B74-47BC-A89D-5413EB629308}" type="presOf" srcId="{E517D0DA-D1B2-45C2-B495-DE0F8D5F3D1B}" destId="{E90CAA74-1AF3-4168-9E50-C0F581A98ADB}" srcOrd="0" destOrd="0" presId="urn:microsoft.com/office/officeart/2005/8/layout/hierarchy6"/>
    <dgm:cxn modelId="{58DF935C-EADE-499B-8E74-A9B93D0A1C0C}" srcId="{4716C2F8-6DF4-44C1-9883-EB4A81484DF6}" destId="{9BCF41AA-A245-440D-B1ED-9FDBA854E192}" srcOrd="0" destOrd="0" parTransId="{98997C8C-242C-454B-B8E9-5A699377F0AF}" sibTransId="{57DD4BFC-D34A-4AB5-A077-679ECED583DB}"/>
    <dgm:cxn modelId="{595D1844-3936-4396-AD42-A996B35C3B1C}" type="presOf" srcId="{7EE379C7-0BE7-4654-BFC8-252D0380DEB9}" destId="{F335BBA9-0469-411E-AD01-F5CD14EF7622}" srcOrd="0" destOrd="0" presId="urn:microsoft.com/office/officeart/2005/8/layout/hierarchy6"/>
    <dgm:cxn modelId="{69DFBD64-AD16-443F-BBF1-06CB6DEC98F0}" type="presOf" srcId="{FF382C9B-DDC8-4F2C-BF30-EFF8A700A8E6}" destId="{93F1C87D-018C-48F0-A5E2-ABF6C3F57F6C}" srcOrd="0" destOrd="0" presId="urn:microsoft.com/office/officeart/2005/8/layout/hierarchy6"/>
    <dgm:cxn modelId="{6445356B-B7C5-4891-9031-6D409AE23F0F}" type="presOf" srcId="{F15BF6B6-F042-4917-BBEF-EF83AF774B6A}" destId="{CB0A8191-114E-4AE2-B01B-6ADB15470FD1}" srcOrd="0" destOrd="0" presId="urn:microsoft.com/office/officeart/2005/8/layout/hierarchy6"/>
    <dgm:cxn modelId="{27B16B4C-F7CA-4744-85A6-3E84C41002FC}" type="presOf" srcId="{D3A21AA4-BA11-47CD-94FA-2A8B280F36E3}" destId="{46394BB8-3F25-44F2-8F41-BCE2649D0695}" srcOrd="0" destOrd="0" presId="urn:microsoft.com/office/officeart/2005/8/layout/hierarchy6"/>
    <dgm:cxn modelId="{B84A4C4D-0D3F-4095-A37F-7B446A05BFDC}" srcId="{9BCF41AA-A245-440D-B1ED-9FDBA854E192}" destId="{7EE379C7-0BE7-4654-BFC8-252D0380DEB9}" srcOrd="8" destOrd="0" parTransId="{C8006DAC-863B-4CD8-9241-B317646CBF80}" sibTransId="{6B0AB5AD-8AB6-4876-9A19-2CCF05CE46D0}"/>
    <dgm:cxn modelId="{680CFA55-F149-4B2C-A92E-E2714F772F93}" type="presOf" srcId="{19698EDE-DAF7-4FF1-9B5B-92AB341FD1D8}" destId="{0C25D905-6FA5-4B3F-A73F-4A8A43D7113F}" srcOrd="0" destOrd="0" presId="urn:microsoft.com/office/officeart/2005/8/layout/hierarchy6"/>
    <dgm:cxn modelId="{8ADF5B77-A3BC-4D4E-8208-2510DD2D565C}" srcId="{9BCF41AA-A245-440D-B1ED-9FDBA854E192}" destId="{4BDA2031-1B8E-418C-A887-E9654906B7AE}" srcOrd="3" destOrd="0" parTransId="{8D2852B1-A456-4462-8283-1F4A19B88CBD}" sibTransId="{FAC4428B-6FE0-47B1-81EC-330AF482A543}"/>
    <dgm:cxn modelId="{D38D6E58-5068-431D-BA4F-26A792D1A9EB}" type="presOf" srcId="{88CBAABE-7BC8-4A6D-B8DB-B808ACF5C5F3}" destId="{4C4FD085-0573-49CE-AD03-E3AD35498586}" srcOrd="0" destOrd="0" presId="urn:microsoft.com/office/officeart/2005/8/layout/hierarchy6"/>
    <dgm:cxn modelId="{8D38F858-0B4C-48E5-B3FC-AB20FF06AB88}" type="presOf" srcId="{37F07FDD-6F1B-437D-A653-4F80762B767C}" destId="{B3F18C57-7692-49B8-9D76-AF95737DC487}" srcOrd="0" destOrd="0" presId="urn:microsoft.com/office/officeart/2005/8/layout/hierarchy6"/>
    <dgm:cxn modelId="{73EA8359-D887-4928-AF53-C5822D909E46}" type="presOf" srcId="{227C38B0-9A68-47B0-9968-A9092B92F3C2}" destId="{A7F4EDB9-3D32-43CE-BB64-76068B73C85E}" srcOrd="0" destOrd="0" presId="urn:microsoft.com/office/officeart/2005/8/layout/hierarchy6"/>
    <dgm:cxn modelId="{4E4F465A-1CEB-4422-AD60-BF3FB9BB5A39}" type="presOf" srcId="{C018E3FA-9C5B-4FB6-A7BE-783A205C0832}" destId="{4DC8D68C-9D35-4508-BDB5-B81BEA22F38B}" srcOrd="0" destOrd="0" presId="urn:microsoft.com/office/officeart/2005/8/layout/hierarchy6"/>
    <dgm:cxn modelId="{30A6057F-B2A7-4538-9E04-7F333EC5A7FD}" type="presOf" srcId="{477379B3-B666-4E92-AA8E-5F8D53B9776B}" destId="{5596A4E6-E8DC-4668-A8F7-339121CE8AEE}" srcOrd="0" destOrd="0" presId="urn:microsoft.com/office/officeart/2005/8/layout/hierarchy6"/>
    <dgm:cxn modelId="{8549067F-3E09-4151-B3E0-5BA8D480F3C8}" type="presOf" srcId="{6FCE7A9D-603C-4B8F-98F4-F6D2C1D4D4E9}" destId="{5D9B6282-7191-4AA9-9054-20897BF1AE65}" srcOrd="0" destOrd="0" presId="urn:microsoft.com/office/officeart/2005/8/layout/hierarchy6"/>
    <dgm:cxn modelId="{148F7C82-3DD8-4B92-8787-F5F8D26B5E67}" type="presOf" srcId="{B9490AD5-2F49-45E2-B335-65A4BBFF17E4}" destId="{580C6C78-FDA6-40E9-A8BD-049AF945676B}" srcOrd="0" destOrd="0" presId="urn:microsoft.com/office/officeart/2005/8/layout/hierarchy6"/>
    <dgm:cxn modelId="{3917DD8A-4AB7-49E5-872D-2DE42D8E34BF}" srcId="{EAE90A1B-D658-471F-9E1E-888AB5D11B04}" destId="{B8D12D7E-FDD1-4081-A228-2F77CC53D4B1}" srcOrd="0" destOrd="0" parTransId="{543C42A6-2914-4907-8FA3-7E7BD92C199C}" sibTransId="{5856DA22-401F-47EB-812E-161B84BEB167}"/>
    <dgm:cxn modelId="{39A7A78B-78B9-4946-8789-03EE3BE7423D}" type="presOf" srcId="{0CC432D3-46DC-4DDE-8E06-0F21DF1BCA91}" destId="{9CE55F1B-92FB-477E-B4D8-B48837C6D67E}" srcOrd="0" destOrd="0" presId="urn:microsoft.com/office/officeart/2005/8/layout/hierarchy6"/>
    <dgm:cxn modelId="{4EEFEC8C-5081-4125-9375-38B45F0B63F6}" srcId="{B9490AD5-2F49-45E2-B335-65A4BBFF17E4}" destId="{D3A21AA4-BA11-47CD-94FA-2A8B280F36E3}" srcOrd="0" destOrd="0" parTransId="{9BE0690C-5237-4911-AF7A-487A384E1C7E}" sibTransId="{683B62CA-615E-4AC7-80CF-A974593D33A3}"/>
    <dgm:cxn modelId="{F35ADD90-8C3E-445C-9C9D-78767C56C3C5}" type="presOf" srcId="{B8D12D7E-FDD1-4081-A228-2F77CC53D4B1}" destId="{B10B2301-DBB2-4FCD-ACAE-A62557368398}" srcOrd="0" destOrd="0" presId="urn:microsoft.com/office/officeart/2005/8/layout/hierarchy6"/>
    <dgm:cxn modelId="{BE954997-3F4C-4E51-AA46-BC65A255E88F}" type="presOf" srcId="{3EAEC1AE-E8CC-4A8F-AD46-AD06ACECFCFB}" destId="{2A21D8D9-E247-4054-9EA8-AADECA35875C}" srcOrd="0" destOrd="0" presId="urn:microsoft.com/office/officeart/2005/8/layout/hierarchy6"/>
    <dgm:cxn modelId="{62337EA2-B772-46CD-8F43-208A0E23C659}" type="presOf" srcId="{81C20724-BE2A-40C9-AA80-655ADAF9876D}" destId="{3CCFA9BC-17DE-4DCF-AFA0-CBF3040947FF}" srcOrd="0" destOrd="0" presId="urn:microsoft.com/office/officeart/2005/8/layout/hierarchy6"/>
    <dgm:cxn modelId="{14425EA3-E86A-433A-9A33-417BF5AE1CC6}" srcId="{7EE379C7-0BE7-4654-BFC8-252D0380DEB9}" destId="{177313E7-FA88-4C87-8222-D1B4DD072667}" srcOrd="0" destOrd="0" parTransId="{82EA2215-2CD5-4BB8-A4D3-30FAD67A1754}" sibTransId="{2400C63A-3603-4843-8ABB-782E034209B6}"/>
    <dgm:cxn modelId="{B01922A4-0277-4A09-9A6C-EE1C8FAAC3FF}" type="presOf" srcId="{7A3152A3-20F7-4DE5-9F97-F847ABFCDBA7}" destId="{4AAA6211-551B-47C6-ACB8-5F4AF5AA0F91}" srcOrd="0" destOrd="0" presId="urn:microsoft.com/office/officeart/2005/8/layout/hierarchy6"/>
    <dgm:cxn modelId="{04E53DA5-0C9D-4702-B2BB-4A90D63DA373}" srcId="{10CCD537-BA8D-4A32-A5E6-92C29F0AD6E5}" destId="{3EAEC1AE-E8CC-4A8F-AD46-AD06ACECFCFB}" srcOrd="0" destOrd="0" parTransId="{AEB3FBA9-A710-44F8-94F1-DB60DC47627B}" sibTransId="{B83A3A99-5CBC-437E-BD42-4D8343B36C96}"/>
    <dgm:cxn modelId="{EF6DE3B0-3834-45FC-8482-FF5F87594F14}" srcId="{7EE379C7-0BE7-4654-BFC8-252D0380DEB9}" destId="{81C20724-BE2A-40C9-AA80-655ADAF9876D}" srcOrd="2" destOrd="0" parTransId="{E0275DE7-61B6-42C6-8E34-80F46BAE482D}" sibTransId="{4E223698-A216-45CC-B560-423C64CF87D3}"/>
    <dgm:cxn modelId="{D325A6B3-F046-427D-8CB6-29380332146D}" srcId="{9BCF41AA-A245-440D-B1ED-9FDBA854E192}" destId="{88CBAABE-7BC8-4A6D-B8DB-B808ACF5C5F3}" srcOrd="4" destOrd="0" parTransId="{F15BF6B6-F042-4917-BBEF-EF83AF774B6A}" sibTransId="{6DDFD50D-A5EA-46EB-81A5-0011F95FAB9C}"/>
    <dgm:cxn modelId="{85A24FC5-9E19-45BF-8D0C-C7C9935696A4}" type="presOf" srcId="{5BB2E9A1-C24A-44BF-A0E2-6B7A12ABF9A5}" destId="{B6B7259D-BDA1-4422-81FF-8E9A756469D0}" srcOrd="0" destOrd="0" presId="urn:microsoft.com/office/officeart/2005/8/layout/hierarchy6"/>
    <dgm:cxn modelId="{A19284CB-D251-4004-80D7-CBDE577E06D6}" srcId="{4BDA2031-1B8E-418C-A887-E9654906B7AE}" destId="{C018E3FA-9C5B-4FB6-A7BE-783A205C0832}" srcOrd="0" destOrd="0" parTransId="{71504ACB-CFF5-4249-BD23-B0586BF9B9BC}" sibTransId="{5154F767-B331-4318-A73B-A433C50D522E}"/>
    <dgm:cxn modelId="{CD4848CC-D079-4398-AAB9-4D6EEB9001FA}" type="presOf" srcId="{82EA2215-2CD5-4BB8-A4D3-30FAD67A1754}" destId="{9727FC70-8B73-43A9-9F42-E1A50FA6DDEB}" srcOrd="0" destOrd="0" presId="urn:microsoft.com/office/officeart/2005/8/layout/hierarchy6"/>
    <dgm:cxn modelId="{FA1072CC-04D6-4EC8-A7FE-845CB9D4233F}" type="presOf" srcId="{8D2852B1-A456-4462-8283-1F4A19B88CBD}" destId="{8C3214F2-921B-4A22-9C6C-B040962AAD11}" srcOrd="0" destOrd="0" presId="urn:microsoft.com/office/officeart/2005/8/layout/hierarchy6"/>
    <dgm:cxn modelId="{536DFED4-5AE7-4657-A34E-028B1BBB1810}" type="presOf" srcId="{EC684530-FBED-4419-948E-40B0E6C0B2B0}" destId="{1DBAB69A-216C-47A2-8C51-8539301A3EFE}" srcOrd="0" destOrd="0" presId="urn:microsoft.com/office/officeart/2005/8/layout/hierarchy6"/>
    <dgm:cxn modelId="{09A772D7-BB5B-4773-9C0E-76D9C42B8972}" type="presOf" srcId="{AEB3FBA9-A710-44F8-94F1-DB60DC47627B}" destId="{F6585390-40B5-4A37-8829-2D6B29578156}" srcOrd="0" destOrd="0" presId="urn:microsoft.com/office/officeart/2005/8/layout/hierarchy6"/>
    <dgm:cxn modelId="{D25C27DC-5888-49FA-AB50-694477809812}" type="presOf" srcId="{543C42A6-2914-4907-8FA3-7E7BD92C199C}" destId="{709C580A-DB89-4949-BF54-362228556C3E}" srcOrd="0" destOrd="0" presId="urn:microsoft.com/office/officeart/2005/8/layout/hierarchy6"/>
    <dgm:cxn modelId="{D6A8D1E1-338A-4B7C-829E-40391AB56A10}" srcId="{9BCF41AA-A245-440D-B1ED-9FDBA854E192}" destId="{10CCD537-BA8D-4A32-A5E6-92C29F0AD6E5}" srcOrd="2" destOrd="0" parTransId="{67A1A704-B3AC-4BFD-A86C-0586CE81ED5C}" sibTransId="{1C26CE70-01E8-433B-9CF4-947E2933AEB8}"/>
    <dgm:cxn modelId="{706466E9-1F7E-4B46-8D26-0C2832A7766F}" type="presOf" srcId="{4BDA2031-1B8E-418C-A887-E9654906B7AE}" destId="{8C5F0826-49D5-49A8-8484-752E8FD60D87}" srcOrd="0" destOrd="0" presId="urn:microsoft.com/office/officeart/2005/8/layout/hierarchy6"/>
    <dgm:cxn modelId="{662379E9-34F9-408D-9EA6-91F7228392D5}" type="presOf" srcId="{67A1A704-B3AC-4BFD-A86C-0586CE81ED5C}" destId="{A96DE794-3E44-44EB-B503-6E000E38172D}" srcOrd="0" destOrd="0" presId="urn:microsoft.com/office/officeart/2005/8/layout/hierarchy6"/>
    <dgm:cxn modelId="{C7B5A0E9-5D30-445A-A7A2-EF65AB60A16A}" srcId="{9BCF41AA-A245-440D-B1ED-9FDBA854E192}" destId="{19698EDE-DAF7-4FF1-9B5B-92AB341FD1D8}" srcOrd="7" destOrd="0" parTransId="{E517D0DA-D1B2-45C2-B495-DE0F8D5F3D1B}" sibTransId="{20DE960C-D66A-4A6E-AEF8-736A26A803BE}"/>
    <dgm:cxn modelId="{B00AAAF5-954B-4FE7-B8E2-F5A3AA13AD88}" type="presOf" srcId="{177313E7-FA88-4C87-8222-D1B4DD072667}" destId="{F37E47ED-6FCA-4275-A7C3-7C198E50708A}" srcOrd="0" destOrd="0" presId="urn:microsoft.com/office/officeart/2005/8/layout/hierarchy6"/>
    <dgm:cxn modelId="{253DC3F7-807D-4988-AE2F-735637219A96}" srcId="{7EE379C7-0BE7-4654-BFC8-252D0380DEB9}" destId="{AF2BC879-B6FA-4FF7-8DF3-2D2357EFF063}" srcOrd="1" destOrd="0" parTransId="{EC684530-FBED-4419-948E-40B0E6C0B2B0}" sibTransId="{4C998BEB-E8ED-43E1-A88A-FEF73721B74F}"/>
    <dgm:cxn modelId="{065D92F8-CB90-4E06-9B63-691941375C7D}" type="presOf" srcId="{10CCD537-BA8D-4A32-A5E6-92C29F0AD6E5}" destId="{3F69FD89-8031-405F-93A0-2DE816F23CF2}" srcOrd="0" destOrd="0" presId="urn:microsoft.com/office/officeart/2005/8/layout/hierarchy6"/>
    <dgm:cxn modelId="{355EF6FE-3C7A-4A8C-96CB-362A4105B7D9}" srcId="{9BCF41AA-A245-440D-B1ED-9FDBA854E192}" destId="{1189ADF2-6012-4F2E-A55C-08D2BFFC5219}" srcOrd="6" destOrd="0" parTransId="{477379B3-B666-4E92-AA8E-5F8D53B9776B}" sibTransId="{7D71971B-6AC7-452C-B710-855233117F4D}"/>
    <dgm:cxn modelId="{A8BFA1A3-BFF1-41FA-8BB8-F34BA3C7C13F}" type="presParOf" srcId="{26FADDDE-E955-47C8-B9C7-B8E32773C577}" destId="{4D82E3DD-96CA-42E3-9540-FF83CE678B10}" srcOrd="0" destOrd="0" presId="urn:microsoft.com/office/officeart/2005/8/layout/hierarchy6"/>
    <dgm:cxn modelId="{610EA8AB-9414-4E6C-8654-61CD5BD99129}" type="presParOf" srcId="{4D82E3DD-96CA-42E3-9540-FF83CE678B10}" destId="{551AAAD8-756F-44EF-93A0-8314A1E18790}" srcOrd="0" destOrd="0" presId="urn:microsoft.com/office/officeart/2005/8/layout/hierarchy6"/>
    <dgm:cxn modelId="{9B42FB84-DA8D-4411-823C-A50909B10748}" type="presParOf" srcId="{551AAAD8-756F-44EF-93A0-8314A1E18790}" destId="{FE6532FA-575C-4E9A-B5DE-C56259BD4860}" srcOrd="0" destOrd="0" presId="urn:microsoft.com/office/officeart/2005/8/layout/hierarchy6"/>
    <dgm:cxn modelId="{BE783CAB-64EE-4EBB-B5F4-49E77E3F91FC}" type="presParOf" srcId="{FE6532FA-575C-4E9A-B5DE-C56259BD4860}" destId="{363615AC-3270-47AD-8F35-0F92B6A4E906}" srcOrd="0" destOrd="0" presId="urn:microsoft.com/office/officeart/2005/8/layout/hierarchy6"/>
    <dgm:cxn modelId="{D261E702-5110-4F6C-9F30-1CFAB839DD9C}" type="presParOf" srcId="{FE6532FA-575C-4E9A-B5DE-C56259BD4860}" destId="{C2173B8A-35F6-4BDE-8B53-BE30A3B41435}" srcOrd="1" destOrd="0" presId="urn:microsoft.com/office/officeart/2005/8/layout/hierarchy6"/>
    <dgm:cxn modelId="{C2687507-1353-467F-9A2B-638EAAFB112F}" type="presParOf" srcId="{C2173B8A-35F6-4BDE-8B53-BE30A3B41435}" destId="{B6B7259D-BDA1-4422-81FF-8E9A756469D0}" srcOrd="0" destOrd="0" presId="urn:microsoft.com/office/officeart/2005/8/layout/hierarchy6"/>
    <dgm:cxn modelId="{59D00FD5-2AE6-4392-B395-4329687C1413}" type="presParOf" srcId="{C2173B8A-35F6-4BDE-8B53-BE30A3B41435}" destId="{2EDBE1A1-29A0-4E91-A6A3-A267EDD825CE}" srcOrd="1" destOrd="0" presId="urn:microsoft.com/office/officeart/2005/8/layout/hierarchy6"/>
    <dgm:cxn modelId="{9DE21A49-8263-4AA1-BD44-F57B401FF99E}" type="presParOf" srcId="{2EDBE1A1-29A0-4E91-A6A3-A267EDD825CE}" destId="{467DE386-0F0A-4E92-BAD5-9A82A2E1804E}" srcOrd="0" destOrd="0" presId="urn:microsoft.com/office/officeart/2005/8/layout/hierarchy6"/>
    <dgm:cxn modelId="{EC53D518-9B1E-4A49-824E-B05B063B8BD0}" type="presParOf" srcId="{2EDBE1A1-29A0-4E91-A6A3-A267EDD825CE}" destId="{1297BD88-2268-4902-9DCD-B06BC9373B34}" srcOrd="1" destOrd="0" presId="urn:microsoft.com/office/officeart/2005/8/layout/hierarchy6"/>
    <dgm:cxn modelId="{B275BC7E-ABD2-4CCC-AD6A-9CFEEEAB0999}" type="presParOf" srcId="{1297BD88-2268-4902-9DCD-B06BC9373B34}" destId="{709C580A-DB89-4949-BF54-362228556C3E}" srcOrd="0" destOrd="0" presId="urn:microsoft.com/office/officeart/2005/8/layout/hierarchy6"/>
    <dgm:cxn modelId="{7D62DEEA-E36E-4377-B846-B85B38E5B68C}" type="presParOf" srcId="{1297BD88-2268-4902-9DCD-B06BC9373B34}" destId="{B3231E98-6A2E-4EC6-AB30-ABA17FA0DFEE}" srcOrd="1" destOrd="0" presId="urn:microsoft.com/office/officeart/2005/8/layout/hierarchy6"/>
    <dgm:cxn modelId="{25C8AC6E-CE26-4EB6-A282-7C802F0ECE4D}" type="presParOf" srcId="{B3231E98-6A2E-4EC6-AB30-ABA17FA0DFEE}" destId="{B10B2301-DBB2-4FCD-ACAE-A62557368398}" srcOrd="0" destOrd="0" presId="urn:microsoft.com/office/officeart/2005/8/layout/hierarchy6"/>
    <dgm:cxn modelId="{F10BBEDA-8072-4C78-8560-38805A5D5504}" type="presParOf" srcId="{B3231E98-6A2E-4EC6-AB30-ABA17FA0DFEE}" destId="{40AB93C6-0650-4BD7-87E1-0FA28F38F855}" srcOrd="1" destOrd="0" presId="urn:microsoft.com/office/officeart/2005/8/layout/hierarchy6"/>
    <dgm:cxn modelId="{A901E694-BB49-473E-9563-4B23EB9A98D4}" type="presParOf" srcId="{C2173B8A-35F6-4BDE-8B53-BE30A3B41435}" destId="{BC6749D2-8146-4231-8F06-35C78836FFE0}" srcOrd="2" destOrd="0" presId="urn:microsoft.com/office/officeart/2005/8/layout/hierarchy6"/>
    <dgm:cxn modelId="{60D00D7C-C20F-419A-B1C5-5E4A895ECC2A}" type="presParOf" srcId="{C2173B8A-35F6-4BDE-8B53-BE30A3B41435}" destId="{ABDD2B39-D2ED-4756-AF82-4B5C7EC2C369}" srcOrd="3" destOrd="0" presId="urn:microsoft.com/office/officeart/2005/8/layout/hierarchy6"/>
    <dgm:cxn modelId="{FC523DFB-64E2-417D-BE70-173BBA086FA8}" type="presParOf" srcId="{ABDD2B39-D2ED-4756-AF82-4B5C7EC2C369}" destId="{580C6C78-FDA6-40E9-A8BD-049AF945676B}" srcOrd="0" destOrd="0" presId="urn:microsoft.com/office/officeart/2005/8/layout/hierarchy6"/>
    <dgm:cxn modelId="{A9A1BE6B-FF1C-446A-8CB5-58B00FFF07BA}" type="presParOf" srcId="{ABDD2B39-D2ED-4756-AF82-4B5C7EC2C369}" destId="{E09F8DE0-6F84-46B9-BEF5-312831AAB5E7}" srcOrd="1" destOrd="0" presId="urn:microsoft.com/office/officeart/2005/8/layout/hierarchy6"/>
    <dgm:cxn modelId="{CFB95E9D-5D18-4834-9E57-9993B078DD17}" type="presParOf" srcId="{E09F8DE0-6F84-46B9-BEF5-312831AAB5E7}" destId="{DB6E8E06-C93E-4E8B-A452-D14ED4AAFEDF}" srcOrd="0" destOrd="0" presId="urn:microsoft.com/office/officeart/2005/8/layout/hierarchy6"/>
    <dgm:cxn modelId="{A8970780-9BD5-48D2-A1DF-AF330223E322}" type="presParOf" srcId="{E09F8DE0-6F84-46B9-BEF5-312831AAB5E7}" destId="{CB60EDF5-75BE-4B36-94CF-C302A40575D0}" srcOrd="1" destOrd="0" presId="urn:microsoft.com/office/officeart/2005/8/layout/hierarchy6"/>
    <dgm:cxn modelId="{1545C60C-A573-422A-8FC7-E080E33C405B}" type="presParOf" srcId="{CB60EDF5-75BE-4B36-94CF-C302A40575D0}" destId="{46394BB8-3F25-44F2-8F41-BCE2649D0695}" srcOrd="0" destOrd="0" presId="urn:microsoft.com/office/officeart/2005/8/layout/hierarchy6"/>
    <dgm:cxn modelId="{30784E92-AB0F-453B-AF99-BDFFDAD72D54}" type="presParOf" srcId="{CB60EDF5-75BE-4B36-94CF-C302A40575D0}" destId="{FB1A2865-E103-448D-ABE2-3BF6E9DA723F}" srcOrd="1" destOrd="0" presId="urn:microsoft.com/office/officeart/2005/8/layout/hierarchy6"/>
    <dgm:cxn modelId="{9763E07C-4D15-4D68-B785-1E8364FE3756}" type="presParOf" srcId="{C2173B8A-35F6-4BDE-8B53-BE30A3B41435}" destId="{A96DE794-3E44-44EB-B503-6E000E38172D}" srcOrd="4" destOrd="0" presId="urn:microsoft.com/office/officeart/2005/8/layout/hierarchy6"/>
    <dgm:cxn modelId="{627017F0-93BC-4C0C-AD52-9C2A465C40C3}" type="presParOf" srcId="{C2173B8A-35F6-4BDE-8B53-BE30A3B41435}" destId="{A5E56A17-304E-49DD-94B0-DEA1B9717D0B}" srcOrd="5" destOrd="0" presId="urn:microsoft.com/office/officeart/2005/8/layout/hierarchy6"/>
    <dgm:cxn modelId="{E96DFAF7-8C72-4EB5-8B86-4FB3FFECE935}" type="presParOf" srcId="{A5E56A17-304E-49DD-94B0-DEA1B9717D0B}" destId="{3F69FD89-8031-405F-93A0-2DE816F23CF2}" srcOrd="0" destOrd="0" presId="urn:microsoft.com/office/officeart/2005/8/layout/hierarchy6"/>
    <dgm:cxn modelId="{32E8F9C4-C3CC-41DC-B79D-EAC7D67F6D1D}" type="presParOf" srcId="{A5E56A17-304E-49DD-94B0-DEA1B9717D0B}" destId="{25C34F09-5C1B-418F-B44E-534C2EB657D9}" srcOrd="1" destOrd="0" presId="urn:microsoft.com/office/officeart/2005/8/layout/hierarchy6"/>
    <dgm:cxn modelId="{B9B94ACB-D768-4B57-AE43-F5FE4E70DB72}" type="presParOf" srcId="{25C34F09-5C1B-418F-B44E-534C2EB657D9}" destId="{F6585390-40B5-4A37-8829-2D6B29578156}" srcOrd="0" destOrd="0" presId="urn:microsoft.com/office/officeart/2005/8/layout/hierarchy6"/>
    <dgm:cxn modelId="{AB8BC650-AE14-43E4-97C5-12E0C68F5DB2}" type="presParOf" srcId="{25C34F09-5C1B-418F-B44E-534C2EB657D9}" destId="{CD79BAA9-4289-4BCF-A3A1-F46620EBAF40}" srcOrd="1" destOrd="0" presId="urn:microsoft.com/office/officeart/2005/8/layout/hierarchy6"/>
    <dgm:cxn modelId="{82A43C8A-EEBC-4F26-886D-FA3590740E45}" type="presParOf" srcId="{CD79BAA9-4289-4BCF-A3A1-F46620EBAF40}" destId="{2A21D8D9-E247-4054-9EA8-AADECA35875C}" srcOrd="0" destOrd="0" presId="urn:microsoft.com/office/officeart/2005/8/layout/hierarchy6"/>
    <dgm:cxn modelId="{101BD608-4CCA-4B75-8FB9-316EAA1474A0}" type="presParOf" srcId="{CD79BAA9-4289-4BCF-A3A1-F46620EBAF40}" destId="{7CAE5C68-C684-40B3-BC1A-63F63C87EEA8}" srcOrd="1" destOrd="0" presId="urn:microsoft.com/office/officeart/2005/8/layout/hierarchy6"/>
    <dgm:cxn modelId="{F08F0FC8-BFC5-4CE0-935E-E0ED47337FB9}" type="presParOf" srcId="{25C34F09-5C1B-418F-B44E-534C2EB657D9}" destId="{9CE55F1B-92FB-477E-B4D8-B48837C6D67E}" srcOrd="2" destOrd="0" presId="urn:microsoft.com/office/officeart/2005/8/layout/hierarchy6"/>
    <dgm:cxn modelId="{588A74B7-D996-4162-9A3D-0139CA81147E}" type="presParOf" srcId="{25C34F09-5C1B-418F-B44E-534C2EB657D9}" destId="{2D67C03B-5EBB-4603-8665-8BD95329186A}" srcOrd="3" destOrd="0" presId="urn:microsoft.com/office/officeart/2005/8/layout/hierarchy6"/>
    <dgm:cxn modelId="{DCC528D6-00FD-461A-A33D-31CCB5D0C6D1}" type="presParOf" srcId="{2D67C03B-5EBB-4603-8665-8BD95329186A}" destId="{5D9B6282-7191-4AA9-9054-20897BF1AE65}" srcOrd="0" destOrd="0" presId="urn:microsoft.com/office/officeart/2005/8/layout/hierarchy6"/>
    <dgm:cxn modelId="{E6690E42-22DB-4F2A-AD6B-166A5F10D208}" type="presParOf" srcId="{2D67C03B-5EBB-4603-8665-8BD95329186A}" destId="{BB767245-D17E-47EF-9C29-BF3D39CCC520}" srcOrd="1" destOrd="0" presId="urn:microsoft.com/office/officeart/2005/8/layout/hierarchy6"/>
    <dgm:cxn modelId="{BC75D942-EDC3-4BFC-9F0F-B9F9EA9607F6}" type="presParOf" srcId="{C2173B8A-35F6-4BDE-8B53-BE30A3B41435}" destId="{8C3214F2-921B-4A22-9C6C-B040962AAD11}" srcOrd="6" destOrd="0" presId="urn:microsoft.com/office/officeart/2005/8/layout/hierarchy6"/>
    <dgm:cxn modelId="{C1468852-E731-4250-9C5E-B36C19B88242}" type="presParOf" srcId="{C2173B8A-35F6-4BDE-8B53-BE30A3B41435}" destId="{43C94461-77A7-4541-B193-5AC9F1604F11}" srcOrd="7" destOrd="0" presId="urn:microsoft.com/office/officeart/2005/8/layout/hierarchy6"/>
    <dgm:cxn modelId="{A0FD62CA-FD86-4845-9F4A-1386F0869126}" type="presParOf" srcId="{43C94461-77A7-4541-B193-5AC9F1604F11}" destId="{8C5F0826-49D5-49A8-8484-752E8FD60D87}" srcOrd="0" destOrd="0" presId="urn:microsoft.com/office/officeart/2005/8/layout/hierarchy6"/>
    <dgm:cxn modelId="{54D380C7-B361-4158-B56F-F483CC718980}" type="presParOf" srcId="{43C94461-77A7-4541-B193-5AC9F1604F11}" destId="{AED30316-74C5-4C1E-ADB2-B3359A394F4C}" srcOrd="1" destOrd="0" presId="urn:microsoft.com/office/officeart/2005/8/layout/hierarchy6"/>
    <dgm:cxn modelId="{EFE7A9D2-4524-4DD3-A350-F95720B80670}" type="presParOf" srcId="{AED30316-74C5-4C1E-ADB2-B3359A394F4C}" destId="{A597A9D9-8F72-4335-8A58-714C38C401DC}" srcOrd="0" destOrd="0" presId="urn:microsoft.com/office/officeart/2005/8/layout/hierarchy6"/>
    <dgm:cxn modelId="{CB578FBB-78D0-4089-805E-03EDB3B2C6CF}" type="presParOf" srcId="{AED30316-74C5-4C1E-ADB2-B3359A394F4C}" destId="{B8F90797-02B5-4B4E-B3E1-846DC55202A7}" srcOrd="1" destOrd="0" presId="urn:microsoft.com/office/officeart/2005/8/layout/hierarchy6"/>
    <dgm:cxn modelId="{58C43CF8-267C-4A0E-BCA4-F7BAB03424FB}" type="presParOf" srcId="{B8F90797-02B5-4B4E-B3E1-846DC55202A7}" destId="{4DC8D68C-9D35-4508-BDB5-B81BEA22F38B}" srcOrd="0" destOrd="0" presId="urn:microsoft.com/office/officeart/2005/8/layout/hierarchy6"/>
    <dgm:cxn modelId="{1A408A09-4151-4F73-A7E5-116C34961E15}" type="presParOf" srcId="{B8F90797-02B5-4B4E-B3E1-846DC55202A7}" destId="{DEC3DAF2-5C35-4B20-AA7E-08317F16A434}" srcOrd="1" destOrd="0" presId="urn:microsoft.com/office/officeart/2005/8/layout/hierarchy6"/>
    <dgm:cxn modelId="{777373A7-99C0-4EFD-A1AD-333DC24BC6F2}" type="presParOf" srcId="{C2173B8A-35F6-4BDE-8B53-BE30A3B41435}" destId="{CB0A8191-114E-4AE2-B01B-6ADB15470FD1}" srcOrd="8" destOrd="0" presId="urn:microsoft.com/office/officeart/2005/8/layout/hierarchy6"/>
    <dgm:cxn modelId="{A44C0896-24C7-4760-A57D-F64F111AEA8D}" type="presParOf" srcId="{C2173B8A-35F6-4BDE-8B53-BE30A3B41435}" destId="{AB9988D2-54E2-4EB4-AD2A-07F1B10A5CD2}" srcOrd="9" destOrd="0" presId="urn:microsoft.com/office/officeart/2005/8/layout/hierarchy6"/>
    <dgm:cxn modelId="{F192DF3F-E924-4650-B1A3-22BC7036549D}" type="presParOf" srcId="{AB9988D2-54E2-4EB4-AD2A-07F1B10A5CD2}" destId="{4C4FD085-0573-49CE-AD03-E3AD35498586}" srcOrd="0" destOrd="0" presId="urn:microsoft.com/office/officeart/2005/8/layout/hierarchy6"/>
    <dgm:cxn modelId="{CF3D99E3-4D6C-497E-A7C7-1A848681EADD}" type="presParOf" srcId="{AB9988D2-54E2-4EB4-AD2A-07F1B10A5CD2}" destId="{C0684D3E-F6B1-41D9-BF8C-2A11090A6363}" srcOrd="1" destOrd="0" presId="urn:microsoft.com/office/officeart/2005/8/layout/hierarchy6"/>
    <dgm:cxn modelId="{B6ADBB56-81C1-4A75-A19F-C46E8C746A29}" type="presParOf" srcId="{C2173B8A-35F6-4BDE-8B53-BE30A3B41435}" destId="{4AAA6211-551B-47C6-ACB8-5F4AF5AA0F91}" srcOrd="10" destOrd="0" presId="urn:microsoft.com/office/officeart/2005/8/layout/hierarchy6"/>
    <dgm:cxn modelId="{A71236EA-662F-468D-8D8D-9FF0185AAB27}" type="presParOf" srcId="{C2173B8A-35F6-4BDE-8B53-BE30A3B41435}" destId="{4C59F1C5-404C-4867-8797-E485ED4C6022}" srcOrd="11" destOrd="0" presId="urn:microsoft.com/office/officeart/2005/8/layout/hierarchy6"/>
    <dgm:cxn modelId="{04443893-F4A8-46A8-A613-58254C27FD00}" type="presParOf" srcId="{4C59F1C5-404C-4867-8797-E485ED4C6022}" destId="{B3F18C57-7692-49B8-9D76-AF95737DC487}" srcOrd="0" destOrd="0" presId="urn:microsoft.com/office/officeart/2005/8/layout/hierarchy6"/>
    <dgm:cxn modelId="{C17DFB85-9CC8-4214-BC95-2BDB440031E4}" type="presParOf" srcId="{4C59F1C5-404C-4867-8797-E485ED4C6022}" destId="{E491C593-2A97-41A8-8464-71F41DDCF5FA}" srcOrd="1" destOrd="0" presId="urn:microsoft.com/office/officeart/2005/8/layout/hierarchy6"/>
    <dgm:cxn modelId="{2A753032-59D9-4E48-9AB8-09ADE2381C96}" type="presParOf" srcId="{C2173B8A-35F6-4BDE-8B53-BE30A3B41435}" destId="{5596A4E6-E8DC-4668-A8F7-339121CE8AEE}" srcOrd="12" destOrd="0" presId="urn:microsoft.com/office/officeart/2005/8/layout/hierarchy6"/>
    <dgm:cxn modelId="{70FEC6F8-4327-4F41-91D2-B9F192956A46}" type="presParOf" srcId="{C2173B8A-35F6-4BDE-8B53-BE30A3B41435}" destId="{A3441599-2940-4450-80DF-C92E981BE348}" srcOrd="13" destOrd="0" presId="urn:microsoft.com/office/officeart/2005/8/layout/hierarchy6"/>
    <dgm:cxn modelId="{6C65714F-D0B4-4221-8663-CC8872EEAFD4}" type="presParOf" srcId="{A3441599-2940-4450-80DF-C92E981BE348}" destId="{F106BB5B-69D9-41A7-856A-BFBA9AF8C939}" srcOrd="0" destOrd="0" presId="urn:microsoft.com/office/officeart/2005/8/layout/hierarchy6"/>
    <dgm:cxn modelId="{86E3B154-C4E8-4BB3-BC04-6CB6A09CD935}" type="presParOf" srcId="{A3441599-2940-4450-80DF-C92E981BE348}" destId="{7741BB92-4338-48A2-BC17-DD6D889FF6AD}" srcOrd="1" destOrd="0" presId="urn:microsoft.com/office/officeart/2005/8/layout/hierarchy6"/>
    <dgm:cxn modelId="{28BDD43F-0C74-4730-86B2-90C3131F9096}" type="presParOf" srcId="{C2173B8A-35F6-4BDE-8B53-BE30A3B41435}" destId="{E90CAA74-1AF3-4168-9E50-C0F581A98ADB}" srcOrd="14" destOrd="0" presId="urn:microsoft.com/office/officeart/2005/8/layout/hierarchy6"/>
    <dgm:cxn modelId="{EDDDA7F7-1CA8-42CC-97A3-26018C2E1769}" type="presParOf" srcId="{C2173B8A-35F6-4BDE-8B53-BE30A3B41435}" destId="{E3816CFC-EDDB-471F-985E-98B3D0AAA6B8}" srcOrd="15" destOrd="0" presId="urn:microsoft.com/office/officeart/2005/8/layout/hierarchy6"/>
    <dgm:cxn modelId="{B5D569C0-C516-4B39-BFA7-03DF2F2785BE}" type="presParOf" srcId="{E3816CFC-EDDB-471F-985E-98B3D0AAA6B8}" destId="{0C25D905-6FA5-4B3F-A73F-4A8A43D7113F}" srcOrd="0" destOrd="0" presId="urn:microsoft.com/office/officeart/2005/8/layout/hierarchy6"/>
    <dgm:cxn modelId="{F234C489-B16B-4A6D-B09C-506753781EF0}" type="presParOf" srcId="{E3816CFC-EDDB-471F-985E-98B3D0AAA6B8}" destId="{B8EEBA9B-2EF8-433F-9F81-61932F98B6A4}" srcOrd="1" destOrd="0" presId="urn:microsoft.com/office/officeart/2005/8/layout/hierarchy6"/>
    <dgm:cxn modelId="{26025B26-FD5D-4DAE-A0F2-E7D3F3515662}" type="presParOf" srcId="{C2173B8A-35F6-4BDE-8B53-BE30A3B41435}" destId="{4A7540D7-61B2-4F1B-BB15-6F3D968E5404}" srcOrd="16" destOrd="0" presId="urn:microsoft.com/office/officeart/2005/8/layout/hierarchy6"/>
    <dgm:cxn modelId="{9F1BEE68-E8E6-4A40-B2C8-883328BF2C63}" type="presParOf" srcId="{C2173B8A-35F6-4BDE-8B53-BE30A3B41435}" destId="{41A1C83D-348D-4BA1-AD83-36AD3F291AFB}" srcOrd="17" destOrd="0" presId="urn:microsoft.com/office/officeart/2005/8/layout/hierarchy6"/>
    <dgm:cxn modelId="{9D96A1CF-C74E-4C31-9101-6FF6F16C5B96}" type="presParOf" srcId="{41A1C83D-348D-4BA1-AD83-36AD3F291AFB}" destId="{F335BBA9-0469-411E-AD01-F5CD14EF7622}" srcOrd="0" destOrd="0" presId="urn:microsoft.com/office/officeart/2005/8/layout/hierarchy6"/>
    <dgm:cxn modelId="{2304812F-C438-4EE0-8902-76C037F0ACBF}" type="presParOf" srcId="{41A1C83D-348D-4BA1-AD83-36AD3F291AFB}" destId="{B55384F2-F975-4FB7-81C8-D96AE4905E42}" srcOrd="1" destOrd="0" presId="urn:microsoft.com/office/officeart/2005/8/layout/hierarchy6"/>
    <dgm:cxn modelId="{6C453004-4E71-4D83-9010-FF34DD3DD8CD}" type="presParOf" srcId="{B55384F2-F975-4FB7-81C8-D96AE4905E42}" destId="{9727FC70-8B73-43A9-9F42-E1A50FA6DDEB}" srcOrd="0" destOrd="0" presId="urn:microsoft.com/office/officeart/2005/8/layout/hierarchy6"/>
    <dgm:cxn modelId="{F1F794AD-4626-4381-BA1B-0E8E52910CA1}" type="presParOf" srcId="{B55384F2-F975-4FB7-81C8-D96AE4905E42}" destId="{AAA61A47-AE1E-4E6D-8E3E-B02E238171D0}" srcOrd="1" destOrd="0" presId="urn:microsoft.com/office/officeart/2005/8/layout/hierarchy6"/>
    <dgm:cxn modelId="{814378EF-DB39-4641-BFF6-2D3E75BE5E03}" type="presParOf" srcId="{AAA61A47-AE1E-4E6D-8E3E-B02E238171D0}" destId="{F37E47ED-6FCA-4275-A7C3-7C198E50708A}" srcOrd="0" destOrd="0" presId="urn:microsoft.com/office/officeart/2005/8/layout/hierarchy6"/>
    <dgm:cxn modelId="{4A0D908F-8D2B-4A91-AEA1-C18758E216FA}" type="presParOf" srcId="{AAA61A47-AE1E-4E6D-8E3E-B02E238171D0}" destId="{3E868FFB-C0CB-4CA1-AD61-304B3EBCAEB0}" srcOrd="1" destOrd="0" presId="urn:microsoft.com/office/officeart/2005/8/layout/hierarchy6"/>
    <dgm:cxn modelId="{73903EBD-62CA-469C-B855-490319F620DC}" type="presParOf" srcId="{B55384F2-F975-4FB7-81C8-D96AE4905E42}" destId="{1DBAB69A-216C-47A2-8C51-8539301A3EFE}" srcOrd="2" destOrd="0" presId="urn:microsoft.com/office/officeart/2005/8/layout/hierarchy6"/>
    <dgm:cxn modelId="{61D7E043-047A-4F7B-90D9-30AB10851A76}" type="presParOf" srcId="{B55384F2-F975-4FB7-81C8-D96AE4905E42}" destId="{345EF744-4B1B-4607-A416-0F9612469138}" srcOrd="3" destOrd="0" presId="urn:microsoft.com/office/officeart/2005/8/layout/hierarchy6"/>
    <dgm:cxn modelId="{CF964AC3-5AED-4967-BE92-B1A3417C407A}" type="presParOf" srcId="{345EF744-4B1B-4607-A416-0F9612469138}" destId="{4919C51C-EB34-4DC2-8FFF-58DC1DE1A915}" srcOrd="0" destOrd="0" presId="urn:microsoft.com/office/officeart/2005/8/layout/hierarchy6"/>
    <dgm:cxn modelId="{502BFCDB-96FB-460A-B0F5-B893766F475B}" type="presParOf" srcId="{345EF744-4B1B-4607-A416-0F9612469138}" destId="{6B512A8E-1861-4411-938A-9A30D2E364FB}" srcOrd="1" destOrd="0" presId="urn:microsoft.com/office/officeart/2005/8/layout/hierarchy6"/>
    <dgm:cxn modelId="{87417DF4-8ABE-40EF-BFDC-D54CF0CEFA30}" type="presParOf" srcId="{B55384F2-F975-4FB7-81C8-D96AE4905E42}" destId="{C522579E-2E81-4CE4-A8B6-8C92D7FE60A8}" srcOrd="4" destOrd="0" presId="urn:microsoft.com/office/officeart/2005/8/layout/hierarchy6"/>
    <dgm:cxn modelId="{FA082F32-C9D8-425C-90A7-AEAC8A00F531}" type="presParOf" srcId="{B55384F2-F975-4FB7-81C8-D96AE4905E42}" destId="{0B73DF4C-3BEE-4618-83D7-B0108D01D667}" srcOrd="5" destOrd="0" presId="urn:microsoft.com/office/officeart/2005/8/layout/hierarchy6"/>
    <dgm:cxn modelId="{50F12BFA-5237-4E1E-B952-4CE59B72FB5B}" type="presParOf" srcId="{0B73DF4C-3BEE-4618-83D7-B0108D01D667}" destId="{3CCFA9BC-17DE-4DCF-AFA0-CBF3040947FF}" srcOrd="0" destOrd="0" presId="urn:microsoft.com/office/officeart/2005/8/layout/hierarchy6"/>
    <dgm:cxn modelId="{7873492D-8B77-47FD-91CD-7776B4B1C04B}" type="presParOf" srcId="{0B73DF4C-3BEE-4618-83D7-B0108D01D667}" destId="{BC7F215E-C63A-4089-B84D-34B81ABF77E1}" srcOrd="1" destOrd="0" presId="urn:microsoft.com/office/officeart/2005/8/layout/hierarchy6"/>
    <dgm:cxn modelId="{7F9F2C29-2471-46B4-A329-2597AEB2DCA6}" type="presParOf" srcId="{B55384F2-F975-4FB7-81C8-D96AE4905E42}" destId="{A7F4EDB9-3D32-43CE-BB64-76068B73C85E}" srcOrd="6" destOrd="0" presId="urn:microsoft.com/office/officeart/2005/8/layout/hierarchy6"/>
    <dgm:cxn modelId="{61E401E7-0DA7-4177-8BD0-4CDF5F1EC6DF}" type="presParOf" srcId="{B55384F2-F975-4FB7-81C8-D96AE4905E42}" destId="{54BE20BF-ED76-4D1D-AE45-22C9338CC325}" srcOrd="7" destOrd="0" presId="urn:microsoft.com/office/officeart/2005/8/layout/hierarchy6"/>
    <dgm:cxn modelId="{EA29A75D-452C-41F7-BE97-69D0B91D85E3}" type="presParOf" srcId="{54BE20BF-ED76-4D1D-AE45-22C9338CC325}" destId="{93F1C87D-018C-48F0-A5E2-ABF6C3F57F6C}" srcOrd="0" destOrd="0" presId="urn:microsoft.com/office/officeart/2005/8/layout/hierarchy6"/>
    <dgm:cxn modelId="{64D31FED-1AF4-43A1-9416-AAD4B7AD4F6F}" type="presParOf" srcId="{54BE20BF-ED76-4D1D-AE45-22C9338CC325}" destId="{05B9FE0D-360B-4099-9B64-749EECFB2470}" srcOrd="1" destOrd="0" presId="urn:microsoft.com/office/officeart/2005/8/layout/hierarchy6"/>
    <dgm:cxn modelId="{73A6302D-8FBA-44F3-AF97-4FCC91B147F6}" type="presParOf" srcId="{26FADDDE-E955-47C8-B9C7-B8E32773C577}" destId="{D484E95C-59C7-4BFD-A18B-D9E50E36027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2B08F-5D97-4BB3-872C-2ABCEBC4D4E6}">
      <dsp:nvSpPr>
        <dsp:cNvPr id="0" name=""/>
        <dsp:cNvSpPr/>
      </dsp:nvSpPr>
      <dsp:spPr>
        <a:xfrm>
          <a:off x="449478" y="2060477"/>
          <a:ext cx="1224542" cy="1224542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/>
            <a:t>Scrum-1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MongoDb</a:t>
          </a:r>
          <a:endParaRPr lang="en-US" sz="1200" u="sng" kern="1200" dirty="0"/>
        </a:p>
      </dsp:txBody>
      <dsp:txXfrm>
        <a:off x="628808" y="2239807"/>
        <a:ext cx="865882" cy="865882"/>
      </dsp:txXfrm>
    </dsp:sp>
    <dsp:sp modelId="{4186EA35-40C8-4938-BF17-6E04FBC44ECA}">
      <dsp:nvSpPr>
        <dsp:cNvPr id="0" name=""/>
        <dsp:cNvSpPr/>
      </dsp:nvSpPr>
      <dsp:spPr>
        <a:xfrm>
          <a:off x="1706090" y="2330433"/>
          <a:ext cx="710234" cy="710234"/>
        </a:xfrm>
        <a:prstGeom prst="mathPlus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800232" y="2602026"/>
        <a:ext cx="521950" cy="167048"/>
      </dsp:txXfrm>
    </dsp:sp>
    <dsp:sp modelId="{D8B19FB0-7144-472B-B9CD-4B826B568318}">
      <dsp:nvSpPr>
        <dsp:cNvPr id="0" name=""/>
        <dsp:cNvSpPr/>
      </dsp:nvSpPr>
      <dsp:spPr>
        <a:xfrm>
          <a:off x="6323995" y="2092630"/>
          <a:ext cx="1224542" cy="1224542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/>
            <a:t>Scrum-4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Angular Integration</a:t>
          </a:r>
        </a:p>
      </dsp:txBody>
      <dsp:txXfrm>
        <a:off x="6503325" y="2271960"/>
        <a:ext cx="865882" cy="865882"/>
      </dsp:txXfrm>
    </dsp:sp>
    <dsp:sp modelId="{1D30C973-F6C1-4A78-8D10-C0545B7C5E85}">
      <dsp:nvSpPr>
        <dsp:cNvPr id="0" name=""/>
        <dsp:cNvSpPr/>
      </dsp:nvSpPr>
      <dsp:spPr>
        <a:xfrm>
          <a:off x="3652838" y="2330433"/>
          <a:ext cx="710234" cy="710234"/>
        </a:xfrm>
        <a:prstGeom prst="mathPlus">
          <a:avLst/>
        </a:prstGeom>
        <a:gradFill rotWithShape="0">
          <a:gsLst>
            <a:gs pos="0">
              <a:schemeClr val="accent4">
                <a:hueOff val="-2687669"/>
                <a:satOff val="-18571"/>
                <a:lumOff val="-1829"/>
                <a:alphaOff val="0"/>
                <a:shade val="51000"/>
                <a:satMod val="130000"/>
              </a:schemeClr>
            </a:gs>
            <a:gs pos="80000">
              <a:schemeClr val="accent4">
                <a:hueOff val="-2687669"/>
                <a:satOff val="-18571"/>
                <a:lumOff val="-1829"/>
                <a:alphaOff val="0"/>
                <a:shade val="93000"/>
                <a:satMod val="130000"/>
              </a:schemeClr>
            </a:gs>
            <a:gs pos="100000">
              <a:schemeClr val="accent4">
                <a:hueOff val="-2687669"/>
                <a:satOff val="-18571"/>
                <a:lumOff val="-18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46980" y="2602026"/>
        <a:ext cx="521950" cy="167048"/>
      </dsp:txXfrm>
    </dsp:sp>
    <dsp:sp modelId="{47F60298-0B44-4439-84BC-26F33133FB22}">
      <dsp:nvSpPr>
        <dsp:cNvPr id="0" name=""/>
        <dsp:cNvSpPr/>
      </dsp:nvSpPr>
      <dsp:spPr>
        <a:xfrm>
          <a:off x="2467587" y="2117389"/>
          <a:ext cx="1224542" cy="1224542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/>
            <a:t>Scrum-2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Developing RESTful APIs</a:t>
          </a:r>
        </a:p>
      </dsp:txBody>
      <dsp:txXfrm>
        <a:off x="2646917" y="2296719"/>
        <a:ext cx="865882" cy="865882"/>
      </dsp:txXfrm>
    </dsp:sp>
    <dsp:sp modelId="{38DB50AC-33E8-4844-9AD8-C4AF64829E98}">
      <dsp:nvSpPr>
        <dsp:cNvPr id="0" name=""/>
        <dsp:cNvSpPr/>
      </dsp:nvSpPr>
      <dsp:spPr>
        <a:xfrm>
          <a:off x="5579765" y="2330433"/>
          <a:ext cx="710234" cy="710234"/>
        </a:xfrm>
        <a:prstGeom prst="mathPlus">
          <a:avLst/>
        </a:prstGeom>
        <a:gradFill rotWithShape="0">
          <a:gsLst>
            <a:gs pos="0">
              <a:schemeClr val="accent4">
                <a:hueOff val="-5375337"/>
                <a:satOff val="-37141"/>
                <a:lumOff val="-3659"/>
                <a:alphaOff val="0"/>
                <a:shade val="51000"/>
                <a:satMod val="130000"/>
              </a:schemeClr>
            </a:gs>
            <a:gs pos="80000">
              <a:schemeClr val="accent4">
                <a:hueOff val="-5375337"/>
                <a:satOff val="-37141"/>
                <a:lumOff val="-3659"/>
                <a:alphaOff val="0"/>
                <a:shade val="93000"/>
                <a:satMod val="130000"/>
              </a:schemeClr>
            </a:gs>
            <a:gs pos="100000">
              <a:schemeClr val="accent4">
                <a:hueOff val="-5375337"/>
                <a:satOff val="-37141"/>
                <a:lumOff val="-36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673907" y="2602026"/>
        <a:ext cx="521950" cy="167048"/>
      </dsp:txXfrm>
    </dsp:sp>
    <dsp:sp modelId="{9F30C8E2-11AC-484D-B383-352D8BC5F3E6}">
      <dsp:nvSpPr>
        <dsp:cNvPr id="0" name=""/>
        <dsp:cNvSpPr/>
      </dsp:nvSpPr>
      <dsp:spPr>
        <a:xfrm>
          <a:off x="4346193" y="2124501"/>
          <a:ext cx="1224542" cy="1224542"/>
        </a:xfrm>
        <a:prstGeom prst="ellipse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/>
            <a:t>Scrum-3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interface</a:t>
          </a:r>
        </a:p>
      </dsp:txBody>
      <dsp:txXfrm>
        <a:off x="4525523" y="2303831"/>
        <a:ext cx="865882" cy="865882"/>
      </dsp:txXfrm>
    </dsp:sp>
    <dsp:sp modelId="{16155ECF-6ABA-4957-A707-BCE042597543}">
      <dsp:nvSpPr>
        <dsp:cNvPr id="0" name=""/>
        <dsp:cNvSpPr/>
      </dsp:nvSpPr>
      <dsp:spPr>
        <a:xfrm>
          <a:off x="7546369" y="2330433"/>
          <a:ext cx="710234" cy="710234"/>
        </a:xfrm>
        <a:prstGeom prst="mathEqual">
          <a:avLst/>
        </a:prstGeom>
        <a:gradFill rotWithShape="0">
          <a:gsLst>
            <a:gs pos="0">
              <a:schemeClr val="accent4">
                <a:hueOff val="-8063005"/>
                <a:satOff val="-55712"/>
                <a:lumOff val="-5488"/>
                <a:alphaOff val="0"/>
                <a:shade val="51000"/>
                <a:satMod val="130000"/>
              </a:schemeClr>
            </a:gs>
            <a:gs pos="80000">
              <a:schemeClr val="accent4">
                <a:hueOff val="-8063005"/>
                <a:satOff val="-55712"/>
                <a:lumOff val="-5488"/>
                <a:alphaOff val="0"/>
                <a:shade val="93000"/>
                <a:satMod val="130000"/>
              </a:schemeClr>
            </a:gs>
            <a:gs pos="100000">
              <a:schemeClr val="accent4">
                <a:hueOff val="-8063005"/>
                <a:satOff val="-55712"/>
                <a:lumOff val="-54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640511" y="2476741"/>
        <a:ext cx="521950" cy="417618"/>
      </dsp:txXfrm>
    </dsp:sp>
    <dsp:sp modelId="{E0CD5A77-4245-433F-8005-F85A9E262B52}">
      <dsp:nvSpPr>
        <dsp:cNvPr id="0" name=""/>
        <dsp:cNvSpPr/>
      </dsp:nvSpPr>
      <dsp:spPr>
        <a:xfrm>
          <a:off x="8235186" y="2146875"/>
          <a:ext cx="1224542" cy="1224542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/>
            <a:t>Couponia</a:t>
          </a:r>
          <a:endParaRPr lang="en-US" sz="1200" kern="1200" dirty="0"/>
        </a:p>
      </dsp:txBody>
      <dsp:txXfrm>
        <a:off x="8414516" y="2326205"/>
        <a:ext cx="865882" cy="865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615AC-3270-47AD-8F35-0F92B6A4E906}">
      <dsp:nvSpPr>
        <dsp:cNvPr id="0" name=""/>
        <dsp:cNvSpPr/>
      </dsp:nvSpPr>
      <dsp:spPr>
        <a:xfrm>
          <a:off x="4449994" y="422155"/>
          <a:ext cx="622582" cy="515142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Couponia</a:t>
          </a:r>
        </a:p>
      </dsp:txBody>
      <dsp:txXfrm>
        <a:off x="4465082" y="437243"/>
        <a:ext cx="592406" cy="484966"/>
      </dsp:txXfrm>
    </dsp:sp>
    <dsp:sp modelId="{B6B7259D-BDA1-4422-81FF-8E9A756469D0}">
      <dsp:nvSpPr>
        <dsp:cNvPr id="0" name=""/>
        <dsp:cNvSpPr/>
      </dsp:nvSpPr>
      <dsp:spPr>
        <a:xfrm>
          <a:off x="1111288" y="937297"/>
          <a:ext cx="3649996" cy="714462"/>
        </a:xfrm>
        <a:custGeom>
          <a:avLst/>
          <a:gdLst/>
          <a:ahLst/>
          <a:cxnLst/>
          <a:rect l="0" t="0" r="0" b="0"/>
          <a:pathLst>
            <a:path>
              <a:moveTo>
                <a:pt x="3649996" y="0"/>
              </a:moveTo>
              <a:lnTo>
                <a:pt x="3649996" y="357231"/>
              </a:lnTo>
              <a:lnTo>
                <a:pt x="0" y="357231"/>
              </a:lnTo>
              <a:lnTo>
                <a:pt x="0" y="7144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DE386-0F0A-4E92-BAD5-9A82A2E1804E}">
      <dsp:nvSpPr>
        <dsp:cNvPr id="0" name=""/>
        <dsp:cNvSpPr/>
      </dsp:nvSpPr>
      <dsp:spPr>
        <a:xfrm>
          <a:off x="799997" y="1651760"/>
          <a:ext cx="622582" cy="5151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Home</a:t>
          </a:r>
        </a:p>
      </dsp:txBody>
      <dsp:txXfrm>
        <a:off x="815085" y="1666848"/>
        <a:ext cx="592406" cy="484966"/>
      </dsp:txXfrm>
    </dsp:sp>
    <dsp:sp modelId="{709C580A-DB89-4949-BF54-362228556C3E}">
      <dsp:nvSpPr>
        <dsp:cNvPr id="0" name=""/>
        <dsp:cNvSpPr/>
      </dsp:nvSpPr>
      <dsp:spPr>
        <a:xfrm>
          <a:off x="1065568" y="2166902"/>
          <a:ext cx="91440" cy="1675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58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B2301-DBB2-4FCD-ACAE-A62557368398}">
      <dsp:nvSpPr>
        <dsp:cNvPr id="0" name=""/>
        <dsp:cNvSpPr/>
      </dsp:nvSpPr>
      <dsp:spPr>
        <a:xfrm>
          <a:off x="799997" y="2334483"/>
          <a:ext cx="622582" cy="5151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Category Menu</a:t>
          </a:r>
        </a:p>
      </dsp:txBody>
      <dsp:txXfrm>
        <a:off x="815085" y="2349571"/>
        <a:ext cx="592406" cy="484966"/>
      </dsp:txXfrm>
    </dsp:sp>
    <dsp:sp modelId="{BC6749D2-8146-4231-8F06-35C78836FFE0}">
      <dsp:nvSpPr>
        <dsp:cNvPr id="0" name=""/>
        <dsp:cNvSpPr/>
      </dsp:nvSpPr>
      <dsp:spPr>
        <a:xfrm>
          <a:off x="1922398" y="937297"/>
          <a:ext cx="2838886" cy="714462"/>
        </a:xfrm>
        <a:custGeom>
          <a:avLst/>
          <a:gdLst/>
          <a:ahLst/>
          <a:cxnLst/>
          <a:rect l="0" t="0" r="0" b="0"/>
          <a:pathLst>
            <a:path>
              <a:moveTo>
                <a:pt x="2838886" y="0"/>
              </a:moveTo>
              <a:lnTo>
                <a:pt x="2838886" y="357231"/>
              </a:lnTo>
              <a:lnTo>
                <a:pt x="0" y="357231"/>
              </a:lnTo>
              <a:lnTo>
                <a:pt x="0" y="7144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C6C78-FDA6-40E9-A8BD-049AF945676B}">
      <dsp:nvSpPr>
        <dsp:cNvPr id="0" name=""/>
        <dsp:cNvSpPr/>
      </dsp:nvSpPr>
      <dsp:spPr>
        <a:xfrm>
          <a:off x="1611107" y="1651760"/>
          <a:ext cx="622582" cy="5151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Categories</a:t>
          </a:r>
        </a:p>
      </dsp:txBody>
      <dsp:txXfrm>
        <a:off x="1626195" y="1666848"/>
        <a:ext cx="592406" cy="484966"/>
      </dsp:txXfrm>
    </dsp:sp>
    <dsp:sp modelId="{DB6E8E06-C93E-4E8B-A452-D14ED4AAFEDF}">
      <dsp:nvSpPr>
        <dsp:cNvPr id="0" name=""/>
        <dsp:cNvSpPr/>
      </dsp:nvSpPr>
      <dsp:spPr>
        <a:xfrm>
          <a:off x="1876678" y="2166902"/>
          <a:ext cx="91440" cy="1675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58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94BB8-3F25-44F2-8F41-BCE2649D0695}">
      <dsp:nvSpPr>
        <dsp:cNvPr id="0" name=""/>
        <dsp:cNvSpPr/>
      </dsp:nvSpPr>
      <dsp:spPr>
        <a:xfrm>
          <a:off x="1611107" y="2334483"/>
          <a:ext cx="622582" cy="5151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Product Listing</a:t>
          </a:r>
        </a:p>
      </dsp:txBody>
      <dsp:txXfrm>
        <a:off x="1626195" y="2349571"/>
        <a:ext cx="592406" cy="484966"/>
      </dsp:txXfrm>
    </dsp:sp>
    <dsp:sp modelId="{A96DE794-3E44-44EB-B503-6E000E38172D}">
      <dsp:nvSpPr>
        <dsp:cNvPr id="0" name=""/>
        <dsp:cNvSpPr/>
      </dsp:nvSpPr>
      <dsp:spPr>
        <a:xfrm>
          <a:off x="4364496" y="937297"/>
          <a:ext cx="396788" cy="748426"/>
        </a:xfrm>
        <a:custGeom>
          <a:avLst/>
          <a:gdLst/>
          <a:ahLst/>
          <a:cxnLst/>
          <a:rect l="0" t="0" r="0" b="0"/>
          <a:pathLst>
            <a:path>
              <a:moveTo>
                <a:pt x="396788" y="0"/>
              </a:moveTo>
              <a:lnTo>
                <a:pt x="396788" y="374213"/>
              </a:lnTo>
              <a:lnTo>
                <a:pt x="0" y="374213"/>
              </a:lnTo>
              <a:lnTo>
                <a:pt x="0" y="74842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9FD89-8031-405F-93A0-2DE816F23CF2}">
      <dsp:nvSpPr>
        <dsp:cNvPr id="0" name=""/>
        <dsp:cNvSpPr/>
      </dsp:nvSpPr>
      <dsp:spPr>
        <a:xfrm>
          <a:off x="4053205" y="1685724"/>
          <a:ext cx="622582" cy="5151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Contact</a:t>
          </a:r>
        </a:p>
      </dsp:txBody>
      <dsp:txXfrm>
        <a:off x="4068293" y="1700812"/>
        <a:ext cx="592406" cy="484966"/>
      </dsp:txXfrm>
    </dsp:sp>
    <dsp:sp modelId="{F6585390-40B5-4A37-8829-2D6B29578156}">
      <dsp:nvSpPr>
        <dsp:cNvPr id="0" name=""/>
        <dsp:cNvSpPr/>
      </dsp:nvSpPr>
      <dsp:spPr>
        <a:xfrm>
          <a:off x="3958941" y="2200866"/>
          <a:ext cx="405555" cy="199479"/>
        </a:xfrm>
        <a:custGeom>
          <a:avLst/>
          <a:gdLst/>
          <a:ahLst/>
          <a:cxnLst/>
          <a:rect l="0" t="0" r="0" b="0"/>
          <a:pathLst>
            <a:path>
              <a:moveTo>
                <a:pt x="405555" y="0"/>
              </a:moveTo>
              <a:lnTo>
                <a:pt x="405555" y="99739"/>
              </a:lnTo>
              <a:lnTo>
                <a:pt x="0" y="99739"/>
              </a:lnTo>
              <a:lnTo>
                <a:pt x="0" y="19947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1D8D9-E247-4054-9EA8-AADECA35875C}">
      <dsp:nvSpPr>
        <dsp:cNvPr id="0" name=""/>
        <dsp:cNvSpPr/>
      </dsp:nvSpPr>
      <dsp:spPr>
        <a:xfrm>
          <a:off x="3647650" y="2400346"/>
          <a:ext cx="622582" cy="5151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Contact details</a:t>
          </a:r>
        </a:p>
      </dsp:txBody>
      <dsp:txXfrm>
        <a:off x="3662738" y="2415434"/>
        <a:ext cx="592406" cy="484966"/>
      </dsp:txXfrm>
    </dsp:sp>
    <dsp:sp modelId="{9CE55F1B-92FB-477E-B4D8-B48837C6D67E}">
      <dsp:nvSpPr>
        <dsp:cNvPr id="0" name=""/>
        <dsp:cNvSpPr/>
      </dsp:nvSpPr>
      <dsp:spPr>
        <a:xfrm>
          <a:off x="4364496" y="2200866"/>
          <a:ext cx="405555" cy="199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39"/>
              </a:lnTo>
              <a:lnTo>
                <a:pt x="405555" y="99739"/>
              </a:lnTo>
              <a:lnTo>
                <a:pt x="405555" y="19947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B6282-7191-4AA9-9054-20897BF1AE65}">
      <dsp:nvSpPr>
        <dsp:cNvPr id="0" name=""/>
        <dsp:cNvSpPr/>
      </dsp:nvSpPr>
      <dsp:spPr>
        <a:xfrm>
          <a:off x="4458760" y="2400346"/>
          <a:ext cx="622582" cy="5151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Contact Us Form</a:t>
          </a:r>
        </a:p>
      </dsp:txBody>
      <dsp:txXfrm>
        <a:off x="4473848" y="2415434"/>
        <a:ext cx="592406" cy="484966"/>
      </dsp:txXfrm>
    </dsp:sp>
    <dsp:sp modelId="{8C3214F2-921B-4A22-9C6C-B040962AAD11}">
      <dsp:nvSpPr>
        <dsp:cNvPr id="0" name=""/>
        <dsp:cNvSpPr/>
      </dsp:nvSpPr>
      <dsp:spPr>
        <a:xfrm>
          <a:off x="4761285" y="937297"/>
          <a:ext cx="2103953" cy="748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213"/>
              </a:lnTo>
              <a:lnTo>
                <a:pt x="2103953" y="374213"/>
              </a:lnTo>
              <a:lnTo>
                <a:pt x="2103953" y="74842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F0826-49D5-49A8-8484-752E8FD60D87}">
      <dsp:nvSpPr>
        <dsp:cNvPr id="0" name=""/>
        <dsp:cNvSpPr/>
      </dsp:nvSpPr>
      <dsp:spPr>
        <a:xfrm>
          <a:off x="6553948" y="1685724"/>
          <a:ext cx="622582" cy="5151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Users Login</a:t>
          </a:r>
        </a:p>
      </dsp:txBody>
      <dsp:txXfrm>
        <a:off x="6569036" y="1700812"/>
        <a:ext cx="592406" cy="484966"/>
      </dsp:txXfrm>
    </dsp:sp>
    <dsp:sp modelId="{A597A9D9-8F72-4335-8A58-714C38C401DC}">
      <dsp:nvSpPr>
        <dsp:cNvPr id="0" name=""/>
        <dsp:cNvSpPr/>
      </dsp:nvSpPr>
      <dsp:spPr>
        <a:xfrm>
          <a:off x="6819519" y="2200866"/>
          <a:ext cx="91440" cy="1675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58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8D68C-9D35-4508-BDB5-B81BEA22F38B}">
      <dsp:nvSpPr>
        <dsp:cNvPr id="0" name=""/>
        <dsp:cNvSpPr/>
      </dsp:nvSpPr>
      <dsp:spPr>
        <a:xfrm>
          <a:off x="6553948" y="2368447"/>
          <a:ext cx="622582" cy="5151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Premium coupons</a:t>
          </a:r>
        </a:p>
      </dsp:txBody>
      <dsp:txXfrm>
        <a:off x="6569036" y="2383535"/>
        <a:ext cx="592406" cy="484966"/>
      </dsp:txXfrm>
    </dsp:sp>
    <dsp:sp modelId="{CB0A8191-114E-4AE2-B01B-6ADB15470FD1}">
      <dsp:nvSpPr>
        <dsp:cNvPr id="0" name=""/>
        <dsp:cNvSpPr/>
      </dsp:nvSpPr>
      <dsp:spPr>
        <a:xfrm>
          <a:off x="2707360" y="937297"/>
          <a:ext cx="2053924" cy="740089"/>
        </a:xfrm>
        <a:custGeom>
          <a:avLst/>
          <a:gdLst/>
          <a:ahLst/>
          <a:cxnLst/>
          <a:rect l="0" t="0" r="0" b="0"/>
          <a:pathLst>
            <a:path>
              <a:moveTo>
                <a:pt x="2053924" y="0"/>
              </a:moveTo>
              <a:lnTo>
                <a:pt x="2053924" y="370044"/>
              </a:lnTo>
              <a:lnTo>
                <a:pt x="0" y="370044"/>
              </a:lnTo>
              <a:lnTo>
                <a:pt x="0" y="74008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FD085-0573-49CE-AD03-E3AD35498586}">
      <dsp:nvSpPr>
        <dsp:cNvPr id="0" name=""/>
        <dsp:cNvSpPr/>
      </dsp:nvSpPr>
      <dsp:spPr>
        <a:xfrm>
          <a:off x="2396069" y="1677387"/>
          <a:ext cx="622582" cy="5151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Best Offers</a:t>
          </a:r>
        </a:p>
      </dsp:txBody>
      <dsp:txXfrm>
        <a:off x="2411157" y="1692475"/>
        <a:ext cx="592406" cy="484966"/>
      </dsp:txXfrm>
    </dsp:sp>
    <dsp:sp modelId="{4AAA6211-551B-47C6-ACB8-5F4AF5AA0F91}">
      <dsp:nvSpPr>
        <dsp:cNvPr id="0" name=""/>
        <dsp:cNvSpPr/>
      </dsp:nvSpPr>
      <dsp:spPr>
        <a:xfrm>
          <a:off x="3501798" y="937297"/>
          <a:ext cx="1259486" cy="748426"/>
        </a:xfrm>
        <a:custGeom>
          <a:avLst/>
          <a:gdLst/>
          <a:ahLst/>
          <a:cxnLst/>
          <a:rect l="0" t="0" r="0" b="0"/>
          <a:pathLst>
            <a:path>
              <a:moveTo>
                <a:pt x="1259486" y="0"/>
              </a:moveTo>
              <a:lnTo>
                <a:pt x="1259486" y="374213"/>
              </a:lnTo>
              <a:lnTo>
                <a:pt x="0" y="374213"/>
              </a:lnTo>
              <a:lnTo>
                <a:pt x="0" y="74842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18C57-7692-49B8-9D76-AF95737DC487}">
      <dsp:nvSpPr>
        <dsp:cNvPr id="0" name=""/>
        <dsp:cNvSpPr/>
      </dsp:nvSpPr>
      <dsp:spPr>
        <a:xfrm>
          <a:off x="3190507" y="1685724"/>
          <a:ext cx="622582" cy="5151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Top Brands</a:t>
          </a:r>
        </a:p>
      </dsp:txBody>
      <dsp:txXfrm>
        <a:off x="3205595" y="1700812"/>
        <a:ext cx="592406" cy="484966"/>
      </dsp:txXfrm>
    </dsp:sp>
    <dsp:sp modelId="{5596A4E6-E8DC-4668-A8F7-339121CE8AEE}">
      <dsp:nvSpPr>
        <dsp:cNvPr id="0" name=""/>
        <dsp:cNvSpPr/>
      </dsp:nvSpPr>
      <dsp:spPr>
        <a:xfrm>
          <a:off x="4761285" y="937297"/>
          <a:ext cx="460360" cy="748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213"/>
              </a:lnTo>
              <a:lnTo>
                <a:pt x="460360" y="374213"/>
              </a:lnTo>
              <a:lnTo>
                <a:pt x="460360" y="74842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6BB5B-69D9-41A7-856A-BFBA9AF8C939}">
      <dsp:nvSpPr>
        <dsp:cNvPr id="0" name=""/>
        <dsp:cNvSpPr/>
      </dsp:nvSpPr>
      <dsp:spPr>
        <a:xfrm>
          <a:off x="4910354" y="1685724"/>
          <a:ext cx="622582" cy="5151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Coupon Facts</a:t>
          </a:r>
        </a:p>
      </dsp:txBody>
      <dsp:txXfrm>
        <a:off x="4925442" y="1700812"/>
        <a:ext cx="592406" cy="484966"/>
      </dsp:txXfrm>
    </dsp:sp>
    <dsp:sp modelId="{E90CAA74-1AF3-4168-9E50-C0F581A98ADB}">
      <dsp:nvSpPr>
        <dsp:cNvPr id="0" name=""/>
        <dsp:cNvSpPr/>
      </dsp:nvSpPr>
      <dsp:spPr>
        <a:xfrm>
          <a:off x="4761285" y="937297"/>
          <a:ext cx="1296494" cy="748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213"/>
              </a:lnTo>
              <a:lnTo>
                <a:pt x="1296494" y="374213"/>
              </a:lnTo>
              <a:lnTo>
                <a:pt x="1296494" y="74842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5D905-6FA5-4B3F-A73F-4A8A43D7113F}">
      <dsp:nvSpPr>
        <dsp:cNvPr id="0" name=""/>
        <dsp:cNvSpPr/>
      </dsp:nvSpPr>
      <dsp:spPr>
        <a:xfrm>
          <a:off x="5746488" y="1685724"/>
          <a:ext cx="622582" cy="5151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Blog</a:t>
          </a:r>
        </a:p>
      </dsp:txBody>
      <dsp:txXfrm>
        <a:off x="5761576" y="1700812"/>
        <a:ext cx="592406" cy="484966"/>
      </dsp:txXfrm>
    </dsp:sp>
    <dsp:sp modelId="{4A7540D7-61B2-4F1B-BB15-6F3D968E5404}">
      <dsp:nvSpPr>
        <dsp:cNvPr id="0" name=""/>
        <dsp:cNvSpPr/>
      </dsp:nvSpPr>
      <dsp:spPr>
        <a:xfrm>
          <a:off x="4761285" y="937297"/>
          <a:ext cx="2921870" cy="74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650"/>
              </a:lnTo>
              <a:lnTo>
                <a:pt x="2921870" y="372650"/>
              </a:lnTo>
              <a:lnTo>
                <a:pt x="2921870" y="74530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5BBA9-0469-411E-AD01-F5CD14EF7622}">
      <dsp:nvSpPr>
        <dsp:cNvPr id="0" name=""/>
        <dsp:cNvSpPr/>
      </dsp:nvSpPr>
      <dsp:spPr>
        <a:xfrm>
          <a:off x="7371864" y="1682599"/>
          <a:ext cx="622582" cy="5151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Admin Login</a:t>
          </a:r>
        </a:p>
      </dsp:txBody>
      <dsp:txXfrm>
        <a:off x="7386952" y="1697687"/>
        <a:ext cx="592406" cy="484966"/>
      </dsp:txXfrm>
    </dsp:sp>
    <dsp:sp modelId="{9727FC70-8B73-43A9-9F42-E1A50FA6DDEB}">
      <dsp:nvSpPr>
        <dsp:cNvPr id="0" name=""/>
        <dsp:cNvSpPr/>
      </dsp:nvSpPr>
      <dsp:spPr>
        <a:xfrm>
          <a:off x="5259860" y="2197741"/>
          <a:ext cx="2423295" cy="1600376"/>
        </a:xfrm>
        <a:custGeom>
          <a:avLst/>
          <a:gdLst/>
          <a:ahLst/>
          <a:cxnLst/>
          <a:rect l="0" t="0" r="0" b="0"/>
          <a:pathLst>
            <a:path>
              <a:moveTo>
                <a:pt x="2423295" y="0"/>
              </a:moveTo>
              <a:lnTo>
                <a:pt x="2423295" y="800188"/>
              </a:lnTo>
              <a:lnTo>
                <a:pt x="0" y="800188"/>
              </a:lnTo>
              <a:lnTo>
                <a:pt x="0" y="16003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E47ED-6FCA-4275-A7C3-7C198E50708A}">
      <dsp:nvSpPr>
        <dsp:cNvPr id="0" name=""/>
        <dsp:cNvSpPr/>
      </dsp:nvSpPr>
      <dsp:spPr>
        <a:xfrm>
          <a:off x="4948569" y="3798118"/>
          <a:ext cx="622582" cy="5151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Graphs</a:t>
          </a:r>
        </a:p>
      </dsp:txBody>
      <dsp:txXfrm>
        <a:off x="4963657" y="3813206"/>
        <a:ext cx="592406" cy="484966"/>
      </dsp:txXfrm>
    </dsp:sp>
    <dsp:sp modelId="{1DBAB69A-216C-47A2-8C51-8539301A3EFE}">
      <dsp:nvSpPr>
        <dsp:cNvPr id="0" name=""/>
        <dsp:cNvSpPr/>
      </dsp:nvSpPr>
      <dsp:spPr>
        <a:xfrm>
          <a:off x="6070970" y="2197741"/>
          <a:ext cx="1612184" cy="1600376"/>
        </a:xfrm>
        <a:custGeom>
          <a:avLst/>
          <a:gdLst/>
          <a:ahLst/>
          <a:cxnLst/>
          <a:rect l="0" t="0" r="0" b="0"/>
          <a:pathLst>
            <a:path>
              <a:moveTo>
                <a:pt x="1612184" y="0"/>
              </a:moveTo>
              <a:lnTo>
                <a:pt x="1612184" y="800188"/>
              </a:lnTo>
              <a:lnTo>
                <a:pt x="0" y="800188"/>
              </a:lnTo>
              <a:lnTo>
                <a:pt x="0" y="16003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9C51C-EB34-4DC2-8FFF-58DC1DE1A915}">
      <dsp:nvSpPr>
        <dsp:cNvPr id="0" name=""/>
        <dsp:cNvSpPr/>
      </dsp:nvSpPr>
      <dsp:spPr>
        <a:xfrm>
          <a:off x="5759679" y="3798118"/>
          <a:ext cx="622582" cy="5151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Add Coupon</a:t>
          </a:r>
        </a:p>
      </dsp:txBody>
      <dsp:txXfrm>
        <a:off x="5774767" y="3813206"/>
        <a:ext cx="592406" cy="484966"/>
      </dsp:txXfrm>
    </dsp:sp>
    <dsp:sp modelId="{C522579E-2E81-4CE4-A8B6-8C92D7FE60A8}">
      <dsp:nvSpPr>
        <dsp:cNvPr id="0" name=""/>
        <dsp:cNvSpPr/>
      </dsp:nvSpPr>
      <dsp:spPr>
        <a:xfrm>
          <a:off x="6882081" y="2197741"/>
          <a:ext cx="801074" cy="1600376"/>
        </a:xfrm>
        <a:custGeom>
          <a:avLst/>
          <a:gdLst/>
          <a:ahLst/>
          <a:cxnLst/>
          <a:rect l="0" t="0" r="0" b="0"/>
          <a:pathLst>
            <a:path>
              <a:moveTo>
                <a:pt x="801074" y="0"/>
              </a:moveTo>
              <a:lnTo>
                <a:pt x="801074" y="800188"/>
              </a:lnTo>
              <a:lnTo>
                <a:pt x="0" y="800188"/>
              </a:lnTo>
              <a:lnTo>
                <a:pt x="0" y="16003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FA9BC-17DE-4DCF-AFA0-CBF3040947FF}">
      <dsp:nvSpPr>
        <dsp:cNvPr id="0" name=""/>
        <dsp:cNvSpPr/>
      </dsp:nvSpPr>
      <dsp:spPr>
        <a:xfrm>
          <a:off x="6570789" y="3798118"/>
          <a:ext cx="622582" cy="5151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Remove Coupon</a:t>
          </a:r>
        </a:p>
      </dsp:txBody>
      <dsp:txXfrm>
        <a:off x="6585877" y="3813206"/>
        <a:ext cx="592406" cy="484966"/>
      </dsp:txXfrm>
    </dsp:sp>
    <dsp:sp modelId="{A7F4EDB9-3D32-43CE-BB64-76068B73C85E}">
      <dsp:nvSpPr>
        <dsp:cNvPr id="0" name=""/>
        <dsp:cNvSpPr/>
      </dsp:nvSpPr>
      <dsp:spPr>
        <a:xfrm>
          <a:off x="7637435" y="2197741"/>
          <a:ext cx="91440" cy="16003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0188"/>
              </a:lnTo>
              <a:lnTo>
                <a:pt x="55755" y="800188"/>
              </a:lnTo>
              <a:lnTo>
                <a:pt x="55755" y="16003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1C87D-018C-48F0-A5E2-ABF6C3F57F6C}">
      <dsp:nvSpPr>
        <dsp:cNvPr id="0" name=""/>
        <dsp:cNvSpPr/>
      </dsp:nvSpPr>
      <dsp:spPr>
        <a:xfrm>
          <a:off x="7381900" y="3798118"/>
          <a:ext cx="622582" cy="5151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Write Blog</a:t>
          </a:r>
        </a:p>
      </dsp:txBody>
      <dsp:txXfrm>
        <a:off x="7396988" y="3813206"/>
        <a:ext cx="592406" cy="484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0.18774</cdr:x>
      <cdr:y>0.24917</cdr:y>
    </cdr:from>
    <cdr:to>
      <cdr:x>0.22954</cdr:x>
      <cdr:y>0.33666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29733" y="745067"/>
          <a:ext cx="184731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endParaRPr lang="en-US" sz="1100" baseline="0" dirty="0">
            <a:ea typeface="+mj-ea"/>
          </a:endParaRPr>
        </a:p>
      </cdr:txBody>
    </cdr:sp>
  </cdr:relSizeAnchor>
  <cdr:relSizeAnchor xmlns:cdr="http://schemas.openxmlformats.org/drawingml/2006/chartDrawing">
    <cdr:from>
      <cdr:x>0.19923</cdr:x>
      <cdr:y>0.26616</cdr:y>
    </cdr:from>
    <cdr:to>
      <cdr:x>0.24103</cdr:x>
      <cdr:y>0.35365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533" y="795867"/>
          <a:ext cx="184731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baseline="0" dirty="0">
            <a:ea typeface="+mj-ea"/>
          </a:endParaRPr>
        </a:p>
      </cdr:txBody>
    </cdr:sp>
  </cdr:relSizeAnchor>
  <cdr:relSizeAnchor xmlns:cdr="http://schemas.openxmlformats.org/drawingml/2006/chartDrawing">
    <cdr:from>
      <cdr:x>0.19923</cdr:x>
      <cdr:y>0.26616</cdr:y>
    </cdr:from>
    <cdr:to>
      <cdr:x>0.24103</cdr:x>
      <cdr:y>0.35365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880533" y="795867"/>
          <a:ext cx="184731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baseline="0" dirty="0">
            <a:ea typeface="+mj-ea"/>
          </a:endParaRPr>
        </a:p>
      </cdr:txBody>
    </cdr:sp>
  </cdr:relSizeAnchor>
  <cdr:relSizeAnchor xmlns:cdr="http://schemas.openxmlformats.org/drawingml/2006/chartDrawing">
    <cdr:from>
      <cdr:x>0.14206</cdr:x>
      <cdr:y>0.21568</cdr:y>
    </cdr:from>
    <cdr:to>
      <cdr:x>0.2516</cdr:x>
      <cdr:y>0.30317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627845" y="644928"/>
          <a:ext cx="484111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aseline="0" dirty="0">
              <a:ea typeface="+mj-ea"/>
            </a:rPr>
            <a:t>20%</a:t>
          </a:r>
        </a:p>
      </cdr:txBody>
    </cdr:sp>
  </cdr:relSizeAnchor>
  <cdr:relSizeAnchor xmlns:cdr="http://schemas.openxmlformats.org/drawingml/2006/chartDrawing">
    <cdr:from>
      <cdr:x>0.38697</cdr:x>
      <cdr:y>0.43793</cdr:y>
    </cdr:from>
    <cdr:to>
      <cdr:x>0.42877</cdr:x>
      <cdr:y>0.52542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710267" y="1309511"/>
          <a:ext cx="184731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endParaRPr lang="en-US" sz="1100" baseline="0" dirty="0">
            <a:ea typeface="+mj-ea"/>
          </a:endParaRPr>
        </a:p>
      </cdr:txBody>
    </cdr:sp>
  </cdr:relSizeAnchor>
  <cdr:relSizeAnchor xmlns:cdr="http://schemas.openxmlformats.org/drawingml/2006/chartDrawing">
    <cdr:from>
      <cdr:x>0.56066</cdr:x>
      <cdr:y>0</cdr:y>
    </cdr:from>
    <cdr:to>
      <cdr:x>0.65794</cdr:x>
      <cdr:y>0.08749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477911" y="-935515"/>
          <a:ext cx="429926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r>
            <a:rPr lang="en-US" sz="1100" baseline="0" dirty="0">
              <a:ea typeface="+mj-ea"/>
            </a:rPr>
            <a:t>40%</a:t>
          </a:r>
        </a:p>
      </cdr:txBody>
    </cdr:sp>
  </cdr:relSizeAnchor>
  <cdr:relSizeAnchor xmlns:cdr="http://schemas.openxmlformats.org/drawingml/2006/chartDrawing">
    <cdr:from>
      <cdr:x>0.7931</cdr:x>
      <cdr:y>0.23078</cdr:y>
    </cdr:from>
    <cdr:to>
      <cdr:x>0.89038</cdr:x>
      <cdr:y>0.31827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505200" y="690085"/>
          <a:ext cx="429926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r>
            <a:rPr lang="en-US" sz="1100" baseline="0" dirty="0">
              <a:ea typeface="+mj-ea"/>
            </a:rPr>
            <a:t>20%</a:t>
          </a:r>
        </a:p>
      </cdr:txBody>
    </cdr:sp>
  </cdr:relSizeAnchor>
  <cdr:relSizeAnchor xmlns:cdr="http://schemas.openxmlformats.org/drawingml/2006/chartDrawing">
    <cdr:from>
      <cdr:x>0.35121</cdr:x>
      <cdr:y>0.4905</cdr:y>
    </cdr:from>
    <cdr:to>
      <cdr:x>0.44849</cdr:x>
      <cdr:y>0.57799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552223" y="1466687"/>
          <a:ext cx="429926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r>
            <a:rPr lang="en-US" sz="1100" baseline="0" dirty="0">
              <a:ea typeface="+mj-ea"/>
            </a:rPr>
            <a:t>10%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75427" y="2156251"/>
            <a:ext cx="5561624" cy="830997"/>
          </a:xfrm>
        </p:spPr>
        <p:txBody>
          <a:bodyPr/>
          <a:lstStyle/>
          <a:p>
            <a:pPr algn="ctr"/>
            <a:r>
              <a:rPr lang="en-US" dirty="0"/>
              <a:t>Couponia</a:t>
            </a:r>
            <a:br>
              <a:rPr lang="en-US" dirty="0"/>
            </a:br>
            <a:r>
              <a:rPr lang="en-US" dirty="0"/>
              <a:t>(Couponic website of India)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013" y="4087008"/>
            <a:ext cx="5556738" cy="22145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Date: 10/07/2018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E10DD-A7AC-4B7B-84C6-828E14683248}"/>
              </a:ext>
            </a:extLst>
          </p:cNvPr>
          <p:cNvSpPr txBox="1"/>
          <p:nvPr/>
        </p:nvSpPr>
        <p:spPr>
          <a:xfrm>
            <a:off x="6240061" y="4059236"/>
            <a:ext cx="2269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000000"/>
                </a:solidFill>
                <a:ea typeface="+mj-ea"/>
              </a:rPr>
              <a:t>Mahavir Rathod</a:t>
            </a:r>
            <a:endParaRPr lang="en-IN" baseline="0" dirty="0">
              <a:solidFill>
                <a:srgbClr val="00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78" y="1333357"/>
            <a:ext cx="8615227" cy="3725083"/>
          </a:xfrm>
        </p:spPr>
        <p:txBody>
          <a:bodyPr/>
          <a:lstStyle/>
          <a:p>
            <a:r>
              <a:rPr lang="en-US" dirty="0"/>
              <a:t>Admin Update Coupon.</a:t>
            </a:r>
          </a:p>
          <a:p>
            <a:r>
              <a:rPr lang="en-US" dirty="0"/>
              <a:t>Location based Coupon Suggestion.</a:t>
            </a:r>
          </a:p>
          <a:p>
            <a:r>
              <a:rPr lang="en-US" dirty="0"/>
              <a:t>Auto Coupon delete when date Expires</a:t>
            </a:r>
          </a:p>
          <a:p>
            <a:r>
              <a:rPr lang="en-US" dirty="0"/>
              <a:t>Coupon Recommendation.</a:t>
            </a:r>
          </a:p>
          <a:p>
            <a:r>
              <a:rPr lang="en-US" dirty="0"/>
              <a:t>Refer and Earn Feature. </a:t>
            </a:r>
          </a:p>
          <a:p>
            <a:r>
              <a:rPr lang="en-US" dirty="0"/>
              <a:t>Coupon Reviews and Comments</a:t>
            </a:r>
          </a:p>
          <a:p>
            <a:r>
              <a:rPr lang="en-US" dirty="0"/>
              <a:t>Shopping Assistant Extension  to Browser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77A63F-0BC0-4479-A580-2905AC550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14717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68CE-D321-4C2D-A332-29390638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7B45-5B15-4777-8F73-8426D3E91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878" y="1362431"/>
            <a:ext cx="7669266" cy="3657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To help users in saving money through various coupons, offers, deals and discounts. Providing coupons for various categories such as Food &amp; Dining, Fashion, Recharge, Beauty &amp; Health, Mobile &amp; Tablets, Computers, Laptop &amp; Gaming, Home Furnishing, TV / Audio / Video and Entertainment. To provide deals for Smart Shopping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36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386" y="1418417"/>
            <a:ext cx="8615227" cy="3725083"/>
          </a:xfrm>
        </p:spPr>
        <p:txBody>
          <a:bodyPr/>
          <a:lstStyle/>
          <a:p>
            <a:r>
              <a:rPr lang="en-US" sz="1800" dirty="0"/>
              <a:t>An Online Portal which provide Coupon codes for various categories.</a:t>
            </a:r>
          </a:p>
          <a:p>
            <a:r>
              <a:rPr lang="en-US" sz="1800" dirty="0"/>
              <a:t>Providing various features to enhance user interaction such as Searching, Sorting, Filtering, easy to use Navigation, Interesting visual Facts and Figures, Blogs and User Login.</a:t>
            </a:r>
          </a:p>
          <a:p>
            <a:r>
              <a:rPr lang="en-US" sz="1800" dirty="0"/>
              <a:t>Providing features for Admin operations such as admin login, add coupon, remove coupon, write blogs and Visual charts.</a:t>
            </a:r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9878" y="1360967"/>
            <a:ext cx="7798357" cy="3195510"/>
          </a:xfrm>
        </p:spPr>
        <p:txBody>
          <a:bodyPr/>
          <a:lstStyle/>
          <a:p>
            <a:r>
              <a:rPr lang="en-IN" sz="1800" dirty="0"/>
              <a:t>Mongo DB -NoSQL Database</a:t>
            </a:r>
          </a:p>
          <a:p>
            <a:r>
              <a:rPr lang="en-IN" sz="1800" dirty="0"/>
              <a:t>Node JS-Backend Scripting</a:t>
            </a:r>
          </a:p>
          <a:p>
            <a:r>
              <a:rPr lang="en-IN" sz="1800" dirty="0"/>
              <a:t>Express JS- Middleware</a:t>
            </a:r>
          </a:p>
          <a:p>
            <a:r>
              <a:rPr lang="en-IN" sz="1800" dirty="0"/>
              <a:t>Angular- Frontend Framework 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514FF-0EC8-49BE-87B4-03BF8F6C6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" t="21596" r="-1" b="20101"/>
          <a:stretch/>
        </p:blipFill>
        <p:spPr>
          <a:xfrm>
            <a:off x="3338624" y="1283598"/>
            <a:ext cx="5667154" cy="17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67A0-FB39-4490-93AE-9B22AC16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51716"/>
            <a:ext cx="8594260" cy="384721"/>
          </a:xfrm>
        </p:spPr>
        <p:txBody>
          <a:bodyPr/>
          <a:lstStyle/>
          <a:p>
            <a:r>
              <a:rPr lang="en-IN" dirty="0"/>
              <a:t>Utilization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F81E6-BFDF-49CB-AC81-7E18227CC2C1}"/>
              </a:ext>
            </a:extLst>
          </p:cNvPr>
          <p:cNvSpPr/>
          <p:nvPr/>
        </p:nvSpPr>
        <p:spPr bwMode="auto">
          <a:xfrm>
            <a:off x="5240357" y="2328231"/>
            <a:ext cx="767508" cy="20477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+mj-ea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728705"/>
              </p:ext>
            </p:extLst>
          </p:nvPr>
        </p:nvGraphicFramePr>
        <p:xfrm>
          <a:off x="133995" y="1007129"/>
          <a:ext cx="4178595" cy="2846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 title="Day wise utilisation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354840"/>
              </p:ext>
            </p:extLst>
          </p:nvPr>
        </p:nvGraphicFramePr>
        <p:xfrm>
          <a:off x="4831411" y="1138900"/>
          <a:ext cx="3903643" cy="2722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2"/>
          <p:cNvSpPr/>
          <p:nvPr/>
        </p:nvSpPr>
        <p:spPr bwMode="auto">
          <a:xfrm>
            <a:off x="7081284" y="929948"/>
            <a:ext cx="1782854" cy="3009874"/>
          </a:xfrm>
          <a:prstGeom prst="ellipse">
            <a:avLst/>
          </a:prstGeom>
          <a:solidFill>
            <a:schemeClr val="folHlink">
              <a:alpha val="21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129867" y="545227"/>
            <a:ext cx="1038577" cy="357884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4860921" y="308109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baseline="0" dirty="0">
                <a:solidFill>
                  <a:schemeClr val="bg2">
                    <a:lumMod val="25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Maximum input</a:t>
            </a:r>
          </a:p>
        </p:txBody>
      </p:sp>
    </p:spTree>
    <p:extLst>
      <p:ext uri="{BB962C8B-B14F-4D97-AF65-F5344CB8AC3E}">
        <p14:creationId xmlns:p14="http://schemas.microsoft.com/office/powerpoint/2010/main" val="148709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386" y="240427"/>
            <a:ext cx="8024283" cy="384721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2799" y="681005"/>
            <a:ext cx="7964402" cy="18852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901601"/>
              </p:ext>
            </p:extLst>
          </p:nvPr>
        </p:nvGraphicFramePr>
        <p:xfrm>
          <a:off x="-392485" y="42456"/>
          <a:ext cx="9932900" cy="537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34465" y="165946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>
                <a:latin typeface="Candara" panose="020E0502030303020204" pitchFamily="34" charset="0"/>
                <a:ea typeface="+mj-ea"/>
                <a:cs typeface="Andalus" panose="02020603050405020304" pitchFamily="18" charset="-78"/>
              </a:rPr>
              <a:t>(Nodejs &amp; Expressjs)</a:t>
            </a:r>
          </a:p>
        </p:txBody>
      </p:sp>
      <p:cxnSp>
        <p:nvCxnSpPr>
          <p:cNvPr id="14" name="Straight Arrow Connector 13"/>
          <p:cNvCxnSpPr>
            <a:endCxn id="15" idx="0"/>
          </p:cNvCxnSpPr>
          <p:nvPr/>
        </p:nvCxnSpPr>
        <p:spPr bwMode="auto">
          <a:xfrm>
            <a:off x="3623733" y="2935111"/>
            <a:ext cx="4" cy="846666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006948" y="3781777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>
                <a:latin typeface="Candara" panose="020E0502030303020204" pitchFamily="34" charset="0"/>
                <a:ea typeface="+mj-ea"/>
                <a:cs typeface="Andalus" panose="02020603050405020304" pitchFamily="18" charset="-78"/>
              </a:rPr>
              <a:t>(Unit Testing with Mocha-Chai)</a:t>
            </a:r>
          </a:p>
        </p:txBody>
      </p:sp>
    </p:spTree>
    <p:extLst>
      <p:ext uri="{BB962C8B-B14F-4D97-AF65-F5344CB8AC3E}">
        <p14:creationId xmlns:p14="http://schemas.microsoft.com/office/powerpoint/2010/main" val="245001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Flow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87247572"/>
              </p:ext>
            </p:extLst>
          </p:nvPr>
        </p:nvGraphicFramePr>
        <p:xfrm>
          <a:off x="0" y="0"/>
          <a:ext cx="9144000" cy="5056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52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847373"/>
            <a:ext cx="4290646" cy="36576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Search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for Coupons on Listing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Sign Up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get access for premium coupons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Best Offer and Top Brands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based on highest reviews and top offers like 90% discount, Free offers,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Multiple Views: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Grid and List views of Coupons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Filter Coupons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on different parameters: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Coupon Category ( Entertainment, Fashion, etc.)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Coupon Types (Cashback, % discount,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Blog posts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and filter posts based on categories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Couponia Facts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based on Number of coupons with respect to categories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5284" y="847373"/>
            <a:ext cx="4198055" cy="3657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6. Sort products</a:t>
            </a:r>
            <a:r>
              <a:rPr lang="en-US" dirty="0"/>
              <a:t> on different parameters:</a:t>
            </a:r>
          </a:p>
          <a:p>
            <a:pPr lvl="1"/>
            <a:r>
              <a:rPr lang="en-US" dirty="0"/>
              <a:t>Default(by product name)</a:t>
            </a:r>
          </a:p>
          <a:p>
            <a:pPr lvl="1"/>
            <a:r>
              <a:rPr lang="en-US" dirty="0"/>
              <a:t>Rating</a:t>
            </a:r>
          </a:p>
          <a:p>
            <a:pPr marL="0" indent="0">
              <a:buNone/>
            </a:pPr>
            <a:r>
              <a:rPr lang="en-US" b="1" dirty="0"/>
              <a:t>7. Admin Operations:</a:t>
            </a:r>
            <a:endParaRPr lang="en-US" dirty="0"/>
          </a:p>
          <a:p>
            <a:pPr lvl="1"/>
            <a:r>
              <a:rPr lang="en-US" dirty="0"/>
              <a:t>View Graph of number of coupons used</a:t>
            </a:r>
          </a:p>
          <a:p>
            <a:pPr lvl="1"/>
            <a:r>
              <a:rPr lang="en-US" dirty="0"/>
              <a:t>Add new Coupon</a:t>
            </a:r>
          </a:p>
          <a:p>
            <a:pPr lvl="1"/>
            <a:r>
              <a:rPr lang="en-US" dirty="0"/>
              <a:t>Remove coupon</a:t>
            </a:r>
          </a:p>
          <a:p>
            <a:pPr lvl="1"/>
            <a:r>
              <a:rPr lang="en-US" dirty="0"/>
              <a:t>Write Blog Post</a:t>
            </a:r>
          </a:p>
          <a:p>
            <a:pPr lvl="1"/>
            <a:r>
              <a:rPr lang="en-US" dirty="0"/>
              <a:t>View Subscribed users email Id’s with pagination</a:t>
            </a:r>
          </a:p>
          <a:p>
            <a:pPr marL="0" indent="0">
              <a:buNone/>
            </a:pPr>
            <a:r>
              <a:rPr lang="en-US" b="1" dirty="0"/>
              <a:t>8. Subscription:</a:t>
            </a:r>
          </a:p>
          <a:p>
            <a:pPr lvl="1"/>
            <a:r>
              <a:rPr lang="en-US" dirty="0"/>
              <a:t>Users can subscribe by entering their Email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 bwMode="auto">
          <a:xfrm>
            <a:off x="4473855" y="847373"/>
            <a:ext cx="0" cy="350134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1154162"/>
          </a:xfrm>
        </p:spPr>
        <p:txBody>
          <a:bodyPr/>
          <a:lstStyle/>
          <a:p>
            <a:r>
              <a:rPr lang="en-US" dirty="0"/>
              <a:t>Technical Overview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</a:t>
            </a:r>
            <a:r>
              <a:rPr lang="en-US" b="1" dirty="0">
                <a:solidFill>
                  <a:srgbClr val="890C58"/>
                </a:solidFill>
              </a:rP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890C58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890C58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890C58"/>
                </a:solidFill>
              </a:rPr>
              <a:t>Angular: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1"/>
                </a:solidFill>
              </a:rPr>
              <a:t>ng2-search-filter-</a:t>
            </a:r>
            <a:r>
              <a:rPr lang="en-US" sz="1600" dirty="0">
                <a:solidFill>
                  <a:schemeClr val="accent1"/>
                </a:solidFill>
              </a:rPr>
              <a:t> Ng2SearchPipeModule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1"/>
                </a:solidFill>
              </a:rPr>
              <a:t>ngx-pagination- </a:t>
            </a:r>
            <a:r>
              <a:rPr lang="en-US" sz="1600" dirty="0">
                <a:solidFill>
                  <a:schemeClr val="accent1"/>
                </a:solidFill>
              </a:rPr>
              <a:t>NgxPaginationModule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1"/>
                </a:solidFill>
              </a:rPr>
              <a:t>angular-6-social-login-</a:t>
            </a:r>
            <a:r>
              <a:rPr lang="en-US" sz="1600" dirty="0">
                <a:solidFill>
                  <a:schemeClr val="accent1"/>
                </a:solidFill>
              </a:rPr>
              <a:t>  SocialLoginModule,  AuthServiceConfig, GoogleLoginProvider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4079" y="971550"/>
            <a:ext cx="4290646" cy="3657600"/>
          </a:xfrm>
        </p:spPr>
        <p:txBody>
          <a:bodyPr/>
          <a:lstStyle/>
          <a:p>
            <a:pPr marL="0" indent="0">
              <a:buNone/>
            </a:pPr>
            <a:endParaRPr lang="en-US" sz="1600" b="1" dirty="0">
              <a:solidFill>
                <a:srgbClr val="890C58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890C58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890C58"/>
                </a:solidFill>
              </a:rPr>
              <a:t>Node </a:t>
            </a:r>
            <a:r>
              <a:rPr lang="en-US" sz="1600" b="1" dirty="0" err="1">
                <a:solidFill>
                  <a:srgbClr val="890C58"/>
                </a:solidFill>
              </a:rPr>
              <a:t>js</a:t>
            </a:r>
            <a:r>
              <a:rPr lang="en-US" sz="1600" b="1" dirty="0">
                <a:solidFill>
                  <a:srgbClr val="890C58"/>
                </a:solidFill>
              </a:rPr>
              <a:t>:</a:t>
            </a:r>
            <a:endParaRPr lang="en-US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1"/>
                </a:solidFill>
              </a:rPr>
              <a:t>node-sentiments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 err="1">
                <a:solidFill>
                  <a:schemeClr val="accent1"/>
                </a:solidFill>
              </a:rPr>
              <a:t>mongojs</a:t>
            </a:r>
            <a:endParaRPr lang="en-US" sz="1600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 err="1">
                <a:solidFill>
                  <a:schemeClr val="accent1"/>
                </a:solidFill>
              </a:rPr>
              <a:t>cors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78142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71bf3f0a-df54-467d-89c2-87f8d534ba77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25600</TotalTime>
  <Words>432</Words>
  <Application>Microsoft Office PowerPoint</Application>
  <PresentationFormat>On-screen Show (16:9)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Aharoni</vt:lpstr>
      <vt:lpstr>Andalus</vt:lpstr>
      <vt:lpstr>Arial</vt:lpstr>
      <vt:lpstr>Calibri Light</vt:lpstr>
      <vt:lpstr>Candara</vt:lpstr>
      <vt:lpstr>Geneva</vt:lpstr>
      <vt:lpstr>STKaiti</vt:lpstr>
      <vt:lpstr>Symbol</vt:lpstr>
      <vt:lpstr>Wingdings</vt:lpstr>
      <vt:lpstr>ヒラギノ角ゴ Pro W3</vt:lpstr>
      <vt:lpstr>L&amp;T Infotech</vt:lpstr>
      <vt:lpstr>Custom Design</vt:lpstr>
      <vt:lpstr>Couponia (Couponic website of India)</vt:lpstr>
      <vt:lpstr>Problem Statement</vt:lpstr>
      <vt:lpstr>Project Description</vt:lpstr>
      <vt:lpstr>Technologies Used</vt:lpstr>
      <vt:lpstr>Utilization Report</vt:lpstr>
      <vt:lpstr>Methodology</vt:lpstr>
      <vt:lpstr>App Flow</vt:lpstr>
      <vt:lpstr>Functional Features</vt:lpstr>
      <vt:lpstr>Technical Overview     Libraries Used</vt:lpstr>
      <vt:lpstr>Future Scope</vt:lpstr>
      <vt:lpstr>                         THANK YOU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Mahavir Rathod</cp:lastModifiedBy>
  <cp:revision>1943</cp:revision>
  <cp:lastPrinted>2015-11-28T12:28:20Z</cp:lastPrinted>
  <dcterms:created xsi:type="dcterms:W3CDTF">2007-05-25T22:38:05Z</dcterms:created>
  <dcterms:modified xsi:type="dcterms:W3CDTF">2018-10-07T16:31:15Z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