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Calibri" panose="020F0502020204030204" pitchFamily="34" charset="0"/>
      <p:regular r:id="rId35"/>
      <p:bold r:id="rId36"/>
    </p:embeddedFont>
    <p:embeddedFont>
      <p:font typeface="Cousine"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6BE7305-0CC4-4C13-8614-68A6E8AA5758}">
  <a:tblStyle styleId="{86BE7305-0CC4-4C13-8614-68A6E8AA575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12" d="100"/>
          <a:sy n="112" d="100"/>
        </p:scale>
        <p:origin x="538" y="-1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1c4c3e4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1c4c3e4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d1c4c3e419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d1c4c3e419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d1c4c3e419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d1c4c3e419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d1c4c3e419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d1c4c3e419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d1c4c3e419_0_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d1c4c3e419_0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d1c4c3e419_0_4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d1c4c3e419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d1c4c3e419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1c4c3e419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d1c4c3e419_0_4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d1c4c3e419_0_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d1c4c3e419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d1c4c3e419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d1c4c3e419_0_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d1c4c3e419_0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d1c4c3e419_0_5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d1c4c3e419_0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d1c4c3e419_0_5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d1c4c3e419_0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d1c4c3e419_0_5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d1c4c3e419_0_5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d1c4c3e419_0_5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d1c4c3e419_0_5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d1c4c3e419_0_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d1c4c3e419_0_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d1c4c3e419_0_5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d1c4c3e419_0_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d1c4c3e419_0_5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d1c4c3e419_0_5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d1c4c3e419_0_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d1c4c3e419_0_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d1c4c3e419_0_6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d1c4c3e419_0_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d1c4c3e419_0_6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d1c4c3e419_0_6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d1c4c3e41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d1c4c3e41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d1c4c3e419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d1c4c3e41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d1c4c3e419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d1c4c3e419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914400" y="2980864"/>
            <a:ext cx="7212600" cy="11598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b="1"/>
            </a:lvl1pPr>
            <a:lvl2pPr lvl="1">
              <a:spcBef>
                <a:spcPts val="0"/>
              </a:spcBef>
              <a:spcAft>
                <a:spcPts val="0"/>
              </a:spcAft>
              <a:buSzPts val="4800"/>
              <a:buNone/>
              <a:defRPr sz="4800" b="1"/>
            </a:lvl2pPr>
            <a:lvl3pPr lvl="2">
              <a:spcBef>
                <a:spcPts val="0"/>
              </a:spcBef>
              <a:spcAft>
                <a:spcPts val="0"/>
              </a:spcAft>
              <a:buSzPts val="4800"/>
              <a:buNone/>
              <a:defRPr sz="4800" b="1"/>
            </a:lvl3pPr>
            <a:lvl4pPr lvl="3">
              <a:spcBef>
                <a:spcPts val="0"/>
              </a:spcBef>
              <a:spcAft>
                <a:spcPts val="0"/>
              </a:spcAft>
              <a:buSzPts val="4800"/>
              <a:buNone/>
              <a:defRPr sz="4800" b="1"/>
            </a:lvl4pPr>
            <a:lvl5pPr lvl="4">
              <a:spcBef>
                <a:spcPts val="0"/>
              </a:spcBef>
              <a:spcAft>
                <a:spcPts val="0"/>
              </a:spcAft>
              <a:buSzPts val="4800"/>
              <a:buNone/>
              <a:defRPr sz="4800" b="1"/>
            </a:lvl5pPr>
            <a:lvl6pPr lvl="5">
              <a:spcBef>
                <a:spcPts val="0"/>
              </a:spcBef>
              <a:spcAft>
                <a:spcPts val="0"/>
              </a:spcAft>
              <a:buSzPts val="4800"/>
              <a:buNone/>
              <a:defRPr sz="4800" b="1"/>
            </a:lvl6pPr>
            <a:lvl7pPr lvl="6">
              <a:spcBef>
                <a:spcPts val="0"/>
              </a:spcBef>
              <a:spcAft>
                <a:spcPts val="0"/>
              </a:spcAft>
              <a:buSzPts val="4800"/>
              <a:buNone/>
              <a:defRPr sz="4800" b="1"/>
            </a:lvl7pPr>
            <a:lvl8pPr lvl="7">
              <a:spcBef>
                <a:spcPts val="0"/>
              </a:spcBef>
              <a:spcAft>
                <a:spcPts val="0"/>
              </a:spcAft>
              <a:buSzPts val="4800"/>
              <a:buNone/>
              <a:defRPr sz="4800" b="1"/>
            </a:lvl8pPr>
            <a:lvl9pPr lvl="8">
              <a:spcBef>
                <a:spcPts val="0"/>
              </a:spcBef>
              <a:spcAft>
                <a:spcPts val="0"/>
              </a:spcAft>
              <a:buSzPts val="4800"/>
              <a:buNone/>
              <a:defRPr sz="4800" b="1"/>
            </a:lvl9pPr>
          </a:lstStyle>
          <a:p>
            <a:endParaRPr/>
          </a:p>
        </p:txBody>
      </p:sp>
      <p:sp>
        <p:nvSpPr>
          <p:cNvPr id="13" name="Google Shape;13;p2"/>
          <p:cNvSpPr/>
          <p:nvPr/>
        </p:nvSpPr>
        <p:spPr>
          <a:xfrm rot="5400000">
            <a:off x="4527177" y="744699"/>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14" name="Google Shape;14;p2"/>
          <p:cNvSpPr/>
          <p:nvPr/>
        </p:nvSpPr>
        <p:spPr>
          <a:xfrm rot="10800000">
            <a:off x="660998" y="3645100"/>
            <a:ext cx="1080000" cy="9951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p:nvPr/>
        </p:nvCxnSpPr>
        <p:spPr>
          <a:xfrm>
            <a:off x="8296743" y="2299856"/>
            <a:ext cx="0" cy="2075100"/>
          </a:xfrm>
          <a:prstGeom prst="straightConnector1">
            <a:avLst/>
          </a:prstGeom>
          <a:noFill/>
          <a:ln w="9525" cap="flat" cmpd="sng">
            <a:solidFill>
              <a:srgbClr val="FFFFFF"/>
            </a:solidFill>
            <a:prstDash val="solid"/>
            <a:round/>
            <a:headEnd type="triangle" w="sm" len="sm"/>
            <a:tailEnd type="triangle" w="sm" len="sm"/>
          </a:ln>
        </p:spPr>
      </p:cxnSp>
      <p:sp>
        <p:nvSpPr>
          <p:cNvPr id="16" name="Google Shape;16;p2"/>
          <p:cNvSpPr/>
          <p:nvPr/>
        </p:nvSpPr>
        <p:spPr>
          <a:xfrm rot="-5400000">
            <a:off x="4525702" y="-1293868"/>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dashDot"/>
            <a:miter lim="8000"/>
            <a:headEnd type="none" w="med" len="med"/>
            <a:tailEnd type="none" w="med" len="med"/>
          </a:ln>
        </p:spPr>
      </p:sp>
      <p:sp>
        <p:nvSpPr>
          <p:cNvPr id="17" name="Google Shape;17;p2"/>
          <p:cNvSpPr/>
          <p:nvPr/>
        </p:nvSpPr>
        <p:spPr>
          <a:xfrm>
            <a:off x="7216304" y="1888685"/>
            <a:ext cx="1395000" cy="12855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ustom layout">
  <p:cSld name="AUTOLAYOUT">
    <p:bg>
      <p:bgPr>
        <a:solidFill>
          <a:srgbClr val="FFFFFF"/>
        </a:solidFill>
        <a:effectLst/>
      </p:bgPr>
    </p:bg>
    <p:spTree>
      <p:nvGrpSpPr>
        <p:cNvPr id="1" name="Shape 61"/>
        <p:cNvGrpSpPr/>
        <p:nvPr/>
      </p:nvGrpSpPr>
      <p:grpSpPr>
        <a:xfrm>
          <a:off x="0" y="0"/>
          <a:ext cx="0" cy="0"/>
          <a:chOff x="0" y="0"/>
          <a:chExt cx="0" cy="0"/>
        </a:xfrm>
      </p:grpSpPr>
      <p:sp>
        <p:nvSpPr>
          <p:cNvPr id="62" name="Google Shape;62;p11"/>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11"/>
          <p:cNvGrpSpPr/>
          <p:nvPr/>
        </p:nvGrpSpPr>
        <p:grpSpPr>
          <a:xfrm>
            <a:off x="10350" y="10500"/>
            <a:ext cx="9123300" cy="5122500"/>
            <a:chOff x="10350" y="10500"/>
            <a:chExt cx="9123300" cy="5122500"/>
          </a:xfrm>
        </p:grpSpPr>
        <p:sp>
          <p:nvSpPr>
            <p:cNvPr id="64" name="Google Shape;64;p11"/>
            <p:cNvSpPr/>
            <p:nvPr/>
          </p:nvSpPr>
          <p:spPr>
            <a:xfrm>
              <a:off x="10350" y="10500"/>
              <a:ext cx="9123300" cy="5122500"/>
            </a:xfrm>
            <a:prstGeom prst="rect">
              <a:avLst/>
            </a:prstGeom>
            <a:solidFill>
              <a:schemeClr val="accent1"/>
            </a:solidFill>
            <a:ln w="19050"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p:nvPr/>
          </p:nvSpPr>
          <p:spPr>
            <a:xfrm>
              <a:off x="181125" y="181125"/>
              <a:ext cx="8795400" cy="4781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11"/>
          <p:cNvSpPr txBox="1">
            <a:spLocks noGrp="1"/>
          </p:cNvSpPr>
          <p:nvPr>
            <p:ph type="title"/>
          </p:nvPr>
        </p:nvSpPr>
        <p:spPr>
          <a:xfrm>
            <a:off x="811650" y="645325"/>
            <a:ext cx="5482500" cy="1656300"/>
          </a:xfrm>
          <a:prstGeom prst="rect">
            <a:avLst/>
          </a:prstGeom>
          <a:noFill/>
        </p:spPr>
        <p:txBody>
          <a:bodyPr spcFirstLastPara="1" wrap="square" lIns="91425" tIns="91425" rIns="91425" bIns="91425" anchor="b" anchorCtr="0">
            <a:noAutofit/>
          </a:bodyPr>
          <a:lstStyle>
            <a:lvl1pPr lvl="0" algn="l">
              <a:lnSpc>
                <a:spcPct val="100000"/>
              </a:lnSpc>
              <a:spcBef>
                <a:spcPts val="0"/>
              </a:spcBef>
              <a:spcAft>
                <a:spcPts val="0"/>
              </a:spcAft>
              <a:buClr>
                <a:schemeClr val="dk1"/>
              </a:buClr>
              <a:buSzPts val="4800"/>
              <a:buNone/>
              <a:defRPr sz="4800">
                <a:solidFill>
                  <a:schemeClr val="accent1"/>
                </a:solidFill>
              </a:defRPr>
            </a:lvl1pPr>
            <a:lvl2pPr lvl="1" algn="l">
              <a:lnSpc>
                <a:spcPct val="100000"/>
              </a:lnSpc>
              <a:spcBef>
                <a:spcPts val="0"/>
              </a:spcBef>
              <a:spcAft>
                <a:spcPts val="0"/>
              </a:spcAft>
              <a:buClr>
                <a:schemeClr val="dk1"/>
              </a:buClr>
              <a:buSzPts val="4800"/>
              <a:buNone/>
              <a:defRPr sz="4800">
                <a:solidFill>
                  <a:schemeClr val="accent1"/>
                </a:solidFill>
              </a:defRPr>
            </a:lvl2pPr>
            <a:lvl3pPr lvl="2" algn="l">
              <a:lnSpc>
                <a:spcPct val="100000"/>
              </a:lnSpc>
              <a:spcBef>
                <a:spcPts val="0"/>
              </a:spcBef>
              <a:spcAft>
                <a:spcPts val="0"/>
              </a:spcAft>
              <a:buClr>
                <a:schemeClr val="dk1"/>
              </a:buClr>
              <a:buSzPts val="4800"/>
              <a:buNone/>
              <a:defRPr sz="4800">
                <a:solidFill>
                  <a:schemeClr val="accent1"/>
                </a:solidFill>
              </a:defRPr>
            </a:lvl3pPr>
            <a:lvl4pPr lvl="3" algn="l">
              <a:lnSpc>
                <a:spcPct val="100000"/>
              </a:lnSpc>
              <a:spcBef>
                <a:spcPts val="0"/>
              </a:spcBef>
              <a:spcAft>
                <a:spcPts val="0"/>
              </a:spcAft>
              <a:buClr>
                <a:schemeClr val="dk1"/>
              </a:buClr>
              <a:buSzPts val="4800"/>
              <a:buNone/>
              <a:defRPr sz="4800">
                <a:solidFill>
                  <a:schemeClr val="accent1"/>
                </a:solidFill>
              </a:defRPr>
            </a:lvl4pPr>
            <a:lvl5pPr lvl="4" algn="l">
              <a:lnSpc>
                <a:spcPct val="100000"/>
              </a:lnSpc>
              <a:spcBef>
                <a:spcPts val="0"/>
              </a:spcBef>
              <a:spcAft>
                <a:spcPts val="0"/>
              </a:spcAft>
              <a:buClr>
                <a:schemeClr val="dk1"/>
              </a:buClr>
              <a:buSzPts val="4800"/>
              <a:buNone/>
              <a:defRPr sz="4800">
                <a:solidFill>
                  <a:schemeClr val="accent1"/>
                </a:solidFill>
              </a:defRPr>
            </a:lvl5pPr>
            <a:lvl6pPr lvl="5" algn="l">
              <a:lnSpc>
                <a:spcPct val="100000"/>
              </a:lnSpc>
              <a:spcBef>
                <a:spcPts val="0"/>
              </a:spcBef>
              <a:spcAft>
                <a:spcPts val="0"/>
              </a:spcAft>
              <a:buClr>
                <a:schemeClr val="dk1"/>
              </a:buClr>
              <a:buSzPts val="4800"/>
              <a:buNone/>
              <a:defRPr sz="4800">
                <a:solidFill>
                  <a:schemeClr val="accent1"/>
                </a:solidFill>
              </a:defRPr>
            </a:lvl6pPr>
            <a:lvl7pPr lvl="6" algn="l">
              <a:lnSpc>
                <a:spcPct val="100000"/>
              </a:lnSpc>
              <a:spcBef>
                <a:spcPts val="0"/>
              </a:spcBef>
              <a:spcAft>
                <a:spcPts val="0"/>
              </a:spcAft>
              <a:buClr>
                <a:schemeClr val="dk1"/>
              </a:buClr>
              <a:buSzPts val="4800"/>
              <a:buNone/>
              <a:defRPr sz="4800">
                <a:solidFill>
                  <a:schemeClr val="accent1"/>
                </a:solidFill>
              </a:defRPr>
            </a:lvl7pPr>
            <a:lvl8pPr lvl="7" algn="l">
              <a:lnSpc>
                <a:spcPct val="100000"/>
              </a:lnSpc>
              <a:spcBef>
                <a:spcPts val="0"/>
              </a:spcBef>
              <a:spcAft>
                <a:spcPts val="0"/>
              </a:spcAft>
              <a:buClr>
                <a:schemeClr val="dk1"/>
              </a:buClr>
              <a:buSzPts val="4800"/>
              <a:buNone/>
              <a:defRPr sz="4800">
                <a:solidFill>
                  <a:schemeClr val="accent1"/>
                </a:solidFill>
              </a:defRPr>
            </a:lvl8pPr>
            <a:lvl9pPr lvl="8" algn="l">
              <a:lnSpc>
                <a:spcPct val="100000"/>
              </a:lnSpc>
              <a:spcBef>
                <a:spcPts val="0"/>
              </a:spcBef>
              <a:spcAft>
                <a:spcPts val="0"/>
              </a:spcAft>
              <a:buClr>
                <a:schemeClr val="dk1"/>
              </a:buClr>
              <a:buSzPts val="4800"/>
              <a:buNone/>
              <a:defRPr sz="4800">
                <a:solidFill>
                  <a:schemeClr val="accent1"/>
                </a:solidFill>
              </a:defRPr>
            </a:lvl9pPr>
          </a:lstStyle>
          <a:p>
            <a:endParaRPr/>
          </a:p>
        </p:txBody>
      </p:sp>
      <p:sp>
        <p:nvSpPr>
          <p:cNvPr id="67" name="Google Shape;67;p11"/>
          <p:cNvSpPr txBox="1">
            <a:spLocks noGrp="1"/>
          </p:cNvSpPr>
          <p:nvPr>
            <p:ph type="body" idx="1"/>
          </p:nvPr>
        </p:nvSpPr>
        <p:spPr>
          <a:xfrm>
            <a:off x="811650" y="2530150"/>
            <a:ext cx="2465100" cy="1930200"/>
          </a:xfrm>
          <a:prstGeom prst="rect">
            <a:avLst/>
          </a:prstGeom>
          <a:noFill/>
        </p:spPr>
        <p:txBody>
          <a:bodyPr spcFirstLastPara="1" wrap="square" lIns="91425" tIns="91425" rIns="91425" bIns="91425" anchor="t" anchorCtr="0">
            <a:noAutofit/>
          </a:bodyPr>
          <a:lstStyle>
            <a:lvl1pPr marL="457200" lvl="0" indent="-317500" algn="l">
              <a:lnSpc>
                <a:spcPct val="115000"/>
              </a:lnSpc>
              <a:spcBef>
                <a:spcPts val="600"/>
              </a:spcBef>
              <a:spcAft>
                <a:spcPts val="0"/>
              </a:spcAft>
              <a:buClr>
                <a:schemeClr val="dk2"/>
              </a:buClr>
              <a:buSzPts val="1400"/>
              <a:buChar char="▪"/>
              <a:defRPr sz="1400">
                <a:solidFill>
                  <a:schemeClr val="dk2"/>
                </a:solidFill>
              </a:defRPr>
            </a:lvl1pPr>
            <a:lvl2pPr marL="914400" lvl="1" indent="-304800" algn="l">
              <a:lnSpc>
                <a:spcPct val="115000"/>
              </a:lnSpc>
              <a:spcBef>
                <a:spcPts val="0"/>
              </a:spcBef>
              <a:spcAft>
                <a:spcPts val="0"/>
              </a:spcAft>
              <a:buClr>
                <a:schemeClr val="dk2"/>
              </a:buClr>
              <a:buSzPts val="1200"/>
              <a:buChar char="▫"/>
              <a:defRPr sz="1200">
                <a:solidFill>
                  <a:schemeClr val="dk2"/>
                </a:solidFill>
              </a:defRPr>
            </a:lvl2pPr>
            <a:lvl3pPr marL="1371600" lvl="2" indent="-304800" algn="l">
              <a:lnSpc>
                <a:spcPct val="115000"/>
              </a:lnSpc>
              <a:spcBef>
                <a:spcPts val="0"/>
              </a:spcBef>
              <a:spcAft>
                <a:spcPts val="0"/>
              </a:spcAft>
              <a:buClr>
                <a:schemeClr val="dk2"/>
              </a:buClr>
              <a:buSzPts val="1200"/>
              <a:buChar char="■"/>
              <a:defRPr sz="1200">
                <a:solidFill>
                  <a:schemeClr val="dk2"/>
                </a:solidFill>
              </a:defRPr>
            </a:lvl3pPr>
            <a:lvl4pPr marL="1828800" lvl="3" indent="-304800" algn="l">
              <a:lnSpc>
                <a:spcPct val="115000"/>
              </a:lnSpc>
              <a:spcBef>
                <a:spcPts val="0"/>
              </a:spcBef>
              <a:spcAft>
                <a:spcPts val="0"/>
              </a:spcAft>
              <a:buClr>
                <a:schemeClr val="dk2"/>
              </a:buClr>
              <a:buSzPts val="1200"/>
              <a:buChar char="●"/>
              <a:defRPr sz="1200">
                <a:solidFill>
                  <a:schemeClr val="dk2"/>
                </a:solidFill>
              </a:defRPr>
            </a:lvl4pPr>
            <a:lvl5pPr marL="2286000" lvl="4" indent="-304800" algn="l">
              <a:lnSpc>
                <a:spcPct val="115000"/>
              </a:lnSpc>
              <a:spcBef>
                <a:spcPts val="0"/>
              </a:spcBef>
              <a:spcAft>
                <a:spcPts val="0"/>
              </a:spcAft>
              <a:buClr>
                <a:schemeClr val="dk2"/>
              </a:buClr>
              <a:buSzPts val="1200"/>
              <a:buChar char="○"/>
              <a:defRPr sz="1200">
                <a:solidFill>
                  <a:schemeClr val="dk2"/>
                </a:solidFill>
              </a:defRPr>
            </a:lvl5pPr>
            <a:lvl6pPr marL="2743200" lvl="5" indent="-304800" algn="l">
              <a:lnSpc>
                <a:spcPct val="115000"/>
              </a:lnSpc>
              <a:spcBef>
                <a:spcPts val="0"/>
              </a:spcBef>
              <a:spcAft>
                <a:spcPts val="0"/>
              </a:spcAft>
              <a:buClr>
                <a:schemeClr val="dk2"/>
              </a:buClr>
              <a:buSzPts val="1200"/>
              <a:buChar char="■"/>
              <a:defRPr sz="1200">
                <a:solidFill>
                  <a:schemeClr val="dk2"/>
                </a:solidFill>
              </a:defRPr>
            </a:lvl6pPr>
            <a:lvl7pPr marL="3200400" lvl="6" indent="-304800" algn="l">
              <a:lnSpc>
                <a:spcPct val="115000"/>
              </a:lnSpc>
              <a:spcBef>
                <a:spcPts val="0"/>
              </a:spcBef>
              <a:spcAft>
                <a:spcPts val="0"/>
              </a:spcAft>
              <a:buClr>
                <a:schemeClr val="dk2"/>
              </a:buClr>
              <a:buSzPts val="1200"/>
              <a:buChar char="●"/>
              <a:defRPr sz="1200">
                <a:solidFill>
                  <a:schemeClr val="dk2"/>
                </a:solidFill>
              </a:defRPr>
            </a:lvl7pPr>
            <a:lvl8pPr marL="3657600" lvl="7" indent="-304800" algn="l">
              <a:lnSpc>
                <a:spcPct val="115000"/>
              </a:lnSpc>
              <a:spcBef>
                <a:spcPts val="0"/>
              </a:spcBef>
              <a:spcAft>
                <a:spcPts val="0"/>
              </a:spcAft>
              <a:buClr>
                <a:schemeClr val="dk2"/>
              </a:buClr>
              <a:buSzPts val="1200"/>
              <a:buChar char="○"/>
              <a:defRPr sz="1200">
                <a:solidFill>
                  <a:schemeClr val="dk2"/>
                </a:solidFill>
              </a:defRPr>
            </a:lvl8pPr>
            <a:lvl9pPr marL="4114800" lvl="8" indent="-304800" algn="l">
              <a:lnSpc>
                <a:spcPct val="115000"/>
              </a:lnSpc>
              <a:spcBef>
                <a:spcPts val="0"/>
              </a:spcBef>
              <a:spcAft>
                <a:spcPts val="0"/>
              </a:spcAft>
              <a:buClr>
                <a:schemeClr val="dk2"/>
              </a:buClr>
              <a:buSzPts val="1200"/>
              <a:buChar char="■"/>
              <a:defRPr sz="1200">
                <a:solidFill>
                  <a:schemeClr val="dk2"/>
                </a:solidFill>
              </a:defRPr>
            </a:lvl9pPr>
          </a:lstStyle>
          <a:p>
            <a:endParaRPr/>
          </a:p>
        </p:txBody>
      </p:sp>
      <p:sp>
        <p:nvSpPr>
          <p:cNvPr id="68" name="Google Shape;68;p11"/>
          <p:cNvSpPr txBox="1">
            <a:spLocks noGrp="1"/>
          </p:cNvSpPr>
          <p:nvPr>
            <p:ph type="body" idx="2"/>
          </p:nvPr>
        </p:nvSpPr>
        <p:spPr>
          <a:xfrm>
            <a:off x="3346263" y="2530150"/>
            <a:ext cx="2465100" cy="1930200"/>
          </a:xfrm>
          <a:prstGeom prst="rect">
            <a:avLst/>
          </a:prstGeom>
          <a:noFill/>
        </p:spPr>
        <p:txBody>
          <a:bodyPr spcFirstLastPara="1" wrap="square" lIns="91425" tIns="91425" rIns="91425" bIns="91425" anchor="t" anchorCtr="0">
            <a:noAutofit/>
          </a:bodyPr>
          <a:lstStyle>
            <a:lvl1pPr marL="457200" lvl="0" indent="-317500" algn="l">
              <a:lnSpc>
                <a:spcPct val="115000"/>
              </a:lnSpc>
              <a:spcBef>
                <a:spcPts val="600"/>
              </a:spcBef>
              <a:spcAft>
                <a:spcPts val="0"/>
              </a:spcAft>
              <a:buClr>
                <a:schemeClr val="dk2"/>
              </a:buClr>
              <a:buSzPts val="1400"/>
              <a:buChar char="▪"/>
              <a:defRPr sz="1400">
                <a:solidFill>
                  <a:schemeClr val="dk2"/>
                </a:solidFill>
              </a:defRPr>
            </a:lvl1pPr>
            <a:lvl2pPr marL="914400" lvl="1" indent="-304800" algn="l">
              <a:lnSpc>
                <a:spcPct val="115000"/>
              </a:lnSpc>
              <a:spcBef>
                <a:spcPts val="0"/>
              </a:spcBef>
              <a:spcAft>
                <a:spcPts val="0"/>
              </a:spcAft>
              <a:buClr>
                <a:schemeClr val="dk2"/>
              </a:buClr>
              <a:buSzPts val="1200"/>
              <a:buChar char="▫"/>
              <a:defRPr sz="1200">
                <a:solidFill>
                  <a:schemeClr val="dk2"/>
                </a:solidFill>
              </a:defRPr>
            </a:lvl2pPr>
            <a:lvl3pPr marL="1371600" lvl="2" indent="-304800" algn="l">
              <a:lnSpc>
                <a:spcPct val="115000"/>
              </a:lnSpc>
              <a:spcBef>
                <a:spcPts val="0"/>
              </a:spcBef>
              <a:spcAft>
                <a:spcPts val="0"/>
              </a:spcAft>
              <a:buClr>
                <a:schemeClr val="dk2"/>
              </a:buClr>
              <a:buSzPts val="1200"/>
              <a:buChar char="■"/>
              <a:defRPr sz="1200">
                <a:solidFill>
                  <a:schemeClr val="dk2"/>
                </a:solidFill>
              </a:defRPr>
            </a:lvl3pPr>
            <a:lvl4pPr marL="1828800" lvl="3" indent="-304800" algn="l">
              <a:lnSpc>
                <a:spcPct val="115000"/>
              </a:lnSpc>
              <a:spcBef>
                <a:spcPts val="0"/>
              </a:spcBef>
              <a:spcAft>
                <a:spcPts val="0"/>
              </a:spcAft>
              <a:buClr>
                <a:schemeClr val="dk2"/>
              </a:buClr>
              <a:buSzPts val="1200"/>
              <a:buChar char="●"/>
              <a:defRPr sz="1200">
                <a:solidFill>
                  <a:schemeClr val="dk2"/>
                </a:solidFill>
              </a:defRPr>
            </a:lvl4pPr>
            <a:lvl5pPr marL="2286000" lvl="4" indent="-304800" algn="l">
              <a:lnSpc>
                <a:spcPct val="115000"/>
              </a:lnSpc>
              <a:spcBef>
                <a:spcPts val="0"/>
              </a:spcBef>
              <a:spcAft>
                <a:spcPts val="0"/>
              </a:spcAft>
              <a:buClr>
                <a:schemeClr val="dk2"/>
              </a:buClr>
              <a:buSzPts val="1200"/>
              <a:buChar char="○"/>
              <a:defRPr sz="1200">
                <a:solidFill>
                  <a:schemeClr val="dk2"/>
                </a:solidFill>
              </a:defRPr>
            </a:lvl5pPr>
            <a:lvl6pPr marL="2743200" lvl="5" indent="-304800" algn="l">
              <a:lnSpc>
                <a:spcPct val="115000"/>
              </a:lnSpc>
              <a:spcBef>
                <a:spcPts val="0"/>
              </a:spcBef>
              <a:spcAft>
                <a:spcPts val="0"/>
              </a:spcAft>
              <a:buClr>
                <a:schemeClr val="dk2"/>
              </a:buClr>
              <a:buSzPts val="1200"/>
              <a:buChar char="■"/>
              <a:defRPr sz="1200">
                <a:solidFill>
                  <a:schemeClr val="dk2"/>
                </a:solidFill>
              </a:defRPr>
            </a:lvl6pPr>
            <a:lvl7pPr marL="3200400" lvl="6" indent="-304800" algn="l">
              <a:lnSpc>
                <a:spcPct val="115000"/>
              </a:lnSpc>
              <a:spcBef>
                <a:spcPts val="0"/>
              </a:spcBef>
              <a:spcAft>
                <a:spcPts val="0"/>
              </a:spcAft>
              <a:buClr>
                <a:schemeClr val="dk2"/>
              </a:buClr>
              <a:buSzPts val="1200"/>
              <a:buChar char="●"/>
              <a:defRPr sz="1200">
                <a:solidFill>
                  <a:schemeClr val="dk2"/>
                </a:solidFill>
              </a:defRPr>
            </a:lvl7pPr>
            <a:lvl8pPr marL="3657600" lvl="7" indent="-304800" algn="l">
              <a:lnSpc>
                <a:spcPct val="115000"/>
              </a:lnSpc>
              <a:spcBef>
                <a:spcPts val="0"/>
              </a:spcBef>
              <a:spcAft>
                <a:spcPts val="0"/>
              </a:spcAft>
              <a:buClr>
                <a:schemeClr val="dk2"/>
              </a:buClr>
              <a:buSzPts val="1200"/>
              <a:buChar char="○"/>
              <a:defRPr sz="1200">
                <a:solidFill>
                  <a:schemeClr val="dk2"/>
                </a:solidFill>
              </a:defRPr>
            </a:lvl8pPr>
            <a:lvl9pPr marL="4114800" lvl="8" indent="-304800" algn="l">
              <a:lnSpc>
                <a:spcPct val="115000"/>
              </a:lnSpc>
              <a:spcBef>
                <a:spcPts val="0"/>
              </a:spcBef>
              <a:spcAft>
                <a:spcPts val="0"/>
              </a:spcAft>
              <a:buClr>
                <a:schemeClr val="dk2"/>
              </a:buClr>
              <a:buSzPts val="1200"/>
              <a:buChar char="■"/>
              <a:defRPr sz="1200">
                <a:solidFill>
                  <a:schemeClr val="dk2"/>
                </a:solidFill>
              </a:defRPr>
            </a:lvl9pPr>
          </a:lstStyle>
          <a:p>
            <a:endParaRPr/>
          </a:p>
        </p:txBody>
      </p:sp>
      <p:sp>
        <p:nvSpPr>
          <p:cNvPr id="69" name="Google Shape;69;p11"/>
          <p:cNvSpPr txBox="1">
            <a:spLocks noGrp="1"/>
          </p:cNvSpPr>
          <p:nvPr>
            <p:ph type="body" idx="3"/>
          </p:nvPr>
        </p:nvSpPr>
        <p:spPr>
          <a:xfrm>
            <a:off x="5880875" y="2530813"/>
            <a:ext cx="2465100" cy="1930200"/>
          </a:xfrm>
          <a:prstGeom prst="rect">
            <a:avLst/>
          </a:prstGeom>
          <a:noFill/>
        </p:spPr>
        <p:txBody>
          <a:bodyPr spcFirstLastPara="1" wrap="square" lIns="91425" tIns="91425" rIns="91425" bIns="91425" anchor="t" anchorCtr="0">
            <a:noAutofit/>
          </a:bodyPr>
          <a:lstStyle>
            <a:lvl1pPr marL="457200" lvl="0" indent="-317500" algn="l">
              <a:lnSpc>
                <a:spcPct val="115000"/>
              </a:lnSpc>
              <a:spcBef>
                <a:spcPts val="600"/>
              </a:spcBef>
              <a:spcAft>
                <a:spcPts val="0"/>
              </a:spcAft>
              <a:buClr>
                <a:schemeClr val="dk2"/>
              </a:buClr>
              <a:buSzPts val="1400"/>
              <a:buChar char="▪"/>
              <a:defRPr sz="1400">
                <a:solidFill>
                  <a:schemeClr val="dk2"/>
                </a:solidFill>
              </a:defRPr>
            </a:lvl1pPr>
            <a:lvl2pPr marL="914400" lvl="1" indent="-304800" algn="l">
              <a:lnSpc>
                <a:spcPct val="115000"/>
              </a:lnSpc>
              <a:spcBef>
                <a:spcPts val="0"/>
              </a:spcBef>
              <a:spcAft>
                <a:spcPts val="0"/>
              </a:spcAft>
              <a:buClr>
                <a:schemeClr val="dk2"/>
              </a:buClr>
              <a:buSzPts val="1200"/>
              <a:buChar char="▫"/>
              <a:defRPr sz="1200">
                <a:solidFill>
                  <a:schemeClr val="dk2"/>
                </a:solidFill>
              </a:defRPr>
            </a:lvl2pPr>
            <a:lvl3pPr marL="1371600" lvl="2" indent="-304800" algn="l">
              <a:lnSpc>
                <a:spcPct val="115000"/>
              </a:lnSpc>
              <a:spcBef>
                <a:spcPts val="0"/>
              </a:spcBef>
              <a:spcAft>
                <a:spcPts val="0"/>
              </a:spcAft>
              <a:buClr>
                <a:schemeClr val="dk2"/>
              </a:buClr>
              <a:buSzPts val="1200"/>
              <a:buChar char="■"/>
              <a:defRPr sz="1200">
                <a:solidFill>
                  <a:schemeClr val="dk2"/>
                </a:solidFill>
              </a:defRPr>
            </a:lvl3pPr>
            <a:lvl4pPr marL="1828800" lvl="3" indent="-304800" algn="l">
              <a:lnSpc>
                <a:spcPct val="115000"/>
              </a:lnSpc>
              <a:spcBef>
                <a:spcPts val="0"/>
              </a:spcBef>
              <a:spcAft>
                <a:spcPts val="0"/>
              </a:spcAft>
              <a:buClr>
                <a:schemeClr val="dk2"/>
              </a:buClr>
              <a:buSzPts val="1200"/>
              <a:buChar char="●"/>
              <a:defRPr sz="1200">
                <a:solidFill>
                  <a:schemeClr val="dk2"/>
                </a:solidFill>
              </a:defRPr>
            </a:lvl4pPr>
            <a:lvl5pPr marL="2286000" lvl="4" indent="-304800" algn="l">
              <a:lnSpc>
                <a:spcPct val="115000"/>
              </a:lnSpc>
              <a:spcBef>
                <a:spcPts val="0"/>
              </a:spcBef>
              <a:spcAft>
                <a:spcPts val="0"/>
              </a:spcAft>
              <a:buClr>
                <a:schemeClr val="dk2"/>
              </a:buClr>
              <a:buSzPts val="1200"/>
              <a:buChar char="○"/>
              <a:defRPr sz="1200">
                <a:solidFill>
                  <a:schemeClr val="dk2"/>
                </a:solidFill>
              </a:defRPr>
            </a:lvl5pPr>
            <a:lvl6pPr marL="2743200" lvl="5" indent="-304800" algn="l">
              <a:lnSpc>
                <a:spcPct val="115000"/>
              </a:lnSpc>
              <a:spcBef>
                <a:spcPts val="0"/>
              </a:spcBef>
              <a:spcAft>
                <a:spcPts val="0"/>
              </a:spcAft>
              <a:buClr>
                <a:schemeClr val="dk2"/>
              </a:buClr>
              <a:buSzPts val="1200"/>
              <a:buChar char="■"/>
              <a:defRPr sz="1200">
                <a:solidFill>
                  <a:schemeClr val="dk2"/>
                </a:solidFill>
              </a:defRPr>
            </a:lvl6pPr>
            <a:lvl7pPr marL="3200400" lvl="6" indent="-304800" algn="l">
              <a:lnSpc>
                <a:spcPct val="115000"/>
              </a:lnSpc>
              <a:spcBef>
                <a:spcPts val="0"/>
              </a:spcBef>
              <a:spcAft>
                <a:spcPts val="0"/>
              </a:spcAft>
              <a:buClr>
                <a:schemeClr val="dk2"/>
              </a:buClr>
              <a:buSzPts val="1200"/>
              <a:buChar char="●"/>
              <a:defRPr sz="1200">
                <a:solidFill>
                  <a:schemeClr val="dk2"/>
                </a:solidFill>
              </a:defRPr>
            </a:lvl7pPr>
            <a:lvl8pPr marL="3657600" lvl="7" indent="-304800" algn="l">
              <a:lnSpc>
                <a:spcPct val="115000"/>
              </a:lnSpc>
              <a:spcBef>
                <a:spcPts val="0"/>
              </a:spcBef>
              <a:spcAft>
                <a:spcPts val="0"/>
              </a:spcAft>
              <a:buClr>
                <a:schemeClr val="dk2"/>
              </a:buClr>
              <a:buSzPts val="1200"/>
              <a:buChar char="○"/>
              <a:defRPr sz="1200">
                <a:solidFill>
                  <a:schemeClr val="dk2"/>
                </a:solidFill>
              </a:defRPr>
            </a:lvl8pPr>
            <a:lvl9pPr marL="4114800" lvl="8" indent="-304800" algn="l">
              <a:lnSpc>
                <a:spcPct val="115000"/>
              </a:lnSpc>
              <a:spcBef>
                <a:spcPts val="0"/>
              </a:spcBef>
              <a:spcAft>
                <a:spcPts val="0"/>
              </a:spcAft>
              <a:buClr>
                <a:schemeClr val="dk2"/>
              </a:buClr>
              <a:buSzPts val="1200"/>
              <a:buChar char="■"/>
              <a:defRPr sz="1200">
                <a:solidFill>
                  <a:schemeClr val="dk2"/>
                </a:solidFill>
              </a:defRPr>
            </a:lvl9pPr>
          </a:lstStyle>
          <a:p>
            <a:endParaRPr/>
          </a:p>
        </p:txBody>
      </p:sp>
      <p:sp>
        <p:nvSpPr>
          <p:cNvPr id="70" name="Google Shape;70;p11"/>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ustom layout 1">
  <p:cSld name="AUTOLAYOUT_1">
    <p:bg>
      <p:bgPr>
        <a:solidFill>
          <a:srgbClr val="FFFFFF"/>
        </a:solidFill>
        <a:effectLst/>
      </p:bgPr>
    </p:bg>
    <p:spTree>
      <p:nvGrpSpPr>
        <p:cNvPr id="1" name="Shape 71"/>
        <p:cNvGrpSpPr/>
        <p:nvPr/>
      </p:nvGrpSpPr>
      <p:grpSpPr>
        <a:xfrm>
          <a:off x="0" y="0"/>
          <a:ext cx="0" cy="0"/>
          <a:chOff x="0" y="0"/>
          <a:chExt cx="0" cy="0"/>
        </a:xfrm>
      </p:grpSpPr>
      <p:sp>
        <p:nvSpPr>
          <p:cNvPr id="72" name="Google Shape;72;p12"/>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2"/>
          <p:cNvSpPr/>
          <p:nvPr/>
        </p:nvSpPr>
        <p:spPr>
          <a:xfrm>
            <a:off x="308782" y="1640000"/>
            <a:ext cx="8526000" cy="332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a:off x="2440287" y="1640000"/>
            <a:ext cx="2131500" cy="332100"/>
          </a:xfrm>
          <a:prstGeom prst="rect">
            <a:avLst/>
          </a:pr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p:nvPr/>
        </p:nvSpPr>
        <p:spPr>
          <a:xfrm>
            <a:off x="4571811" y="1640000"/>
            <a:ext cx="2131500" cy="332100"/>
          </a:xfrm>
          <a:prstGeom prst="rect">
            <a:avLst/>
          </a:pr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p:nvPr/>
        </p:nvSpPr>
        <p:spPr>
          <a:xfrm>
            <a:off x="308750" y="1640000"/>
            <a:ext cx="2131500" cy="332100"/>
          </a:xfrm>
          <a:prstGeom prst="rect">
            <a:avLst/>
          </a:prstGeom>
          <a:solidFill>
            <a:srgbClr val="FFFFFF">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txBox="1">
            <a:spLocks noGrp="1"/>
          </p:cNvSpPr>
          <p:nvPr>
            <p:ph type="title"/>
          </p:nvPr>
        </p:nvSpPr>
        <p:spPr>
          <a:xfrm>
            <a:off x="232550" y="609450"/>
            <a:ext cx="6355200" cy="877800"/>
          </a:xfrm>
          <a:prstGeom prst="rect">
            <a:avLst/>
          </a:prstGeom>
          <a:noFill/>
        </p:spPr>
        <p:txBody>
          <a:bodyPr spcFirstLastPara="1" wrap="square" lIns="91425" tIns="91425" rIns="91425" bIns="91425" anchor="b" anchorCtr="0">
            <a:noAutofit/>
          </a:bodyPr>
          <a:lstStyle>
            <a:lvl1pPr lvl="0" algn="l">
              <a:lnSpc>
                <a:spcPct val="100000"/>
              </a:lnSpc>
              <a:spcBef>
                <a:spcPts val="0"/>
              </a:spcBef>
              <a:spcAft>
                <a:spcPts val="0"/>
              </a:spcAft>
              <a:buClr>
                <a:srgbClr val="434343"/>
              </a:buClr>
              <a:buSzPts val="2800"/>
              <a:buNone/>
              <a:defRPr sz="2800" b="1">
                <a:solidFill>
                  <a:srgbClr val="434343"/>
                </a:solidFill>
              </a:defRPr>
            </a:lvl1pPr>
            <a:lvl2pPr lvl="1" algn="l">
              <a:lnSpc>
                <a:spcPct val="100000"/>
              </a:lnSpc>
              <a:spcBef>
                <a:spcPts val="0"/>
              </a:spcBef>
              <a:spcAft>
                <a:spcPts val="0"/>
              </a:spcAft>
              <a:buClr>
                <a:srgbClr val="434343"/>
              </a:buClr>
              <a:buSzPts val="2800"/>
              <a:buNone/>
              <a:defRPr sz="2800" b="1">
                <a:solidFill>
                  <a:srgbClr val="434343"/>
                </a:solidFill>
              </a:defRPr>
            </a:lvl2pPr>
            <a:lvl3pPr lvl="2" algn="l">
              <a:lnSpc>
                <a:spcPct val="100000"/>
              </a:lnSpc>
              <a:spcBef>
                <a:spcPts val="0"/>
              </a:spcBef>
              <a:spcAft>
                <a:spcPts val="0"/>
              </a:spcAft>
              <a:buClr>
                <a:srgbClr val="434343"/>
              </a:buClr>
              <a:buSzPts val="2800"/>
              <a:buNone/>
              <a:defRPr sz="2800" b="1">
                <a:solidFill>
                  <a:srgbClr val="434343"/>
                </a:solidFill>
              </a:defRPr>
            </a:lvl3pPr>
            <a:lvl4pPr lvl="3" algn="l">
              <a:lnSpc>
                <a:spcPct val="100000"/>
              </a:lnSpc>
              <a:spcBef>
                <a:spcPts val="0"/>
              </a:spcBef>
              <a:spcAft>
                <a:spcPts val="0"/>
              </a:spcAft>
              <a:buClr>
                <a:srgbClr val="434343"/>
              </a:buClr>
              <a:buSzPts val="2800"/>
              <a:buNone/>
              <a:defRPr sz="2800" b="1">
                <a:solidFill>
                  <a:srgbClr val="434343"/>
                </a:solidFill>
              </a:defRPr>
            </a:lvl4pPr>
            <a:lvl5pPr lvl="4" algn="l">
              <a:lnSpc>
                <a:spcPct val="100000"/>
              </a:lnSpc>
              <a:spcBef>
                <a:spcPts val="0"/>
              </a:spcBef>
              <a:spcAft>
                <a:spcPts val="0"/>
              </a:spcAft>
              <a:buClr>
                <a:srgbClr val="434343"/>
              </a:buClr>
              <a:buSzPts val="2800"/>
              <a:buNone/>
              <a:defRPr sz="2800" b="1">
                <a:solidFill>
                  <a:srgbClr val="434343"/>
                </a:solidFill>
              </a:defRPr>
            </a:lvl5pPr>
            <a:lvl6pPr lvl="5" algn="l">
              <a:lnSpc>
                <a:spcPct val="100000"/>
              </a:lnSpc>
              <a:spcBef>
                <a:spcPts val="0"/>
              </a:spcBef>
              <a:spcAft>
                <a:spcPts val="0"/>
              </a:spcAft>
              <a:buClr>
                <a:srgbClr val="434343"/>
              </a:buClr>
              <a:buSzPts val="2800"/>
              <a:buNone/>
              <a:defRPr sz="2800" b="1">
                <a:solidFill>
                  <a:srgbClr val="434343"/>
                </a:solidFill>
              </a:defRPr>
            </a:lvl6pPr>
            <a:lvl7pPr lvl="6" algn="l">
              <a:lnSpc>
                <a:spcPct val="100000"/>
              </a:lnSpc>
              <a:spcBef>
                <a:spcPts val="0"/>
              </a:spcBef>
              <a:spcAft>
                <a:spcPts val="0"/>
              </a:spcAft>
              <a:buClr>
                <a:srgbClr val="434343"/>
              </a:buClr>
              <a:buSzPts val="2800"/>
              <a:buNone/>
              <a:defRPr sz="2800" b="1">
                <a:solidFill>
                  <a:srgbClr val="434343"/>
                </a:solidFill>
              </a:defRPr>
            </a:lvl7pPr>
            <a:lvl8pPr lvl="7" algn="l">
              <a:lnSpc>
                <a:spcPct val="100000"/>
              </a:lnSpc>
              <a:spcBef>
                <a:spcPts val="0"/>
              </a:spcBef>
              <a:spcAft>
                <a:spcPts val="0"/>
              </a:spcAft>
              <a:buClr>
                <a:srgbClr val="434343"/>
              </a:buClr>
              <a:buSzPts val="2800"/>
              <a:buNone/>
              <a:defRPr sz="2800" b="1">
                <a:solidFill>
                  <a:srgbClr val="434343"/>
                </a:solidFill>
              </a:defRPr>
            </a:lvl8pPr>
            <a:lvl9pPr lvl="8" algn="l">
              <a:lnSpc>
                <a:spcPct val="100000"/>
              </a:lnSpc>
              <a:spcBef>
                <a:spcPts val="0"/>
              </a:spcBef>
              <a:spcAft>
                <a:spcPts val="0"/>
              </a:spcAft>
              <a:buClr>
                <a:srgbClr val="434343"/>
              </a:buClr>
              <a:buSzPts val="2800"/>
              <a:buNone/>
              <a:defRPr sz="2800" b="1">
                <a:solidFill>
                  <a:srgbClr val="434343"/>
                </a:solidFill>
              </a:defRPr>
            </a:lvl9pPr>
          </a:lstStyle>
          <a:p>
            <a:endParaRPr/>
          </a:p>
        </p:txBody>
      </p:sp>
      <p:sp>
        <p:nvSpPr>
          <p:cNvPr id="78" name="Google Shape;78;p12"/>
          <p:cNvSpPr txBox="1">
            <a:spLocks noGrp="1"/>
          </p:cNvSpPr>
          <p:nvPr>
            <p:ph type="body" idx="1"/>
          </p:nvPr>
        </p:nvSpPr>
        <p:spPr>
          <a:xfrm>
            <a:off x="308775" y="2286000"/>
            <a:ext cx="2690400" cy="2248200"/>
          </a:xfrm>
          <a:prstGeom prst="rect">
            <a:avLst/>
          </a:prstGeom>
          <a:noFill/>
        </p:spPr>
        <p:txBody>
          <a:bodyPr spcFirstLastPara="1" wrap="square" lIns="91425" tIns="91425" rIns="91425" bIns="91425" anchor="t" anchorCtr="0">
            <a:noAutofit/>
          </a:bodyPr>
          <a:lstStyle>
            <a:lvl1pPr marL="457200" lvl="0" indent="-317500" algn="l">
              <a:lnSpc>
                <a:spcPct val="115000"/>
              </a:lnSpc>
              <a:spcBef>
                <a:spcPts val="600"/>
              </a:spcBef>
              <a:spcAft>
                <a:spcPts val="0"/>
              </a:spcAft>
              <a:buClr>
                <a:srgbClr val="666666"/>
              </a:buClr>
              <a:buSzPts val="1400"/>
              <a:buChar char="▪"/>
              <a:defRPr sz="1400">
                <a:solidFill>
                  <a:srgbClr val="666666"/>
                </a:solidFill>
              </a:defRPr>
            </a:lvl1pPr>
            <a:lvl2pPr marL="914400" lvl="1" indent="-304800" algn="l">
              <a:lnSpc>
                <a:spcPct val="115000"/>
              </a:lnSpc>
              <a:spcBef>
                <a:spcPts val="0"/>
              </a:spcBef>
              <a:spcAft>
                <a:spcPts val="0"/>
              </a:spcAft>
              <a:buClr>
                <a:srgbClr val="666666"/>
              </a:buClr>
              <a:buSzPts val="1200"/>
              <a:buChar char="▫"/>
              <a:defRPr sz="1200">
                <a:solidFill>
                  <a:srgbClr val="666666"/>
                </a:solidFill>
              </a:defRPr>
            </a:lvl2pPr>
            <a:lvl3pPr marL="1371600" lvl="2" indent="-304800" algn="l">
              <a:lnSpc>
                <a:spcPct val="115000"/>
              </a:lnSpc>
              <a:spcBef>
                <a:spcPts val="0"/>
              </a:spcBef>
              <a:spcAft>
                <a:spcPts val="0"/>
              </a:spcAft>
              <a:buClr>
                <a:srgbClr val="666666"/>
              </a:buClr>
              <a:buSzPts val="1200"/>
              <a:buChar char="■"/>
              <a:defRPr sz="1200">
                <a:solidFill>
                  <a:srgbClr val="666666"/>
                </a:solidFill>
              </a:defRPr>
            </a:lvl3pPr>
            <a:lvl4pPr marL="1828800" lvl="3" indent="-304800" algn="l">
              <a:lnSpc>
                <a:spcPct val="115000"/>
              </a:lnSpc>
              <a:spcBef>
                <a:spcPts val="0"/>
              </a:spcBef>
              <a:spcAft>
                <a:spcPts val="0"/>
              </a:spcAft>
              <a:buClr>
                <a:srgbClr val="666666"/>
              </a:buClr>
              <a:buSzPts val="1200"/>
              <a:buChar char="●"/>
              <a:defRPr sz="1200">
                <a:solidFill>
                  <a:srgbClr val="666666"/>
                </a:solidFill>
              </a:defRPr>
            </a:lvl4pPr>
            <a:lvl5pPr marL="2286000" lvl="4" indent="-304800" algn="l">
              <a:lnSpc>
                <a:spcPct val="115000"/>
              </a:lnSpc>
              <a:spcBef>
                <a:spcPts val="0"/>
              </a:spcBef>
              <a:spcAft>
                <a:spcPts val="0"/>
              </a:spcAft>
              <a:buClr>
                <a:srgbClr val="666666"/>
              </a:buClr>
              <a:buSzPts val="1200"/>
              <a:buChar char="○"/>
              <a:defRPr sz="1200">
                <a:solidFill>
                  <a:srgbClr val="666666"/>
                </a:solidFill>
              </a:defRPr>
            </a:lvl5pPr>
            <a:lvl6pPr marL="2743200" lvl="5" indent="-304800" algn="l">
              <a:lnSpc>
                <a:spcPct val="115000"/>
              </a:lnSpc>
              <a:spcBef>
                <a:spcPts val="0"/>
              </a:spcBef>
              <a:spcAft>
                <a:spcPts val="0"/>
              </a:spcAft>
              <a:buClr>
                <a:srgbClr val="666666"/>
              </a:buClr>
              <a:buSzPts val="1200"/>
              <a:buChar char="■"/>
              <a:defRPr sz="1200">
                <a:solidFill>
                  <a:srgbClr val="666666"/>
                </a:solidFill>
              </a:defRPr>
            </a:lvl6pPr>
            <a:lvl7pPr marL="3200400" lvl="6" indent="-304800" algn="l">
              <a:lnSpc>
                <a:spcPct val="115000"/>
              </a:lnSpc>
              <a:spcBef>
                <a:spcPts val="0"/>
              </a:spcBef>
              <a:spcAft>
                <a:spcPts val="0"/>
              </a:spcAft>
              <a:buClr>
                <a:srgbClr val="666666"/>
              </a:buClr>
              <a:buSzPts val="1200"/>
              <a:buChar char="●"/>
              <a:defRPr sz="1200">
                <a:solidFill>
                  <a:srgbClr val="666666"/>
                </a:solidFill>
              </a:defRPr>
            </a:lvl7pPr>
            <a:lvl8pPr marL="3657600" lvl="7" indent="-304800" algn="l">
              <a:lnSpc>
                <a:spcPct val="115000"/>
              </a:lnSpc>
              <a:spcBef>
                <a:spcPts val="0"/>
              </a:spcBef>
              <a:spcAft>
                <a:spcPts val="0"/>
              </a:spcAft>
              <a:buClr>
                <a:srgbClr val="666666"/>
              </a:buClr>
              <a:buSzPts val="1200"/>
              <a:buChar char="○"/>
              <a:defRPr sz="1200">
                <a:solidFill>
                  <a:srgbClr val="666666"/>
                </a:solidFill>
              </a:defRPr>
            </a:lvl8pPr>
            <a:lvl9pPr marL="4114800" lvl="8" indent="-304800" algn="l">
              <a:lnSpc>
                <a:spcPct val="115000"/>
              </a:lnSpc>
              <a:spcBef>
                <a:spcPts val="0"/>
              </a:spcBef>
              <a:spcAft>
                <a:spcPts val="0"/>
              </a:spcAft>
              <a:buClr>
                <a:srgbClr val="666666"/>
              </a:buClr>
              <a:buSzPts val="1200"/>
              <a:buChar char="■"/>
              <a:defRPr sz="1200">
                <a:solidFill>
                  <a:srgbClr val="666666"/>
                </a:solidFill>
              </a:defRPr>
            </a:lvl9pPr>
          </a:lstStyle>
          <a:p>
            <a:endParaRPr/>
          </a:p>
        </p:txBody>
      </p:sp>
      <p:sp>
        <p:nvSpPr>
          <p:cNvPr id="79" name="Google Shape;79;p12"/>
          <p:cNvSpPr txBox="1">
            <a:spLocks noGrp="1"/>
          </p:cNvSpPr>
          <p:nvPr>
            <p:ph type="body" idx="2"/>
          </p:nvPr>
        </p:nvSpPr>
        <p:spPr>
          <a:xfrm>
            <a:off x="3226538" y="2286000"/>
            <a:ext cx="2690400" cy="2248200"/>
          </a:xfrm>
          <a:prstGeom prst="rect">
            <a:avLst/>
          </a:prstGeom>
          <a:noFill/>
        </p:spPr>
        <p:txBody>
          <a:bodyPr spcFirstLastPara="1" wrap="square" lIns="91425" tIns="91425" rIns="91425" bIns="91425" anchor="t" anchorCtr="0">
            <a:noAutofit/>
          </a:bodyPr>
          <a:lstStyle>
            <a:lvl1pPr marL="457200" lvl="0" indent="-317500" algn="l">
              <a:lnSpc>
                <a:spcPct val="115000"/>
              </a:lnSpc>
              <a:spcBef>
                <a:spcPts val="600"/>
              </a:spcBef>
              <a:spcAft>
                <a:spcPts val="0"/>
              </a:spcAft>
              <a:buClr>
                <a:srgbClr val="666666"/>
              </a:buClr>
              <a:buSzPts val="1400"/>
              <a:buChar char="▪"/>
              <a:defRPr sz="1400">
                <a:solidFill>
                  <a:srgbClr val="666666"/>
                </a:solidFill>
              </a:defRPr>
            </a:lvl1pPr>
            <a:lvl2pPr marL="914400" lvl="1" indent="-304800" algn="l">
              <a:lnSpc>
                <a:spcPct val="115000"/>
              </a:lnSpc>
              <a:spcBef>
                <a:spcPts val="0"/>
              </a:spcBef>
              <a:spcAft>
                <a:spcPts val="0"/>
              </a:spcAft>
              <a:buClr>
                <a:srgbClr val="666666"/>
              </a:buClr>
              <a:buSzPts val="1200"/>
              <a:buChar char="▫"/>
              <a:defRPr sz="1200">
                <a:solidFill>
                  <a:srgbClr val="666666"/>
                </a:solidFill>
              </a:defRPr>
            </a:lvl2pPr>
            <a:lvl3pPr marL="1371600" lvl="2" indent="-304800" algn="l">
              <a:lnSpc>
                <a:spcPct val="115000"/>
              </a:lnSpc>
              <a:spcBef>
                <a:spcPts val="0"/>
              </a:spcBef>
              <a:spcAft>
                <a:spcPts val="0"/>
              </a:spcAft>
              <a:buClr>
                <a:srgbClr val="666666"/>
              </a:buClr>
              <a:buSzPts val="1200"/>
              <a:buChar char="■"/>
              <a:defRPr sz="1200">
                <a:solidFill>
                  <a:srgbClr val="666666"/>
                </a:solidFill>
              </a:defRPr>
            </a:lvl3pPr>
            <a:lvl4pPr marL="1828800" lvl="3" indent="-304800" algn="l">
              <a:lnSpc>
                <a:spcPct val="115000"/>
              </a:lnSpc>
              <a:spcBef>
                <a:spcPts val="0"/>
              </a:spcBef>
              <a:spcAft>
                <a:spcPts val="0"/>
              </a:spcAft>
              <a:buClr>
                <a:srgbClr val="666666"/>
              </a:buClr>
              <a:buSzPts val="1200"/>
              <a:buChar char="●"/>
              <a:defRPr sz="1200">
                <a:solidFill>
                  <a:srgbClr val="666666"/>
                </a:solidFill>
              </a:defRPr>
            </a:lvl4pPr>
            <a:lvl5pPr marL="2286000" lvl="4" indent="-304800" algn="l">
              <a:lnSpc>
                <a:spcPct val="115000"/>
              </a:lnSpc>
              <a:spcBef>
                <a:spcPts val="0"/>
              </a:spcBef>
              <a:spcAft>
                <a:spcPts val="0"/>
              </a:spcAft>
              <a:buClr>
                <a:srgbClr val="666666"/>
              </a:buClr>
              <a:buSzPts val="1200"/>
              <a:buChar char="○"/>
              <a:defRPr sz="1200">
                <a:solidFill>
                  <a:srgbClr val="666666"/>
                </a:solidFill>
              </a:defRPr>
            </a:lvl5pPr>
            <a:lvl6pPr marL="2743200" lvl="5" indent="-304800" algn="l">
              <a:lnSpc>
                <a:spcPct val="115000"/>
              </a:lnSpc>
              <a:spcBef>
                <a:spcPts val="0"/>
              </a:spcBef>
              <a:spcAft>
                <a:spcPts val="0"/>
              </a:spcAft>
              <a:buClr>
                <a:srgbClr val="666666"/>
              </a:buClr>
              <a:buSzPts val="1200"/>
              <a:buChar char="■"/>
              <a:defRPr sz="1200">
                <a:solidFill>
                  <a:srgbClr val="666666"/>
                </a:solidFill>
              </a:defRPr>
            </a:lvl6pPr>
            <a:lvl7pPr marL="3200400" lvl="6" indent="-304800" algn="l">
              <a:lnSpc>
                <a:spcPct val="115000"/>
              </a:lnSpc>
              <a:spcBef>
                <a:spcPts val="0"/>
              </a:spcBef>
              <a:spcAft>
                <a:spcPts val="0"/>
              </a:spcAft>
              <a:buClr>
                <a:srgbClr val="666666"/>
              </a:buClr>
              <a:buSzPts val="1200"/>
              <a:buChar char="●"/>
              <a:defRPr sz="1200">
                <a:solidFill>
                  <a:srgbClr val="666666"/>
                </a:solidFill>
              </a:defRPr>
            </a:lvl7pPr>
            <a:lvl8pPr marL="3657600" lvl="7" indent="-304800" algn="l">
              <a:lnSpc>
                <a:spcPct val="115000"/>
              </a:lnSpc>
              <a:spcBef>
                <a:spcPts val="0"/>
              </a:spcBef>
              <a:spcAft>
                <a:spcPts val="0"/>
              </a:spcAft>
              <a:buClr>
                <a:srgbClr val="666666"/>
              </a:buClr>
              <a:buSzPts val="1200"/>
              <a:buChar char="○"/>
              <a:defRPr sz="1200">
                <a:solidFill>
                  <a:srgbClr val="666666"/>
                </a:solidFill>
              </a:defRPr>
            </a:lvl8pPr>
            <a:lvl9pPr marL="4114800" lvl="8" indent="-304800" algn="l">
              <a:lnSpc>
                <a:spcPct val="115000"/>
              </a:lnSpc>
              <a:spcBef>
                <a:spcPts val="0"/>
              </a:spcBef>
              <a:spcAft>
                <a:spcPts val="0"/>
              </a:spcAft>
              <a:buClr>
                <a:srgbClr val="666666"/>
              </a:buClr>
              <a:buSzPts val="1200"/>
              <a:buChar char="■"/>
              <a:defRPr sz="1200">
                <a:solidFill>
                  <a:srgbClr val="666666"/>
                </a:solidFill>
              </a:defRPr>
            </a:lvl9pPr>
          </a:lstStyle>
          <a:p>
            <a:endParaRPr/>
          </a:p>
        </p:txBody>
      </p:sp>
      <p:sp>
        <p:nvSpPr>
          <p:cNvPr id="80" name="Google Shape;80;p12"/>
          <p:cNvSpPr txBox="1">
            <a:spLocks noGrp="1"/>
          </p:cNvSpPr>
          <p:nvPr>
            <p:ph type="body" idx="3"/>
          </p:nvPr>
        </p:nvSpPr>
        <p:spPr>
          <a:xfrm>
            <a:off x="6140563" y="2286000"/>
            <a:ext cx="2690400" cy="2248200"/>
          </a:xfrm>
          <a:prstGeom prst="rect">
            <a:avLst/>
          </a:prstGeom>
          <a:noFill/>
        </p:spPr>
        <p:txBody>
          <a:bodyPr spcFirstLastPara="1" wrap="square" lIns="91425" tIns="91425" rIns="91425" bIns="91425" anchor="t" anchorCtr="0">
            <a:noAutofit/>
          </a:bodyPr>
          <a:lstStyle>
            <a:lvl1pPr marL="457200" lvl="0" indent="-317500" algn="l">
              <a:lnSpc>
                <a:spcPct val="115000"/>
              </a:lnSpc>
              <a:spcBef>
                <a:spcPts val="600"/>
              </a:spcBef>
              <a:spcAft>
                <a:spcPts val="0"/>
              </a:spcAft>
              <a:buClr>
                <a:srgbClr val="666666"/>
              </a:buClr>
              <a:buSzPts val="1400"/>
              <a:buChar char="▪"/>
              <a:defRPr sz="1400">
                <a:solidFill>
                  <a:srgbClr val="666666"/>
                </a:solidFill>
              </a:defRPr>
            </a:lvl1pPr>
            <a:lvl2pPr marL="914400" lvl="1" indent="-304800" algn="l">
              <a:lnSpc>
                <a:spcPct val="115000"/>
              </a:lnSpc>
              <a:spcBef>
                <a:spcPts val="0"/>
              </a:spcBef>
              <a:spcAft>
                <a:spcPts val="0"/>
              </a:spcAft>
              <a:buClr>
                <a:srgbClr val="666666"/>
              </a:buClr>
              <a:buSzPts val="1200"/>
              <a:buChar char="▫"/>
              <a:defRPr sz="1200">
                <a:solidFill>
                  <a:srgbClr val="666666"/>
                </a:solidFill>
              </a:defRPr>
            </a:lvl2pPr>
            <a:lvl3pPr marL="1371600" lvl="2" indent="-304800" algn="l">
              <a:lnSpc>
                <a:spcPct val="115000"/>
              </a:lnSpc>
              <a:spcBef>
                <a:spcPts val="0"/>
              </a:spcBef>
              <a:spcAft>
                <a:spcPts val="0"/>
              </a:spcAft>
              <a:buClr>
                <a:srgbClr val="666666"/>
              </a:buClr>
              <a:buSzPts val="1200"/>
              <a:buChar char="■"/>
              <a:defRPr sz="1200">
                <a:solidFill>
                  <a:srgbClr val="666666"/>
                </a:solidFill>
              </a:defRPr>
            </a:lvl3pPr>
            <a:lvl4pPr marL="1828800" lvl="3" indent="-304800" algn="l">
              <a:lnSpc>
                <a:spcPct val="115000"/>
              </a:lnSpc>
              <a:spcBef>
                <a:spcPts val="0"/>
              </a:spcBef>
              <a:spcAft>
                <a:spcPts val="0"/>
              </a:spcAft>
              <a:buClr>
                <a:srgbClr val="666666"/>
              </a:buClr>
              <a:buSzPts val="1200"/>
              <a:buChar char="●"/>
              <a:defRPr sz="1200">
                <a:solidFill>
                  <a:srgbClr val="666666"/>
                </a:solidFill>
              </a:defRPr>
            </a:lvl4pPr>
            <a:lvl5pPr marL="2286000" lvl="4" indent="-304800" algn="l">
              <a:lnSpc>
                <a:spcPct val="115000"/>
              </a:lnSpc>
              <a:spcBef>
                <a:spcPts val="0"/>
              </a:spcBef>
              <a:spcAft>
                <a:spcPts val="0"/>
              </a:spcAft>
              <a:buClr>
                <a:srgbClr val="666666"/>
              </a:buClr>
              <a:buSzPts val="1200"/>
              <a:buChar char="○"/>
              <a:defRPr sz="1200">
                <a:solidFill>
                  <a:srgbClr val="666666"/>
                </a:solidFill>
              </a:defRPr>
            </a:lvl5pPr>
            <a:lvl6pPr marL="2743200" lvl="5" indent="-304800" algn="l">
              <a:lnSpc>
                <a:spcPct val="115000"/>
              </a:lnSpc>
              <a:spcBef>
                <a:spcPts val="0"/>
              </a:spcBef>
              <a:spcAft>
                <a:spcPts val="0"/>
              </a:spcAft>
              <a:buClr>
                <a:srgbClr val="666666"/>
              </a:buClr>
              <a:buSzPts val="1200"/>
              <a:buChar char="■"/>
              <a:defRPr sz="1200">
                <a:solidFill>
                  <a:srgbClr val="666666"/>
                </a:solidFill>
              </a:defRPr>
            </a:lvl6pPr>
            <a:lvl7pPr marL="3200400" lvl="6" indent="-304800" algn="l">
              <a:lnSpc>
                <a:spcPct val="115000"/>
              </a:lnSpc>
              <a:spcBef>
                <a:spcPts val="0"/>
              </a:spcBef>
              <a:spcAft>
                <a:spcPts val="0"/>
              </a:spcAft>
              <a:buClr>
                <a:srgbClr val="666666"/>
              </a:buClr>
              <a:buSzPts val="1200"/>
              <a:buChar char="●"/>
              <a:defRPr sz="1200">
                <a:solidFill>
                  <a:srgbClr val="666666"/>
                </a:solidFill>
              </a:defRPr>
            </a:lvl7pPr>
            <a:lvl8pPr marL="3657600" lvl="7" indent="-304800" algn="l">
              <a:lnSpc>
                <a:spcPct val="115000"/>
              </a:lnSpc>
              <a:spcBef>
                <a:spcPts val="0"/>
              </a:spcBef>
              <a:spcAft>
                <a:spcPts val="0"/>
              </a:spcAft>
              <a:buClr>
                <a:srgbClr val="666666"/>
              </a:buClr>
              <a:buSzPts val="1200"/>
              <a:buChar char="○"/>
              <a:defRPr sz="1200">
                <a:solidFill>
                  <a:srgbClr val="666666"/>
                </a:solidFill>
              </a:defRPr>
            </a:lvl8pPr>
            <a:lvl9pPr marL="4114800" lvl="8" indent="-304800" algn="l">
              <a:lnSpc>
                <a:spcPct val="115000"/>
              </a:lnSpc>
              <a:spcBef>
                <a:spcPts val="0"/>
              </a:spcBef>
              <a:spcAft>
                <a:spcPts val="0"/>
              </a:spcAft>
              <a:buClr>
                <a:srgbClr val="666666"/>
              </a:buClr>
              <a:buSzPts val="1200"/>
              <a:buChar char="■"/>
              <a:defRPr sz="1200">
                <a:solidFill>
                  <a:srgbClr val="666666"/>
                </a:solidFill>
              </a:defRPr>
            </a:lvl9pPr>
          </a:lstStyle>
          <a:p>
            <a:endParaRPr/>
          </a:p>
        </p:txBody>
      </p:sp>
      <p:sp>
        <p:nvSpPr>
          <p:cNvPr id="81" name="Google Shape;81;p12"/>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2">
  <p:cSld name="AUTOLAYOUT_2">
    <p:bg>
      <p:bgPr>
        <a:solidFill>
          <a:srgbClr val="FFFFFF"/>
        </a:solidFill>
        <a:effectLst/>
      </p:bgPr>
    </p:bg>
    <p:spTree>
      <p:nvGrpSpPr>
        <p:cNvPr id="1" name="Shape 82"/>
        <p:cNvGrpSpPr/>
        <p:nvPr/>
      </p:nvGrpSpPr>
      <p:grpSpPr>
        <a:xfrm>
          <a:off x="0" y="0"/>
          <a:ext cx="0" cy="0"/>
          <a:chOff x="0" y="0"/>
          <a:chExt cx="0" cy="0"/>
        </a:xfrm>
      </p:grpSpPr>
      <p:sp>
        <p:nvSpPr>
          <p:cNvPr id="83" name="Google Shape;83;p13"/>
          <p:cNvSpPr/>
          <p:nvPr/>
        </p:nvSpPr>
        <p:spPr>
          <a:xfrm>
            <a:off x="0" y="0"/>
            <a:ext cx="91440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4" name="Google Shape;84;p13"/>
          <p:cNvCxnSpPr/>
          <p:nvPr/>
        </p:nvCxnSpPr>
        <p:spPr>
          <a:xfrm>
            <a:off x="831620" y="615325"/>
            <a:ext cx="7494300" cy="0"/>
          </a:xfrm>
          <a:prstGeom prst="straightConnector1">
            <a:avLst/>
          </a:prstGeom>
          <a:noFill/>
          <a:ln w="76200" cap="flat" cmpd="sng">
            <a:solidFill>
              <a:schemeClr val="lt1"/>
            </a:solidFill>
            <a:prstDash val="solid"/>
            <a:round/>
            <a:headEnd type="none" w="sm" len="sm"/>
            <a:tailEnd type="none" w="sm" len="sm"/>
          </a:ln>
        </p:spPr>
      </p:cxnSp>
      <p:sp>
        <p:nvSpPr>
          <p:cNvPr id="85" name="Google Shape;85;p13"/>
          <p:cNvSpPr txBox="1">
            <a:spLocks noGrp="1"/>
          </p:cNvSpPr>
          <p:nvPr>
            <p:ph type="title"/>
          </p:nvPr>
        </p:nvSpPr>
        <p:spPr>
          <a:xfrm>
            <a:off x="832600" y="844000"/>
            <a:ext cx="6419700" cy="1550400"/>
          </a:xfrm>
          <a:prstGeom prst="rect">
            <a:avLst/>
          </a:prstGeom>
          <a:noFill/>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3600"/>
              <a:buNone/>
              <a:defRPr sz="3600" b="1">
                <a:solidFill>
                  <a:schemeClr val="lt1"/>
                </a:solidFill>
              </a:defRPr>
            </a:lvl1pPr>
            <a:lvl2pPr lvl="1" algn="l">
              <a:lnSpc>
                <a:spcPct val="100000"/>
              </a:lnSpc>
              <a:spcBef>
                <a:spcPts val="0"/>
              </a:spcBef>
              <a:spcAft>
                <a:spcPts val="0"/>
              </a:spcAft>
              <a:buClr>
                <a:schemeClr val="lt1"/>
              </a:buClr>
              <a:buSzPts val="3600"/>
              <a:buNone/>
              <a:defRPr sz="3600" b="1">
                <a:solidFill>
                  <a:schemeClr val="lt1"/>
                </a:solidFill>
              </a:defRPr>
            </a:lvl2pPr>
            <a:lvl3pPr lvl="2" algn="l">
              <a:lnSpc>
                <a:spcPct val="100000"/>
              </a:lnSpc>
              <a:spcBef>
                <a:spcPts val="0"/>
              </a:spcBef>
              <a:spcAft>
                <a:spcPts val="0"/>
              </a:spcAft>
              <a:buClr>
                <a:schemeClr val="lt1"/>
              </a:buClr>
              <a:buSzPts val="3600"/>
              <a:buNone/>
              <a:defRPr sz="3600" b="1">
                <a:solidFill>
                  <a:schemeClr val="lt1"/>
                </a:solidFill>
              </a:defRPr>
            </a:lvl3pPr>
            <a:lvl4pPr lvl="3" algn="l">
              <a:lnSpc>
                <a:spcPct val="100000"/>
              </a:lnSpc>
              <a:spcBef>
                <a:spcPts val="0"/>
              </a:spcBef>
              <a:spcAft>
                <a:spcPts val="0"/>
              </a:spcAft>
              <a:buClr>
                <a:schemeClr val="lt1"/>
              </a:buClr>
              <a:buSzPts val="3600"/>
              <a:buNone/>
              <a:defRPr sz="3600" b="1">
                <a:solidFill>
                  <a:schemeClr val="lt1"/>
                </a:solidFill>
              </a:defRPr>
            </a:lvl4pPr>
            <a:lvl5pPr lvl="4" algn="l">
              <a:lnSpc>
                <a:spcPct val="100000"/>
              </a:lnSpc>
              <a:spcBef>
                <a:spcPts val="0"/>
              </a:spcBef>
              <a:spcAft>
                <a:spcPts val="0"/>
              </a:spcAft>
              <a:buClr>
                <a:schemeClr val="lt1"/>
              </a:buClr>
              <a:buSzPts val="3600"/>
              <a:buNone/>
              <a:defRPr sz="3600" b="1">
                <a:solidFill>
                  <a:schemeClr val="lt1"/>
                </a:solidFill>
              </a:defRPr>
            </a:lvl5pPr>
            <a:lvl6pPr lvl="5" algn="l">
              <a:lnSpc>
                <a:spcPct val="100000"/>
              </a:lnSpc>
              <a:spcBef>
                <a:spcPts val="0"/>
              </a:spcBef>
              <a:spcAft>
                <a:spcPts val="0"/>
              </a:spcAft>
              <a:buClr>
                <a:schemeClr val="lt1"/>
              </a:buClr>
              <a:buSzPts val="3600"/>
              <a:buNone/>
              <a:defRPr sz="3600" b="1">
                <a:solidFill>
                  <a:schemeClr val="lt1"/>
                </a:solidFill>
              </a:defRPr>
            </a:lvl6pPr>
            <a:lvl7pPr lvl="6" algn="l">
              <a:lnSpc>
                <a:spcPct val="100000"/>
              </a:lnSpc>
              <a:spcBef>
                <a:spcPts val="0"/>
              </a:spcBef>
              <a:spcAft>
                <a:spcPts val="0"/>
              </a:spcAft>
              <a:buClr>
                <a:schemeClr val="lt1"/>
              </a:buClr>
              <a:buSzPts val="3600"/>
              <a:buNone/>
              <a:defRPr sz="3600" b="1">
                <a:solidFill>
                  <a:schemeClr val="lt1"/>
                </a:solidFill>
              </a:defRPr>
            </a:lvl7pPr>
            <a:lvl8pPr lvl="7" algn="l">
              <a:lnSpc>
                <a:spcPct val="100000"/>
              </a:lnSpc>
              <a:spcBef>
                <a:spcPts val="0"/>
              </a:spcBef>
              <a:spcAft>
                <a:spcPts val="0"/>
              </a:spcAft>
              <a:buClr>
                <a:schemeClr val="lt1"/>
              </a:buClr>
              <a:buSzPts val="3600"/>
              <a:buNone/>
              <a:defRPr sz="3600" b="1">
                <a:solidFill>
                  <a:schemeClr val="lt1"/>
                </a:solidFill>
              </a:defRPr>
            </a:lvl8pPr>
            <a:lvl9pPr lvl="8" algn="l">
              <a:lnSpc>
                <a:spcPct val="100000"/>
              </a:lnSpc>
              <a:spcBef>
                <a:spcPts val="0"/>
              </a:spcBef>
              <a:spcAft>
                <a:spcPts val="0"/>
              </a:spcAft>
              <a:buClr>
                <a:schemeClr val="lt1"/>
              </a:buClr>
              <a:buSzPts val="3600"/>
              <a:buNone/>
              <a:defRPr sz="3600" b="1">
                <a:solidFill>
                  <a:schemeClr val="lt1"/>
                </a:solidFill>
              </a:defRPr>
            </a:lvl9pPr>
          </a:lstStyle>
          <a:p>
            <a:endParaRPr/>
          </a:p>
        </p:txBody>
      </p:sp>
      <p:sp>
        <p:nvSpPr>
          <p:cNvPr id="86" name="Google Shape;86;p13"/>
          <p:cNvSpPr txBox="1">
            <a:spLocks noGrp="1"/>
          </p:cNvSpPr>
          <p:nvPr>
            <p:ph type="body" idx="1"/>
          </p:nvPr>
        </p:nvSpPr>
        <p:spPr>
          <a:xfrm>
            <a:off x="832600" y="2623075"/>
            <a:ext cx="2436000" cy="1967400"/>
          </a:xfrm>
          <a:prstGeom prst="rect">
            <a:avLst/>
          </a:prstGeom>
          <a:noFill/>
        </p:spPr>
        <p:txBody>
          <a:bodyPr spcFirstLastPara="1" wrap="square" lIns="91425" tIns="91425" rIns="91425" bIns="91425" anchor="t" anchorCtr="0">
            <a:noAutofit/>
          </a:bodyPr>
          <a:lstStyle>
            <a:lvl1pPr marL="457200" lvl="0" indent="-317500" algn="l">
              <a:lnSpc>
                <a:spcPct val="115000"/>
              </a:lnSpc>
              <a:spcBef>
                <a:spcPts val="600"/>
              </a:spcBef>
              <a:spcAft>
                <a:spcPts val="0"/>
              </a:spcAft>
              <a:buClr>
                <a:schemeClr val="lt1"/>
              </a:buClr>
              <a:buSzPts val="1400"/>
              <a:buChar char="▪"/>
              <a:defRPr sz="1400">
                <a:solidFill>
                  <a:schemeClr val="lt1"/>
                </a:solidFill>
              </a:defRPr>
            </a:lvl1pPr>
            <a:lvl2pPr marL="914400" lvl="1" indent="-304800" algn="l">
              <a:lnSpc>
                <a:spcPct val="115000"/>
              </a:lnSpc>
              <a:spcBef>
                <a:spcPts val="0"/>
              </a:spcBef>
              <a:spcAft>
                <a:spcPts val="0"/>
              </a:spcAft>
              <a:buClr>
                <a:schemeClr val="lt1"/>
              </a:buClr>
              <a:buSzPts val="1200"/>
              <a:buChar char="▫"/>
              <a:defRPr sz="1200">
                <a:solidFill>
                  <a:schemeClr val="lt1"/>
                </a:solidFill>
              </a:defRPr>
            </a:lvl2pPr>
            <a:lvl3pPr marL="1371600" lvl="2" indent="-304800" algn="l">
              <a:lnSpc>
                <a:spcPct val="115000"/>
              </a:lnSpc>
              <a:spcBef>
                <a:spcPts val="0"/>
              </a:spcBef>
              <a:spcAft>
                <a:spcPts val="0"/>
              </a:spcAft>
              <a:buClr>
                <a:schemeClr val="lt1"/>
              </a:buClr>
              <a:buSzPts val="1200"/>
              <a:buChar char="■"/>
              <a:defRPr sz="1200">
                <a:solidFill>
                  <a:schemeClr val="lt1"/>
                </a:solidFill>
              </a:defRPr>
            </a:lvl3pPr>
            <a:lvl4pPr marL="1828800" lvl="3" indent="-304800" algn="l">
              <a:lnSpc>
                <a:spcPct val="115000"/>
              </a:lnSpc>
              <a:spcBef>
                <a:spcPts val="0"/>
              </a:spcBef>
              <a:spcAft>
                <a:spcPts val="0"/>
              </a:spcAft>
              <a:buClr>
                <a:schemeClr val="lt1"/>
              </a:buClr>
              <a:buSzPts val="1200"/>
              <a:buChar char="●"/>
              <a:defRPr sz="1200">
                <a:solidFill>
                  <a:schemeClr val="lt1"/>
                </a:solidFill>
              </a:defRPr>
            </a:lvl4pPr>
            <a:lvl5pPr marL="2286000" lvl="4" indent="-304800" algn="l">
              <a:lnSpc>
                <a:spcPct val="115000"/>
              </a:lnSpc>
              <a:spcBef>
                <a:spcPts val="0"/>
              </a:spcBef>
              <a:spcAft>
                <a:spcPts val="0"/>
              </a:spcAft>
              <a:buClr>
                <a:schemeClr val="lt1"/>
              </a:buClr>
              <a:buSzPts val="1200"/>
              <a:buChar char="○"/>
              <a:defRPr sz="1200">
                <a:solidFill>
                  <a:schemeClr val="lt1"/>
                </a:solidFill>
              </a:defRPr>
            </a:lvl5pPr>
            <a:lvl6pPr marL="2743200" lvl="5" indent="-304800" algn="l">
              <a:lnSpc>
                <a:spcPct val="115000"/>
              </a:lnSpc>
              <a:spcBef>
                <a:spcPts val="0"/>
              </a:spcBef>
              <a:spcAft>
                <a:spcPts val="0"/>
              </a:spcAft>
              <a:buClr>
                <a:schemeClr val="lt1"/>
              </a:buClr>
              <a:buSzPts val="1200"/>
              <a:buChar char="■"/>
              <a:defRPr sz="1200">
                <a:solidFill>
                  <a:schemeClr val="lt1"/>
                </a:solidFill>
              </a:defRPr>
            </a:lvl6pPr>
            <a:lvl7pPr marL="3200400" lvl="6" indent="-304800" algn="l">
              <a:lnSpc>
                <a:spcPct val="115000"/>
              </a:lnSpc>
              <a:spcBef>
                <a:spcPts val="0"/>
              </a:spcBef>
              <a:spcAft>
                <a:spcPts val="0"/>
              </a:spcAft>
              <a:buClr>
                <a:schemeClr val="lt1"/>
              </a:buClr>
              <a:buSzPts val="1200"/>
              <a:buChar char="●"/>
              <a:defRPr sz="1200">
                <a:solidFill>
                  <a:schemeClr val="lt1"/>
                </a:solidFill>
              </a:defRPr>
            </a:lvl7pPr>
            <a:lvl8pPr marL="3657600" lvl="7" indent="-304800" algn="l">
              <a:lnSpc>
                <a:spcPct val="115000"/>
              </a:lnSpc>
              <a:spcBef>
                <a:spcPts val="0"/>
              </a:spcBef>
              <a:spcAft>
                <a:spcPts val="0"/>
              </a:spcAft>
              <a:buClr>
                <a:schemeClr val="lt1"/>
              </a:buClr>
              <a:buSzPts val="1200"/>
              <a:buChar char="○"/>
              <a:defRPr sz="1200">
                <a:solidFill>
                  <a:schemeClr val="lt1"/>
                </a:solidFill>
              </a:defRPr>
            </a:lvl8pPr>
            <a:lvl9pPr marL="4114800" lvl="8" indent="-304800" algn="l">
              <a:lnSpc>
                <a:spcPct val="115000"/>
              </a:lnSpc>
              <a:spcBef>
                <a:spcPts val="0"/>
              </a:spcBef>
              <a:spcAft>
                <a:spcPts val="0"/>
              </a:spcAft>
              <a:buClr>
                <a:schemeClr val="lt1"/>
              </a:buClr>
              <a:buSzPts val="1200"/>
              <a:buChar char="■"/>
              <a:defRPr sz="1200">
                <a:solidFill>
                  <a:schemeClr val="lt1"/>
                </a:solidFill>
              </a:defRPr>
            </a:lvl9pPr>
          </a:lstStyle>
          <a:p>
            <a:endParaRPr/>
          </a:p>
        </p:txBody>
      </p:sp>
      <p:sp>
        <p:nvSpPr>
          <p:cNvPr id="87" name="Google Shape;87;p13"/>
          <p:cNvSpPr txBox="1">
            <a:spLocks noGrp="1"/>
          </p:cNvSpPr>
          <p:nvPr>
            <p:ph type="body" idx="2"/>
          </p:nvPr>
        </p:nvSpPr>
        <p:spPr>
          <a:xfrm>
            <a:off x="3372189" y="2623075"/>
            <a:ext cx="2436000" cy="1967400"/>
          </a:xfrm>
          <a:prstGeom prst="rect">
            <a:avLst/>
          </a:prstGeom>
          <a:noFill/>
        </p:spPr>
        <p:txBody>
          <a:bodyPr spcFirstLastPara="1" wrap="square" lIns="91425" tIns="91425" rIns="91425" bIns="91425" anchor="t" anchorCtr="0">
            <a:noAutofit/>
          </a:bodyPr>
          <a:lstStyle>
            <a:lvl1pPr marL="457200" lvl="0" indent="-317500" algn="l">
              <a:lnSpc>
                <a:spcPct val="115000"/>
              </a:lnSpc>
              <a:spcBef>
                <a:spcPts val="600"/>
              </a:spcBef>
              <a:spcAft>
                <a:spcPts val="0"/>
              </a:spcAft>
              <a:buClr>
                <a:schemeClr val="lt1"/>
              </a:buClr>
              <a:buSzPts val="1400"/>
              <a:buChar char="▪"/>
              <a:defRPr sz="1400">
                <a:solidFill>
                  <a:schemeClr val="lt1"/>
                </a:solidFill>
              </a:defRPr>
            </a:lvl1pPr>
            <a:lvl2pPr marL="914400" lvl="1" indent="-304800" algn="l">
              <a:lnSpc>
                <a:spcPct val="115000"/>
              </a:lnSpc>
              <a:spcBef>
                <a:spcPts val="0"/>
              </a:spcBef>
              <a:spcAft>
                <a:spcPts val="0"/>
              </a:spcAft>
              <a:buClr>
                <a:schemeClr val="lt1"/>
              </a:buClr>
              <a:buSzPts val="1200"/>
              <a:buChar char="▫"/>
              <a:defRPr sz="1200">
                <a:solidFill>
                  <a:schemeClr val="lt1"/>
                </a:solidFill>
              </a:defRPr>
            </a:lvl2pPr>
            <a:lvl3pPr marL="1371600" lvl="2" indent="-304800" algn="l">
              <a:lnSpc>
                <a:spcPct val="115000"/>
              </a:lnSpc>
              <a:spcBef>
                <a:spcPts val="0"/>
              </a:spcBef>
              <a:spcAft>
                <a:spcPts val="0"/>
              </a:spcAft>
              <a:buClr>
                <a:schemeClr val="lt1"/>
              </a:buClr>
              <a:buSzPts val="1200"/>
              <a:buChar char="■"/>
              <a:defRPr sz="1200">
                <a:solidFill>
                  <a:schemeClr val="lt1"/>
                </a:solidFill>
              </a:defRPr>
            </a:lvl3pPr>
            <a:lvl4pPr marL="1828800" lvl="3" indent="-304800" algn="l">
              <a:lnSpc>
                <a:spcPct val="115000"/>
              </a:lnSpc>
              <a:spcBef>
                <a:spcPts val="0"/>
              </a:spcBef>
              <a:spcAft>
                <a:spcPts val="0"/>
              </a:spcAft>
              <a:buClr>
                <a:schemeClr val="lt1"/>
              </a:buClr>
              <a:buSzPts val="1200"/>
              <a:buChar char="●"/>
              <a:defRPr sz="1200">
                <a:solidFill>
                  <a:schemeClr val="lt1"/>
                </a:solidFill>
              </a:defRPr>
            </a:lvl4pPr>
            <a:lvl5pPr marL="2286000" lvl="4" indent="-304800" algn="l">
              <a:lnSpc>
                <a:spcPct val="115000"/>
              </a:lnSpc>
              <a:spcBef>
                <a:spcPts val="0"/>
              </a:spcBef>
              <a:spcAft>
                <a:spcPts val="0"/>
              </a:spcAft>
              <a:buClr>
                <a:schemeClr val="lt1"/>
              </a:buClr>
              <a:buSzPts val="1200"/>
              <a:buChar char="○"/>
              <a:defRPr sz="1200">
                <a:solidFill>
                  <a:schemeClr val="lt1"/>
                </a:solidFill>
              </a:defRPr>
            </a:lvl5pPr>
            <a:lvl6pPr marL="2743200" lvl="5" indent="-304800" algn="l">
              <a:lnSpc>
                <a:spcPct val="115000"/>
              </a:lnSpc>
              <a:spcBef>
                <a:spcPts val="0"/>
              </a:spcBef>
              <a:spcAft>
                <a:spcPts val="0"/>
              </a:spcAft>
              <a:buClr>
                <a:schemeClr val="lt1"/>
              </a:buClr>
              <a:buSzPts val="1200"/>
              <a:buChar char="■"/>
              <a:defRPr sz="1200">
                <a:solidFill>
                  <a:schemeClr val="lt1"/>
                </a:solidFill>
              </a:defRPr>
            </a:lvl6pPr>
            <a:lvl7pPr marL="3200400" lvl="6" indent="-304800" algn="l">
              <a:lnSpc>
                <a:spcPct val="115000"/>
              </a:lnSpc>
              <a:spcBef>
                <a:spcPts val="0"/>
              </a:spcBef>
              <a:spcAft>
                <a:spcPts val="0"/>
              </a:spcAft>
              <a:buClr>
                <a:schemeClr val="lt1"/>
              </a:buClr>
              <a:buSzPts val="1200"/>
              <a:buChar char="●"/>
              <a:defRPr sz="1200">
                <a:solidFill>
                  <a:schemeClr val="lt1"/>
                </a:solidFill>
              </a:defRPr>
            </a:lvl7pPr>
            <a:lvl8pPr marL="3657600" lvl="7" indent="-304800" algn="l">
              <a:lnSpc>
                <a:spcPct val="115000"/>
              </a:lnSpc>
              <a:spcBef>
                <a:spcPts val="0"/>
              </a:spcBef>
              <a:spcAft>
                <a:spcPts val="0"/>
              </a:spcAft>
              <a:buClr>
                <a:schemeClr val="lt1"/>
              </a:buClr>
              <a:buSzPts val="1200"/>
              <a:buChar char="○"/>
              <a:defRPr sz="1200">
                <a:solidFill>
                  <a:schemeClr val="lt1"/>
                </a:solidFill>
              </a:defRPr>
            </a:lvl8pPr>
            <a:lvl9pPr marL="4114800" lvl="8" indent="-304800" algn="l">
              <a:lnSpc>
                <a:spcPct val="115000"/>
              </a:lnSpc>
              <a:spcBef>
                <a:spcPts val="0"/>
              </a:spcBef>
              <a:spcAft>
                <a:spcPts val="0"/>
              </a:spcAft>
              <a:buClr>
                <a:schemeClr val="lt1"/>
              </a:buClr>
              <a:buSzPts val="1200"/>
              <a:buChar char="■"/>
              <a:defRPr sz="1200">
                <a:solidFill>
                  <a:schemeClr val="lt1"/>
                </a:solidFill>
              </a:defRPr>
            </a:lvl9pPr>
          </a:lstStyle>
          <a:p>
            <a:endParaRPr/>
          </a:p>
        </p:txBody>
      </p:sp>
      <p:sp>
        <p:nvSpPr>
          <p:cNvPr id="88" name="Google Shape;88;p13"/>
          <p:cNvSpPr txBox="1">
            <a:spLocks noGrp="1"/>
          </p:cNvSpPr>
          <p:nvPr>
            <p:ph type="body" idx="3"/>
          </p:nvPr>
        </p:nvSpPr>
        <p:spPr>
          <a:xfrm>
            <a:off x="5911778" y="2623075"/>
            <a:ext cx="2436000" cy="1967400"/>
          </a:xfrm>
          <a:prstGeom prst="rect">
            <a:avLst/>
          </a:prstGeom>
          <a:noFill/>
        </p:spPr>
        <p:txBody>
          <a:bodyPr spcFirstLastPara="1" wrap="square" lIns="91425" tIns="91425" rIns="91425" bIns="91425" anchor="t" anchorCtr="0">
            <a:noAutofit/>
          </a:bodyPr>
          <a:lstStyle>
            <a:lvl1pPr marL="457200" lvl="0" indent="-317500" algn="l">
              <a:lnSpc>
                <a:spcPct val="115000"/>
              </a:lnSpc>
              <a:spcBef>
                <a:spcPts val="600"/>
              </a:spcBef>
              <a:spcAft>
                <a:spcPts val="0"/>
              </a:spcAft>
              <a:buClr>
                <a:schemeClr val="lt1"/>
              </a:buClr>
              <a:buSzPts val="1400"/>
              <a:buChar char="▪"/>
              <a:defRPr sz="1400">
                <a:solidFill>
                  <a:schemeClr val="lt1"/>
                </a:solidFill>
              </a:defRPr>
            </a:lvl1pPr>
            <a:lvl2pPr marL="914400" lvl="1" indent="-304800" algn="l">
              <a:lnSpc>
                <a:spcPct val="115000"/>
              </a:lnSpc>
              <a:spcBef>
                <a:spcPts val="0"/>
              </a:spcBef>
              <a:spcAft>
                <a:spcPts val="0"/>
              </a:spcAft>
              <a:buClr>
                <a:schemeClr val="lt1"/>
              </a:buClr>
              <a:buSzPts val="1200"/>
              <a:buChar char="▫"/>
              <a:defRPr sz="1200">
                <a:solidFill>
                  <a:schemeClr val="lt1"/>
                </a:solidFill>
              </a:defRPr>
            </a:lvl2pPr>
            <a:lvl3pPr marL="1371600" lvl="2" indent="-304800" algn="l">
              <a:lnSpc>
                <a:spcPct val="115000"/>
              </a:lnSpc>
              <a:spcBef>
                <a:spcPts val="0"/>
              </a:spcBef>
              <a:spcAft>
                <a:spcPts val="0"/>
              </a:spcAft>
              <a:buClr>
                <a:schemeClr val="lt1"/>
              </a:buClr>
              <a:buSzPts val="1200"/>
              <a:buChar char="■"/>
              <a:defRPr sz="1200">
                <a:solidFill>
                  <a:schemeClr val="lt1"/>
                </a:solidFill>
              </a:defRPr>
            </a:lvl3pPr>
            <a:lvl4pPr marL="1828800" lvl="3" indent="-304800" algn="l">
              <a:lnSpc>
                <a:spcPct val="115000"/>
              </a:lnSpc>
              <a:spcBef>
                <a:spcPts val="0"/>
              </a:spcBef>
              <a:spcAft>
                <a:spcPts val="0"/>
              </a:spcAft>
              <a:buClr>
                <a:schemeClr val="lt1"/>
              </a:buClr>
              <a:buSzPts val="1200"/>
              <a:buChar char="●"/>
              <a:defRPr sz="1200">
                <a:solidFill>
                  <a:schemeClr val="lt1"/>
                </a:solidFill>
              </a:defRPr>
            </a:lvl4pPr>
            <a:lvl5pPr marL="2286000" lvl="4" indent="-304800" algn="l">
              <a:lnSpc>
                <a:spcPct val="115000"/>
              </a:lnSpc>
              <a:spcBef>
                <a:spcPts val="0"/>
              </a:spcBef>
              <a:spcAft>
                <a:spcPts val="0"/>
              </a:spcAft>
              <a:buClr>
                <a:schemeClr val="lt1"/>
              </a:buClr>
              <a:buSzPts val="1200"/>
              <a:buChar char="○"/>
              <a:defRPr sz="1200">
                <a:solidFill>
                  <a:schemeClr val="lt1"/>
                </a:solidFill>
              </a:defRPr>
            </a:lvl5pPr>
            <a:lvl6pPr marL="2743200" lvl="5" indent="-304800" algn="l">
              <a:lnSpc>
                <a:spcPct val="115000"/>
              </a:lnSpc>
              <a:spcBef>
                <a:spcPts val="0"/>
              </a:spcBef>
              <a:spcAft>
                <a:spcPts val="0"/>
              </a:spcAft>
              <a:buClr>
                <a:schemeClr val="lt1"/>
              </a:buClr>
              <a:buSzPts val="1200"/>
              <a:buChar char="■"/>
              <a:defRPr sz="1200">
                <a:solidFill>
                  <a:schemeClr val="lt1"/>
                </a:solidFill>
              </a:defRPr>
            </a:lvl6pPr>
            <a:lvl7pPr marL="3200400" lvl="6" indent="-304800" algn="l">
              <a:lnSpc>
                <a:spcPct val="115000"/>
              </a:lnSpc>
              <a:spcBef>
                <a:spcPts val="0"/>
              </a:spcBef>
              <a:spcAft>
                <a:spcPts val="0"/>
              </a:spcAft>
              <a:buClr>
                <a:schemeClr val="lt1"/>
              </a:buClr>
              <a:buSzPts val="1200"/>
              <a:buChar char="●"/>
              <a:defRPr sz="1200">
                <a:solidFill>
                  <a:schemeClr val="lt1"/>
                </a:solidFill>
              </a:defRPr>
            </a:lvl7pPr>
            <a:lvl8pPr marL="3657600" lvl="7" indent="-304800" algn="l">
              <a:lnSpc>
                <a:spcPct val="115000"/>
              </a:lnSpc>
              <a:spcBef>
                <a:spcPts val="0"/>
              </a:spcBef>
              <a:spcAft>
                <a:spcPts val="0"/>
              </a:spcAft>
              <a:buClr>
                <a:schemeClr val="lt1"/>
              </a:buClr>
              <a:buSzPts val="1200"/>
              <a:buChar char="○"/>
              <a:defRPr sz="1200">
                <a:solidFill>
                  <a:schemeClr val="lt1"/>
                </a:solidFill>
              </a:defRPr>
            </a:lvl8pPr>
            <a:lvl9pPr marL="4114800" lvl="8" indent="-304800" algn="l">
              <a:lnSpc>
                <a:spcPct val="115000"/>
              </a:lnSpc>
              <a:spcBef>
                <a:spcPts val="0"/>
              </a:spcBef>
              <a:spcAft>
                <a:spcPts val="0"/>
              </a:spcAft>
              <a:buClr>
                <a:schemeClr val="lt1"/>
              </a:buClr>
              <a:buSzPts val="1200"/>
              <a:buChar char="■"/>
              <a:defRPr sz="1200">
                <a:solidFill>
                  <a:schemeClr val="lt1"/>
                </a:solidFill>
              </a:defRPr>
            </a:lvl9pPr>
          </a:lstStyle>
          <a:p>
            <a:endParaRPr/>
          </a:p>
        </p:txBody>
      </p:sp>
      <p:sp>
        <p:nvSpPr>
          <p:cNvPr id="89" name="Google Shape;89;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8"/>
        <p:cNvGrpSpPr/>
        <p:nvPr/>
      </p:nvGrpSpPr>
      <p:grpSpPr>
        <a:xfrm>
          <a:off x="0" y="0"/>
          <a:ext cx="0" cy="0"/>
          <a:chOff x="0" y="0"/>
          <a:chExt cx="0" cy="0"/>
        </a:xfrm>
      </p:grpSpPr>
      <p:sp>
        <p:nvSpPr>
          <p:cNvPr id="19" name="Google Shape;19;p3"/>
          <p:cNvSpPr/>
          <p:nvPr/>
        </p:nvSpPr>
        <p:spPr>
          <a:xfrm rot="5400000">
            <a:off x="4527177" y="-550510"/>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20" name="Google Shape;20;p3"/>
          <p:cNvSpPr/>
          <p:nvPr/>
        </p:nvSpPr>
        <p:spPr>
          <a:xfrm rot="-5400000">
            <a:off x="695075" y="986571"/>
            <a:ext cx="995100" cy="10662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21;p3"/>
          <p:cNvCxnSpPr/>
          <p:nvPr/>
        </p:nvCxnSpPr>
        <p:spPr>
          <a:xfrm>
            <a:off x="8365300" y="1345300"/>
            <a:ext cx="0" cy="1696800"/>
          </a:xfrm>
          <a:prstGeom prst="straightConnector1">
            <a:avLst/>
          </a:prstGeom>
          <a:noFill/>
          <a:ln w="9525" cap="flat" cmpd="sng">
            <a:solidFill>
              <a:srgbClr val="FFFFFF"/>
            </a:solidFill>
            <a:prstDash val="solid"/>
            <a:round/>
            <a:headEnd type="triangle" w="sm" len="sm"/>
            <a:tailEnd type="triangle" w="sm" len="sm"/>
          </a:ln>
        </p:spPr>
      </p:cxnSp>
      <p:sp>
        <p:nvSpPr>
          <p:cNvPr id="22" name="Google Shape;22;p3"/>
          <p:cNvSpPr/>
          <p:nvPr/>
        </p:nvSpPr>
        <p:spPr>
          <a:xfrm rot="-5400000">
            <a:off x="4525702" y="-2134011"/>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dashDot"/>
            <a:miter lim="8000"/>
            <a:headEnd type="none" w="med" len="med"/>
            <a:tailEnd type="none" w="med" len="med"/>
          </a:ln>
        </p:spPr>
      </p:sp>
      <p:sp>
        <p:nvSpPr>
          <p:cNvPr id="23" name="Google Shape;23;p3"/>
          <p:cNvSpPr/>
          <p:nvPr/>
        </p:nvSpPr>
        <p:spPr>
          <a:xfrm rot="5400000">
            <a:off x="7048175" y="2866905"/>
            <a:ext cx="1285500" cy="13773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txBox="1">
            <a:spLocks noGrp="1"/>
          </p:cNvSpPr>
          <p:nvPr>
            <p:ph type="ctrTitle"/>
          </p:nvPr>
        </p:nvSpPr>
        <p:spPr>
          <a:xfrm>
            <a:off x="921200" y="1509206"/>
            <a:ext cx="7205700" cy="1159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b="1"/>
            </a:lvl1pPr>
            <a:lvl2pPr lvl="1" rtl="0">
              <a:spcBef>
                <a:spcPts val="0"/>
              </a:spcBef>
              <a:spcAft>
                <a:spcPts val="0"/>
              </a:spcAft>
              <a:buSzPts val="3600"/>
              <a:buNone/>
              <a:defRPr sz="3600" b="1"/>
            </a:lvl2pPr>
            <a:lvl3pPr lvl="2" rtl="0">
              <a:spcBef>
                <a:spcPts val="0"/>
              </a:spcBef>
              <a:spcAft>
                <a:spcPts val="0"/>
              </a:spcAft>
              <a:buSzPts val="3600"/>
              <a:buNone/>
              <a:defRPr sz="3600" b="1"/>
            </a:lvl3pPr>
            <a:lvl4pPr lvl="3" rtl="0">
              <a:spcBef>
                <a:spcPts val="0"/>
              </a:spcBef>
              <a:spcAft>
                <a:spcPts val="0"/>
              </a:spcAft>
              <a:buSzPts val="3600"/>
              <a:buNone/>
              <a:defRPr sz="3600" b="1"/>
            </a:lvl4pPr>
            <a:lvl5pPr lvl="4" rtl="0">
              <a:spcBef>
                <a:spcPts val="0"/>
              </a:spcBef>
              <a:spcAft>
                <a:spcPts val="0"/>
              </a:spcAft>
              <a:buSzPts val="3600"/>
              <a:buNone/>
              <a:defRPr sz="3600" b="1"/>
            </a:lvl5pPr>
            <a:lvl6pPr lvl="5" rtl="0">
              <a:spcBef>
                <a:spcPts val="0"/>
              </a:spcBef>
              <a:spcAft>
                <a:spcPts val="0"/>
              </a:spcAft>
              <a:buSzPts val="3600"/>
              <a:buNone/>
              <a:defRPr sz="3600" b="1"/>
            </a:lvl6pPr>
            <a:lvl7pPr lvl="6" rtl="0">
              <a:spcBef>
                <a:spcPts val="0"/>
              </a:spcBef>
              <a:spcAft>
                <a:spcPts val="0"/>
              </a:spcAft>
              <a:buSzPts val="3600"/>
              <a:buNone/>
              <a:defRPr sz="3600" b="1"/>
            </a:lvl7pPr>
            <a:lvl8pPr lvl="7" rtl="0">
              <a:spcBef>
                <a:spcPts val="0"/>
              </a:spcBef>
              <a:spcAft>
                <a:spcPts val="0"/>
              </a:spcAft>
              <a:buSzPts val="3600"/>
              <a:buNone/>
              <a:defRPr sz="3600" b="1"/>
            </a:lvl8pPr>
            <a:lvl9pPr lvl="8" rtl="0">
              <a:spcBef>
                <a:spcPts val="0"/>
              </a:spcBef>
              <a:spcAft>
                <a:spcPts val="0"/>
              </a:spcAft>
              <a:buSzPts val="3600"/>
              <a:buNone/>
              <a:defRPr sz="3600" b="1"/>
            </a:lvl9pPr>
          </a:lstStyle>
          <a:p>
            <a:endParaRPr/>
          </a:p>
        </p:txBody>
      </p:sp>
      <p:sp>
        <p:nvSpPr>
          <p:cNvPr id="25" name="Google Shape;25;p3"/>
          <p:cNvSpPr txBox="1">
            <a:spLocks noGrp="1"/>
          </p:cNvSpPr>
          <p:nvPr>
            <p:ph type="subTitle" idx="1"/>
          </p:nvPr>
        </p:nvSpPr>
        <p:spPr>
          <a:xfrm>
            <a:off x="4698564" y="3108819"/>
            <a:ext cx="35424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1800"/>
              <a:buNone/>
              <a:defRPr sz="1800">
                <a:solidFill>
                  <a:srgbClr val="FFFFFF"/>
                </a:solidFill>
              </a:defRPr>
            </a:lvl1pPr>
            <a:lvl2pPr lvl="1" algn="r" rtl="0">
              <a:spcBef>
                <a:spcPts val="0"/>
              </a:spcBef>
              <a:spcAft>
                <a:spcPts val="0"/>
              </a:spcAft>
              <a:buClr>
                <a:srgbClr val="FFFFFF"/>
              </a:buClr>
              <a:buSzPts val="1800"/>
              <a:buNone/>
              <a:defRPr sz="1800">
                <a:solidFill>
                  <a:srgbClr val="FFFFFF"/>
                </a:solidFill>
              </a:defRPr>
            </a:lvl2pPr>
            <a:lvl3pPr lvl="2" algn="r" rtl="0">
              <a:spcBef>
                <a:spcPts val="0"/>
              </a:spcBef>
              <a:spcAft>
                <a:spcPts val="0"/>
              </a:spcAft>
              <a:buClr>
                <a:srgbClr val="FFFFFF"/>
              </a:buClr>
              <a:buSzPts val="1800"/>
              <a:buNone/>
              <a:defRPr sz="1800">
                <a:solidFill>
                  <a:srgbClr val="FFFFFF"/>
                </a:solidFill>
              </a:defRPr>
            </a:lvl3pPr>
            <a:lvl4pPr lvl="3" algn="r" rtl="0">
              <a:spcBef>
                <a:spcPts val="0"/>
              </a:spcBef>
              <a:spcAft>
                <a:spcPts val="0"/>
              </a:spcAft>
              <a:buClr>
                <a:srgbClr val="FFFFFF"/>
              </a:buClr>
              <a:buSzPts val="2400"/>
              <a:buNone/>
              <a:defRPr>
                <a:solidFill>
                  <a:srgbClr val="FFFFFF"/>
                </a:solidFill>
              </a:defRPr>
            </a:lvl4pPr>
            <a:lvl5pPr lvl="4" algn="r" rtl="0">
              <a:spcBef>
                <a:spcPts val="0"/>
              </a:spcBef>
              <a:spcAft>
                <a:spcPts val="0"/>
              </a:spcAft>
              <a:buClr>
                <a:srgbClr val="FFFFFF"/>
              </a:buClr>
              <a:buSzPts val="2400"/>
              <a:buNone/>
              <a:defRPr>
                <a:solidFill>
                  <a:srgbClr val="FFFFFF"/>
                </a:solidFill>
              </a:defRPr>
            </a:lvl5pPr>
            <a:lvl6pPr lvl="5" algn="r" rtl="0">
              <a:spcBef>
                <a:spcPts val="0"/>
              </a:spcBef>
              <a:spcAft>
                <a:spcPts val="0"/>
              </a:spcAft>
              <a:buClr>
                <a:srgbClr val="FFFFFF"/>
              </a:buClr>
              <a:buSzPts val="2400"/>
              <a:buNone/>
              <a:defRPr>
                <a:solidFill>
                  <a:srgbClr val="FFFFFF"/>
                </a:solidFill>
              </a:defRPr>
            </a:lvl6pPr>
            <a:lvl7pPr lvl="6" algn="r" rtl="0">
              <a:spcBef>
                <a:spcPts val="0"/>
              </a:spcBef>
              <a:spcAft>
                <a:spcPts val="0"/>
              </a:spcAft>
              <a:buClr>
                <a:srgbClr val="FFFFFF"/>
              </a:buClr>
              <a:buSzPts val="2400"/>
              <a:buNone/>
              <a:defRPr>
                <a:solidFill>
                  <a:srgbClr val="FFFFFF"/>
                </a:solidFill>
              </a:defRPr>
            </a:lvl7pPr>
            <a:lvl8pPr lvl="7" algn="r" rtl="0">
              <a:spcBef>
                <a:spcPts val="0"/>
              </a:spcBef>
              <a:spcAft>
                <a:spcPts val="0"/>
              </a:spcAft>
              <a:buClr>
                <a:srgbClr val="FFFFFF"/>
              </a:buClr>
              <a:buSzPts val="2400"/>
              <a:buNone/>
              <a:defRPr>
                <a:solidFill>
                  <a:srgbClr val="FFFFFF"/>
                </a:solidFill>
              </a:defRPr>
            </a:lvl8pPr>
            <a:lvl9pPr lvl="8" algn="r" rtl="0">
              <a:spcBef>
                <a:spcPts val="0"/>
              </a:spcBef>
              <a:spcAft>
                <a:spcPts val="0"/>
              </a:spcAft>
              <a:buClr>
                <a:srgbClr val="FFFFFF"/>
              </a:buClr>
              <a:buSzPts val="2400"/>
              <a:buNone/>
              <a:defRPr>
                <a:solidFill>
                  <a:srgbClr val="FFFFFF"/>
                </a:solidFill>
              </a:defRPr>
            </a:lvl9pPr>
          </a:lstStyle>
          <a:p>
            <a:endParaRPr/>
          </a:p>
        </p:txBody>
      </p:sp>
      <p:sp>
        <p:nvSpPr>
          <p:cNvPr id="26" name="Google Shape;26;p3"/>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7"/>
        <p:cNvGrpSpPr/>
        <p:nvPr/>
      </p:nvGrpSpPr>
      <p:grpSpPr>
        <a:xfrm>
          <a:off x="0" y="0"/>
          <a:ext cx="0" cy="0"/>
          <a:chOff x="0" y="0"/>
          <a:chExt cx="0" cy="0"/>
        </a:xfrm>
      </p:grpSpPr>
      <p:sp>
        <p:nvSpPr>
          <p:cNvPr id="28" name="Google Shape;28;p4"/>
          <p:cNvSpPr txBox="1">
            <a:spLocks noGrp="1"/>
          </p:cNvSpPr>
          <p:nvPr>
            <p:ph type="body" idx="1"/>
          </p:nvPr>
        </p:nvSpPr>
        <p:spPr>
          <a:xfrm>
            <a:off x="1413600" y="2466600"/>
            <a:ext cx="6316800" cy="819900"/>
          </a:xfrm>
          <a:prstGeom prst="rect">
            <a:avLst/>
          </a:prstGeom>
        </p:spPr>
        <p:txBody>
          <a:bodyPr spcFirstLastPara="1" wrap="square" lIns="91425" tIns="91425" rIns="91425" bIns="91425" anchor="t" anchorCtr="0">
            <a:noAutofit/>
          </a:bodyPr>
          <a:lstStyle>
            <a:lvl1pPr marL="457200" lvl="0" indent="-381000" algn="ctr" rtl="0">
              <a:spcBef>
                <a:spcPts val="600"/>
              </a:spcBef>
              <a:spcAft>
                <a:spcPts val="0"/>
              </a:spcAft>
              <a:buSzPts val="2400"/>
              <a:buChar char="▪"/>
              <a:defRPr sz="2400" b="1"/>
            </a:lvl1pPr>
            <a:lvl2pPr marL="914400" lvl="1" indent="-381000" algn="ctr" rtl="0">
              <a:spcBef>
                <a:spcPts val="0"/>
              </a:spcBef>
              <a:spcAft>
                <a:spcPts val="0"/>
              </a:spcAft>
              <a:buSzPts val="2400"/>
              <a:buChar char="▫"/>
              <a:defRPr b="1"/>
            </a:lvl2pPr>
            <a:lvl3pPr marL="1371600" lvl="2" indent="-381000" algn="ctr" rtl="0">
              <a:spcBef>
                <a:spcPts val="0"/>
              </a:spcBef>
              <a:spcAft>
                <a:spcPts val="0"/>
              </a:spcAft>
              <a:buSzPts val="2400"/>
              <a:buChar char="■"/>
              <a:defRPr b="1"/>
            </a:lvl3pPr>
            <a:lvl4pPr marL="1828800" lvl="3" indent="-381000" algn="ctr" rtl="0">
              <a:spcBef>
                <a:spcPts val="0"/>
              </a:spcBef>
              <a:spcAft>
                <a:spcPts val="0"/>
              </a:spcAft>
              <a:buSzPts val="2400"/>
              <a:buChar char="●"/>
              <a:defRPr sz="2400" b="1"/>
            </a:lvl4pPr>
            <a:lvl5pPr marL="2286000" lvl="4" indent="-381000" algn="ctr" rtl="0">
              <a:spcBef>
                <a:spcPts val="0"/>
              </a:spcBef>
              <a:spcAft>
                <a:spcPts val="0"/>
              </a:spcAft>
              <a:buSzPts val="2400"/>
              <a:buChar char="○"/>
              <a:defRPr sz="2400" b="1"/>
            </a:lvl5pPr>
            <a:lvl6pPr marL="2743200" lvl="5" indent="-381000" algn="ctr" rtl="0">
              <a:spcBef>
                <a:spcPts val="0"/>
              </a:spcBef>
              <a:spcAft>
                <a:spcPts val="0"/>
              </a:spcAft>
              <a:buSzPts val="2400"/>
              <a:buChar char="■"/>
              <a:defRPr sz="2400" b="1"/>
            </a:lvl6pPr>
            <a:lvl7pPr marL="3200400" lvl="6" indent="-381000" algn="ctr" rtl="0">
              <a:spcBef>
                <a:spcPts val="0"/>
              </a:spcBef>
              <a:spcAft>
                <a:spcPts val="0"/>
              </a:spcAft>
              <a:buSzPts val="2400"/>
              <a:buChar char="●"/>
              <a:defRPr sz="2400" b="1"/>
            </a:lvl7pPr>
            <a:lvl8pPr marL="3657600" lvl="7" indent="-381000" algn="ctr" rtl="0">
              <a:spcBef>
                <a:spcPts val="0"/>
              </a:spcBef>
              <a:spcAft>
                <a:spcPts val="0"/>
              </a:spcAft>
              <a:buSzPts val="2400"/>
              <a:buChar char="○"/>
              <a:defRPr sz="2400" b="1"/>
            </a:lvl8pPr>
            <a:lvl9pPr marL="4114800" lvl="8" indent="-381000" algn="ctr">
              <a:spcBef>
                <a:spcPts val="0"/>
              </a:spcBef>
              <a:spcAft>
                <a:spcPts val="0"/>
              </a:spcAft>
              <a:buSzPts val="2400"/>
              <a:buChar char="■"/>
              <a:defRPr sz="2400" b="1"/>
            </a:lvl9pPr>
          </a:lstStyle>
          <a:p>
            <a:endParaRPr/>
          </a:p>
        </p:txBody>
      </p:sp>
      <p:grpSp>
        <p:nvGrpSpPr>
          <p:cNvPr id="29" name="Google Shape;29;p4"/>
          <p:cNvGrpSpPr/>
          <p:nvPr/>
        </p:nvGrpSpPr>
        <p:grpSpPr>
          <a:xfrm>
            <a:off x="3954441" y="1078293"/>
            <a:ext cx="1212106" cy="1158543"/>
            <a:chOff x="3754950" y="1132925"/>
            <a:chExt cx="1580939" cy="1544725"/>
          </a:xfrm>
        </p:grpSpPr>
        <p:sp>
          <p:nvSpPr>
            <p:cNvPr id="30" name="Google Shape;30;p4"/>
            <p:cNvSpPr/>
            <p:nvPr/>
          </p:nvSpPr>
          <p:spPr>
            <a:xfrm>
              <a:off x="3907350" y="1285321"/>
              <a:ext cx="1329300" cy="1329300"/>
            </a:xfrm>
            <a:prstGeom prst="ellipse">
              <a:avLst/>
            </a:prstGeom>
            <a:noFill/>
            <a:ln w="9525"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rot="-5400000">
              <a:off x="3754950" y="1132925"/>
              <a:ext cx="1480500" cy="14805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 name="Google Shape;32;p4"/>
            <p:cNvCxnSpPr>
              <a:endCxn id="30" idx="1"/>
            </p:cNvCxnSpPr>
            <p:nvPr/>
          </p:nvCxnSpPr>
          <p:spPr>
            <a:xfrm>
              <a:off x="3890221" y="1267893"/>
              <a:ext cx="211800" cy="212100"/>
            </a:xfrm>
            <a:prstGeom prst="straightConnector1">
              <a:avLst/>
            </a:prstGeom>
            <a:noFill/>
            <a:ln w="9525" cap="flat" cmpd="sng">
              <a:solidFill>
                <a:srgbClr val="FFFFFF"/>
              </a:solidFill>
              <a:prstDash val="dash"/>
              <a:round/>
              <a:headEnd type="none" w="med" len="med"/>
              <a:tailEnd type="none" w="med" len="med"/>
            </a:ln>
          </p:spPr>
        </p:cxnSp>
        <p:cxnSp>
          <p:nvCxnSpPr>
            <p:cNvPr id="33" name="Google Shape;33;p4"/>
            <p:cNvCxnSpPr/>
            <p:nvPr/>
          </p:nvCxnSpPr>
          <p:spPr>
            <a:xfrm>
              <a:off x="5335889" y="1276425"/>
              <a:ext cx="0" cy="1393500"/>
            </a:xfrm>
            <a:prstGeom prst="straightConnector1">
              <a:avLst/>
            </a:prstGeom>
            <a:noFill/>
            <a:ln w="9525" cap="flat" cmpd="sng">
              <a:solidFill>
                <a:srgbClr val="FFFFFF"/>
              </a:solidFill>
              <a:prstDash val="solid"/>
              <a:round/>
              <a:headEnd type="triangle" w="sm" len="sm"/>
              <a:tailEnd type="triangle" w="sm" len="sm"/>
            </a:ln>
          </p:spPr>
        </p:cxnSp>
        <p:sp>
          <p:nvSpPr>
            <p:cNvPr id="34" name="Google Shape;34;p4"/>
            <p:cNvSpPr/>
            <p:nvPr/>
          </p:nvSpPr>
          <p:spPr>
            <a:xfrm>
              <a:off x="4222975" y="1683233"/>
              <a:ext cx="698050" cy="549925"/>
            </a:xfrm>
            <a:prstGeom prst="rect">
              <a:avLst/>
            </a:prstGeom>
          </p:spPr>
          <p:txBody>
            <a:bodyPr>
              <a:prstTxWarp prst="textPlain">
                <a:avLst/>
              </a:prstTxWarp>
            </a:bodyPr>
            <a:lstStyle/>
            <a:p>
              <a:pPr lvl="0" algn="ctr"/>
              <a:r>
                <a:rPr b="1" i="0">
                  <a:ln w="19050" cap="flat" cmpd="sng">
                    <a:solidFill>
                      <a:srgbClr val="FFFFFF"/>
                    </a:solidFill>
                    <a:prstDash val="solid"/>
                    <a:round/>
                    <a:headEnd type="none" w="sm" len="sm"/>
                    <a:tailEnd type="none" w="sm" len="sm"/>
                  </a:ln>
                  <a:noFill/>
                  <a:latin typeface="Arial"/>
                </a:rPr>
                <a:t>“</a:t>
              </a:r>
            </a:p>
          </p:txBody>
        </p:sp>
        <p:cxnSp>
          <p:nvCxnSpPr>
            <p:cNvPr id="35" name="Google Shape;35;p4"/>
            <p:cNvCxnSpPr>
              <a:stCxn id="30" idx="5"/>
            </p:cNvCxnSpPr>
            <p:nvPr/>
          </p:nvCxnSpPr>
          <p:spPr>
            <a:xfrm>
              <a:off x="5041979" y="2419950"/>
              <a:ext cx="253800" cy="257700"/>
            </a:xfrm>
            <a:prstGeom prst="straightConnector1">
              <a:avLst/>
            </a:prstGeom>
            <a:noFill/>
            <a:ln w="9525" cap="flat" cmpd="sng">
              <a:solidFill>
                <a:srgbClr val="FFFFFF"/>
              </a:solidFill>
              <a:prstDash val="dash"/>
              <a:round/>
              <a:headEnd type="none" w="med" len="med"/>
              <a:tailEnd type="none" w="med" len="med"/>
            </a:ln>
          </p:spPr>
        </p:cxnSp>
        <p:cxnSp>
          <p:nvCxnSpPr>
            <p:cNvPr id="36" name="Google Shape;36;p4"/>
            <p:cNvCxnSpPr/>
            <p:nvPr/>
          </p:nvCxnSpPr>
          <p:spPr>
            <a:xfrm>
              <a:off x="4244700" y="1591869"/>
              <a:ext cx="654600" cy="0"/>
            </a:xfrm>
            <a:prstGeom prst="straightConnector1">
              <a:avLst/>
            </a:prstGeom>
            <a:noFill/>
            <a:ln w="9525" cap="flat" cmpd="sng">
              <a:solidFill>
                <a:srgbClr val="FFFFFF"/>
              </a:solidFill>
              <a:prstDash val="solid"/>
              <a:round/>
              <a:headEnd type="triangle" w="sm" len="sm"/>
              <a:tailEnd type="triangle" w="sm" len="sm"/>
            </a:ln>
          </p:spPr>
        </p:cxnSp>
      </p:grpSp>
      <p:sp>
        <p:nvSpPr>
          <p:cNvPr id="37" name="Google Shape;37;p4"/>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0" name="Google Shape;40;p5"/>
          <p:cNvSpPr txBox="1">
            <a:spLocks noGrp="1"/>
          </p:cNvSpPr>
          <p:nvPr>
            <p:ph type="body" idx="1"/>
          </p:nvPr>
        </p:nvSpPr>
        <p:spPr>
          <a:xfrm>
            <a:off x="343225" y="1125000"/>
            <a:ext cx="8290800" cy="36390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41" name="Google Shape;41;p5"/>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4" name="Google Shape;44;p6"/>
          <p:cNvSpPr txBox="1">
            <a:spLocks noGrp="1"/>
          </p:cNvSpPr>
          <p:nvPr>
            <p:ph type="body" idx="1"/>
          </p:nvPr>
        </p:nvSpPr>
        <p:spPr>
          <a:xfrm>
            <a:off x="420778" y="1239803"/>
            <a:ext cx="3994500" cy="372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45" name="Google Shape;45;p6"/>
          <p:cNvSpPr txBox="1">
            <a:spLocks noGrp="1"/>
          </p:cNvSpPr>
          <p:nvPr>
            <p:ph type="body" idx="2"/>
          </p:nvPr>
        </p:nvSpPr>
        <p:spPr>
          <a:xfrm>
            <a:off x="4731381" y="1239803"/>
            <a:ext cx="3994500" cy="372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46" name="Google Shape;46;p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49" name="Google Shape;49;p7"/>
          <p:cNvSpPr txBox="1">
            <a:spLocks noGrp="1"/>
          </p:cNvSpPr>
          <p:nvPr>
            <p:ph type="body" idx="1"/>
          </p:nvPr>
        </p:nvSpPr>
        <p:spPr>
          <a:xfrm>
            <a:off x="457200" y="1234143"/>
            <a:ext cx="2631900" cy="33483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0" name="Google Shape;50;p7"/>
          <p:cNvSpPr txBox="1">
            <a:spLocks noGrp="1"/>
          </p:cNvSpPr>
          <p:nvPr>
            <p:ph type="body" idx="2"/>
          </p:nvPr>
        </p:nvSpPr>
        <p:spPr>
          <a:xfrm>
            <a:off x="3223964" y="1234143"/>
            <a:ext cx="2631900" cy="33483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1" name="Google Shape;51;p7"/>
          <p:cNvSpPr txBox="1">
            <a:spLocks noGrp="1"/>
          </p:cNvSpPr>
          <p:nvPr>
            <p:ph type="body" idx="3"/>
          </p:nvPr>
        </p:nvSpPr>
        <p:spPr>
          <a:xfrm>
            <a:off x="5990727" y="1234143"/>
            <a:ext cx="2631900" cy="33483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2" name="Google Shape;52;p7"/>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5" name="Google Shape;55;p8"/>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6"/>
        <p:cNvGrpSpPr/>
        <p:nvPr/>
      </p:nvGrpSpPr>
      <p:grpSpPr>
        <a:xfrm>
          <a:off x="0" y="0"/>
          <a:ext cx="0" cy="0"/>
          <a:chOff x="0" y="0"/>
          <a:chExt cx="0" cy="0"/>
        </a:xfrm>
      </p:grpSpPr>
      <p:sp>
        <p:nvSpPr>
          <p:cNvPr id="57" name="Google Shape;57;p9"/>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endParaRPr/>
          </a:p>
        </p:txBody>
      </p:sp>
      <p:sp>
        <p:nvSpPr>
          <p:cNvPr id="58" name="Google Shape;58;p9"/>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0"/>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4">
            <a:alphaModFix/>
          </a:blip>
          <a:stretch>
            <a:fillRect/>
          </a:stretch>
        </p:blipFill>
        <p:spPr>
          <a:xfrm>
            <a:off x="1116" y="0"/>
            <a:ext cx="9141767" cy="5143500"/>
          </a:xfrm>
          <a:prstGeom prst="rect">
            <a:avLst/>
          </a:prstGeom>
          <a:noFill/>
          <a:ln>
            <a:noFill/>
          </a:ln>
        </p:spPr>
      </p:pic>
      <p:sp>
        <p:nvSpPr>
          <p:cNvPr id="7" name="Google Shape;7;p1"/>
          <p:cNvSpPr/>
          <p:nvPr/>
        </p:nvSpPr>
        <p:spPr>
          <a:xfrm>
            <a:off x="91700" y="96300"/>
            <a:ext cx="8966100" cy="4945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a:spLocks noGrp="1"/>
          </p:cNvSpPr>
          <p:nvPr>
            <p:ph type="title"/>
          </p:nvPr>
        </p:nvSpPr>
        <p:spPr>
          <a:xfrm>
            <a:off x="404330" y="493832"/>
            <a:ext cx="8229600" cy="413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1pPr>
            <a:lvl2pPr lvl="1">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2pPr>
            <a:lvl3pPr lvl="2">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3pPr>
            <a:lvl4pPr lvl="3">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4pPr>
            <a:lvl5pPr lvl="4">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5pPr>
            <a:lvl6pPr lvl="5">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6pPr>
            <a:lvl7pPr lvl="6">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7pPr>
            <a:lvl8pPr lvl="7">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8pPr>
            <a:lvl9pPr lvl="8">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9pPr>
          </a:lstStyle>
          <a:p>
            <a:endParaRPr/>
          </a:p>
        </p:txBody>
      </p:sp>
      <p:sp>
        <p:nvSpPr>
          <p:cNvPr id="9" name="Google Shape;9;p1"/>
          <p:cNvSpPr txBox="1">
            <a:spLocks noGrp="1"/>
          </p:cNvSpPr>
          <p:nvPr>
            <p:ph type="body" idx="1"/>
          </p:nvPr>
        </p:nvSpPr>
        <p:spPr>
          <a:xfrm>
            <a:off x="457200" y="1125000"/>
            <a:ext cx="8229600" cy="36390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lt1"/>
              </a:buClr>
              <a:buSzPts val="2400"/>
              <a:buFont typeface="Cousine"/>
              <a:buChar char="▪"/>
              <a:defRPr sz="2400">
                <a:solidFill>
                  <a:schemeClr val="lt1"/>
                </a:solidFill>
                <a:latin typeface="Cousine"/>
                <a:ea typeface="Cousine"/>
                <a:cs typeface="Cousine"/>
                <a:sym typeface="Cousine"/>
              </a:defRPr>
            </a:lvl1pPr>
            <a:lvl2pPr marL="914400" lvl="1"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2pPr>
            <a:lvl3pPr marL="1371600" lvl="2"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3pPr>
            <a:lvl4pPr marL="1828800" lvl="3"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4pPr>
            <a:lvl5pPr marL="2286000" lvl="4"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5pPr>
            <a:lvl6pPr marL="2743200" lvl="5"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6pPr>
            <a:lvl7pPr marL="3200400" lvl="6"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7pPr>
            <a:lvl8pPr marL="3657600" lvl="7"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8pPr>
            <a:lvl9pPr marL="4114800" lvl="8"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9pPr>
          </a:lstStyle>
          <a:p>
            <a:endParaRPr/>
          </a:p>
        </p:txBody>
      </p:sp>
      <p:sp>
        <p:nvSpPr>
          <p:cNvPr id="10" name="Google Shape;10;p1"/>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lvl1pPr lvl="0" algn="r">
              <a:buNone/>
              <a:defRPr sz="1000">
                <a:solidFill>
                  <a:schemeClr val="lt1"/>
                </a:solidFill>
                <a:latin typeface="Cousine"/>
                <a:ea typeface="Cousine"/>
                <a:cs typeface="Cousine"/>
                <a:sym typeface="Cousine"/>
              </a:defRPr>
            </a:lvl1pPr>
            <a:lvl2pPr lvl="1" algn="r">
              <a:buNone/>
              <a:defRPr sz="1000">
                <a:solidFill>
                  <a:schemeClr val="lt1"/>
                </a:solidFill>
                <a:latin typeface="Cousine"/>
                <a:ea typeface="Cousine"/>
                <a:cs typeface="Cousine"/>
                <a:sym typeface="Cousine"/>
              </a:defRPr>
            </a:lvl2pPr>
            <a:lvl3pPr lvl="2" algn="r">
              <a:buNone/>
              <a:defRPr sz="1000">
                <a:solidFill>
                  <a:schemeClr val="lt1"/>
                </a:solidFill>
                <a:latin typeface="Cousine"/>
                <a:ea typeface="Cousine"/>
                <a:cs typeface="Cousine"/>
                <a:sym typeface="Cousine"/>
              </a:defRPr>
            </a:lvl3pPr>
            <a:lvl4pPr lvl="3" algn="r">
              <a:buNone/>
              <a:defRPr sz="1000">
                <a:solidFill>
                  <a:schemeClr val="lt1"/>
                </a:solidFill>
                <a:latin typeface="Cousine"/>
                <a:ea typeface="Cousine"/>
                <a:cs typeface="Cousine"/>
                <a:sym typeface="Cousine"/>
              </a:defRPr>
            </a:lvl4pPr>
            <a:lvl5pPr lvl="4" algn="r">
              <a:buNone/>
              <a:defRPr sz="1000">
                <a:solidFill>
                  <a:schemeClr val="lt1"/>
                </a:solidFill>
                <a:latin typeface="Cousine"/>
                <a:ea typeface="Cousine"/>
                <a:cs typeface="Cousine"/>
                <a:sym typeface="Cousine"/>
              </a:defRPr>
            </a:lvl5pPr>
            <a:lvl6pPr lvl="5" algn="r">
              <a:buNone/>
              <a:defRPr sz="1000">
                <a:solidFill>
                  <a:schemeClr val="lt1"/>
                </a:solidFill>
                <a:latin typeface="Cousine"/>
                <a:ea typeface="Cousine"/>
                <a:cs typeface="Cousine"/>
                <a:sym typeface="Cousine"/>
              </a:defRPr>
            </a:lvl6pPr>
            <a:lvl7pPr lvl="6" algn="r">
              <a:buNone/>
              <a:defRPr sz="1000">
                <a:solidFill>
                  <a:schemeClr val="lt1"/>
                </a:solidFill>
                <a:latin typeface="Cousine"/>
                <a:ea typeface="Cousine"/>
                <a:cs typeface="Cousine"/>
                <a:sym typeface="Cousine"/>
              </a:defRPr>
            </a:lvl7pPr>
            <a:lvl8pPr lvl="7" algn="r">
              <a:buNone/>
              <a:defRPr sz="1000">
                <a:solidFill>
                  <a:schemeClr val="lt1"/>
                </a:solidFill>
                <a:latin typeface="Cousine"/>
                <a:ea typeface="Cousine"/>
                <a:cs typeface="Cousine"/>
                <a:sym typeface="Cousine"/>
              </a:defRPr>
            </a:lvl8pPr>
            <a:lvl9pPr lvl="8" algn="r">
              <a:buNone/>
              <a:defRPr sz="1000">
                <a:solidFill>
                  <a:schemeClr val="lt1"/>
                </a:solidFill>
                <a:latin typeface="Cousine"/>
                <a:ea typeface="Cousine"/>
                <a:cs typeface="Cousine"/>
                <a:sym typeface="Cousin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7.jp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8.jp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9.jp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10.jp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11.jp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12.jp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13.jp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14.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15.jp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16.jp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a:xfrm>
            <a:off x="987250" y="3583350"/>
            <a:ext cx="6775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2800">
                <a:latin typeface="Arial"/>
                <a:ea typeface="Arial"/>
                <a:cs typeface="Arial"/>
                <a:sym typeface="Arial"/>
              </a:rPr>
              <a:t>PLC Based</a:t>
            </a:r>
            <a:endParaRPr sz="2800">
              <a:latin typeface="Arial"/>
              <a:ea typeface="Arial"/>
              <a:cs typeface="Arial"/>
              <a:sym typeface="Arial"/>
            </a:endParaRPr>
          </a:p>
          <a:p>
            <a:pPr marL="0" lvl="0" indent="0" algn="l" rtl="0">
              <a:spcBef>
                <a:spcPts val="0"/>
              </a:spcBef>
              <a:spcAft>
                <a:spcPts val="0"/>
              </a:spcAft>
              <a:buNone/>
            </a:pPr>
            <a:r>
              <a:rPr lang="en" sz="2800">
                <a:latin typeface="Arial"/>
                <a:ea typeface="Arial"/>
                <a:cs typeface="Arial"/>
                <a:sym typeface="Arial"/>
              </a:rPr>
              <a:t>Automatic Bottle Filling System</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l" rtl="0">
              <a:spcBef>
                <a:spcPts val="0"/>
              </a:spcBef>
              <a:spcAft>
                <a:spcPts val="0"/>
              </a:spcAft>
              <a:buNone/>
            </a:pPr>
            <a:r>
              <a:rPr lang="en" sz="2800">
                <a:latin typeface="Arial"/>
                <a:ea typeface="Arial"/>
                <a:cs typeface="Arial"/>
                <a:sym typeface="Arial"/>
              </a:rPr>
              <a:t>Professor: Dr.Afshar</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ctr" rtl="0">
              <a:spcBef>
                <a:spcPts val="0"/>
              </a:spcBef>
              <a:spcAft>
                <a:spcPts val="0"/>
              </a:spcAft>
              <a:buNone/>
            </a:pPr>
            <a:r>
              <a:rPr lang="en" sz="1800" b="0">
                <a:latin typeface="Arial"/>
                <a:ea typeface="Arial"/>
                <a:cs typeface="Arial"/>
                <a:sym typeface="Arial"/>
              </a:rPr>
              <a:t>Winter 2022</a:t>
            </a:r>
            <a:endParaRPr sz="1800" b="0">
              <a:latin typeface="Arial"/>
              <a:ea typeface="Arial"/>
              <a:cs typeface="Arial"/>
              <a:sym typeface="Arial"/>
            </a:endParaRPr>
          </a:p>
        </p:txBody>
      </p:sp>
      <p:pic>
        <p:nvPicPr>
          <p:cNvPr id="95" name="Google Shape;95;p14"/>
          <p:cNvPicPr preferRelativeResize="0"/>
          <p:nvPr/>
        </p:nvPicPr>
        <p:blipFill>
          <a:blip r:embed="rId3">
            <a:alphaModFix/>
          </a:blip>
          <a:stretch>
            <a:fillRect/>
          </a:stretch>
        </p:blipFill>
        <p:spPr>
          <a:xfrm>
            <a:off x="266138" y="152400"/>
            <a:ext cx="1129805" cy="1159800"/>
          </a:xfrm>
          <a:prstGeom prst="rect">
            <a:avLst/>
          </a:prstGeom>
          <a:noFill/>
          <a:ln>
            <a:noFill/>
          </a:ln>
        </p:spPr>
      </p:pic>
      <p:pic>
        <p:nvPicPr>
          <p:cNvPr id="96" name="Google Shape;96;p14"/>
          <p:cNvPicPr preferRelativeResize="0"/>
          <p:nvPr/>
        </p:nvPicPr>
        <p:blipFill>
          <a:blip r:embed="rId4">
            <a:alphaModFix/>
          </a:blip>
          <a:stretch>
            <a:fillRect/>
          </a:stretch>
        </p:blipFill>
        <p:spPr>
          <a:xfrm>
            <a:off x="-259570" y="1312200"/>
            <a:ext cx="2181225" cy="1000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3"/>
          <p:cNvSpPr txBox="1">
            <a:spLocks noGrp="1"/>
          </p:cNvSpPr>
          <p:nvPr>
            <p:ph type="title"/>
          </p:nvPr>
        </p:nvSpPr>
        <p:spPr>
          <a:xfrm>
            <a:off x="1050125" y="278600"/>
            <a:ext cx="7584000" cy="62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800" b="1"/>
              <a:t>6.Before the main Process</a:t>
            </a:r>
            <a:endParaRPr sz="3800" b="1"/>
          </a:p>
        </p:txBody>
      </p:sp>
      <p:sp>
        <p:nvSpPr>
          <p:cNvPr id="178" name="Google Shape;178;p23"/>
          <p:cNvSpPr txBox="1">
            <a:spLocks noGrp="1"/>
          </p:cNvSpPr>
          <p:nvPr>
            <p:ph type="body" idx="1"/>
          </p:nvPr>
        </p:nvSpPr>
        <p:spPr>
          <a:xfrm>
            <a:off x="499650" y="1293275"/>
            <a:ext cx="8144700" cy="33483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a:solidFill>
                  <a:schemeClr val="dk1"/>
                </a:solidFill>
                <a:latin typeface="Calibri"/>
                <a:ea typeface="Calibri"/>
                <a:cs typeface="Calibri"/>
                <a:sym typeface="Calibri"/>
              </a:rPr>
              <a:t>In our project we are only focusing on water bottle filling but it can be not only water for example it can also be used in juice filling in that case one of our input which is the liquid we want to fill our bottle with it.so before it comes to this part in needs to go through another process and combine with the right amount and also the get inserted with some substance to make it last for a longer time. </a:t>
            </a:r>
            <a:endParaRPr>
              <a:solidFill>
                <a:schemeClr val="dk1"/>
              </a:solidFill>
              <a:latin typeface="Calibri"/>
              <a:ea typeface="Calibri"/>
              <a:cs typeface="Calibri"/>
              <a:sym typeface="Calibri"/>
            </a:endParaRPr>
          </a:p>
          <a:p>
            <a:pPr marL="0" lvl="0" indent="0" algn="just" rtl="0">
              <a:spcBef>
                <a:spcPts val="600"/>
              </a:spcBef>
              <a:spcAft>
                <a:spcPts val="0"/>
              </a:spcAft>
              <a:buNone/>
            </a:pPr>
            <a:r>
              <a:rPr lang="en">
                <a:solidFill>
                  <a:schemeClr val="dk1"/>
                </a:solidFill>
                <a:latin typeface="Calibri"/>
                <a:ea typeface="Calibri"/>
                <a:cs typeface="Calibri"/>
                <a:sym typeface="Calibri"/>
              </a:rPr>
              <a:t>And for water we also add this substance plus something else to make sure the water doesn’t have any taste. If the factory is making its own bottle we also have to take them as inputs from other part so now by having both the part and filling liquid the process will began. The output will be bottles that were sealed and now it's ready for packaging so the next department will have the bottles one by one and make a package with 6 of them and then it’s ready for shipping  </a:t>
            </a:r>
            <a:endParaRPr sz="2000">
              <a:solidFill>
                <a:schemeClr val="dk1"/>
              </a:solidFill>
              <a:latin typeface="Calibri"/>
              <a:ea typeface="Calibri"/>
              <a:cs typeface="Calibri"/>
              <a:sym typeface="Calibri"/>
            </a:endParaRPr>
          </a:p>
        </p:txBody>
      </p:sp>
      <p:sp>
        <p:nvSpPr>
          <p:cNvPr id="179" name="Google Shape;179;p23"/>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180" name="Google Shape;180;p23"/>
          <p:cNvPicPr preferRelativeResize="0"/>
          <p:nvPr/>
        </p:nvPicPr>
        <p:blipFill>
          <a:blip r:embed="rId3">
            <a:alphaModFix/>
          </a:blip>
          <a:stretch>
            <a:fillRect/>
          </a:stretch>
        </p:blipFill>
        <p:spPr>
          <a:xfrm>
            <a:off x="103025" y="109550"/>
            <a:ext cx="807800" cy="82925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4"/>
          <p:cNvSpPr txBox="1">
            <a:spLocks noGrp="1"/>
          </p:cNvSpPr>
          <p:nvPr>
            <p:ph type="title"/>
          </p:nvPr>
        </p:nvSpPr>
        <p:spPr>
          <a:xfrm>
            <a:off x="1543051" y="289322"/>
            <a:ext cx="7090800" cy="61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800" b="1"/>
              <a:t>7.Redundancy</a:t>
            </a:r>
            <a:endParaRPr/>
          </a:p>
        </p:txBody>
      </p:sp>
      <p:sp>
        <p:nvSpPr>
          <p:cNvPr id="186" name="Google Shape;186;p24"/>
          <p:cNvSpPr txBox="1">
            <a:spLocks noGrp="1"/>
          </p:cNvSpPr>
          <p:nvPr>
            <p:ph type="body" idx="1"/>
          </p:nvPr>
        </p:nvSpPr>
        <p:spPr>
          <a:xfrm>
            <a:off x="426350" y="1182800"/>
            <a:ext cx="5070900" cy="3725700"/>
          </a:xfrm>
          <a:prstGeom prst="rect">
            <a:avLst/>
          </a:prstGeom>
        </p:spPr>
        <p:txBody>
          <a:bodyPr spcFirstLastPara="1" wrap="square" lIns="91425" tIns="91425" rIns="91425" bIns="91425"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 sz="1600" b="1" dirty="0">
                <a:solidFill>
                  <a:srgbClr val="F3F3F3"/>
                </a:solidFill>
                <a:latin typeface="Arial"/>
                <a:ea typeface="Arial"/>
                <a:cs typeface="Arial"/>
                <a:sym typeface="Arial"/>
              </a:rPr>
              <a:t>In this system we can add an extra sensor for measuring the level of liquid so incase our first sensors were not working properly, it will come to the circuits and the work will continue as it was programed. The other section that we can use a redundancy in it is the conveyor. If the break in conveyor encounter a problem the whole procedure will go sideways so we put another breaker incase that the first one run into some difficulties the other one will come in hand and the procedure will continue. </a:t>
            </a:r>
            <a:endParaRPr sz="1600" b="1" dirty="0">
              <a:solidFill>
                <a:srgbClr val="F3F3F3"/>
              </a:solidFill>
              <a:latin typeface="Arial"/>
              <a:ea typeface="Arial"/>
              <a:cs typeface="Arial"/>
              <a:sym typeface="Arial"/>
            </a:endParaRPr>
          </a:p>
          <a:p>
            <a:pPr marL="0" lvl="0" indent="0" algn="l" rtl="0">
              <a:spcBef>
                <a:spcPts val="1200"/>
              </a:spcBef>
              <a:spcAft>
                <a:spcPts val="0"/>
              </a:spcAft>
              <a:buNone/>
            </a:pPr>
            <a:endParaRPr sz="2500" dirty="0"/>
          </a:p>
        </p:txBody>
      </p:sp>
      <p:grpSp>
        <p:nvGrpSpPr>
          <p:cNvPr id="187" name="Google Shape;187;p24"/>
          <p:cNvGrpSpPr/>
          <p:nvPr/>
        </p:nvGrpSpPr>
        <p:grpSpPr>
          <a:xfrm rot="5400000">
            <a:off x="5850365" y="1197999"/>
            <a:ext cx="2819484" cy="2747508"/>
            <a:chOff x="5708850" y="3417450"/>
            <a:chExt cx="2931161" cy="2815646"/>
          </a:xfrm>
        </p:grpSpPr>
        <p:sp>
          <p:nvSpPr>
            <p:cNvPr id="188" name="Google Shape;188;p24"/>
            <p:cNvSpPr/>
            <p:nvPr/>
          </p:nvSpPr>
          <p:spPr>
            <a:xfrm>
              <a:off x="6102011" y="3942011"/>
              <a:ext cx="2283300" cy="2283300"/>
            </a:xfrm>
            <a:prstGeom prst="rect">
              <a:avLst/>
            </a:prstGeom>
            <a:noFill/>
            <a:ln w="9525" cap="flat" cmpd="sng">
              <a:solidFill>
                <a:srgbClr val="FFFFFF"/>
              </a:solidFill>
              <a:prstDash val="dash"/>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4"/>
            <p:cNvSpPr/>
            <p:nvPr/>
          </p:nvSpPr>
          <p:spPr>
            <a:xfrm>
              <a:off x="8516561" y="3942000"/>
              <a:ext cx="123450" cy="2275725"/>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190" name="Google Shape;190;p24"/>
            <p:cNvSpPr/>
            <p:nvPr/>
          </p:nvSpPr>
          <p:spPr>
            <a:xfrm rot="-5400000">
              <a:off x="7180125" y="2605525"/>
              <a:ext cx="123450" cy="2275725"/>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191" name="Google Shape;191;p24"/>
            <p:cNvSpPr/>
            <p:nvPr/>
          </p:nvSpPr>
          <p:spPr>
            <a:xfrm rot="-5400000">
              <a:off x="5708850" y="3417450"/>
              <a:ext cx="1326900" cy="13269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2" name="Google Shape;192;p24"/>
            <p:cNvCxnSpPr/>
            <p:nvPr/>
          </p:nvCxnSpPr>
          <p:spPr>
            <a:xfrm>
              <a:off x="6109725" y="3957425"/>
              <a:ext cx="2268000" cy="2268000"/>
            </a:xfrm>
            <a:prstGeom prst="straightConnector1">
              <a:avLst/>
            </a:prstGeom>
            <a:noFill/>
            <a:ln w="9525" cap="flat" cmpd="sng">
              <a:solidFill>
                <a:srgbClr val="FFFFFF"/>
              </a:solidFill>
              <a:prstDash val="dash"/>
              <a:round/>
              <a:headEnd type="none" w="med" len="med"/>
              <a:tailEnd type="none" w="med" len="med"/>
            </a:ln>
          </p:spPr>
        </p:cxnSp>
        <p:cxnSp>
          <p:nvCxnSpPr>
            <p:cNvPr id="193" name="Google Shape;193;p24"/>
            <p:cNvCxnSpPr/>
            <p:nvPr/>
          </p:nvCxnSpPr>
          <p:spPr>
            <a:xfrm flipH="1">
              <a:off x="6102050" y="3941996"/>
              <a:ext cx="2291100" cy="2291100"/>
            </a:xfrm>
            <a:prstGeom prst="straightConnector1">
              <a:avLst/>
            </a:prstGeom>
            <a:noFill/>
            <a:ln w="9525" cap="flat" cmpd="sng">
              <a:solidFill>
                <a:srgbClr val="FFFFFF"/>
              </a:solidFill>
              <a:prstDash val="dash"/>
              <a:round/>
              <a:headEnd type="none" w="med" len="med"/>
              <a:tailEnd type="none" w="med" len="med"/>
            </a:ln>
          </p:spPr>
        </p:cxnSp>
        <p:cxnSp>
          <p:nvCxnSpPr>
            <p:cNvPr id="194" name="Google Shape;194;p24"/>
            <p:cNvCxnSpPr/>
            <p:nvPr/>
          </p:nvCxnSpPr>
          <p:spPr>
            <a:xfrm>
              <a:off x="5978575" y="3949725"/>
              <a:ext cx="0" cy="2283300"/>
            </a:xfrm>
            <a:prstGeom prst="straightConnector1">
              <a:avLst/>
            </a:prstGeom>
            <a:noFill/>
            <a:ln w="9525" cap="flat" cmpd="sng">
              <a:solidFill>
                <a:srgbClr val="FFFFFF"/>
              </a:solidFill>
              <a:prstDash val="solid"/>
              <a:round/>
              <a:headEnd type="triangle" w="sm" len="sm"/>
              <a:tailEnd type="triangle" w="sm" len="sm"/>
            </a:ln>
          </p:spPr>
        </p:cxnSp>
      </p:grpSp>
      <p:sp>
        <p:nvSpPr>
          <p:cNvPr id="195" name="Google Shape;195;p24"/>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pic>
        <p:nvPicPr>
          <p:cNvPr id="196" name="Google Shape;196;p24"/>
          <p:cNvPicPr preferRelativeResize="0"/>
          <p:nvPr/>
        </p:nvPicPr>
        <p:blipFill>
          <a:blip r:embed="rId3">
            <a:alphaModFix/>
          </a:blip>
          <a:stretch>
            <a:fillRect/>
          </a:stretch>
        </p:blipFill>
        <p:spPr>
          <a:xfrm>
            <a:off x="103025" y="109550"/>
            <a:ext cx="807800" cy="82925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5"/>
          <p:cNvSpPr txBox="1">
            <a:spLocks noGrp="1"/>
          </p:cNvSpPr>
          <p:nvPr>
            <p:ph type="title"/>
          </p:nvPr>
        </p:nvSpPr>
        <p:spPr>
          <a:xfrm>
            <a:off x="1350175" y="385775"/>
            <a:ext cx="6723000" cy="156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800" b="1">
                <a:solidFill>
                  <a:schemeClr val="dk1"/>
                </a:solidFill>
              </a:rPr>
              <a:t>8.</a:t>
            </a:r>
            <a:r>
              <a:rPr lang="en" sz="3800" b="1">
                <a:solidFill>
                  <a:schemeClr val="dk1"/>
                </a:solidFill>
                <a:latin typeface="Calibri"/>
                <a:ea typeface="Calibri"/>
                <a:cs typeface="Calibri"/>
                <a:sym typeface="Calibri"/>
              </a:rPr>
              <a:t>define disturbance </a:t>
            </a:r>
            <a:endParaRPr sz="4400" b="1">
              <a:solidFill>
                <a:schemeClr val="dk1"/>
              </a:solidFill>
            </a:endParaRPr>
          </a:p>
          <a:p>
            <a:pPr marL="0" lvl="0" indent="0" algn="l" rtl="0">
              <a:spcBef>
                <a:spcPts val="0"/>
              </a:spcBef>
              <a:spcAft>
                <a:spcPts val="0"/>
              </a:spcAft>
              <a:buNone/>
            </a:pPr>
            <a:endParaRPr>
              <a:solidFill>
                <a:schemeClr val="dk1"/>
              </a:solidFill>
            </a:endParaRPr>
          </a:p>
        </p:txBody>
      </p:sp>
      <p:sp>
        <p:nvSpPr>
          <p:cNvPr id="202" name="Google Shape;202;p25"/>
          <p:cNvSpPr txBox="1">
            <a:spLocks noGrp="1"/>
          </p:cNvSpPr>
          <p:nvPr>
            <p:ph type="body" idx="1"/>
          </p:nvPr>
        </p:nvSpPr>
        <p:spPr>
          <a:xfrm>
            <a:off x="396475" y="1232300"/>
            <a:ext cx="8304600" cy="34311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Clr>
                <a:schemeClr val="dk1"/>
              </a:buClr>
              <a:buSzPts val="1100"/>
              <a:buFont typeface="Arial"/>
              <a:buNone/>
            </a:pPr>
            <a:r>
              <a:rPr lang="en" sz="1600" dirty="0">
                <a:solidFill>
                  <a:schemeClr val="dk1"/>
                </a:solidFill>
                <a:latin typeface="Arial"/>
                <a:ea typeface="Arial"/>
                <a:cs typeface="Arial"/>
                <a:sym typeface="Arial"/>
              </a:rPr>
              <a:t>If we want to define disturbance in a simple way, we can say that it's something unwanted that got added to our system along the way and we don’t have any control over it. Usually the first thing that comes to mind is the effect of media. The surrounding of the system can add a lot of noise and unwanted disturbance to our system.in our case our liquid’s temperature can be influenced by its surroundings and the easiest way to prevent it is to make sure a good isolation is installed around the tank. The other disturbance which is common between systems is our inputs. The density of input can be manipulated by others involved and we don’t have a control over it.so if our liquid were anything with a desirable density we need to check it before pouring it into the bottles.</a:t>
            </a:r>
            <a:endParaRPr sz="1600" dirty="0">
              <a:solidFill>
                <a:schemeClr val="dk1"/>
              </a:solidFill>
              <a:latin typeface="Arial"/>
              <a:ea typeface="Arial"/>
              <a:cs typeface="Arial"/>
              <a:sym typeface="Arial"/>
            </a:endParaRPr>
          </a:p>
          <a:p>
            <a:pPr marL="0" lvl="0" indent="0" algn="just" rtl="0">
              <a:spcBef>
                <a:spcPts val="1200"/>
              </a:spcBef>
              <a:spcAft>
                <a:spcPts val="1600"/>
              </a:spcAft>
              <a:buNone/>
            </a:pPr>
            <a:endParaRPr sz="1600" dirty="0"/>
          </a:p>
        </p:txBody>
      </p:sp>
      <p:sp>
        <p:nvSpPr>
          <p:cNvPr id="203" name="Google Shape;203;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204" name="Google Shape;204;p25"/>
          <p:cNvPicPr preferRelativeResize="0"/>
          <p:nvPr/>
        </p:nvPicPr>
        <p:blipFill>
          <a:blip r:embed="rId3">
            <a:alphaModFix/>
          </a:blip>
          <a:stretch>
            <a:fillRect/>
          </a:stretch>
        </p:blipFill>
        <p:spPr>
          <a:xfrm>
            <a:off x="210200" y="205975"/>
            <a:ext cx="807800" cy="829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6"/>
          <p:cNvSpPr txBox="1">
            <a:spLocks noGrp="1"/>
          </p:cNvSpPr>
          <p:nvPr>
            <p:ph type="title"/>
          </p:nvPr>
        </p:nvSpPr>
        <p:spPr>
          <a:xfrm>
            <a:off x="1671650" y="192875"/>
            <a:ext cx="6962400" cy="66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800" b="1"/>
              <a:t>9.</a:t>
            </a:r>
            <a:endParaRPr sz="3800" b="1"/>
          </a:p>
        </p:txBody>
      </p:sp>
      <p:sp>
        <p:nvSpPr>
          <p:cNvPr id="210" name="Google Shape;210;p26"/>
          <p:cNvSpPr txBox="1">
            <a:spLocks noGrp="1"/>
          </p:cNvSpPr>
          <p:nvPr>
            <p:ph type="body" idx="2"/>
          </p:nvPr>
        </p:nvSpPr>
        <p:spPr>
          <a:xfrm>
            <a:off x="3223964" y="1234143"/>
            <a:ext cx="2631900" cy="3348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a:p>
        </p:txBody>
      </p:sp>
      <p:sp>
        <p:nvSpPr>
          <p:cNvPr id="211" name="Google Shape;211;p2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pic>
        <p:nvPicPr>
          <p:cNvPr id="212" name="Google Shape;212;p26"/>
          <p:cNvPicPr preferRelativeResize="0"/>
          <p:nvPr/>
        </p:nvPicPr>
        <p:blipFill>
          <a:blip r:embed="rId3">
            <a:alphaModFix/>
          </a:blip>
          <a:stretch>
            <a:fillRect/>
          </a:stretch>
        </p:blipFill>
        <p:spPr>
          <a:xfrm>
            <a:off x="2455987" y="0"/>
            <a:ext cx="4552037" cy="5143501"/>
          </a:xfrm>
          <a:prstGeom prst="rect">
            <a:avLst/>
          </a:prstGeom>
          <a:noFill/>
          <a:ln>
            <a:noFill/>
          </a:ln>
        </p:spPr>
      </p:pic>
      <p:pic>
        <p:nvPicPr>
          <p:cNvPr id="213" name="Google Shape;213;p26"/>
          <p:cNvPicPr preferRelativeResize="0"/>
          <p:nvPr/>
        </p:nvPicPr>
        <p:blipFill>
          <a:blip r:embed="rId4">
            <a:alphaModFix/>
          </a:blip>
          <a:stretch>
            <a:fillRect/>
          </a:stretch>
        </p:blipFill>
        <p:spPr>
          <a:xfrm>
            <a:off x="103025" y="109550"/>
            <a:ext cx="807800" cy="829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7"/>
          <p:cNvSpPr txBox="1">
            <a:spLocks noGrp="1"/>
          </p:cNvSpPr>
          <p:nvPr>
            <p:ph type="title"/>
          </p:nvPr>
        </p:nvSpPr>
        <p:spPr>
          <a:xfrm>
            <a:off x="1832375" y="321475"/>
            <a:ext cx="6801600" cy="58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800" b="1"/>
              <a:t>11. Hardware</a:t>
            </a:r>
            <a:endParaRPr/>
          </a:p>
          <a:p>
            <a:pPr marL="0" lvl="0" indent="0" algn="l" rtl="0">
              <a:spcBef>
                <a:spcPts val="0"/>
              </a:spcBef>
              <a:spcAft>
                <a:spcPts val="0"/>
              </a:spcAft>
              <a:buNone/>
            </a:pPr>
            <a:endParaRPr/>
          </a:p>
        </p:txBody>
      </p:sp>
      <p:sp>
        <p:nvSpPr>
          <p:cNvPr id="219" name="Google Shape;219;p27"/>
          <p:cNvSpPr txBox="1">
            <a:spLocks noGrp="1"/>
          </p:cNvSpPr>
          <p:nvPr>
            <p:ph type="body" idx="1"/>
          </p:nvPr>
        </p:nvSpPr>
        <p:spPr>
          <a:xfrm>
            <a:off x="457200" y="1234150"/>
            <a:ext cx="8066100" cy="3502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600" b="1" dirty="0">
                <a:latin typeface="Arial"/>
                <a:ea typeface="Arial"/>
                <a:cs typeface="Arial"/>
                <a:sym typeface="Arial"/>
              </a:rPr>
              <a:t>HARDWARE REQUIREMENT SPECIFICATION</a:t>
            </a:r>
            <a:endParaRPr sz="1600" b="1" dirty="0">
              <a:latin typeface="Arial"/>
              <a:ea typeface="Arial"/>
              <a:cs typeface="Arial"/>
              <a:sym typeface="Arial"/>
            </a:endParaRPr>
          </a:p>
          <a:p>
            <a:pPr marL="0" lvl="0" indent="0" algn="l" rtl="0">
              <a:lnSpc>
                <a:spcPct val="115000"/>
              </a:lnSpc>
              <a:spcBef>
                <a:spcPts val="1200"/>
              </a:spcBef>
              <a:spcAft>
                <a:spcPts val="0"/>
              </a:spcAft>
              <a:buNone/>
            </a:pPr>
            <a:r>
              <a:rPr lang="en" sz="1600" b="1" dirty="0">
                <a:latin typeface="Arial"/>
                <a:ea typeface="Arial"/>
                <a:cs typeface="Arial"/>
                <a:sym typeface="Arial"/>
              </a:rPr>
              <a:t>1. Water Float Switch                                      </a:t>
            </a:r>
            <a:r>
              <a:rPr lang="en" sz="1600" b="1" dirty="0" smtClean="0">
                <a:latin typeface="Arial"/>
                <a:ea typeface="Arial"/>
                <a:cs typeface="Arial"/>
                <a:sym typeface="Arial"/>
              </a:rPr>
              <a:t> </a:t>
            </a:r>
            <a:r>
              <a:rPr lang="en" sz="1600" b="1" dirty="0">
                <a:latin typeface="Arial"/>
                <a:ea typeface="Arial"/>
                <a:cs typeface="Arial"/>
                <a:sym typeface="Arial"/>
              </a:rPr>
              <a:t>2. Photoelectric Sensor</a:t>
            </a:r>
            <a:endParaRPr sz="1600" b="1" dirty="0">
              <a:latin typeface="Arial"/>
              <a:ea typeface="Arial"/>
              <a:cs typeface="Arial"/>
              <a:sym typeface="Arial"/>
            </a:endParaRPr>
          </a:p>
          <a:p>
            <a:pPr marL="0" lvl="0" indent="0" algn="l" rtl="0">
              <a:lnSpc>
                <a:spcPct val="115000"/>
              </a:lnSpc>
              <a:spcBef>
                <a:spcPts val="1200"/>
              </a:spcBef>
              <a:spcAft>
                <a:spcPts val="0"/>
              </a:spcAft>
              <a:buNone/>
            </a:pPr>
            <a:r>
              <a:rPr lang="en" sz="1600" b="1" dirty="0">
                <a:latin typeface="Arial"/>
                <a:ea typeface="Arial"/>
                <a:cs typeface="Arial"/>
                <a:sym typeface="Arial"/>
              </a:rPr>
              <a:t>3. DC geared motor                                    </a:t>
            </a:r>
            <a:r>
              <a:rPr lang="en" sz="1600" b="1" dirty="0" smtClean="0">
                <a:latin typeface="Arial"/>
                <a:ea typeface="Arial"/>
                <a:cs typeface="Arial"/>
                <a:sym typeface="Arial"/>
              </a:rPr>
              <a:t>      </a:t>
            </a:r>
            <a:r>
              <a:rPr lang="en" sz="1600" b="1" dirty="0">
                <a:latin typeface="Arial"/>
                <a:ea typeface="Arial"/>
                <a:cs typeface="Arial"/>
                <a:sym typeface="Arial"/>
              </a:rPr>
              <a:t>4. Water pump</a:t>
            </a:r>
            <a:endParaRPr sz="1600" b="1" dirty="0">
              <a:latin typeface="Arial"/>
              <a:ea typeface="Arial"/>
              <a:cs typeface="Arial"/>
              <a:sym typeface="Arial"/>
            </a:endParaRPr>
          </a:p>
          <a:p>
            <a:pPr marL="0" lvl="0" indent="0" algn="l" rtl="0">
              <a:lnSpc>
                <a:spcPct val="115000"/>
              </a:lnSpc>
              <a:spcBef>
                <a:spcPts val="1200"/>
              </a:spcBef>
              <a:spcAft>
                <a:spcPts val="0"/>
              </a:spcAft>
              <a:buNone/>
            </a:pPr>
            <a:r>
              <a:rPr lang="en" sz="1600" b="1" dirty="0">
                <a:latin typeface="Arial"/>
                <a:ea typeface="Arial"/>
                <a:cs typeface="Arial"/>
                <a:sym typeface="Arial"/>
              </a:rPr>
              <a:t>5. </a:t>
            </a:r>
            <a:r>
              <a:rPr lang="en" sz="1600" b="1" dirty="0" smtClean="0">
                <a:latin typeface="Arial"/>
                <a:ea typeface="Arial"/>
                <a:cs typeface="Arial"/>
                <a:sym typeface="Arial"/>
              </a:rPr>
              <a:t>SMPS(Switch Mode Power Supply)            6</a:t>
            </a:r>
            <a:r>
              <a:rPr lang="en" sz="1600" b="1" dirty="0">
                <a:latin typeface="Arial"/>
                <a:ea typeface="Arial"/>
                <a:cs typeface="Arial"/>
                <a:sym typeface="Arial"/>
              </a:rPr>
              <a:t>. Solenoid Valve</a:t>
            </a:r>
            <a:endParaRPr sz="1600" b="1" dirty="0">
              <a:latin typeface="Arial"/>
              <a:ea typeface="Arial"/>
              <a:cs typeface="Arial"/>
              <a:sym typeface="Arial"/>
            </a:endParaRPr>
          </a:p>
          <a:p>
            <a:pPr marL="0" lvl="0" indent="0" algn="l" rtl="0">
              <a:lnSpc>
                <a:spcPct val="115000"/>
              </a:lnSpc>
              <a:spcBef>
                <a:spcPts val="1200"/>
              </a:spcBef>
              <a:spcAft>
                <a:spcPts val="0"/>
              </a:spcAft>
              <a:buNone/>
            </a:pPr>
            <a:r>
              <a:rPr lang="en" sz="1600" b="1" dirty="0" smtClean="0">
                <a:latin typeface="Arial"/>
                <a:ea typeface="Arial"/>
                <a:cs typeface="Arial"/>
                <a:sym typeface="Arial"/>
              </a:rPr>
              <a:t>(DC or AC to DC load)</a:t>
            </a:r>
            <a:endParaRPr lang="en" sz="1600" b="1" dirty="0">
              <a:latin typeface="Arial"/>
              <a:ea typeface="Arial"/>
              <a:cs typeface="Arial"/>
              <a:sym typeface="Arial"/>
            </a:endParaRPr>
          </a:p>
          <a:p>
            <a:pPr marL="0" lvl="0" indent="0" algn="l" rtl="0">
              <a:lnSpc>
                <a:spcPct val="115000"/>
              </a:lnSpc>
              <a:spcBef>
                <a:spcPts val="1200"/>
              </a:spcBef>
              <a:spcAft>
                <a:spcPts val="0"/>
              </a:spcAft>
              <a:buNone/>
            </a:pPr>
            <a:r>
              <a:rPr lang="en" sz="1600" b="1" dirty="0" smtClean="0">
                <a:latin typeface="Arial"/>
                <a:ea typeface="Arial"/>
                <a:cs typeface="Arial"/>
                <a:sym typeface="Arial"/>
              </a:rPr>
              <a:t>7</a:t>
            </a:r>
            <a:r>
              <a:rPr lang="en" sz="1600" b="1" dirty="0">
                <a:latin typeface="Arial"/>
                <a:ea typeface="Arial"/>
                <a:cs typeface="Arial"/>
                <a:sym typeface="Arial"/>
              </a:rPr>
              <a:t>. Water tank                                                  </a:t>
            </a:r>
            <a:r>
              <a:rPr lang="en" sz="1600" b="1" dirty="0" smtClean="0">
                <a:latin typeface="Arial"/>
                <a:ea typeface="Arial"/>
                <a:cs typeface="Arial"/>
                <a:sym typeface="Arial"/>
              </a:rPr>
              <a:t>   </a:t>
            </a:r>
            <a:r>
              <a:rPr lang="en" sz="1600" b="1" dirty="0">
                <a:latin typeface="Arial"/>
                <a:ea typeface="Arial"/>
                <a:cs typeface="Arial"/>
                <a:sym typeface="Arial"/>
              </a:rPr>
              <a:t>8. Switches</a:t>
            </a:r>
            <a:endParaRPr sz="1600" b="1" dirty="0">
              <a:latin typeface="Arial"/>
              <a:ea typeface="Arial"/>
              <a:cs typeface="Arial"/>
              <a:sym typeface="Arial"/>
            </a:endParaRPr>
          </a:p>
          <a:p>
            <a:pPr marL="0" lvl="0" indent="0" algn="l" rtl="0">
              <a:lnSpc>
                <a:spcPct val="115000"/>
              </a:lnSpc>
              <a:spcBef>
                <a:spcPts val="1200"/>
              </a:spcBef>
              <a:spcAft>
                <a:spcPts val="0"/>
              </a:spcAft>
              <a:buNone/>
            </a:pPr>
            <a:r>
              <a:rPr lang="en" sz="1600" b="1" dirty="0">
                <a:latin typeface="Arial"/>
                <a:ea typeface="Arial"/>
                <a:cs typeface="Arial"/>
                <a:sym typeface="Arial"/>
              </a:rPr>
              <a:t>9. Relays                                                      </a:t>
            </a:r>
            <a:r>
              <a:rPr lang="en" sz="1600" b="1" dirty="0" smtClean="0">
                <a:latin typeface="Arial"/>
                <a:ea typeface="Arial"/>
                <a:cs typeface="Arial"/>
                <a:sym typeface="Arial"/>
              </a:rPr>
              <a:t>     </a:t>
            </a:r>
            <a:r>
              <a:rPr lang="en" sz="1600" b="1" dirty="0">
                <a:latin typeface="Arial"/>
                <a:ea typeface="Arial"/>
                <a:cs typeface="Arial"/>
                <a:sym typeface="Arial"/>
              </a:rPr>
              <a:t>10. Conveyor System</a:t>
            </a:r>
            <a:endParaRPr sz="1600" b="1" dirty="0">
              <a:latin typeface="Arial"/>
              <a:ea typeface="Arial"/>
              <a:cs typeface="Arial"/>
              <a:sym typeface="Arial"/>
            </a:endParaRPr>
          </a:p>
          <a:p>
            <a:pPr marL="0" lvl="0" indent="0" algn="l" rtl="0">
              <a:lnSpc>
                <a:spcPct val="115000"/>
              </a:lnSpc>
              <a:spcBef>
                <a:spcPts val="1200"/>
              </a:spcBef>
              <a:spcAft>
                <a:spcPts val="0"/>
              </a:spcAft>
              <a:buNone/>
            </a:pPr>
            <a:r>
              <a:rPr lang="en" sz="1600" b="1" dirty="0">
                <a:latin typeface="Arial"/>
                <a:ea typeface="Arial"/>
                <a:cs typeface="Arial"/>
                <a:sym typeface="Arial"/>
              </a:rPr>
              <a:t>11. Temperature </a:t>
            </a:r>
            <a:r>
              <a:rPr lang="en" sz="1600" b="1" dirty="0" smtClean="0">
                <a:latin typeface="Arial"/>
                <a:ea typeface="Arial"/>
                <a:cs typeface="Arial"/>
                <a:sym typeface="Arial"/>
              </a:rPr>
              <a:t>Sensor(RTD)                        </a:t>
            </a:r>
            <a:r>
              <a:rPr lang="en" sz="1600" b="1" dirty="0">
                <a:latin typeface="Arial"/>
                <a:ea typeface="Arial"/>
                <a:cs typeface="Arial"/>
                <a:sym typeface="Arial"/>
              </a:rPr>
              <a:t>12. Level Sensor</a:t>
            </a:r>
            <a:endParaRPr sz="1600" b="1" dirty="0">
              <a:latin typeface="Arial"/>
              <a:ea typeface="Arial"/>
              <a:cs typeface="Arial"/>
              <a:sym typeface="Arial"/>
            </a:endParaRPr>
          </a:p>
          <a:p>
            <a:pPr marL="0" lvl="0" indent="0" algn="l" rtl="0">
              <a:spcBef>
                <a:spcPts val="1200"/>
              </a:spcBef>
              <a:spcAft>
                <a:spcPts val="0"/>
              </a:spcAft>
              <a:buNone/>
            </a:pPr>
            <a:endParaRPr sz="2000" b="1" dirty="0"/>
          </a:p>
        </p:txBody>
      </p:sp>
      <p:sp>
        <p:nvSpPr>
          <p:cNvPr id="220" name="Google Shape;220;p27"/>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pic>
        <p:nvPicPr>
          <p:cNvPr id="221" name="Google Shape;221;p27"/>
          <p:cNvPicPr preferRelativeResize="0"/>
          <p:nvPr/>
        </p:nvPicPr>
        <p:blipFill>
          <a:blip r:embed="rId3">
            <a:alphaModFix/>
          </a:blip>
          <a:stretch>
            <a:fillRect/>
          </a:stretch>
        </p:blipFill>
        <p:spPr>
          <a:xfrm>
            <a:off x="103025" y="109550"/>
            <a:ext cx="807800" cy="829250"/>
          </a:xfrm>
          <a:prstGeom prst="rect">
            <a:avLst/>
          </a:prstGeom>
          <a:noFill/>
          <a:ln>
            <a:noFill/>
          </a:ln>
        </p:spPr>
      </p:pic>
      <p:cxnSp>
        <p:nvCxnSpPr>
          <p:cNvPr id="3" name="Straight Arrow Connector 2"/>
          <p:cNvCxnSpPr/>
          <p:nvPr/>
        </p:nvCxnSpPr>
        <p:spPr>
          <a:xfrm>
            <a:off x="910825" y="3043451"/>
            <a:ext cx="0" cy="191068"/>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8"/>
          <p:cNvSpPr txBox="1">
            <a:spLocks noGrp="1"/>
          </p:cNvSpPr>
          <p:nvPr>
            <p:ph type="title"/>
          </p:nvPr>
        </p:nvSpPr>
        <p:spPr>
          <a:xfrm>
            <a:off x="1028700" y="235750"/>
            <a:ext cx="7833000" cy="7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b="1" dirty="0"/>
              <a:t>14. </a:t>
            </a:r>
            <a:r>
              <a:rPr lang="en" sz="2300" b="1" dirty="0">
                <a:latin typeface="Arial"/>
                <a:ea typeface="Arial"/>
                <a:cs typeface="Arial"/>
                <a:sym typeface="Arial"/>
              </a:rPr>
              <a:t>Disturbance in the surface sensor, or photoelectric sensor</a:t>
            </a:r>
            <a:endParaRPr sz="2300" b="1"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3800" b="1" dirty="0"/>
          </a:p>
          <a:p>
            <a:pPr marL="0" lvl="0" indent="0" algn="l" rtl="0">
              <a:spcBef>
                <a:spcPts val="0"/>
              </a:spcBef>
              <a:spcAft>
                <a:spcPts val="0"/>
              </a:spcAft>
              <a:buNone/>
            </a:pPr>
            <a:endParaRPr dirty="0"/>
          </a:p>
        </p:txBody>
      </p:sp>
      <p:sp>
        <p:nvSpPr>
          <p:cNvPr id="227" name="Google Shape;227;p28"/>
          <p:cNvSpPr txBox="1">
            <a:spLocks noGrp="1"/>
          </p:cNvSpPr>
          <p:nvPr>
            <p:ph type="body" idx="1"/>
          </p:nvPr>
        </p:nvSpPr>
        <p:spPr>
          <a:xfrm>
            <a:off x="417900" y="1189425"/>
            <a:ext cx="8443800" cy="3585900"/>
          </a:xfrm>
          <a:prstGeom prst="rect">
            <a:avLst/>
          </a:prstGeom>
        </p:spPr>
        <p:txBody>
          <a:bodyPr spcFirstLastPara="1" wrap="square" lIns="91425" tIns="91425" rIns="91425" bIns="91425" anchor="t" anchorCtr="0">
            <a:noAutofit/>
          </a:bodyPr>
          <a:lstStyle/>
          <a:p>
            <a:pPr marL="0" lvl="0" indent="0" algn="l" rtl="0">
              <a:lnSpc>
                <a:spcPct val="107000"/>
              </a:lnSpc>
              <a:spcBef>
                <a:spcPts val="1200"/>
              </a:spcBef>
              <a:spcAft>
                <a:spcPts val="0"/>
              </a:spcAft>
              <a:buNone/>
            </a:pPr>
            <a:r>
              <a:rPr lang="en" sz="1500" b="1" dirty="0">
                <a:solidFill>
                  <a:srgbClr val="EFEFEF"/>
                </a:solidFill>
                <a:latin typeface="Arial"/>
                <a:ea typeface="Arial"/>
                <a:cs typeface="Arial"/>
                <a:sym typeface="Arial"/>
              </a:rPr>
              <a:t>The surface sensor allows the various containers to be filled without wasting a substance, which can sometimes cause significant loss in the long run (such as perfume), Pharmaceuticals, mercury, etc.), in cases such as pharmaceutical products where the percentage of substance, and total amount of a product is very important.</a:t>
            </a:r>
            <a:endParaRPr sz="1500" b="1" dirty="0">
              <a:solidFill>
                <a:srgbClr val="EFEFEF"/>
              </a:solidFill>
              <a:latin typeface="Arial"/>
              <a:ea typeface="Arial"/>
              <a:cs typeface="Arial"/>
              <a:sym typeface="Arial"/>
            </a:endParaRPr>
          </a:p>
          <a:p>
            <a:pPr marL="0" lvl="0" indent="0" algn="l" rtl="0">
              <a:lnSpc>
                <a:spcPct val="107000"/>
              </a:lnSpc>
              <a:spcBef>
                <a:spcPts val="1200"/>
              </a:spcBef>
              <a:spcAft>
                <a:spcPts val="0"/>
              </a:spcAft>
              <a:buNone/>
            </a:pPr>
            <a:r>
              <a:rPr lang="en" sz="1400" b="1" dirty="0">
                <a:solidFill>
                  <a:srgbClr val="EFEFEF"/>
                </a:solidFill>
                <a:latin typeface="Arial"/>
                <a:ea typeface="Arial"/>
                <a:cs typeface="Arial"/>
                <a:sym typeface="Arial"/>
              </a:rPr>
              <a:t>Disruption of the temperature sensor: By causing a disturbance in this sensor in case of system malfunctions the temperature rises above the allowable level, the alarm is not activated and the safety of the system is endangered. Also, changing the temperature of the liquid changes its density. Constant duration of weight is injected more or less than the specified amount into the container.</a:t>
            </a:r>
            <a:endParaRPr sz="1400" b="1" dirty="0">
              <a:solidFill>
                <a:srgbClr val="EFEFEF"/>
              </a:solidFill>
              <a:latin typeface="Arial"/>
              <a:ea typeface="Arial"/>
              <a:cs typeface="Arial"/>
              <a:sym typeface="Arial"/>
            </a:endParaRPr>
          </a:p>
          <a:p>
            <a:pPr marL="0" lvl="0" indent="0" algn="l" rtl="0">
              <a:lnSpc>
                <a:spcPct val="107000"/>
              </a:lnSpc>
              <a:spcBef>
                <a:spcPts val="1200"/>
              </a:spcBef>
              <a:spcAft>
                <a:spcPts val="0"/>
              </a:spcAft>
              <a:buNone/>
            </a:pPr>
            <a:r>
              <a:rPr lang="en" sz="1400" b="1" dirty="0">
                <a:solidFill>
                  <a:srgbClr val="EFEFEF"/>
                </a:solidFill>
                <a:latin typeface="Arial"/>
                <a:ea typeface="Arial"/>
                <a:cs typeface="Arial"/>
                <a:sym typeface="Arial"/>
              </a:rPr>
              <a:t>Another case is the disturbance and change in the volume of material inside the tank, the larger the volume of material inside the tank, the more pressure is placed behind the pump, thus it changes the flow rate of the pump (volume of material passing through the pump per unit time)</a:t>
            </a:r>
            <a:r>
              <a:rPr lang="en" sz="1400" dirty="0">
                <a:solidFill>
                  <a:srgbClr val="EFEFEF"/>
                </a:solidFill>
                <a:latin typeface="Arial"/>
                <a:ea typeface="Arial"/>
                <a:cs typeface="Arial"/>
                <a:sym typeface="Arial"/>
              </a:rPr>
              <a:t>.</a:t>
            </a:r>
            <a:endParaRPr sz="1400" dirty="0">
              <a:solidFill>
                <a:srgbClr val="EFEFEF"/>
              </a:solidFill>
              <a:latin typeface="Arial"/>
              <a:ea typeface="Arial"/>
              <a:cs typeface="Arial"/>
              <a:sym typeface="Arial"/>
            </a:endParaRPr>
          </a:p>
          <a:p>
            <a:pPr marL="0" lvl="0" indent="0" algn="l" rtl="0">
              <a:lnSpc>
                <a:spcPct val="107000"/>
              </a:lnSpc>
              <a:spcBef>
                <a:spcPts val="1200"/>
              </a:spcBef>
              <a:spcAft>
                <a:spcPts val="0"/>
              </a:spcAft>
              <a:buClr>
                <a:schemeClr val="dk1"/>
              </a:buClr>
              <a:buSzPts val="1100"/>
              <a:buFont typeface="Arial"/>
              <a:buNone/>
            </a:pPr>
            <a:endParaRPr sz="1500" dirty="0">
              <a:solidFill>
                <a:schemeClr val="dk1"/>
              </a:solidFill>
              <a:latin typeface="Arial"/>
              <a:ea typeface="Arial"/>
              <a:cs typeface="Arial"/>
              <a:sym typeface="Arial"/>
            </a:endParaRPr>
          </a:p>
          <a:p>
            <a:pPr marL="0" lvl="0" indent="0" algn="l" rtl="0">
              <a:spcBef>
                <a:spcPts val="1200"/>
              </a:spcBef>
              <a:spcAft>
                <a:spcPts val="0"/>
              </a:spcAft>
              <a:buNone/>
            </a:pPr>
            <a:endParaRPr dirty="0"/>
          </a:p>
        </p:txBody>
      </p:sp>
      <p:sp>
        <p:nvSpPr>
          <p:cNvPr id="228" name="Google Shape;228;p28"/>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pic>
        <p:nvPicPr>
          <p:cNvPr id="229" name="Google Shape;229;p28"/>
          <p:cNvPicPr preferRelativeResize="0"/>
          <p:nvPr/>
        </p:nvPicPr>
        <p:blipFill>
          <a:blip r:embed="rId3">
            <a:alphaModFix/>
          </a:blip>
          <a:stretch>
            <a:fillRect/>
          </a:stretch>
        </p:blipFill>
        <p:spPr>
          <a:xfrm>
            <a:off x="103025" y="109550"/>
            <a:ext cx="807800" cy="829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9"/>
          <p:cNvSpPr txBox="1">
            <a:spLocks noGrp="1"/>
          </p:cNvSpPr>
          <p:nvPr>
            <p:ph type="title"/>
          </p:nvPr>
        </p:nvSpPr>
        <p:spPr>
          <a:xfrm>
            <a:off x="1028700" y="235750"/>
            <a:ext cx="7833000" cy="7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b="1" dirty="0"/>
              <a:t>14. </a:t>
            </a:r>
            <a:r>
              <a:rPr lang="en" sz="2300" b="1" dirty="0">
                <a:latin typeface="Arial"/>
                <a:ea typeface="Arial"/>
                <a:cs typeface="Arial"/>
                <a:sym typeface="Arial"/>
              </a:rPr>
              <a:t>Disturbance in the surface sensor, or photoelectric sensor</a:t>
            </a:r>
            <a:endParaRPr sz="2300" b="1" dirty="0">
              <a:latin typeface="Arial"/>
              <a:ea typeface="Arial"/>
              <a:cs typeface="Arial"/>
              <a:sym typeface="Arial"/>
            </a:endParaRPr>
          </a:p>
          <a:p>
            <a:pPr marL="0" lvl="0" indent="0" algn="l" rtl="0">
              <a:spcBef>
                <a:spcPts val="0"/>
              </a:spcBef>
              <a:spcAft>
                <a:spcPts val="0"/>
              </a:spcAft>
              <a:buNone/>
            </a:pPr>
            <a:endParaRPr sz="3800" b="1" dirty="0"/>
          </a:p>
          <a:p>
            <a:pPr marL="0" lvl="0" indent="0" algn="l" rtl="0">
              <a:spcBef>
                <a:spcPts val="0"/>
              </a:spcBef>
              <a:spcAft>
                <a:spcPts val="0"/>
              </a:spcAft>
              <a:buNone/>
            </a:pPr>
            <a:endParaRPr dirty="0"/>
          </a:p>
        </p:txBody>
      </p:sp>
      <p:sp>
        <p:nvSpPr>
          <p:cNvPr id="235" name="Google Shape;235;p29"/>
          <p:cNvSpPr txBox="1">
            <a:spLocks noGrp="1"/>
          </p:cNvSpPr>
          <p:nvPr>
            <p:ph type="body" idx="1"/>
          </p:nvPr>
        </p:nvSpPr>
        <p:spPr>
          <a:xfrm>
            <a:off x="417900" y="1189425"/>
            <a:ext cx="8443800" cy="3585900"/>
          </a:xfrm>
          <a:prstGeom prst="rect">
            <a:avLst/>
          </a:prstGeom>
        </p:spPr>
        <p:txBody>
          <a:bodyPr spcFirstLastPara="1" wrap="square" lIns="91425" tIns="91425" rIns="91425" bIns="91425" anchor="t" anchorCtr="0">
            <a:noAutofit/>
          </a:bodyPr>
          <a:lstStyle/>
          <a:p>
            <a:pPr marL="0" lvl="0" indent="0" algn="just" rtl="0">
              <a:lnSpc>
                <a:spcPct val="107000"/>
              </a:lnSpc>
              <a:spcBef>
                <a:spcPts val="1200"/>
              </a:spcBef>
              <a:spcAft>
                <a:spcPts val="0"/>
              </a:spcAft>
              <a:buNone/>
            </a:pPr>
            <a:r>
              <a:rPr lang="en" sz="1600" b="1" dirty="0">
                <a:solidFill>
                  <a:srgbClr val="EFEFEF"/>
                </a:solidFill>
                <a:latin typeface="Arial"/>
                <a:ea typeface="Arial"/>
                <a:cs typeface="Arial"/>
                <a:sym typeface="Arial"/>
              </a:rPr>
              <a:t>Another disorder is related to the change of material concentration, which also has a great effect on changing the volume of pumped material per unit time.</a:t>
            </a:r>
            <a:endParaRPr sz="1600" b="1" dirty="0">
              <a:solidFill>
                <a:srgbClr val="EFEFEF"/>
              </a:solidFill>
              <a:latin typeface="Arial"/>
              <a:ea typeface="Arial"/>
              <a:cs typeface="Arial"/>
              <a:sym typeface="Arial"/>
            </a:endParaRPr>
          </a:p>
          <a:p>
            <a:pPr marL="0" lvl="0" indent="0" algn="just" rtl="0">
              <a:lnSpc>
                <a:spcPct val="107000"/>
              </a:lnSpc>
              <a:spcBef>
                <a:spcPts val="1200"/>
              </a:spcBef>
              <a:spcAft>
                <a:spcPts val="0"/>
              </a:spcAft>
              <a:buNone/>
            </a:pPr>
            <a:r>
              <a:rPr lang="en" sz="1600" b="1" dirty="0">
                <a:solidFill>
                  <a:srgbClr val="EFEFEF"/>
                </a:solidFill>
                <a:latin typeface="Arial"/>
                <a:ea typeface="Arial"/>
                <a:cs typeface="Arial"/>
                <a:sym typeface="Arial"/>
              </a:rPr>
              <a:t>To solve the problems, the simplest way is to place a low-volume feed tank between the storage tank and the device so that the increase or decrease in the volume of liquid in it has less impact on the pump.</a:t>
            </a:r>
            <a:endParaRPr sz="1600" b="1" dirty="0">
              <a:solidFill>
                <a:srgbClr val="EFEFEF"/>
              </a:solidFill>
              <a:latin typeface="Arial"/>
              <a:ea typeface="Arial"/>
              <a:cs typeface="Arial"/>
              <a:sym typeface="Arial"/>
            </a:endParaRPr>
          </a:p>
          <a:p>
            <a:pPr marL="0" lvl="0" indent="0" algn="just" rtl="0">
              <a:lnSpc>
                <a:spcPct val="107000"/>
              </a:lnSpc>
              <a:spcBef>
                <a:spcPts val="1200"/>
              </a:spcBef>
              <a:spcAft>
                <a:spcPts val="0"/>
              </a:spcAft>
              <a:buNone/>
            </a:pPr>
            <a:r>
              <a:rPr lang="en" sz="1600" b="1" dirty="0">
                <a:solidFill>
                  <a:srgbClr val="EFEFEF"/>
                </a:solidFill>
                <a:latin typeface="Arial"/>
                <a:ea typeface="Arial"/>
                <a:cs typeface="Arial"/>
                <a:sym typeface="Arial"/>
              </a:rPr>
              <a:t>Secondly, at the beginning of each working day, the device should be set to trial and error once. This type of mechanism is suitable for semi-concentrated materials such as edible and industrial oils, dilute materials that do not foam. To prevent problems in activating alarms and to ensure the security of the system, several temperature sensors can be used to activate the alarm replacement sensors in case of failure of one of the sensors.</a:t>
            </a:r>
            <a:endParaRPr sz="1600" b="1" dirty="0">
              <a:solidFill>
                <a:srgbClr val="EFEFEF"/>
              </a:solidFill>
              <a:latin typeface="Arial"/>
              <a:ea typeface="Arial"/>
              <a:cs typeface="Arial"/>
              <a:sym typeface="Arial"/>
            </a:endParaRPr>
          </a:p>
          <a:p>
            <a:pPr marL="0" lvl="0" indent="0" algn="l" rtl="0">
              <a:lnSpc>
                <a:spcPct val="107000"/>
              </a:lnSpc>
              <a:spcBef>
                <a:spcPts val="1200"/>
              </a:spcBef>
              <a:spcAft>
                <a:spcPts val="0"/>
              </a:spcAft>
              <a:buNone/>
            </a:pPr>
            <a:endParaRPr sz="1700" b="1" dirty="0">
              <a:solidFill>
                <a:srgbClr val="EFEFEF"/>
              </a:solidFill>
              <a:latin typeface="Arial"/>
              <a:ea typeface="Arial"/>
              <a:cs typeface="Arial"/>
              <a:sym typeface="Arial"/>
            </a:endParaRPr>
          </a:p>
          <a:p>
            <a:pPr marL="0" lvl="0" indent="0" algn="l" rtl="0">
              <a:lnSpc>
                <a:spcPct val="107000"/>
              </a:lnSpc>
              <a:spcBef>
                <a:spcPts val="1200"/>
              </a:spcBef>
              <a:spcAft>
                <a:spcPts val="0"/>
              </a:spcAft>
              <a:buNone/>
            </a:pPr>
            <a:endParaRPr sz="1700" b="1" dirty="0">
              <a:solidFill>
                <a:schemeClr val="dk1"/>
              </a:solidFill>
              <a:latin typeface="Arial"/>
              <a:ea typeface="Arial"/>
              <a:cs typeface="Arial"/>
              <a:sym typeface="Arial"/>
            </a:endParaRPr>
          </a:p>
          <a:p>
            <a:pPr marL="0" lvl="0" indent="0" algn="l" rtl="0">
              <a:spcBef>
                <a:spcPts val="1200"/>
              </a:spcBef>
              <a:spcAft>
                <a:spcPts val="0"/>
              </a:spcAft>
              <a:buNone/>
            </a:pPr>
            <a:endParaRPr sz="2000" b="1" dirty="0"/>
          </a:p>
        </p:txBody>
      </p:sp>
      <p:sp>
        <p:nvSpPr>
          <p:cNvPr id="236" name="Google Shape;236;p29"/>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pic>
        <p:nvPicPr>
          <p:cNvPr id="237" name="Google Shape;237;p29"/>
          <p:cNvPicPr preferRelativeResize="0"/>
          <p:nvPr/>
        </p:nvPicPr>
        <p:blipFill>
          <a:blip r:embed="rId3">
            <a:alphaModFix/>
          </a:blip>
          <a:stretch>
            <a:fillRect/>
          </a:stretch>
        </p:blipFill>
        <p:spPr>
          <a:xfrm>
            <a:off x="103025" y="109550"/>
            <a:ext cx="807800" cy="829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0"/>
          <p:cNvSpPr txBox="1">
            <a:spLocks noGrp="1"/>
          </p:cNvSpPr>
          <p:nvPr>
            <p:ph type="title"/>
          </p:nvPr>
        </p:nvSpPr>
        <p:spPr>
          <a:xfrm>
            <a:off x="964400" y="609450"/>
            <a:ext cx="5623200" cy="8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15</a:t>
            </a:r>
            <a:r>
              <a:rPr lang="en"/>
              <a:t>.</a:t>
            </a:r>
            <a:r>
              <a:rPr lang="en" sz="3700" b="0">
                <a:solidFill>
                  <a:schemeClr val="dk1"/>
                </a:solidFill>
                <a:latin typeface="Calibri"/>
                <a:ea typeface="Calibri"/>
                <a:cs typeface="Calibri"/>
                <a:sym typeface="Calibri"/>
              </a:rPr>
              <a:t>power outage</a:t>
            </a:r>
            <a:endParaRPr sz="5100"/>
          </a:p>
        </p:txBody>
      </p:sp>
      <p:sp>
        <p:nvSpPr>
          <p:cNvPr id="243" name="Google Shape;243;p30"/>
          <p:cNvSpPr txBox="1">
            <a:spLocks noGrp="1"/>
          </p:cNvSpPr>
          <p:nvPr>
            <p:ph type="body" idx="1"/>
          </p:nvPr>
        </p:nvSpPr>
        <p:spPr>
          <a:xfrm>
            <a:off x="289325" y="2110975"/>
            <a:ext cx="8508300" cy="2636100"/>
          </a:xfrm>
          <a:prstGeom prst="rect">
            <a:avLst/>
          </a:prstGeom>
        </p:spPr>
        <p:txBody>
          <a:bodyPr spcFirstLastPara="1" wrap="square" lIns="91425" tIns="91425" rIns="91425" bIns="91425" anchor="t" anchorCtr="0">
            <a:noAutofit/>
          </a:bodyPr>
          <a:lstStyle/>
          <a:p>
            <a:pPr marL="0" lvl="0" indent="0" algn="l" rtl="0">
              <a:lnSpc>
                <a:spcPct val="107000"/>
              </a:lnSpc>
              <a:spcBef>
                <a:spcPts val="1200"/>
              </a:spcBef>
              <a:spcAft>
                <a:spcPts val="0"/>
              </a:spcAft>
              <a:buClr>
                <a:schemeClr val="dk1"/>
              </a:buClr>
              <a:buSzPts val="1100"/>
              <a:buFont typeface="Arial"/>
              <a:buNone/>
            </a:pPr>
            <a:r>
              <a:rPr lang="en" b="1" dirty="0">
                <a:solidFill>
                  <a:schemeClr val="dk1"/>
                </a:solidFill>
                <a:latin typeface="Arial"/>
                <a:ea typeface="Arial"/>
                <a:cs typeface="Arial"/>
                <a:sym typeface="Arial"/>
              </a:rPr>
              <a:t>In the event of a power outage, an emergency power generator is placed in the basement to be activated in the power outage. As soon as the generator is activated, all sensors start from the beginning.</a:t>
            </a:r>
            <a:endParaRPr b="1" dirty="0">
              <a:solidFill>
                <a:schemeClr val="dk1"/>
              </a:solidFill>
              <a:latin typeface="Arial"/>
              <a:ea typeface="Arial"/>
              <a:cs typeface="Arial"/>
              <a:sym typeface="Arial"/>
            </a:endParaRPr>
          </a:p>
          <a:p>
            <a:pPr marL="0" lvl="0" indent="0" algn="l" rtl="0">
              <a:lnSpc>
                <a:spcPct val="107000"/>
              </a:lnSpc>
              <a:spcBef>
                <a:spcPts val="1200"/>
              </a:spcBef>
              <a:spcAft>
                <a:spcPts val="0"/>
              </a:spcAft>
              <a:buClr>
                <a:schemeClr val="dk1"/>
              </a:buClr>
              <a:buSzPts val="1100"/>
              <a:buFont typeface="Arial"/>
              <a:buNone/>
            </a:pPr>
            <a:r>
              <a:rPr lang="en" b="1" dirty="0">
                <a:solidFill>
                  <a:schemeClr val="dk1"/>
                </a:solidFill>
                <a:latin typeface="Arial"/>
                <a:ea typeface="Arial"/>
                <a:cs typeface="Arial"/>
                <a:sym typeface="Arial"/>
              </a:rPr>
              <a:t>To prevent water leakage, a flowmeter is installed in the tank outlet valve. If the value displayed by the flowmeter increases significantly, the possibility of pipe leakage increases and the water must be cut off.</a:t>
            </a:r>
            <a:endParaRPr b="1" dirty="0">
              <a:solidFill>
                <a:schemeClr val="dk1"/>
              </a:solidFill>
              <a:latin typeface="Arial"/>
              <a:ea typeface="Arial"/>
              <a:cs typeface="Arial"/>
              <a:sym typeface="Arial"/>
            </a:endParaRPr>
          </a:p>
          <a:p>
            <a:pPr marL="0" lvl="0" indent="0" algn="l" rtl="0">
              <a:lnSpc>
                <a:spcPct val="107000"/>
              </a:lnSpc>
              <a:spcBef>
                <a:spcPts val="1200"/>
              </a:spcBef>
              <a:spcAft>
                <a:spcPts val="0"/>
              </a:spcAft>
              <a:buClr>
                <a:schemeClr val="dk1"/>
              </a:buClr>
              <a:buSzPts val="1100"/>
              <a:buFont typeface="Arial"/>
              <a:buNone/>
            </a:pPr>
            <a:r>
              <a:rPr lang="en" b="1" dirty="0">
                <a:solidFill>
                  <a:schemeClr val="dk1"/>
                </a:solidFill>
                <a:latin typeface="Arial"/>
                <a:ea typeface="Arial"/>
                <a:cs typeface="Arial"/>
                <a:sym typeface="Arial"/>
              </a:rPr>
              <a:t>In the event of a water leak or any adverse conditions, the emergency switch installed in the system acts like a global stop and shuts off the entire system.</a:t>
            </a:r>
            <a:endParaRPr b="1" dirty="0">
              <a:solidFill>
                <a:schemeClr val="dk1"/>
              </a:solidFill>
              <a:latin typeface="Arial"/>
              <a:ea typeface="Arial"/>
              <a:cs typeface="Arial"/>
              <a:sym typeface="Arial"/>
            </a:endParaRPr>
          </a:p>
          <a:p>
            <a:pPr marL="0" lvl="0" indent="0" algn="l" rtl="0">
              <a:spcBef>
                <a:spcPts val="1200"/>
              </a:spcBef>
              <a:spcAft>
                <a:spcPts val="1600"/>
              </a:spcAft>
              <a:buNone/>
            </a:pPr>
            <a:endParaRPr b="1" dirty="0"/>
          </a:p>
        </p:txBody>
      </p:sp>
      <p:sp>
        <p:nvSpPr>
          <p:cNvPr id="244" name="Google Shape;244;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pic>
        <p:nvPicPr>
          <p:cNvPr id="245" name="Google Shape;245;p30"/>
          <p:cNvPicPr preferRelativeResize="0"/>
          <p:nvPr/>
        </p:nvPicPr>
        <p:blipFill>
          <a:blip r:embed="rId3">
            <a:alphaModFix/>
          </a:blip>
          <a:stretch>
            <a:fillRect/>
          </a:stretch>
        </p:blipFill>
        <p:spPr>
          <a:xfrm>
            <a:off x="103025" y="109550"/>
            <a:ext cx="807800" cy="829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1"/>
          <p:cNvSpPr txBox="1">
            <a:spLocks noGrp="1"/>
          </p:cNvSpPr>
          <p:nvPr>
            <p:ph type="title"/>
          </p:nvPr>
        </p:nvSpPr>
        <p:spPr>
          <a:xfrm>
            <a:off x="964400" y="609450"/>
            <a:ext cx="5623200" cy="8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17</a:t>
            </a:r>
            <a:r>
              <a:rPr lang="en"/>
              <a:t>.</a:t>
            </a:r>
            <a:r>
              <a:rPr lang="en" sz="3000">
                <a:solidFill>
                  <a:schemeClr val="dk1"/>
                </a:solidFill>
                <a:latin typeface="Calibri"/>
                <a:ea typeface="Calibri"/>
                <a:cs typeface="Calibri"/>
                <a:sym typeface="Calibri"/>
              </a:rPr>
              <a:t>SELECTION OF PLC</a:t>
            </a:r>
            <a:endParaRPr sz="6700"/>
          </a:p>
        </p:txBody>
      </p:sp>
      <p:sp>
        <p:nvSpPr>
          <p:cNvPr id="251" name="Google Shape;251;p31"/>
          <p:cNvSpPr txBox="1">
            <a:spLocks noGrp="1"/>
          </p:cNvSpPr>
          <p:nvPr>
            <p:ph type="body" idx="1"/>
          </p:nvPr>
        </p:nvSpPr>
        <p:spPr>
          <a:xfrm>
            <a:off x="289325" y="2110975"/>
            <a:ext cx="8508300" cy="2636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b="1" dirty="0">
                <a:solidFill>
                  <a:schemeClr val="dk1"/>
                </a:solidFill>
                <a:latin typeface="Calibri"/>
                <a:ea typeface="Calibri"/>
                <a:cs typeface="Calibri"/>
                <a:sym typeface="Calibri"/>
              </a:rPr>
              <a:t>There are some main factors to choose a PLC for any application. They are:</a:t>
            </a:r>
            <a:endParaRPr b="1" dirty="0">
              <a:solidFill>
                <a:schemeClr val="dk1"/>
              </a:solidFill>
              <a:latin typeface="Calibri"/>
              <a:ea typeface="Calibri"/>
              <a:cs typeface="Calibri"/>
              <a:sym typeface="Calibri"/>
            </a:endParaRPr>
          </a:p>
          <a:p>
            <a:pPr marL="0" lvl="0" indent="0" algn="l" rtl="0">
              <a:spcBef>
                <a:spcPts val="1600"/>
              </a:spcBef>
              <a:spcAft>
                <a:spcPts val="0"/>
              </a:spcAft>
              <a:buClr>
                <a:schemeClr val="dk1"/>
              </a:buClr>
              <a:buSzPts val="1100"/>
              <a:buFont typeface="Arial"/>
              <a:buNone/>
            </a:pPr>
            <a:r>
              <a:rPr lang="en" b="1" dirty="0">
                <a:solidFill>
                  <a:schemeClr val="dk1"/>
                </a:solidFill>
                <a:latin typeface="Arial"/>
                <a:ea typeface="Arial"/>
                <a:cs typeface="Arial"/>
                <a:sym typeface="Arial"/>
              </a:rPr>
              <a:t>·</a:t>
            </a:r>
            <a:r>
              <a:rPr lang="en" b="1" dirty="0">
                <a:solidFill>
                  <a:schemeClr val="dk1"/>
                </a:solidFill>
                <a:latin typeface="Calibri"/>
                <a:ea typeface="Calibri"/>
                <a:cs typeface="Calibri"/>
                <a:sym typeface="Calibri"/>
              </a:rPr>
              <a:t> Input and output</a:t>
            </a:r>
            <a:endParaRPr b="1" dirty="0">
              <a:solidFill>
                <a:schemeClr val="dk1"/>
              </a:solidFill>
              <a:latin typeface="Calibri"/>
              <a:ea typeface="Calibri"/>
              <a:cs typeface="Calibri"/>
              <a:sym typeface="Calibri"/>
            </a:endParaRPr>
          </a:p>
          <a:p>
            <a:pPr marL="0" lvl="0" indent="0" algn="l" rtl="0">
              <a:spcBef>
                <a:spcPts val="1600"/>
              </a:spcBef>
              <a:spcAft>
                <a:spcPts val="0"/>
              </a:spcAft>
              <a:buClr>
                <a:schemeClr val="dk1"/>
              </a:buClr>
              <a:buSzPts val="1100"/>
              <a:buFont typeface="Arial"/>
              <a:buNone/>
            </a:pPr>
            <a:r>
              <a:rPr lang="en" b="1" dirty="0">
                <a:solidFill>
                  <a:schemeClr val="dk1"/>
                </a:solidFill>
                <a:latin typeface="Arial"/>
                <a:ea typeface="Arial"/>
                <a:cs typeface="Arial"/>
                <a:sym typeface="Arial"/>
              </a:rPr>
              <a:t>·</a:t>
            </a:r>
            <a:r>
              <a:rPr lang="en" b="1" dirty="0">
                <a:solidFill>
                  <a:schemeClr val="dk1"/>
                </a:solidFill>
                <a:latin typeface="Calibri"/>
                <a:ea typeface="Calibri"/>
                <a:cs typeface="Calibri"/>
                <a:sym typeface="Calibri"/>
              </a:rPr>
              <a:t> Memory size</a:t>
            </a:r>
            <a:endParaRPr b="1" dirty="0">
              <a:solidFill>
                <a:schemeClr val="dk1"/>
              </a:solidFill>
              <a:latin typeface="Calibri"/>
              <a:ea typeface="Calibri"/>
              <a:cs typeface="Calibri"/>
              <a:sym typeface="Calibri"/>
            </a:endParaRPr>
          </a:p>
          <a:p>
            <a:pPr marL="0" lvl="0" indent="0" algn="l" rtl="0">
              <a:spcBef>
                <a:spcPts val="1600"/>
              </a:spcBef>
              <a:spcAft>
                <a:spcPts val="0"/>
              </a:spcAft>
              <a:buClr>
                <a:schemeClr val="dk1"/>
              </a:buClr>
              <a:buSzPts val="1100"/>
              <a:buFont typeface="Arial"/>
              <a:buNone/>
            </a:pPr>
            <a:r>
              <a:rPr lang="en" b="1" dirty="0">
                <a:solidFill>
                  <a:schemeClr val="dk1"/>
                </a:solidFill>
                <a:latin typeface="Arial"/>
                <a:ea typeface="Arial"/>
                <a:cs typeface="Arial"/>
                <a:sym typeface="Arial"/>
              </a:rPr>
              <a:t>·</a:t>
            </a:r>
            <a:r>
              <a:rPr lang="en" b="1" dirty="0">
                <a:solidFill>
                  <a:schemeClr val="dk1"/>
                </a:solidFill>
                <a:latin typeface="Calibri"/>
                <a:ea typeface="Calibri"/>
                <a:cs typeface="Calibri"/>
                <a:sym typeface="Calibri"/>
              </a:rPr>
              <a:t> System speed</a:t>
            </a:r>
            <a:endParaRPr b="1" dirty="0">
              <a:solidFill>
                <a:schemeClr val="dk1"/>
              </a:solidFill>
              <a:latin typeface="Calibri"/>
              <a:ea typeface="Calibri"/>
              <a:cs typeface="Calibri"/>
              <a:sym typeface="Calibri"/>
            </a:endParaRPr>
          </a:p>
          <a:p>
            <a:pPr marL="0" lvl="0" indent="0" algn="l" rtl="0">
              <a:spcBef>
                <a:spcPts val="1600"/>
              </a:spcBef>
              <a:spcAft>
                <a:spcPts val="0"/>
              </a:spcAft>
              <a:buClr>
                <a:schemeClr val="dk1"/>
              </a:buClr>
              <a:buSzPts val="1100"/>
              <a:buFont typeface="Arial"/>
              <a:buNone/>
            </a:pPr>
            <a:r>
              <a:rPr lang="en" b="1" dirty="0">
                <a:solidFill>
                  <a:schemeClr val="dk1"/>
                </a:solidFill>
                <a:latin typeface="Arial"/>
                <a:ea typeface="Arial"/>
                <a:cs typeface="Arial"/>
                <a:sym typeface="Arial"/>
              </a:rPr>
              <a:t>·</a:t>
            </a:r>
            <a:r>
              <a:rPr lang="en" b="1" dirty="0">
                <a:solidFill>
                  <a:schemeClr val="dk1"/>
                </a:solidFill>
                <a:latin typeface="Calibri"/>
                <a:ea typeface="Calibri"/>
                <a:cs typeface="Calibri"/>
                <a:sym typeface="Calibri"/>
              </a:rPr>
              <a:t> Compatibility to HMI</a:t>
            </a:r>
            <a:endParaRPr b="1" dirty="0">
              <a:solidFill>
                <a:schemeClr val="dk1"/>
              </a:solidFill>
              <a:latin typeface="Calibri"/>
              <a:ea typeface="Calibri"/>
              <a:cs typeface="Calibri"/>
              <a:sym typeface="Calibri"/>
            </a:endParaRPr>
          </a:p>
          <a:p>
            <a:pPr marL="0" lvl="0" indent="0" algn="l" rtl="0">
              <a:spcBef>
                <a:spcPts val="1600"/>
              </a:spcBef>
              <a:spcAft>
                <a:spcPts val="0"/>
              </a:spcAft>
              <a:buClr>
                <a:schemeClr val="dk1"/>
              </a:buClr>
              <a:buSzPts val="1100"/>
              <a:buFont typeface="Arial"/>
              <a:buNone/>
            </a:pPr>
            <a:r>
              <a:rPr lang="en" b="1" dirty="0">
                <a:solidFill>
                  <a:schemeClr val="dk1"/>
                </a:solidFill>
                <a:latin typeface="Arial"/>
                <a:ea typeface="Arial"/>
                <a:cs typeface="Arial"/>
                <a:sym typeface="Arial"/>
              </a:rPr>
              <a:t>·</a:t>
            </a:r>
            <a:r>
              <a:rPr lang="en" b="1" dirty="0">
                <a:solidFill>
                  <a:schemeClr val="dk1"/>
                </a:solidFill>
                <a:latin typeface="Calibri"/>
                <a:ea typeface="Calibri"/>
                <a:cs typeface="Calibri"/>
                <a:sym typeface="Calibri"/>
              </a:rPr>
              <a:t> Easily communicable</a:t>
            </a:r>
            <a:endParaRPr b="1" dirty="0">
              <a:solidFill>
                <a:schemeClr val="dk1"/>
              </a:solidFill>
              <a:latin typeface="Calibri"/>
              <a:ea typeface="Calibri"/>
              <a:cs typeface="Calibri"/>
              <a:sym typeface="Calibri"/>
            </a:endParaRPr>
          </a:p>
          <a:p>
            <a:pPr marL="0" lvl="0" indent="0" algn="l" rtl="0">
              <a:spcBef>
                <a:spcPts val="1600"/>
              </a:spcBef>
              <a:spcAft>
                <a:spcPts val="0"/>
              </a:spcAft>
              <a:buClr>
                <a:schemeClr val="dk1"/>
              </a:buClr>
              <a:buSzPts val="1100"/>
              <a:buFont typeface="Arial"/>
              <a:buNone/>
            </a:pPr>
            <a:endParaRPr dirty="0">
              <a:solidFill>
                <a:schemeClr val="dk1"/>
              </a:solidFill>
              <a:latin typeface="Calibri"/>
              <a:ea typeface="Calibri"/>
              <a:cs typeface="Calibri"/>
              <a:sym typeface="Calibri"/>
            </a:endParaRPr>
          </a:p>
          <a:p>
            <a:pPr marL="0" lvl="0" indent="0" algn="l" rtl="0">
              <a:spcBef>
                <a:spcPts val="1600"/>
              </a:spcBef>
              <a:spcAft>
                <a:spcPts val="1600"/>
              </a:spcAft>
              <a:buNone/>
            </a:pPr>
            <a:endParaRPr b="1" dirty="0">
              <a:solidFill>
                <a:schemeClr val="dk1"/>
              </a:solidFill>
              <a:latin typeface="Arial"/>
              <a:ea typeface="Arial"/>
              <a:cs typeface="Arial"/>
              <a:sym typeface="Arial"/>
            </a:endParaRPr>
          </a:p>
        </p:txBody>
      </p:sp>
      <p:sp>
        <p:nvSpPr>
          <p:cNvPr id="252" name="Google Shape;252;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pic>
        <p:nvPicPr>
          <p:cNvPr id="253" name="Google Shape;253;p31"/>
          <p:cNvPicPr preferRelativeResize="0"/>
          <p:nvPr/>
        </p:nvPicPr>
        <p:blipFill>
          <a:blip r:embed="rId3">
            <a:alphaModFix/>
          </a:blip>
          <a:stretch>
            <a:fillRect/>
          </a:stretch>
        </p:blipFill>
        <p:spPr>
          <a:xfrm>
            <a:off x="103025" y="109550"/>
            <a:ext cx="807800" cy="829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2"/>
          <p:cNvSpPr txBox="1">
            <a:spLocks noGrp="1"/>
          </p:cNvSpPr>
          <p:nvPr>
            <p:ph type="title"/>
          </p:nvPr>
        </p:nvSpPr>
        <p:spPr>
          <a:xfrm>
            <a:off x="964400" y="609450"/>
            <a:ext cx="5623200" cy="8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17</a:t>
            </a:r>
            <a:r>
              <a:rPr lang="en"/>
              <a:t>.</a:t>
            </a:r>
            <a:r>
              <a:rPr lang="en" sz="3000">
                <a:solidFill>
                  <a:schemeClr val="dk1"/>
                </a:solidFill>
                <a:latin typeface="Calibri"/>
                <a:ea typeface="Calibri"/>
                <a:cs typeface="Calibri"/>
                <a:sym typeface="Calibri"/>
              </a:rPr>
              <a:t>SELECTION OF PLC</a:t>
            </a:r>
            <a:endParaRPr sz="6700"/>
          </a:p>
        </p:txBody>
      </p:sp>
      <p:sp>
        <p:nvSpPr>
          <p:cNvPr id="259" name="Google Shape;259;p32"/>
          <p:cNvSpPr txBox="1">
            <a:spLocks noGrp="1"/>
          </p:cNvSpPr>
          <p:nvPr>
            <p:ph type="body" idx="1"/>
          </p:nvPr>
        </p:nvSpPr>
        <p:spPr>
          <a:xfrm>
            <a:off x="214325" y="1768075"/>
            <a:ext cx="8658300" cy="3288900"/>
          </a:xfrm>
          <a:prstGeom prst="rect">
            <a:avLst/>
          </a:prstGeom>
        </p:spPr>
        <p:txBody>
          <a:bodyPr spcFirstLastPara="1" wrap="square" lIns="91425" tIns="91425" rIns="91425" bIns="91425" anchor="t" anchorCtr="0">
            <a:noAutofit/>
          </a:bodyPr>
          <a:lstStyle/>
          <a:p>
            <a:pPr marL="0" lvl="0" indent="0" algn="l" rtl="0">
              <a:lnSpc>
                <a:spcPct val="107000"/>
              </a:lnSpc>
              <a:spcBef>
                <a:spcPts val="1200"/>
              </a:spcBef>
              <a:spcAft>
                <a:spcPts val="0"/>
              </a:spcAft>
              <a:buNone/>
            </a:pPr>
            <a:r>
              <a:rPr lang="en" dirty="0">
                <a:solidFill>
                  <a:schemeClr val="dk1"/>
                </a:solidFill>
                <a:latin typeface="Arial"/>
                <a:ea typeface="Arial"/>
                <a:cs typeface="Arial"/>
                <a:sym typeface="Arial"/>
              </a:rPr>
              <a:t>Different PLCs have different number of I/O ports. And in some, adding external I/O cards can increase number of I/O ports.</a:t>
            </a:r>
            <a:endParaRPr dirty="0">
              <a:solidFill>
                <a:schemeClr val="dk1"/>
              </a:solidFill>
              <a:latin typeface="Arial"/>
              <a:ea typeface="Arial"/>
              <a:cs typeface="Arial"/>
              <a:sym typeface="Arial"/>
            </a:endParaRPr>
          </a:p>
          <a:p>
            <a:pPr marL="0" lvl="0" indent="0" algn="l" rtl="0">
              <a:lnSpc>
                <a:spcPct val="107000"/>
              </a:lnSpc>
              <a:spcBef>
                <a:spcPts val="1200"/>
              </a:spcBef>
              <a:spcAft>
                <a:spcPts val="0"/>
              </a:spcAft>
              <a:buNone/>
            </a:pPr>
            <a:r>
              <a:rPr lang="en" dirty="0">
                <a:solidFill>
                  <a:schemeClr val="dk1"/>
                </a:solidFill>
                <a:latin typeface="Arial"/>
                <a:ea typeface="Arial"/>
                <a:cs typeface="Arial"/>
                <a:sym typeface="Arial"/>
              </a:rPr>
              <a:t>S7-1200 has the characteristics as below:</a:t>
            </a:r>
            <a:endParaRPr dirty="0">
              <a:solidFill>
                <a:schemeClr val="dk1"/>
              </a:solidFill>
              <a:latin typeface="Arial"/>
              <a:ea typeface="Arial"/>
              <a:cs typeface="Arial"/>
              <a:sym typeface="Arial"/>
            </a:endParaRPr>
          </a:p>
          <a:p>
            <a:pPr marL="457200" lvl="0" indent="0" algn="l" rtl="0">
              <a:lnSpc>
                <a:spcPct val="107000"/>
              </a:lnSpc>
              <a:spcBef>
                <a:spcPts val="1200"/>
              </a:spcBef>
              <a:spcAft>
                <a:spcPts val="0"/>
              </a:spcAft>
              <a:buNone/>
            </a:pPr>
            <a:r>
              <a:rPr lang="en" dirty="0">
                <a:solidFill>
                  <a:schemeClr val="dk1"/>
                </a:solidFill>
                <a:latin typeface="Arial"/>
                <a:ea typeface="Arial"/>
                <a:cs typeface="Arial"/>
                <a:sym typeface="Arial"/>
              </a:rPr>
              <a:t>·</a:t>
            </a:r>
            <a:r>
              <a:rPr lang="en" sz="700" dirty="0">
                <a:solidFill>
                  <a:schemeClr val="dk1"/>
                </a:solidFill>
                <a:latin typeface="Times New Roman"/>
                <a:ea typeface="Times New Roman"/>
                <a:cs typeface="Times New Roman"/>
                <a:sym typeface="Times New Roman"/>
              </a:rPr>
              <a:t>       </a:t>
            </a:r>
            <a:r>
              <a:rPr lang="en" dirty="0">
                <a:solidFill>
                  <a:schemeClr val="dk1"/>
                </a:solidFill>
                <a:latin typeface="Arial"/>
                <a:ea typeface="Arial"/>
                <a:cs typeface="Arial"/>
                <a:sym typeface="Arial"/>
              </a:rPr>
              <a:t>Bit Memory (M) 8192 bytes</a:t>
            </a:r>
            <a:endParaRPr dirty="0">
              <a:solidFill>
                <a:schemeClr val="dk1"/>
              </a:solidFill>
              <a:latin typeface="Arial"/>
              <a:ea typeface="Arial"/>
              <a:cs typeface="Arial"/>
              <a:sym typeface="Arial"/>
            </a:endParaRPr>
          </a:p>
          <a:p>
            <a:pPr marL="457200" lvl="0" indent="0" algn="l" rtl="0">
              <a:lnSpc>
                <a:spcPct val="107000"/>
              </a:lnSpc>
              <a:spcBef>
                <a:spcPts val="1200"/>
              </a:spcBef>
              <a:spcAft>
                <a:spcPts val="0"/>
              </a:spcAft>
              <a:buNone/>
            </a:pPr>
            <a:r>
              <a:rPr lang="en" dirty="0">
                <a:solidFill>
                  <a:schemeClr val="dk1"/>
                </a:solidFill>
                <a:latin typeface="Arial"/>
                <a:ea typeface="Arial"/>
                <a:cs typeface="Arial"/>
                <a:sym typeface="Arial"/>
              </a:rPr>
              <a:t>·</a:t>
            </a:r>
            <a:r>
              <a:rPr lang="en" sz="700" dirty="0">
                <a:solidFill>
                  <a:schemeClr val="dk1"/>
                </a:solidFill>
                <a:latin typeface="Times New Roman"/>
                <a:ea typeface="Times New Roman"/>
                <a:cs typeface="Times New Roman"/>
                <a:sym typeface="Times New Roman"/>
              </a:rPr>
              <a:t>       </a:t>
            </a:r>
            <a:r>
              <a:rPr lang="en" dirty="0">
                <a:solidFill>
                  <a:schemeClr val="dk1"/>
                </a:solidFill>
                <a:latin typeface="Arial"/>
                <a:ea typeface="Arial"/>
                <a:cs typeface="Arial"/>
                <a:sym typeface="Arial"/>
              </a:rPr>
              <a:t>On – board digital I/O 14 inputs/ 10 outputs</a:t>
            </a:r>
            <a:endParaRPr dirty="0">
              <a:solidFill>
                <a:schemeClr val="dk1"/>
              </a:solidFill>
              <a:latin typeface="Arial"/>
              <a:ea typeface="Arial"/>
              <a:cs typeface="Arial"/>
              <a:sym typeface="Arial"/>
            </a:endParaRPr>
          </a:p>
          <a:p>
            <a:pPr marL="457200" lvl="0" indent="0" algn="l" rtl="0">
              <a:lnSpc>
                <a:spcPct val="107000"/>
              </a:lnSpc>
              <a:spcBef>
                <a:spcPts val="1200"/>
              </a:spcBef>
              <a:spcAft>
                <a:spcPts val="0"/>
              </a:spcAft>
              <a:buNone/>
            </a:pPr>
            <a:r>
              <a:rPr lang="en" dirty="0">
                <a:solidFill>
                  <a:schemeClr val="dk1"/>
                </a:solidFill>
                <a:latin typeface="Arial"/>
                <a:ea typeface="Arial"/>
                <a:cs typeface="Arial"/>
                <a:sym typeface="Arial"/>
              </a:rPr>
              <a:t>·</a:t>
            </a:r>
            <a:r>
              <a:rPr lang="en" sz="700" dirty="0">
                <a:solidFill>
                  <a:schemeClr val="dk1"/>
                </a:solidFill>
                <a:latin typeface="Times New Roman"/>
                <a:ea typeface="Times New Roman"/>
                <a:cs typeface="Times New Roman"/>
                <a:sym typeface="Times New Roman"/>
              </a:rPr>
              <a:t>       </a:t>
            </a:r>
            <a:r>
              <a:rPr lang="en" dirty="0">
                <a:solidFill>
                  <a:schemeClr val="dk1"/>
                </a:solidFill>
                <a:latin typeface="Arial"/>
                <a:ea typeface="Arial"/>
                <a:cs typeface="Arial"/>
                <a:sym typeface="Arial"/>
              </a:rPr>
              <a:t>On – board analog I/O 2 inputs</a:t>
            </a:r>
            <a:endParaRPr dirty="0">
              <a:solidFill>
                <a:schemeClr val="dk1"/>
              </a:solidFill>
              <a:latin typeface="Arial"/>
              <a:ea typeface="Arial"/>
              <a:cs typeface="Arial"/>
              <a:sym typeface="Arial"/>
            </a:endParaRPr>
          </a:p>
          <a:p>
            <a:pPr marL="457200" lvl="0" indent="0" algn="l" rtl="0">
              <a:lnSpc>
                <a:spcPct val="107000"/>
              </a:lnSpc>
              <a:spcBef>
                <a:spcPts val="1200"/>
              </a:spcBef>
              <a:spcAft>
                <a:spcPts val="0"/>
              </a:spcAft>
              <a:buNone/>
            </a:pPr>
            <a:r>
              <a:rPr lang="en" dirty="0">
                <a:solidFill>
                  <a:schemeClr val="dk1"/>
                </a:solidFill>
                <a:latin typeface="Arial"/>
                <a:ea typeface="Arial"/>
                <a:cs typeface="Arial"/>
                <a:sym typeface="Arial"/>
              </a:rPr>
              <a:t>·</a:t>
            </a:r>
            <a:r>
              <a:rPr lang="en" sz="700" dirty="0">
                <a:solidFill>
                  <a:schemeClr val="dk1"/>
                </a:solidFill>
                <a:latin typeface="Times New Roman"/>
                <a:ea typeface="Times New Roman"/>
                <a:cs typeface="Times New Roman"/>
                <a:sym typeface="Times New Roman"/>
              </a:rPr>
              <a:t>       </a:t>
            </a:r>
            <a:r>
              <a:rPr lang="en" dirty="0">
                <a:solidFill>
                  <a:schemeClr val="dk1"/>
                </a:solidFill>
                <a:latin typeface="Arial"/>
                <a:ea typeface="Arial"/>
                <a:cs typeface="Arial"/>
                <a:sym typeface="Arial"/>
              </a:rPr>
              <a:t>Voltage range 85 to 264 VAC</a:t>
            </a:r>
            <a:endParaRPr dirty="0">
              <a:solidFill>
                <a:schemeClr val="dk1"/>
              </a:solidFill>
              <a:latin typeface="Arial"/>
              <a:ea typeface="Arial"/>
              <a:cs typeface="Arial"/>
              <a:sym typeface="Arial"/>
            </a:endParaRPr>
          </a:p>
          <a:p>
            <a:pPr marL="457200" lvl="0" indent="0" algn="l" rtl="0">
              <a:lnSpc>
                <a:spcPct val="107000"/>
              </a:lnSpc>
              <a:spcBef>
                <a:spcPts val="1200"/>
              </a:spcBef>
              <a:spcAft>
                <a:spcPts val="0"/>
              </a:spcAft>
              <a:buNone/>
            </a:pPr>
            <a:r>
              <a:rPr lang="en" dirty="0">
                <a:solidFill>
                  <a:schemeClr val="dk1"/>
                </a:solidFill>
                <a:latin typeface="Arial"/>
                <a:ea typeface="Arial"/>
                <a:cs typeface="Arial"/>
                <a:sym typeface="Arial"/>
              </a:rPr>
              <a:t>·</a:t>
            </a:r>
            <a:r>
              <a:rPr lang="en" sz="700" dirty="0">
                <a:solidFill>
                  <a:schemeClr val="dk1"/>
                </a:solidFill>
                <a:latin typeface="Times New Roman"/>
                <a:ea typeface="Times New Roman"/>
                <a:cs typeface="Times New Roman"/>
                <a:sym typeface="Times New Roman"/>
              </a:rPr>
              <a:t>       </a:t>
            </a:r>
            <a:r>
              <a:rPr lang="en" dirty="0">
                <a:solidFill>
                  <a:schemeClr val="dk1"/>
                </a:solidFill>
                <a:latin typeface="Arial"/>
                <a:ea typeface="Arial"/>
                <a:cs typeface="Arial"/>
                <a:sym typeface="Arial"/>
              </a:rPr>
              <a:t>Input current (max. load) • CPU only – 100 mA at 120VAC; 50mA at 240 VAC . CPU with all expansion accessories – 300mA at 120 VAC; 150mA at 240 VAC.</a:t>
            </a:r>
            <a:endParaRPr dirty="0">
              <a:solidFill>
                <a:schemeClr val="dk1"/>
              </a:solidFill>
              <a:latin typeface="Arial"/>
              <a:ea typeface="Arial"/>
              <a:cs typeface="Arial"/>
              <a:sym typeface="Arial"/>
            </a:endParaRPr>
          </a:p>
          <a:p>
            <a:pPr marL="228600" lvl="0" indent="0" algn="l" rtl="0">
              <a:lnSpc>
                <a:spcPct val="107000"/>
              </a:lnSpc>
              <a:spcBef>
                <a:spcPts val="1200"/>
              </a:spcBef>
              <a:spcAft>
                <a:spcPts val="0"/>
              </a:spcAft>
              <a:buNone/>
            </a:pPr>
            <a:endParaRPr dirty="0">
              <a:solidFill>
                <a:schemeClr val="dk1"/>
              </a:solidFill>
              <a:latin typeface="Arial"/>
              <a:ea typeface="Arial"/>
              <a:cs typeface="Arial"/>
              <a:sym typeface="Arial"/>
            </a:endParaRPr>
          </a:p>
          <a:p>
            <a:pPr marL="0" lvl="0" indent="0" algn="l" rtl="0">
              <a:spcBef>
                <a:spcPts val="1200"/>
              </a:spcBef>
              <a:spcAft>
                <a:spcPts val="0"/>
              </a:spcAft>
              <a:buNone/>
            </a:pPr>
            <a:endParaRPr b="1" dirty="0">
              <a:solidFill>
                <a:schemeClr val="dk1"/>
              </a:solidFill>
              <a:latin typeface="Calibri"/>
              <a:ea typeface="Calibri"/>
              <a:cs typeface="Calibri"/>
              <a:sym typeface="Calibri"/>
            </a:endParaRPr>
          </a:p>
          <a:p>
            <a:pPr marL="0" lvl="0" indent="0" algn="l" rtl="0">
              <a:spcBef>
                <a:spcPts val="1600"/>
              </a:spcBef>
              <a:spcAft>
                <a:spcPts val="0"/>
              </a:spcAft>
              <a:buNone/>
            </a:pPr>
            <a:endParaRPr dirty="0">
              <a:solidFill>
                <a:schemeClr val="dk1"/>
              </a:solidFill>
              <a:latin typeface="Calibri"/>
              <a:ea typeface="Calibri"/>
              <a:cs typeface="Calibri"/>
              <a:sym typeface="Calibri"/>
            </a:endParaRPr>
          </a:p>
          <a:p>
            <a:pPr marL="0" lvl="0" indent="0" algn="l" rtl="0">
              <a:spcBef>
                <a:spcPts val="1600"/>
              </a:spcBef>
              <a:spcAft>
                <a:spcPts val="1600"/>
              </a:spcAft>
              <a:buNone/>
            </a:pPr>
            <a:endParaRPr b="1" dirty="0">
              <a:solidFill>
                <a:schemeClr val="dk1"/>
              </a:solidFill>
              <a:latin typeface="Arial"/>
              <a:ea typeface="Arial"/>
              <a:cs typeface="Arial"/>
              <a:sym typeface="Arial"/>
            </a:endParaRPr>
          </a:p>
        </p:txBody>
      </p:sp>
      <p:sp>
        <p:nvSpPr>
          <p:cNvPr id="260" name="Google Shape;260;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pic>
        <p:nvPicPr>
          <p:cNvPr id="261" name="Google Shape;261;p32"/>
          <p:cNvPicPr preferRelativeResize="0"/>
          <p:nvPr/>
        </p:nvPicPr>
        <p:blipFill>
          <a:blip r:embed="rId3">
            <a:alphaModFix/>
          </a:blip>
          <a:stretch>
            <a:fillRect/>
          </a:stretch>
        </p:blipFill>
        <p:spPr>
          <a:xfrm>
            <a:off x="103025" y="109550"/>
            <a:ext cx="807800" cy="829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ctrTitle" idx="4294967295"/>
          </p:nvPr>
        </p:nvSpPr>
        <p:spPr>
          <a:xfrm>
            <a:off x="878657" y="647541"/>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b="1"/>
              <a:t>Teamwork</a:t>
            </a:r>
            <a:endParaRPr sz="6000" b="1"/>
          </a:p>
        </p:txBody>
      </p:sp>
      <p:sp>
        <p:nvSpPr>
          <p:cNvPr id="102" name="Google Shape;102;p15"/>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graphicFrame>
        <p:nvGraphicFramePr>
          <p:cNvPr id="103" name="Google Shape;103;p15"/>
          <p:cNvGraphicFramePr/>
          <p:nvPr/>
        </p:nvGraphicFramePr>
        <p:xfrm>
          <a:off x="1115650" y="1925775"/>
          <a:ext cx="3000000" cy="3000000"/>
        </p:xfrm>
        <a:graphic>
          <a:graphicData uri="http://schemas.openxmlformats.org/drawingml/2006/table">
            <a:tbl>
              <a:tblPr>
                <a:noFill/>
                <a:tableStyleId>{86BE7305-0CC4-4C13-8614-68A6E8AA5758}</a:tableStyleId>
              </a:tblPr>
              <a:tblGrid>
                <a:gridCol w="3450250">
                  <a:extLst>
                    <a:ext uri="{9D8B030D-6E8A-4147-A177-3AD203B41FA5}">
                      <a16:colId xmlns:a16="http://schemas.microsoft.com/office/drawing/2014/main" val="20000"/>
                    </a:ext>
                  </a:extLst>
                </a:gridCol>
                <a:gridCol w="3450250">
                  <a:extLst>
                    <a:ext uri="{9D8B030D-6E8A-4147-A177-3AD203B41FA5}">
                      <a16:colId xmlns:a16="http://schemas.microsoft.com/office/drawing/2014/main" val="20001"/>
                    </a:ext>
                  </a:extLst>
                </a:gridCol>
              </a:tblGrid>
              <a:tr h="678950">
                <a:tc>
                  <a:txBody>
                    <a:bodyPr/>
                    <a:lstStyle/>
                    <a:p>
                      <a:pPr marL="0" lvl="0" indent="0" algn="ctr" rtl="0">
                        <a:lnSpc>
                          <a:spcPct val="115000"/>
                        </a:lnSpc>
                        <a:spcBef>
                          <a:spcPts val="0"/>
                        </a:spcBef>
                        <a:spcAft>
                          <a:spcPts val="0"/>
                        </a:spcAft>
                        <a:buNone/>
                      </a:pPr>
                      <a:r>
                        <a:rPr lang="en" sz="1600" b="1">
                          <a:solidFill>
                            <a:schemeClr val="lt1"/>
                          </a:solidFill>
                        </a:rPr>
                        <a:t>Melika Salehian</a:t>
                      </a:r>
                      <a:endParaRPr sz="1600" b="1">
                        <a:solidFill>
                          <a:schemeClr val="lt1"/>
                        </a:solidFill>
                      </a:endParaRPr>
                    </a:p>
                  </a:txBody>
                  <a:tcPr marL="91425" marR="91425" marT="91425" marB="91425"/>
                </a:tc>
                <a:tc>
                  <a:txBody>
                    <a:bodyPr/>
                    <a:lstStyle/>
                    <a:p>
                      <a:pPr marL="0" lvl="0" indent="0" algn="ctr" rtl="0">
                        <a:lnSpc>
                          <a:spcPct val="115000"/>
                        </a:lnSpc>
                        <a:spcBef>
                          <a:spcPts val="0"/>
                        </a:spcBef>
                        <a:spcAft>
                          <a:spcPts val="0"/>
                        </a:spcAft>
                        <a:buNone/>
                      </a:pPr>
                      <a:r>
                        <a:rPr lang="en" sz="1600" b="1">
                          <a:solidFill>
                            <a:schemeClr val="lt1"/>
                          </a:solidFill>
                        </a:rPr>
                        <a:t>25%</a:t>
                      </a:r>
                      <a:endParaRPr sz="1600" b="1">
                        <a:solidFill>
                          <a:schemeClr val="lt1"/>
                        </a:solidFill>
                      </a:endParaRPr>
                    </a:p>
                  </a:txBody>
                  <a:tcPr marL="91425" marR="91425" marT="91425" marB="91425"/>
                </a:tc>
                <a:extLst>
                  <a:ext uri="{0D108BD9-81ED-4DB2-BD59-A6C34878D82A}">
                    <a16:rowId xmlns:a16="http://schemas.microsoft.com/office/drawing/2014/main" val="10000"/>
                  </a:ext>
                </a:extLst>
              </a:tr>
              <a:tr h="678950">
                <a:tc>
                  <a:txBody>
                    <a:bodyPr/>
                    <a:lstStyle/>
                    <a:p>
                      <a:pPr marL="0" lvl="0" indent="0" algn="ctr" rtl="0">
                        <a:lnSpc>
                          <a:spcPct val="115000"/>
                        </a:lnSpc>
                        <a:spcBef>
                          <a:spcPts val="0"/>
                        </a:spcBef>
                        <a:spcAft>
                          <a:spcPts val="0"/>
                        </a:spcAft>
                        <a:buNone/>
                      </a:pPr>
                      <a:r>
                        <a:rPr lang="en" sz="1600" b="1">
                          <a:solidFill>
                            <a:schemeClr val="lt1"/>
                          </a:solidFill>
                        </a:rPr>
                        <a:t>Maryam Heydari</a:t>
                      </a:r>
                      <a:endParaRPr sz="1600" b="1">
                        <a:solidFill>
                          <a:schemeClr val="lt1"/>
                        </a:solidFill>
                      </a:endParaRPr>
                    </a:p>
                  </a:txBody>
                  <a:tcPr marL="91425" marR="91425" marT="91425" marB="91425"/>
                </a:tc>
                <a:tc>
                  <a:txBody>
                    <a:bodyPr/>
                    <a:lstStyle/>
                    <a:p>
                      <a:pPr marL="0" lvl="0" indent="0" algn="ctr" rtl="0">
                        <a:lnSpc>
                          <a:spcPct val="115000"/>
                        </a:lnSpc>
                        <a:spcBef>
                          <a:spcPts val="0"/>
                        </a:spcBef>
                        <a:spcAft>
                          <a:spcPts val="0"/>
                        </a:spcAft>
                        <a:buNone/>
                      </a:pPr>
                      <a:r>
                        <a:rPr lang="en" sz="1600" b="1">
                          <a:solidFill>
                            <a:schemeClr val="lt1"/>
                          </a:solidFill>
                        </a:rPr>
                        <a:t>25%</a:t>
                      </a:r>
                      <a:endParaRPr sz="1600" b="1">
                        <a:solidFill>
                          <a:schemeClr val="lt1"/>
                        </a:solidFill>
                      </a:endParaRPr>
                    </a:p>
                  </a:txBody>
                  <a:tcPr marL="91425" marR="91425" marT="91425" marB="91425"/>
                </a:tc>
                <a:extLst>
                  <a:ext uri="{0D108BD9-81ED-4DB2-BD59-A6C34878D82A}">
                    <a16:rowId xmlns:a16="http://schemas.microsoft.com/office/drawing/2014/main" val="10001"/>
                  </a:ext>
                </a:extLst>
              </a:tr>
              <a:tr h="678950">
                <a:tc>
                  <a:txBody>
                    <a:bodyPr/>
                    <a:lstStyle/>
                    <a:p>
                      <a:pPr marL="0" lvl="0" indent="0" algn="ctr" rtl="0">
                        <a:lnSpc>
                          <a:spcPct val="115000"/>
                        </a:lnSpc>
                        <a:spcBef>
                          <a:spcPts val="0"/>
                        </a:spcBef>
                        <a:spcAft>
                          <a:spcPts val="0"/>
                        </a:spcAft>
                        <a:buNone/>
                      </a:pPr>
                      <a:r>
                        <a:rPr lang="en" sz="1600" b="1">
                          <a:solidFill>
                            <a:schemeClr val="lt1"/>
                          </a:solidFill>
                        </a:rPr>
                        <a:t>Fatemeh Karrar</a:t>
                      </a:r>
                      <a:endParaRPr sz="1600" b="1">
                        <a:solidFill>
                          <a:schemeClr val="lt1"/>
                        </a:solidFill>
                      </a:endParaRPr>
                    </a:p>
                  </a:txBody>
                  <a:tcPr marL="91425" marR="91425" marT="91425" marB="91425"/>
                </a:tc>
                <a:tc>
                  <a:txBody>
                    <a:bodyPr/>
                    <a:lstStyle/>
                    <a:p>
                      <a:pPr marL="0" lvl="0" indent="0" algn="ctr" rtl="0">
                        <a:lnSpc>
                          <a:spcPct val="115000"/>
                        </a:lnSpc>
                        <a:spcBef>
                          <a:spcPts val="0"/>
                        </a:spcBef>
                        <a:spcAft>
                          <a:spcPts val="0"/>
                        </a:spcAft>
                        <a:buNone/>
                      </a:pPr>
                      <a:r>
                        <a:rPr lang="en" sz="1600" b="1">
                          <a:solidFill>
                            <a:schemeClr val="lt1"/>
                          </a:solidFill>
                        </a:rPr>
                        <a:t>25%</a:t>
                      </a:r>
                      <a:endParaRPr sz="1600" b="1">
                        <a:solidFill>
                          <a:schemeClr val="lt1"/>
                        </a:solidFill>
                      </a:endParaRPr>
                    </a:p>
                  </a:txBody>
                  <a:tcPr marL="91425" marR="91425" marT="91425" marB="91425"/>
                </a:tc>
                <a:extLst>
                  <a:ext uri="{0D108BD9-81ED-4DB2-BD59-A6C34878D82A}">
                    <a16:rowId xmlns:a16="http://schemas.microsoft.com/office/drawing/2014/main" val="10002"/>
                  </a:ext>
                </a:extLst>
              </a:tr>
              <a:tr h="678950">
                <a:tc>
                  <a:txBody>
                    <a:bodyPr/>
                    <a:lstStyle/>
                    <a:p>
                      <a:pPr marL="0" lvl="0" indent="0" algn="ctr" rtl="0">
                        <a:lnSpc>
                          <a:spcPct val="115000"/>
                        </a:lnSpc>
                        <a:spcBef>
                          <a:spcPts val="0"/>
                        </a:spcBef>
                        <a:spcAft>
                          <a:spcPts val="0"/>
                        </a:spcAft>
                        <a:buNone/>
                      </a:pPr>
                      <a:r>
                        <a:rPr lang="en" sz="1600" b="1">
                          <a:solidFill>
                            <a:schemeClr val="lt1"/>
                          </a:solidFill>
                        </a:rPr>
                        <a:t>Mahban Jafari</a:t>
                      </a:r>
                      <a:endParaRPr sz="1600" b="1">
                        <a:solidFill>
                          <a:schemeClr val="lt1"/>
                        </a:solidFill>
                      </a:endParaRPr>
                    </a:p>
                  </a:txBody>
                  <a:tcPr marL="91425" marR="91425" marT="91425" marB="91425"/>
                </a:tc>
                <a:tc>
                  <a:txBody>
                    <a:bodyPr/>
                    <a:lstStyle/>
                    <a:p>
                      <a:pPr marL="0" lvl="0" indent="0" algn="ctr" rtl="0">
                        <a:lnSpc>
                          <a:spcPct val="115000"/>
                        </a:lnSpc>
                        <a:spcBef>
                          <a:spcPts val="0"/>
                        </a:spcBef>
                        <a:spcAft>
                          <a:spcPts val="0"/>
                        </a:spcAft>
                        <a:buNone/>
                      </a:pPr>
                      <a:r>
                        <a:rPr lang="en" sz="1600" b="1">
                          <a:solidFill>
                            <a:schemeClr val="lt1"/>
                          </a:solidFill>
                        </a:rPr>
                        <a:t>25%</a:t>
                      </a:r>
                      <a:endParaRPr sz="1600" b="1">
                        <a:solidFill>
                          <a:schemeClr val="lt1"/>
                        </a:solidFill>
                      </a:endParaRPr>
                    </a:p>
                  </a:txBody>
                  <a:tcPr marL="91425" marR="91425" marT="91425" marB="91425"/>
                </a:tc>
                <a:extLst>
                  <a:ext uri="{0D108BD9-81ED-4DB2-BD59-A6C34878D82A}">
                    <a16:rowId xmlns:a16="http://schemas.microsoft.com/office/drawing/2014/main" val="10003"/>
                  </a:ext>
                </a:extLst>
              </a:tr>
            </a:tbl>
          </a:graphicData>
        </a:graphic>
      </p:graphicFrame>
      <p:pic>
        <p:nvPicPr>
          <p:cNvPr id="104" name="Google Shape;104;p15"/>
          <p:cNvPicPr preferRelativeResize="0"/>
          <p:nvPr/>
        </p:nvPicPr>
        <p:blipFill>
          <a:blip r:embed="rId3">
            <a:alphaModFix/>
          </a:blip>
          <a:stretch>
            <a:fillRect/>
          </a:stretch>
        </p:blipFill>
        <p:spPr>
          <a:xfrm>
            <a:off x="113750" y="97625"/>
            <a:ext cx="807800" cy="8292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3"/>
          <p:cNvSpPr txBox="1">
            <a:spLocks noGrp="1"/>
          </p:cNvSpPr>
          <p:nvPr>
            <p:ph type="title"/>
          </p:nvPr>
        </p:nvSpPr>
        <p:spPr>
          <a:xfrm>
            <a:off x="450050" y="1036875"/>
            <a:ext cx="3532500" cy="151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18. Input /    Output</a:t>
            </a:r>
            <a:endParaRPr/>
          </a:p>
        </p:txBody>
      </p:sp>
      <p:sp>
        <p:nvSpPr>
          <p:cNvPr id="267" name="Google Shape;267;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pic>
        <p:nvPicPr>
          <p:cNvPr id="268" name="Google Shape;268;p33"/>
          <p:cNvPicPr preferRelativeResize="0"/>
          <p:nvPr/>
        </p:nvPicPr>
        <p:blipFill>
          <a:blip r:embed="rId3">
            <a:alphaModFix/>
          </a:blip>
          <a:stretch>
            <a:fillRect/>
          </a:stretch>
        </p:blipFill>
        <p:spPr>
          <a:xfrm>
            <a:off x="0" y="0"/>
            <a:ext cx="807800" cy="829250"/>
          </a:xfrm>
          <a:prstGeom prst="rect">
            <a:avLst/>
          </a:prstGeom>
          <a:noFill/>
          <a:ln>
            <a:noFill/>
          </a:ln>
        </p:spPr>
      </p:pic>
      <p:pic>
        <p:nvPicPr>
          <p:cNvPr id="269" name="Google Shape;269;p33"/>
          <p:cNvPicPr preferRelativeResize="0"/>
          <p:nvPr/>
        </p:nvPicPr>
        <p:blipFill>
          <a:blip r:embed="rId4">
            <a:alphaModFix/>
          </a:blip>
          <a:stretch>
            <a:fillRect/>
          </a:stretch>
        </p:blipFill>
        <p:spPr>
          <a:xfrm>
            <a:off x="4498902" y="686923"/>
            <a:ext cx="3973550" cy="445677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4"/>
          <p:cNvSpPr txBox="1">
            <a:spLocks noGrp="1"/>
          </p:cNvSpPr>
          <p:nvPr>
            <p:ph type="title"/>
          </p:nvPr>
        </p:nvSpPr>
        <p:spPr>
          <a:xfrm>
            <a:off x="1382325" y="715400"/>
            <a:ext cx="6043500" cy="53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900"/>
              <a:t>19. Power Budget</a:t>
            </a:r>
            <a:endParaRPr sz="2900"/>
          </a:p>
          <a:p>
            <a:pPr marL="0" lvl="0" indent="0" algn="l" rtl="0">
              <a:spcBef>
                <a:spcPts val="0"/>
              </a:spcBef>
              <a:spcAft>
                <a:spcPts val="0"/>
              </a:spcAft>
              <a:buNone/>
            </a:pPr>
            <a:endParaRPr/>
          </a:p>
        </p:txBody>
      </p:sp>
      <p:sp>
        <p:nvSpPr>
          <p:cNvPr id="275" name="Google Shape;275;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pic>
        <p:nvPicPr>
          <p:cNvPr id="276" name="Google Shape;276;p34"/>
          <p:cNvPicPr preferRelativeResize="0"/>
          <p:nvPr/>
        </p:nvPicPr>
        <p:blipFill>
          <a:blip r:embed="rId3">
            <a:alphaModFix/>
          </a:blip>
          <a:stretch>
            <a:fillRect/>
          </a:stretch>
        </p:blipFill>
        <p:spPr>
          <a:xfrm>
            <a:off x="0" y="0"/>
            <a:ext cx="807800" cy="829250"/>
          </a:xfrm>
          <a:prstGeom prst="rect">
            <a:avLst/>
          </a:prstGeom>
          <a:noFill/>
          <a:ln>
            <a:noFill/>
          </a:ln>
        </p:spPr>
      </p:pic>
      <p:sp>
        <p:nvSpPr>
          <p:cNvPr id="277" name="Google Shape;277;p34"/>
          <p:cNvSpPr txBox="1"/>
          <p:nvPr/>
        </p:nvSpPr>
        <p:spPr>
          <a:xfrm>
            <a:off x="521550" y="1931138"/>
            <a:ext cx="8100900" cy="1630200"/>
          </a:xfrm>
          <a:prstGeom prst="rect">
            <a:avLst/>
          </a:prstGeom>
          <a:noFill/>
          <a:ln>
            <a:noFill/>
          </a:ln>
        </p:spPr>
        <p:txBody>
          <a:bodyPr spcFirstLastPara="1" wrap="square" lIns="91425" tIns="91425" rIns="91425" bIns="91425" anchor="t" anchorCtr="0">
            <a:spAutoFit/>
          </a:bodyPr>
          <a:lstStyle/>
          <a:p>
            <a:pPr marL="0" lvl="0" indent="0" algn="l" rtl="0">
              <a:lnSpc>
                <a:spcPct val="107000"/>
              </a:lnSpc>
              <a:spcBef>
                <a:spcPts val="1200"/>
              </a:spcBef>
              <a:spcAft>
                <a:spcPts val="0"/>
              </a:spcAft>
              <a:buClr>
                <a:schemeClr val="dk1"/>
              </a:buClr>
              <a:buSzPts val="1100"/>
              <a:buFont typeface="Arial"/>
              <a:buNone/>
            </a:pPr>
            <a:r>
              <a:rPr lang="en" b="1" dirty="0">
                <a:solidFill>
                  <a:schemeClr val="dk1"/>
                </a:solidFill>
              </a:rPr>
              <a:t>The CPU has an internal power supply that provides power for the CPU, the signal modules, signal board and communication modules and for other 24VDC user power requirements.</a:t>
            </a:r>
            <a:endParaRPr b="1" dirty="0">
              <a:solidFill>
                <a:schemeClr val="dk1"/>
              </a:solidFill>
            </a:endParaRPr>
          </a:p>
          <a:p>
            <a:pPr marL="0" lvl="0" indent="0" algn="l" rtl="0">
              <a:lnSpc>
                <a:spcPct val="107000"/>
              </a:lnSpc>
              <a:spcBef>
                <a:spcPts val="1200"/>
              </a:spcBef>
              <a:spcAft>
                <a:spcPts val="0"/>
              </a:spcAft>
              <a:buClr>
                <a:schemeClr val="dk1"/>
              </a:buClr>
              <a:buSzPts val="1100"/>
              <a:buFont typeface="Arial"/>
              <a:buNone/>
            </a:pPr>
            <a:r>
              <a:rPr lang="en" b="1" dirty="0">
                <a:solidFill>
                  <a:schemeClr val="dk1"/>
                </a:solidFill>
              </a:rPr>
              <a:t>5VDC logic budget supplied by the CPU and the 5VDC power requirements of the signal modules, signal boards and communication modules.</a:t>
            </a:r>
            <a:endParaRPr b="1" dirty="0">
              <a:solidFill>
                <a:schemeClr val="dk1"/>
              </a:solidFill>
              <a:latin typeface="Cousine"/>
              <a:ea typeface="Cousine"/>
              <a:cs typeface="Cousine"/>
              <a:sym typeface="Cousine"/>
            </a:endParaRPr>
          </a:p>
          <a:p>
            <a:pPr marL="0" lvl="0" indent="0" algn="l" rtl="0">
              <a:spcBef>
                <a:spcPts val="1200"/>
              </a:spcBef>
              <a:spcAft>
                <a:spcPts val="0"/>
              </a:spcAft>
              <a:buNone/>
            </a:pPr>
            <a:endParaRPr dirty="0">
              <a:solidFill>
                <a:schemeClr val="dk1"/>
              </a:solidFill>
              <a:latin typeface="Cousine"/>
              <a:ea typeface="Cousine"/>
              <a:cs typeface="Cousine"/>
              <a:sym typeface="Cousine"/>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5"/>
          <p:cNvSpPr txBox="1">
            <a:spLocks noGrp="1"/>
          </p:cNvSpPr>
          <p:nvPr>
            <p:ph type="subTitle" idx="4294967295"/>
          </p:nvPr>
        </p:nvSpPr>
        <p:spPr>
          <a:xfrm>
            <a:off x="1408950" y="3411563"/>
            <a:ext cx="63261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400" b="1">
                <a:latin typeface="Calibri"/>
                <a:ea typeface="Calibri"/>
                <a:cs typeface="Calibri"/>
                <a:sym typeface="Calibri"/>
              </a:rPr>
              <a:t>Siemens</a:t>
            </a:r>
            <a:endParaRPr sz="1800" b="1"/>
          </a:p>
        </p:txBody>
      </p:sp>
      <p:grpSp>
        <p:nvGrpSpPr>
          <p:cNvPr id="283" name="Google Shape;283;p35"/>
          <p:cNvGrpSpPr/>
          <p:nvPr/>
        </p:nvGrpSpPr>
        <p:grpSpPr>
          <a:xfrm>
            <a:off x="1361785" y="1230126"/>
            <a:ext cx="6084996" cy="2166506"/>
            <a:chOff x="744219" y="1064075"/>
            <a:chExt cx="7015214" cy="2888675"/>
          </a:xfrm>
        </p:grpSpPr>
        <p:sp>
          <p:nvSpPr>
            <p:cNvPr id="284" name="Google Shape;284;p35"/>
            <p:cNvSpPr/>
            <p:nvPr/>
          </p:nvSpPr>
          <p:spPr>
            <a:xfrm>
              <a:off x="1361592" y="1665508"/>
              <a:ext cx="6099300" cy="2283300"/>
            </a:xfrm>
            <a:prstGeom prst="rect">
              <a:avLst/>
            </a:prstGeom>
            <a:noFill/>
            <a:ln w="9525" cap="flat" cmpd="sng">
              <a:solidFill>
                <a:srgbClr val="FFFFFF"/>
              </a:solidFill>
              <a:prstDash val="dash"/>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5"/>
            <p:cNvSpPr/>
            <p:nvPr/>
          </p:nvSpPr>
          <p:spPr>
            <a:xfrm>
              <a:off x="7623181" y="1661600"/>
              <a:ext cx="136252" cy="2275725"/>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286" name="Google Shape;286;p35"/>
            <p:cNvSpPr/>
            <p:nvPr/>
          </p:nvSpPr>
          <p:spPr>
            <a:xfrm rot="-5400000">
              <a:off x="4334136" y="-1576459"/>
              <a:ext cx="123450" cy="6078917"/>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287" name="Google Shape;287;p35"/>
            <p:cNvSpPr/>
            <p:nvPr/>
          </p:nvSpPr>
          <p:spPr>
            <a:xfrm rot="-5400000">
              <a:off x="744219" y="1064075"/>
              <a:ext cx="1326900" cy="13269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8" name="Google Shape;288;p35"/>
            <p:cNvCxnSpPr/>
            <p:nvPr/>
          </p:nvCxnSpPr>
          <p:spPr>
            <a:xfrm flipH="1">
              <a:off x="6922735" y="1661528"/>
              <a:ext cx="548700" cy="219000"/>
            </a:xfrm>
            <a:prstGeom prst="straightConnector1">
              <a:avLst/>
            </a:prstGeom>
            <a:noFill/>
            <a:ln w="9525" cap="flat" cmpd="sng">
              <a:solidFill>
                <a:srgbClr val="FFFFFF"/>
              </a:solidFill>
              <a:prstDash val="dash"/>
              <a:round/>
              <a:headEnd type="none" w="med" len="med"/>
              <a:tailEnd type="none" w="med" len="med"/>
            </a:ln>
          </p:spPr>
        </p:cxnSp>
        <p:cxnSp>
          <p:nvCxnSpPr>
            <p:cNvPr id="289" name="Google Shape;289;p35"/>
            <p:cNvCxnSpPr/>
            <p:nvPr/>
          </p:nvCxnSpPr>
          <p:spPr>
            <a:xfrm>
              <a:off x="1021397" y="1669336"/>
              <a:ext cx="0" cy="2283300"/>
            </a:xfrm>
            <a:prstGeom prst="straightConnector1">
              <a:avLst/>
            </a:prstGeom>
            <a:noFill/>
            <a:ln w="9525" cap="flat" cmpd="sng">
              <a:solidFill>
                <a:srgbClr val="FFFFFF"/>
              </a:solidFill>
              <a:prstDash val="solid"/>
              <a:round/>
              <a:headEnd type="triangle" w="sm" len="sm"/>
              <a:tailEnd type="triangle" w="sm" len="sm"/>
            </a:ln>
          </p:spPr>
        </p:cxnSp>
        <p:cxnSp>
          <p:nvCxnSpPr>
            <p:cNvPr id="290" name="Google Shape;290;p35"/>
            <p:cNvCxnSpPr/>
            <p:nvPr/>
          </p:nvCxnSpPr>
          <p:spPr>
            <a:xfrm flipH="1">
              <a:off x="1350875" y="3761350"/>
              <a:ext cx="529800" cy="191400"/>
            </a:xfrm>
            <a:prstGeom prst="straightConnector1">
              <a:avLst/>
            </a:prstGeom>
            <a:noFill/>
            <a:ln w="9525" cap="flat" cmpd="sng">
              <a:solidFill>
                <a:srgbClr val="FFFFFF"/>
              </a:solidFill>
              <a:prstDash val="dash"/>
              <a:round/>
              <a:headEnd type="none" w="med" len="med"/>
              <a:tailEnd type="none" w="med" len="med"/>
            </a:ln>
          </p:spPr>
        </p:cxnSp>
        <p:cxnSp>
          <p:nvCxnSpPr>
            <p:cNvPr id="291" name="Google Shape;291;p35"/>
            <p:cNvCxnSpPr/>
            <p:nvPr/>
          </p:nvCxnSpPr>
          <p:spPr>
            <a:xfrm>
              <a:off x="6941635" y="3761350"/>
              <a:ext cx="529800" cy="191400"/>
            </a:xfrm>
            <a:prstGeom prst="straightConnector1">
              <a:avLst/>
            </a:prstGeom>
            <a:noFill/>
            <a:ln w="9525" cap="flat" cmpd="sng">
              <a:solidFill>
                <a:srgbClr val="FFFFFF"/>
              </a:solidFill>
              <a:prstDash val="dash"/>
              <a:round/>
              <a:headEnd type="none" w="med" len="med"/>
              <a:tailEnd type="none" w="med" len="med"/>
            </a:ln>
          </p:spPr>
        </p:cxnSp>
        <p:cxnSp>
          <p:nvCxnSpPr>
            <p:cNvPr id="292" name="Google Shape;292;p35"/>
            <p:cNvCxnSpPr/>
            <p:nvPr/>
          </p:nvCxnSpPr>
          <p:spPr>
            <a:xfrm>
              <a:off x="1350875" y="1661528"/>
              <a:ext cx="548700" cy="219000"/>
            </a:xfrm>
            <a:prstGeom prst="straightConnector1">
              <a:avLst/>
            </a:prstGeom>
            <a:noFill/>
            <a:ln w="9525" cap="flat" cmpd="sng">
              <a:solidFill>
                <a:srgbClr val="FFFFFF"/>
              </a:solidFill>
              <a:prstDash val="dash"/>
              <a:round/>
              <a:headEnd type="none" w="med" len="med"/>
              <a:tailEnd type="none" w="med" len="med"/>
            </a:ln>
          </p:spPr>
        </p:cxnSp>
      </p:grpSp>
      <p:sp>
        <p:nvSpPr>
          <p:cNvPr id="293" name="Google Shape;293;p35"/>
          <p:cNvSpPr txBox="1">
            <a:spLocks noGrp="1"/>
          </p:cNvSpPr>
          <p:nvPr>
            <p:ph type="ctrTitle" idx="4294967295"/>
          </p:nvPr>
        </p:nvSpPr>
        <p:spPr>
          <a:xfrm>
            <a:off x="685800" y="2055887"/>
            <a:ext cx="77724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700" b="1"/>
              <a:t>LADDER DIAGRAM</a:t>
            </a:r>
            <a:endParaRPr sz="4700" b="1"/>
          </a:p>
        </p:txBody>
      </p:sp>
      <p:sp>
        <p:nvSpPr>
          <p:cNvPr id="294" name="Google Shape;294;p35"/>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pic>
        <p:nvPicPr>
          <p:cNvPr id="295" name="Google Shape;295;p35"/>
          <p:cNvPicPr preferRelativeResize="0"/>
          <p:nvPr/>
        </p:nvPicPr>
        <p:blipFill>
          <a:blip r:embed="rId3">
            <a:alphaModFix/>
          </a:blip>
          <a:stretch>
            <a:fillRect/>
          </a:stretch>
        </p:blipFill>
        <p:spPr>
          <a:xfrm>
            <a:off x="103025" y="109550"/>
            <a:ext cx="807800" cy="829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6"/>
          <p:cNvSpPr txBox="1">
            <a:spLocks noGrp="1"/>
          </p:cNvSpPr>
          <p:nvPr>
            <p:ph type="title"/>
          </p:nvPr>
        </p:nvSpPr>
        <p:spPr>
          <a:xfrm>
            <a:off x="1778800" y="225025"/>
            <a:ext cx="6855000" cy="68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t>20. PLC LADDER DIAGRAM</a:t>
            </a:r>
            <a:endParaRPr sz="2400" b="1"/>
          </a:p>
        </p:txBody>
      </p:sp>
      <p:sp>
        <p:nvSpPr>
          <p:cNvPr id="301" name="Google Shape;301;p36"/>
          <p:cNvSpPr txBox="1">
            <a:spLocks noGrp="1"/>
          </p:cNvSpPr>
          <p:nvPr>
            <p:ph type="body" idx="1"/>
          </p:nvPr>
        </p:nvSpPr>
        <p:spPr>
          <a:xfrm>
            <a:off x="457200" y="1234150"/>
            <a:ext cx="8066100" cy="3348300"/>
          </a:xfrm>
          <a:prstGeom prst="rect">
            <a:avLst/>
          </a:prstGeom>
        </p:spPr>
        <p:txBody>
          <a:bodyPr spcFirstLastPara="1" wrap="square" lIns="91425" tIns="91425" rIns="91425" bIns="91425" anchor="t" anchorCtr="0">
            <a:noAutofit/>
          </a:bodyPr>
          <a:lstStyle/>
          <a:p>
            <a:pPr marL="0" lvl="0" indent="0" algn="l" rtl="0">
              <a:lnSpc>
                <a:spcPct val="107000"/>
              </a:lnSpc>
              <a:spcBef>
                <a:spcPts val="1200"/>
              </a:spcBef>
              <a:spcAft>
                <a:spcPts val="0"/>
              </a:spcAft>
              <a:buClr>
                <a:schemeClr val="dk1"/>
              </a:buClr>
              <a:buSzPts val="1100"/>
              <a:buFont typeface="Arial"/>
              <a:buNone/>
            </a:pPr>
            <a:r>
              <a:rPr lang="en" sz="1400" b="1">
                <a:solidFill>
                  <a:schemeClr val="dk1"/>
                </a:solidFill>
                <a:latin typeface="Arial"/>
                <a:ea typeface="Arial"/>
                <a:cs typeface="Arial"/>
                <a:sym typeface="Arial"/>
              </a:rPr>
              <a:t>Device configuration: </a:t>
            </a:r>
            <a:endParaRPr sz="1400" b="1">
              <a:solidFill>
                <a:schemeClr val="dk1"/>
              </a:solidFill>
              <a:latin typeface="Arial"/>
              <a:ea typeface="Arial"/>
              <a:cs typeface="Arial"/>
              <a:sym typeface="Arial"/>
            </a:endParaRPr>
          </a:p>
          <a:p>
            <a:pPr marL="0" lvl="0" indent="0" algn="l" rtl="0">
              <a:spcBef>
                <a:spcPts val="1200"/>
              </a:spcBef>
              <a:spcAft>
                <a:spcPts val="0"/>
              </a:spcAft>
              <a:buNone/>
            </a:pPr>
            <a:endParaRPr/>
          </a:p>
        </p:txBody>
      </p:sp>
      <p:sp>
        <p:nvSpPr>
          <p:cNvPr id="302" name="Google Shape;302;p3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pic>
        <p:nvPicPr>
          <p:cNvPr id="303" name="Google Shape;303;p36"/>
          <p:cNvPicPr preferRelativeResize="0"/>
          <p:nvPr/>
        </p:nvPicPr>
        <p:blipFill>
          <a:blip r:embed="rId3">
            <a:alphaModFix/>
          </a:blip>
          <a:stretch>
            <a:fillRect/>
          </a:stretch>
        </p:blipFill>
        <p:spPr>
          <a:xfrm>
            <a:off x="103025" y="109550"/>
            <a:ext cx="807800" cy="829250"/>
          </a:xfrm>
          <a:prstGeom prst="rect">
            <a:avLst/>
          </a:prstGeom>
          <a:noFill/>
          <a:ln>
            <a:noFill/>
          </a:ln>
        </p:spPr>
      </p:pic>
      <p:pic>
        <p:nvPicPr>
          <p:cNvPr id="304" name="Google Shape;304;p36"/>
          <p:cNvPicPr preferRelativeResize="0"/>
          <p:nvPr/>
        </p:nvPicPr>
        <p:blipFill>
          <a:blip r:embed="rId4">
            <a:alphaModFix/>
          </a:blip>
          <a:stretch>
            <a:fillRect/>
          </a:stretch>
        </p:blipFill>
        <p:spPr>
          <a:xfrm>
            <a:off x="2564069" y="1502048"/>
            <a:ext cx="4266554" cy="3495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7"/>
          <p:cNvSpPr txBox="1">
            <a:spLocks noGrp="1"/>
          </p:cNvSpPr>
          <p:nvPr>
            <p:ph type="title"/>
          </p:nvPr>
        </p:nvSpPr>
        <p:spPr>
          <a:xfrm>
            <a:off x="1778800" y="225025"/>
            <a:ext cx="6855000" cy="68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t>20. PLC LADDER DIAGRAM</a:t>
            </a:r>
            <a:endParaRPr sz="2400" b="1"/>
          </a:p>
        </p:txBody>
      </p:sp>
      <p:sp>
        <p:nvSpPr>
          <p:cNvPr id="310" name="Google Shape;310;p37"/>
          <p:cNvSpPr txBox="1">
            <a:spLocks noGrp="1"/>
          </p:cNvSpPr>
          <p:nvPr>
            <p:ph type="body" idx="1"/>
          </p:nvPr>
        </p:nvSpPr>
        <p:spPr>
          <a:xfrm>
            <a:off x="457200" y="1234150"/>
            <a:ext cx="8066100" cy="3348300"/>
          </a:xfrm>
          <a:prstGeom prst="rect">
            <a:avLst/>
          </a:prstGeom>
        </p:spPr>
        <p:txBody>
          <a:bodyPr spcFirstLastPara="1" wrap="square" lIns="91425" tIns="91425" rIns="91425" bIns="91425" anchor="t" anchorCtr="0">
            <a:noAutofit/>
          </a:bodyPr>
          <a:lstStyle/>
          <a:p>
            <a:pPr marL="0" lvl="0" indent="0" algn="l" rtl="0">
              <a:lnSpc>
                <a:spcPct val="107000"/>
              </a:lnSpc>
              <a:spcBef>
                <a:spcPts val="1200"/>
              </a:spcBef>
              <a:spcAft>
                <a:spcPts val="0"/>
              </a:spcAft>
              <a:buNone/>
            </a:pPr>
            <a:r>
              <a:rPr lang="en" sz="1400" b="1">
                <a:solidFill>
                  <a:schemeClr val="dk1"/>
                </a:solidFill>
                <a:latin typeface="Arial"/>
                <a:ea typeface="Arial"/>
                <a:cs typeface="Arial"/>
                <a:sym typeface="Arial"/>
              </a:rPr>
              <a:t>Tags</a:t>
            </a:r>
            <a:r>
              <a:rPr lang="en" sz="1400">
                <a:solidFill>
                  <a:schemeClr val="dk1"/>
                </a:solidFill>
                <a:latin typeface="Arial"/>
                <a:ea typeface="Arial"/>
                <a:cs typeface="Arial"/>
                <a:sym typeface="Arial"/>
              </a:rPr>
              <a:t>:</a:t>
            </a:r>
            <a:endParaRPr sz="1400">
              <a:solidFill>
                <a:schemeClr val="dk1"/>
              </a:solidFill>
              <a:latin typeface="Arial"/>
              <a:ea typeface="Arial"/>
              <a:cs typeface="Arial"/>
              <a:sym typeface="Arial"/>
            </a:endParaRPr>
          </a:p>
          <a:p>
            <a:pPr marL="0" lvl="0" indent="0" algn="l" rtl="0">
              <a:lnSpc>
                <a:spcPct val="107000"/>
              </a:lnSpc>
              <a:spcBef>
                <a:spcPts val="1200"/>
              </a:spcBef>
              <a:spcAft>
                <a:spcPts val="0"/>
              </a:spcAft>
              <a:buNone/>
            </a:pPr>
            <a:endParaRPr sz="1400" b="1">
              <a:solidFill>
                <a:schemeClr val="dk1"/>
              </a:solidFill>
              <a:latin typeface="Arial"/>
              <a:ea typeface="Arial"/>
              <a:cs typeface="Arial"/>
              <a:sym typeface="Arial"/>
            </a:endParaRPr>
          </a:p>
          <a:p>
            <a:pPr marL="0" lvl="0" indent="0" algn="l" rtl="0">
              <a:spcBef>
                <a:spcPts val="1200"/>
              </a:spcBef>
              <a:spcAft>
                <a:spcPts val="0"/>
              </a:spcAft>
              <a:buNone/>
            </a:pPr>
            <a:endParaRPr/>
          </a:p>
        </p:txBody>
      </p:sp>
      <p:sp>
        <p:nvSpPr>
          <p:cNvPr id="311" name="Google Shape;311;p37"/>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pic>
        <p:nvPicPr>
          <p:cNvPr id="312" name="Google Shape;312;p37"/>
          <p:cNvPicPr preferRelativeResize="0"/>
          <p:nvPr/>
        </p:nvPicPr>
        <p:blipFill>
          <a:blip r:embed="rId3">
            <a:alphaModFix/>
          </a:blip>
          <a:stretch>
            <a:fillRect/>
          </a:stretch>
        </p:blipFill>
        <p:spPr>
          <a:xfrm>
            <a:off x="103025" y="109550"/>
            <a:ext cx="807800" cy="829250"/>
          </a:xfrm>
          <a:prstGeom prst="rect">
            <a:avLst/>
          </a:prstGeom>
          <a:noFill/>
          <a:ln>
            <a:noFill/>
          </a:ln>
        </p:spPr>
      </p:pic>
      <p:pic>
        <p:nvPicPr>
          <p:cNvPr id="313" name="Google Shape;313;p37"/>
          <p:cNvPicPr preferRelativeResize="0"/>
          <p:nvPr/>
        </p:nvPicPr>
        <p:blipFill>
          <a:blip r:embed="rId4">
            <a:alphaModFix/>
          </a:blip>
          <a:stretch>
            <a:fillRect/>
          </a:stretch>
        </p:blipFill>
        <p:spPr>
          <a:xfrm>
            <a:off x="2201875" y="1005000"/>
            <a:ext cx="4576749" cy="39284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8"/>
          <p:cNvSpPr txBox="1">
            <a:spLocks noGrp="1"/>
          </p:cNvSpPr>
          <p:nvPr>
            <p:ph type="title"/>
          </p:nvPr>
        </p:nvSpPr>
        <p:spPr>
          <a:xfrm>
            <a:off x="1778800" y="225025"/>
            <a:ext cx="6855000" cy="68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t>20. PLC LADDER DIAGRAM</a:t>
            </a:r>
            <a:endParaRPr sz="2400" b="1"/>
          </a:p>
        </p:txBody>
      </p:sp>
      <p:sp>
        <p:nvSpPr>
          <p:cNvPr id="319" name="Google Shape;319;p38"/>
          <p:cNvSpPr txBox="1">
            <a:spLocks noGrp="1"/>
          </p:cNvSpPr>
          <p:nvPr>
            <p:ph type="body" idx="1"/>
          </p:nvPr>
        </p:nvSpPr>
        <p:spPr>
          <a:xfrm>
            <a:off x="457200" y="1234150"/>
            <a:ext cx="8066100" cy="3348300"/>
          </a:xfrm>
          <a:prstGeom prst="rect">
            <a:avLst/>
          </a:prstGeom>
        </p:spPr>
        <p:txBody>
          <a:bodyPr spcFirstLastPara="1" wrap="square" lIns="91425" tIns="91425" rIns="91425" bIns="91425" anchor="t" anchorCtr="0">
            <a:noAutofit/>
          </a:bodyPr>
          <a:lstStyle/>
          <a:p>
            <a:pPr marL="0" lvl="0" indent="0" algn="l" rtl="0">
              <a:lnSpc>
                <a:spcPct val="107000"/>
              </a:lnSpc>
              <a:spcBef>
                <a:spcPts val="1200"/>
              </a:spcBef>
              <a:spcAft>
                <a:spcPts val="0"/>
              </a:spcAft>
              <a:buNone/>
            </a:pPr>
            <a:r>
              <a:rPr lang="en" sz="1400" b="1">
                <a:solidFill>
                  <a:schemeClr val="dk1"/>
                </a:solidFill>
                <a:latin typeface="Arial"/>
                <a:ea typeface="Arial"/>
                <a:cs typeface="Arial"/>
                <a:sym typeface="Arial"/>
              </a:rPr>
              <a:t>Function Block</a:t>
            </a:r>
            <a:r>
              <a:rPr lang="en" sz="1400">
                <a:solidFill>
                  <a:schemeClr val="dk1"/>
                </a:solidFill>
                <a:latin typeface="Arial"/>
                <a:ea typeface="Arial"/>
                <a:cs typeface="Arial"/>
                <a:sym typeface="Arial"/>
              </a:rPr>
              <a:t>:</a:t>
            </a:r>
            <a:endParaRPr sz="1400">
              <a:solidFill>
                <a:schemeClr val="dk1"/>
              </a:solidFill>
              <a:latin typeface="Arial"/>
              <a:ea typeface="Arial"/>
              <a:cs typeface="Arial"/>
              <a:sym typeface="Arial"/>
            </a:endParaRPr>
          </a:p>
          <a:p>
            <a:pPr marL="0" lvl="0" indent="0" algn="l" rtl="0">
              <a:lnSpc>
                <a:spcPct val="107000"/>
              </a:lnSpc>
              <a:spcBef>
                <a:spcPts val="1200"/>
              </a:spcBef>
              <a:spcAft>
                <a:spcPts val="0"/>
              </a:spcAft>
              <a:buNone/>
            </a:pPr>
            <a:endParaRPr sz="1400" b="1">
              <a:solidFill>
                <a:schemeClr val="dk1"/>
              </a:solidFill>
              <a:latin typeface="Arial"/>
              <a:ea typeface="Arial"/>
              <a:cs typeface="Arial"/>
              <a:sym typeface="Arial"/>
            </a:endParaRPr>
          </a:p>
          <a:p>
            <a:pPr marL="0" lvl="0" indent="0" algn="l" rtl="0">
              <a:spcBef>
                <a:spcPts val="1200"/>
              </a:spcBef>
              <a:spcAft>
                <a:spcPts val="0"/>
              </a:spcAft>
              <a:buNone/>
            </a:pPr>
            <a:endParaRPr/>
          </a:p>
        </p:txBody>
      </p:sp>
      <p:sp>
        <p:nvSpPr>
          <p:cNvPr id="320" name="Google Shape;320;p38"/>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pic>
        <p:nvPicPr>
          <p:cNvPr id="321" name="Google Shape;321;p38"/>
          <p:cNvPicPr preferRelativeResize="0"/>
          <p:nvPr/>
        </p:nvPicPr>
        <p:blipFill>
          <a:blip r:embed="rId3">
            <a:alphaModFix/>
          </a:blip>
          <a:stretch>
            <a:fillRect/>
          </a:stretch>
        </p:blipFill>
        <p:spPr>
          <a:xfrm>
            <a:off x="103025" y="109550"/>
            <a:ext cx="807800" cy="829250"/>
          </a:xfrm>
          <a:prstGeom prst="rect">
            <a:avLst/>
          </a:prstGeom>
          <a:noFill/>
          <a:ln>
            <a:noFill/>
          </a:ln>
        </p:spPr>
      </p:pic>
      <p:pic>
        <p:nvPicPr>
          <p:cNvPr id="322" name="Google Shape;322;p38"/>
          <p:cNvPicPr preferRelativeResize="0"/>
          <p:nvPr/>
        </p:nvPicPr>
        <p:blipFill>
          <a:blip r:embed="rId4">
            <a:alphaModFix/>
          </a:blip>
          <a:stretch>
            <a:fillRect/>
          </a:stretch>
        </p:blipFill>
        <p:spPr>
          <a:xfrm>
            <a:off x="300025" y="1866425"/>
            <a:ext cx="8543925" cy="30670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9"/>
          <p:cNvSpPr txBox="1">
            <a:spLocks noGrp="1"/>
          </p:cNvSpPr>
          <p:nvPr>
            <p:ph type="title"/>
          </p:nvPr>
        </p:nvSpPr>
        <p:spPr>
          <a:xfrm>
            <a:off x="1778800" y="225025"/>
            <a:ext cx="6855000" cy="68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t>20. PLC LADDER DIAGRAM</a:t>
            </a:r>
            <a:endParaRPr sz="2400" b="1"/>
          </a:p>
        </p:txBody>
      </p:sp>
      <p:sp>
        <p:nvSpPr>
          <p:cNvPr id="328" name="Google Shape;328;p39"/>
          <p:cNvSpPr txBox="1">
            <a:spLocks noGrp="1"/>
          </p:cNvSpPr>
          <p:nvPr>
            <p:ph type="body" idx="1"/>
          </p:nvPr>
        </p:nvSpPr>
        <p:spPr>
          <a:xfrm>
            <a:off x="457200" y="1234150"/>
            <a:ext cx="8066100" cy="3348300"/>
          </a:xfrm>
          <a:prstGeom prst="rect">
            <a:avLst/>
          </a:prstGeom>
        </p:spPr>
        <p:txBody>
          <a:bodyPr spcFirstLastPara="1" wrap="square" lIns="91425" tIns="91425" rIns="91425" bIns="91425" anchor="t" anchorCtr="0">
            <a:noAutofit/>
          </a:bodyPr>
          <a:lstStyle/>
          <a:p>
            <a:pPr marL="0" lvl="0" indent="0" algn="l" rtl="0">
              <a:lnSpc>
                <a:spcPct val="107000"/>
              </a:lnSpc>
              <a:spcBef>
                <a:spcPts val="1200"/>
              </a:spcBef>
              <a:spcAft>
                <a:spcPts val="0"/>
              </a:spcAft>
              <a:buNone/>
            </a:pPr>
            <a:r>
              <a:rPr lang="en" sz="1400" b="1">
                <a:solidFill>
                  <a:schemeClr val="dk1"/>
                </a:solidFill>
                <a:latin typeface="Arial"/>
                <a:ea typeface="Arial"/>
                <a:cs typeface="Arial"/>
                <a:sym typeface="Arial"/>
              </a:rPr>
              <a:t>Function Block</a:t>
            </a:r>
            <a:r>
              <a:rPr lang="en" sz="1400">
                <a:solidFill>
                  <a:schemeClr val="dk1"/>
                </a:solidFill>
                <a:latin typeface="Arial"/>
                <a:ea typeface="Arial"/>
                <a:cs typeface="Arial"/>
                <a:sym typeface="Arial"/>
              </a:rPr>
              <a:t>:</a:t>
            </a:r>
            <a:endParaRPr sz="1400">
              <a:solidFill>
                <a:schemeClr val="dk1"/>
              </a:solidFill>
              <a:latin typeface="Arial"/>
              <a:ea typeface="Arial"/>
              <a:cs typeface="Arial"/>
              <a:sym typeface="Arial"/>
            </a:endParaRPr>
          </a:p>
          <a:p>
            <a:pPr marL="0" lvl="0" indent="0" algn="l" rtl="0">
              <a:lnSpc>
                <a:spcPct val="107000"/>
              </a:lnSpc>
              <a:spcBef>
                <a:spcPts val="1200"/>
              </a:spcBef>
              <a:spcAft>
                <a:spcPts val="0"/>
              </a:spcAft>
              <a:buNone/>
            </a:pPr>
            <a:endParaRPr sz="1400" b="1">
              <a:solidFill>
                <a:schemeClr val="dk1"/>
              </a:solidFill>
              <a:latin typeface="Arial"/>
              <a:ea typeface="Arial"/>
              <a:cs typeface="Arial"/>
              <a:sym typeface="Arial"/>
            </a:endParaRPr>
          </a:p>
          <a:p>
            <a:pPr marL="0" lvl="0" indent="0" algn="l" rtl="0">
              <a:spcBef>
                <a:spcPts val="1200"/>
              </a:spcBef>
              <a:spcAft>
                <a:spcPts val="0"/>
              </a:spcAft>
              <a:buNone/>
            </a:pPr>
            <a:endParaRPr/>
          </a:p>
        </p:txBody>
      </p:sp>
      <p:sp>
        <p:nvSpPr>
          <p:cNvPr id="329" name="Google Shape;329;p39"/>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pic>
        <p:nvPicPr>
          <p:cNvPr id="330" name="Google Shape;330;p39"/>
          <p:cNvPicPr preferRelativeResize="0"/>
          <p:nvPr/>
        </p:nvPicPr>
        <p:blipFill>
          <a:blip r:embed="rId3">
            <a:alphaModFix/>
          </a:blip>
          <a:stretch>
            <a:fillRect/>
          </a:stretch>
        </p:blipFill>
        <p:spPr>
          <a:xfrm>
            <a:off x="103025" y="109550"/>
            <a:ext cx="807800" cy="829250"/>
          </a:xfrm>
          <a:prstGeom prst="rect">
            <a:avLst/>
          </a:prstGeom>
          <a:noFill/>
          <a:ln>
            <a:noFill/>
          </a:ln>
        </p:spPr>
      </p:pic>
      <p:pic>
        <p:nvPicPr>
          <p:cNvPr id="331" name="Google Shape;331;p39"/>
          <p:cNvPicPr preferRelativeResize="0"/>
          <p:nvPr/>
        </p:nvPicPr>
        <p:blipFill>
          <a:blip r:embed="rId4">
            <a:alphaModFix/>
          </a:blip>
          <a:stretch>
            <a:fillRect/>
          </a:stretch>
        </p:blipFill>
        <p:spPr>
          <a:xfrm>
            <a:off x="867975" y="1810125"/>
            <a:ext cx="7408049" cy="31233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0"/>
          <p:cNvSpPr txBox="1">
            <a:spLocks noGrp="1"/>
          </p:cNvSpPr>
          <p:nvPr>
            <p:ph type="title"/>
          </p:nvPr>
        </p:nvSpPr>
        <p:spPr>
          <a:xfrm>
            <a:off x="1778800" y="225025"/>
            <a:ext cx="6855000" cy="68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t>20. PLC LADDER DIAGRAM</a:t>
            </a:r>
            <a:endParaRPr sz="2400" b="1"/>
          </a:p>
        </p:txBody>
      </p:sp>
      <p:sp>
        <p:nvSpPr>
          <p:cNvPr id="337" name="Google Shape;337;p40"/>
          <p:cNvSpPr txBox="1">
            <a:spLocks noGrp="1"/>
          </p:cNvSpPr>
          <p:nvPr>
            <p:ph type="body" idx="1"/>
          </p:nvPr>
        </p:nvSpPr>
        <p:spPr>
          <a:xfrm>
            <a:off x="457200" y="1234150"/>
            <a:ext cx="8066100" cy="3348300"/>
          </a:xfrm>
          <a:prstGeom prst="rect">
            <a:avLst/>
          </a:prstGeom>
        </p:spPr>
        <p:txBody>
          <a:bodyPr spcFirstLastPara="1" wrap="square" lIns="91425" tIns="91425" rIns="91425" bIns="91425" anchor="t" anchorCtr="0">
            <a:noAutofit/>
          </a:bodyPr>
          <a:lstStyle/>
          <a:p>
            <a:pPr marL="0" lvl="0" indent="0" algn="l" rtl="0">
              <a:lnSpc>
                <a:spcPct val="107000"/>
              </a:lnSpc>
              <a:spcBef>
                <a:spcPts val="1200"/>
              </a:spcBef>
              <a:spcAft>
                <a:spcPts val="0"/>
              </a:spcAft>
              <a:buNone/>
            </a:pPr>
            <a:r>
              <a:rPr lang="en" sz="1400" b="1">
                <a:solidFill>
                  <a:schemeClr val="dk1"/>
                </a:solidFill>
                <a:latin typeface="Arial"/>
                <a:ea typeface="Arial"/>
                <a:cs typeface="Arial"/>
                <a:sym typeface="Arial"/>
              </a:rPr>
              <a:t>Function Block</a:t>
            </a:r>
            <a:r>
              <a:rPr lang="en" sz="1400">
                <a:solidFill>
                  <a:schemeClr val="dk1"/>
                </a:solidFill>
                <a:latin typeface="Arial"/>
                <a:ea typeface="Arial"/>
                <a:cs typeface="Arial"/>
                <a:sym typeface="Arial"/>
              </a:rPr>
              <a:t>:</a:t>
            </a:r>
            <a:endParaRPr sz="1400">
              <a:solidFill>
                <a:schemeClr val="dk1"/>
              </a:solidFill>
              <a:latin typeface="Arial"/>
              <a:ea typeface="Arial"/>
              <a:cs typeface="Arial"/>
              <a:sym typeface="Arial"/>
            </a:endParaRPr>
          </a:p>
          <a:p>
            <a:pPr marL="0" lvl="0" indent="0" algn="l" rtl="0">
              <a:lnSpc>
                <a:spcPct val="107000"/>
              </a:lnSpc>
              <a:spcBef>
                <a:spcPts val="1200"/>
              </a:spcBef>
              <a:spcAft>
                <a:spcPts val="0"/>
              </a:spcAft>
              <a:buNone/>
            </a:pPr>
            <a:endParaRPr sz="1400" b="1">
              <a:solidFill>
                <a:schemeClr val="dk1"/>
              </a:solidFill>
              <a:latin typeface="Arial"/>
              <a:ea typeface="Arial"/>
              <a:cs typeface="Arial"/>
              <a:sym typeface="Arial"/>
            </a:endParaRPr>
          </a:p>
          <a:p>
            <a:pPr marL="0" lvl="0" indent="0" algn="l" rtl="0">
              <a:spcBef>
                <a:spcPts val="1200"/>
              </a:spcBef>
              <a:spcAft>
                <a:spcPts val="0"/>
              </a:spcAft>
              <a:buNone/>
            </a:pPr>
            <a:endParaRPr/>
          </a:p>
        </p:txBody>
      </p:sp>
      <p:sp>
        <p:nvSpPr>
          <p:cNvPr id="338" name="Google Shape;338;p40"/>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pic>
        <p:nvPicPr>
          <p:cNvPr id="339" name="Google Shape;339;p40"/>
          <p:cNvPicPr preferRelativeResize="0"/>
          <p:nvPr/>
        </p:nvPicPr>
        <p:blipFill>
          <a:blip r:embed="rId3">
            <a:alphaModFix/>
          </a:blip>
          <a:stretch>
            <a:fillRect/>
          </a:stretch>
        </p:blipFill>
        <p:spPr>
          <a:xfrm>
            <a:off x="103025" y="109550"/>
            <a:ext cx="807800" cy="829250"/>
          </a:xfrm>
          <a:prstGeom prst="rect">
            <a:avLst/>
          </a:prstGeom>
          <a:noFill/>
          <a:ln>
            <a:noFill/>
          </a:ln>
        </p:spPr>
      </p:pic>
      <p:pic>
        <p:nvPicPr>
          <p:cNvPr id="340" name="Google Shape;340;p40"/>
          <p:cNvPicPr preferRelativeResize="0"/>
          <p:nvPr/>
        </p:nvPicPr>
        <p:blipFill>
          <a:blip r:embed="rId4">
            <a:alphaModFix/>
          </a:blip>
          <a:stretch>
            <a:fillRect/>
          </a:stretch>
        </p:blipFill>
        <p:spPr>
          <a:xfrm>
            <a:off x="1085850" y="1945988"/>
            <a:ext cx="6972300" cy="26955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1"/>
          <p:cNvSpPr txBox="1">
            <a:spLocks noGrp="1"/>
          </p:cNvSpPr>
          <p:nvPr>
            <p:ph type="title"/>
          </p:nvPr>
        </p:nvSpPr>
        <p:spPr>
          <a:xfrm>
            <a:off x="1778800" y="225025"/>
            <a:ext cx="6855000" cy="68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t>20. PLC LADDER DIAGRAM</a:t>
            </a:r>
            <a:endParaRPr sz="2400" b="1"/>
          </a:p>
        </p:txBody>
      </p:sp>
      <p:sp>
        <p:nvSpPr>
          <p:cNvPr id="346" name="Google Shape;346;p41"/>
          <p:cNvSpPr txBox="1">
            <a:spLocks noGrp="1"/>
          </p:cNvSpPr>
          <p:nvPr>
            <p:ph type="body" idx="1"/>
          </p:nvPr>
        </p:nvSpPr>
        <p:spPr>
          <a:xfrm>
            <a:off x="457200" y="1234150"/>
            <a:ext cx="8066100" cy="3348300"/>
          </a:xfrm>
          <a:prstGeom prst="rect">
            <a:avLst/>
          </a:prstGeom>
        </p:spPr>
        <p:txBody>
          <a:bodyPr spcFirstLastPara="1" wrap="square" lIns="91425" tIns="91425" rIns="91425" bIns="91425" anchor="t" anchorCtr="0">
            <a:noAutofit/>
          </a:bodyPr>
          <a:lstStyle/>
          <a:p>
            <a:pPr marL="0" lvl="0" indent="0" algn="l" rtl="0">
              <a:lnSpc>
                <a:spcPct val="107000"/>
              </a:lnSpc>
              <a:spcBef>
                <a:spcPts val="1200"/>
              </a:spcBef>
              <a:spcAft>
                <a:spcPts val="0"/>
              </a:spcAft>
              <a:buNone/>
            </a:pPr>
            <a:r>
              <a:rPr lang="en" sz="1400" b="1">
                <a:solidFill>
                  <a:schemeClr val="dk1"/>
                </a:solidFill>
                <a:latin typeface="Arial"/>
                <a:ea typeface="Arial"/>
                <a:cs typeface="Arial"/>
                <a:sym typeface="Arial"/>
              </a:rPr>
              <a:t>Function Block</a:t>
            </a:r>
            <a:r>
              <a:rPr lang="en" sz="1400">
                <a:solidFill>
                  <a:schemeClr val="dk1"/>
                </a:solidFill>
                <a:latin typeface="Arial"/>
                <a:ea typeface="Arial"/>
                <a:cs typeface="Arial"/>
                <a:sym typeface="Arial"/>
              </a:rPr>
              <a:t>:</a:t>
            </a:r>
            <a:endParaRPr sz="1400">
              <a:solidFill>
                <a:schemeClr val="dk1"/>
              </a:solidFill>
              <a:latin typeface="Arial"/>
              <a:ea typeface="Arial"/>
              <a:cs typeface="Arial"/>
              <a:sym typeface="Arial"/>
            </a:endParaRPr>
          </a:p>
          <a:p>
            <a:pPr marL="0" lvl="0" indent="0" algn="l" rtl="0">
              <a:lnSpc>
                <a:spcPct val="107000"/>
              </a:lnSpc>
              <a:spcBef>
                <a:spcPts val="1200"/>
              </a:spcBef>
              <a:spcAft>
                <a:spcPts val="0"/>
              </a:spcAft>
              <a:buNone/>
            </a:pPr>
            <a:endParaRPr sz="1400" b="1">
              <a:solidFill>
                <a:schemeClr val="dk1"/>
              </a:solidFill>
              <a:latin typeface="Arial"/>
              <a:ea typeface="Arial"/>
              <a:cs typeface="Arial"/>
              <a:sym typeface="Arial"/>
            </a:endParaRPr>
          </a:p>
          <a:p>
            <a:pPr marL="0" lvl="0" indent="0" algn="l" rtl="0">
              <a:spcBef>
                <a:spcPts val="1200"/>
              </a:spcBef>
              <a:spcAft>
                <a:spcPts val="0"/>
              </a:spcAft>
              <a:buNone/>
            </a:pPr>
            <a:endParaRPr/>
          </a:p>
        </p:txBody>
      </p:sp>
      <p:sp>
        <p:nvSpPr>
          <p:cNvPr id="347" name="Google Shape;347;p41"/>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pic>
        <p:nvPicPr>
          <p:cNvPr id="348" name="Google Shape;348;p41"/>
          <p:cNvPicPr preferRelativeResize="0"/>
          <p:nvPr/>
        </p:nvPicPr>
        <p:blipFill>
          <a:blip r:embed="rId3">
            <a:alphaModFix/>
          </a:blip>
          <a:stretch>
            <a:fillRect/>
          </a:stretch>
        </p:blipFill>
        <p:spPr>
          <a:xfrm>
            <a:off x="103025" y="109550"/>
            <a:ext cx="807800" cy="829250"/>
          </a:xfrm>
          <a:prstGeom prst="rect">
            <a:avLst/>
          </a:prstGeom>
          <a:noFill/>
          <a:ln>
            <a:noFill/>
          </a:ln>
        </p:spPr>
      </p:pic>
      <p:pic>
        <p:nvPicPr>
          <p:cNvPr id="349" name="Google Shape;349;p41"/>
          <p:cNvPicPr preferRelativeResize="0"/>
          <p:nvPr/>
        </p:nvPicPr>
        <p:blipFill>
          <a:blip r:embed="rId4">
            <a:alphaModFix/>
          </a:blip>
          <a:stretch>
            <a:fillRect/>
          </a:stretch>
        </p:blipFill>
        <p:spPr>
          <a:xfrm>
            <a:off x="1178975" y="1764600"/>
            <a:ext cx="7072051" cy="32288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2"/>
          <p:cNvSpPr txBox="1">
            <a:spLocks noGrp="1"/>
          </p:cNvSpPr>
          <p:nvPr>
            <p:ph type="title"/>
          </p:nvPr>
        </p:nvSpPr>
        <p:spPr>
          <a:xfrm>
            <a:off x="1778800" y="225025"/>
            <a:ext cx="6855000" cy="68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t>20. PLC LADDER DIAGRAM</a:t>
            </a:r>
            <a:endParaRPr sz="2400" b="1"/>
          </a:p>
        </p:txBody>
      </p:sp>
      <p:sp>
        <p:nvSpPr>
          <p:cNvPr id="355" name="Google Shape;355;p42"/>
          <p:cNvSpPr txBox="1">
            <a:spLocks noGrp="1"/>
          </p:cNvSpPr>
          <p:nvPr>
            <p:ph type="body" idx="1"/>
          </p:nvPr>
        </p:nvSpPr>
        <p:spPr>
          <a:xfrm>
            <a:off x="457200" y="1234150"/>
            <a:ext cx="8066100" cy="3348300"/>
          </a:xfrm>
          <a:prstGeom prst="rect">
            <a:avLst/>
          </a:prstGeom>
        </p:spPr>
        <p:txBody>
          <a:bodyPr spcFirstLastPara="1" wrap="square" lIns="91425" tIns="91425" rIns="91425" bIns="91425" anchor="t" anchorCtr="0">
            <a:noAutofit/>
          </a:bodyPr>
          <a:lstStyle/>
          <a:p>
            <a:pPr marL="0" lvl="0" indent="0" algn="l" rtl="0">
              <a:lnSpc>
                <a:spcPct val="107000"/>
              </a:lnSpc>
              <a:spcBef>
                <a:spcPts val="1200"/>
              </a:spcBef>
              <a:spcAft>
                <a:spcPts val="0"/>
              </a:spcAft>
              <a:buNone/>
            </a:pPr>
            <a:r>
              <a:rPr lang="en" sz="1400" b="1">
                <a:solidFill>
                  <a:schemeClr val="dk1"/>
                </a:solidFill>
                <a:latin typeface="Arial"/>
                <a:ea typeface="Arial"/>
                <a:cs typeface="Arial"/>
                <a:sym typeface="Arial"/>
              </a:rPr>
              <a:t>Function Block</a:t>
            </a:r>
            <a:r>
              <a:rPr lang="en" sz="1400">
                <a:solidFill>
                  <a:schemeClr val="dk1"/>
                </a:solidFill>
                <a:latin typeface="Arial"/>
                <a:ea typeface="Arial"/>
                <a:cs typeface="Arial"/>
                <a:sym typeface="Arial"/>
              </a:rPr>
              <a:t>:</a:t>
            </a:r>
            <a:endParaRPr sz="1400">
              <a:solidFill>
                <a:schemeClr val="dk1"/>
              </a:solidFill>
              <a:latin typeface="Arial"/>
              <a:ea typeface="Arial"/>
              <a:cs typeface="Arial"/>
              <a:sym typeface="Arial"/>
            </a:endParaRPr>
          </a:p>
          <a:p>
            <a:pPr marL="0" lvl="0" indent="0" algn="l" rtl="0">
              <a:lnSpc>
                <a:spcPct val="107000"/>
              </a:lnSpc>
              <a:spcBef>
                <a:spcPts val="1200"/>
              </a:spcBef>
              <a:spcAft>
                <a:spcPts val="0"/>
              </a:spcAft>
              <a:buNone/>
            </a:pPr>
            <a:endParaRPr sz="1400" b="1">
              <a:solidFill>
                <a:schemeClr val="dk1"/>
              </a:solidFill>
              <a:latin typeface="Arial"/>
              <a:ea typeface="Arial"/>
              <a:cs typeface="Arial"/>
              <a:sym typeface="Arial"/>
            </a:endParaRPr>
          </a:p>
          <a:p>
            <a:pPr marL="0" lvl="0" indent="0" algn="l" rtl="0">
              <a:spcBef>
                <a:spcPts val="1200"/>
              </a:spcBef>
              <a:spcAft>
                <a:spcPts val="0"/>
              </a:spcAft>
              <a:buNone/>
            </a:pPr>
            <a:endParaRPr/>
          </a:p>
        </p:txBody>
      </p:sp>
      <p:sp>
        <p:nvSpPr>
          <p:cNvPr id="356" name="Google Shape;356;p42"/>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pic>
        <p:nvPicPr>
          <p:cNvPr id="357" name="Google Shape;357;p42"/>
          <p:cNvPicPr preferRelativeResize="0"/>
          <p:nvPr/>
        </p:nvPicPr>
        <p:blipFill>
          <a:blip r:embed="rId3">
            <a:alphaModFix/>
          </a:blip>
          <a:stretch>
            <a:fillRect/>
          </a:stretch>
        </p:blipFill>
        <p:spPr>
          <a:xfrm>
            <a:off x="103025" y="109550"/>
            <a:ext cx="807800" cy="829250"/>
          </a:xfrm>
          <a:prstGeom prst="rect">
            <a:avLst/>
          </a:prstGeom>
          <a:noFill/>
          <a:ln>
            <a:noFill/>
          </a:ln>
        </p:spPr>
      </p:pic>
      <p:pic>
        <p:nvPicPr>
          <p:cNvPr id="358" name="Google Shape;358;p42"/>
          <p:cNvPicPr preferRelativeResize="0"/>
          <p:nvPr/>
        </p:nvPicPr>
        <p:blipFill>
          <a:blip r:embed="rId4">
            <a:alphaModFix/>
          </a:blip>
          <a:stretch>
            <a:fillRect/>
          </a:stretch>
        </p:blipFill>
        <p:spPr>
          <a:xfrm>
            <a:off x="547500" y="1910852"/>
            <a:ext cx="7885501" cy="30226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ctrTitle"/>
          </p:nvPr>
        </p:nvSpPr>
        <p:spPr>
          <a:xfrm>
            <a:off x="921200" y="1284978"/>
            <a:ext cx="7205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a:solidFill>
                  <a:schemeClr val="accent3"/>
                </a:solidFill>
              </a:rPr>
              <a:t>1.</a:t>
            </a:r>
            <a:endParaRPr sz="6000">
              <a:solidFill>
                <a:schemeClr val="accent3"/>
              </a:solidFill>
            </a:endParaRPr>
          </a:p>
          <a:p>
            <a:pPr marL="0" lvl="0" indent="0" algn="l" rtl="0">
              <a:spcBef>
                <a:spcPts val="0"/>
              </a:spcBef>
              <a:spcAft>
                <a:spcPts val="0"/>
              </a:spcAft>
              <a:buNone/>
            </a:pPr>
            <a:r>
              <a:rPr lang="en" sz="2300" b="0">
                <a:solidFill>
                  <a:schemeClr val="dk1"/>
                </a:solidFill>
                <a:latin typeface="Calibri"/>
                <a:ea typeface="Calibri"/>
                <a:cs typeface="Calibri"/>
                <a:sym typeface="Calibri"/>
              </a:rPr>
              <a:t>Filling is the task that is carried out by a machine and this process is widely used in many industries. </a:t>
            </a:r>
            <a:endParaRPr sz="4500"/>
          </a:p>
        </p:txBody>
      </p:sp>
      <p:sp>
        <p:nvSpPr>
          <p:cNvPr id="110" name="Google Shape;110;p16"/>
          <p:cNvSpPr txBox="1">
            <a:spLocks noGrp="1"/>
          </p:cNvSpPr>
          <p:nvPr>
            <p:ph type="subTitle" idx="1"/>
          </p:nvPr>
        </p:nvSpPr>
        <p:spPr>
          <a:xfrm>
            <a:off x="1035275" y="3108825"/>
            <a:ext cx="7205700" cy="1091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400">
                <a:solidFill>
                  <a:schemeClr val="dk1"/>
                </a:solidFill>
                <a:latin typeface="Arial"/>
                <a:ea typeface="Arial"/>
                <a:cs typeface="Arial"/>
                <a:sym typeface="Arial"/>
              </a:rPr>
              <a:t>In this project, the filling of the bottle is controlled by using a controller known as PLC which is also the heart of the entire system. For the conveyor system, a dc motor has been selected for better performance and ease of operation. A sensor has been used to detect the position of the bottles.</a:t>
            </a:r>
            <a:endParaRPr sz="1400">
              <a:solidFill>
                <a:schemeClr val="dk1"/>
              </a:solidFill>
              <a:latin typeface="Arial"/>
              <a:ea typeface="Arial"/>
              <a:cs typeface="Arial"/>
              <a:sym typeface="Arial"/>
            </a:endParaRPr>
          </a:p>
          <a:p>
            <a:pPr marL="0" lvl="0" indent="0" algn="r" rtl="0">
              <a:spcBef>
                <a:spcPts val="0"/>
              </a:spcBef>
              <a:spcAft>
                <a:spcPts val="0"/>
              </a:spcAft>
              <a:buNone/>
            </a:pPr>
            <a:endParaRP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112" name="Google Shape;112;p16"/>
          <p:cNvPicPr preferRelativeResize="0"/>
          <p:nvPr/>
        </p:nvPicPr>
        <p:blipFill>
          <a:blip r:embed="rId3">
            <a:alphaModFix/>
          </a:blip>
          <a:stretch>
            <a:fillRect/>
          </a:stretch>
        </p:blipFill>
        <p:spPr>
          <a:xfrm>
            <a:off x="113400" y="98825"/>
            <a:ext cx="807800" cy="8292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3"/>
          <p:cNvSpPr txBox="1">
            <a:spLocks noGrp="1"/>
          </p:cNvSpPr>
          <p:nvPr>
            <p:ph type="title"/>
          </p:nvPr>
        </p:nvSpPr>
        <p:spPr>
          <a:xfrm>
            <a:off x="1778800" y="225025"/>
            <a:ext cx="6855000" cy="68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t>20. PLC LADDER DIAGRAM</a:t>
            </a:r>
            <a:endParaRPr sz="2400" b="1"/>
          </a:p>
        </p:txBody>
      </p:sp>
      <p:sp>
        <p:nvSpPr>
          <p:cNvPr id="364" name="Google Shape;364;p43"/>
          <p:cNvSpPr txBox="1">
            <a:spLocks noGrp="1"/>
          </p:cNvSpPr>
          <p:nvPr>
            <p:ph type="body" idx="1"/>
          </p:nvPr>
        </p:nvSpPr>
        <p:spPr>
          <a:xfrm>
            <a:off x="457200" y="1234150"/>
            <a:ext cx="8066100" cy="3348300"/>
          </a:xfrm>
          <a:prstGeom prst="rect">
            <a:avLst/>
          </a:prstGeom>
        </p:spPr>
        <p:txBody>
          <a:bodyPr spcFirstLastPara="1" wrap="square" lIns="91425" tIns="91425" rIns="91425" bIns="91425" anchor="t" anchorCtr="0">
            <a:noAutofit/>
          </a:bodyPr>
          <a:lstStyle/>
          <a:p>
            <a:pPr marL="0" lvl="0" indent="0" algn="l" rtl="0">
              <a:lnSpc>
                <a:spcPct val="107000"/>
              </a:lnSpc>
              <a:spcBef>
                <a:spcPts val="1200"/>
              </a:spcBef>
              <a:spcAft>
                <a:spcPts val="0"/>
              </a:spcAft>
              <a:buNone/>
            </a:pPr>
            <a:r>
              <a:rPr lang="en" sz="1400" b="1">
                <a:solidFill>
                  <a:schemeClr val="dk1"/>
                </a:solidFill>
                <a:latin typeface="Arial"/>
                <a:ea typeface="Arial"/>
                <a:cs typeface="Arial"/>
                <a:sym typeface="Arial"/>
              </a:rPr>
              <a:t>Function Block</a:t>
            </a:r>
            <a:r>
              <a:rPr lang="en" sz="1400">
                <a:solidFill>
                  <a:schemeClr val="dk1"/>
                </a:solidFill>
                <a:latin typeface="Arial"/>
                <a:ea typeface="Arial"/>
                <a:cs typeface="Arial"/>
                <a:sym typeface="Arial"/>
              </a:rPr>
              <a:t>:</a:t>
            </a:r>
            <a:endParaRPr sz="1400">
              <a:solidFill>
                <a:schemeClr val="dk1"/>
              </a:solidFill>
              <a:latin typeface="Arial"/>
              <a:ea typeface="Arial"/>
              <a:cs typeface="Arial"/>
              <a:sym typeface="Arial"/>
            </a:endParaRPr>
          </a:p>
          <a:p>
            <a:pPr marL="0" lvl="0" indent="0" algn="l" rtl="0">
              <a:lnSpc>
                <a:spcPct val="107000"/>
              </a:lnSpc>
              <a:spcBef>
                <a:spcPts val="1200"/>
              </a:spcBef>
              <a:spcAft>
                <a:spcPts val="0"/>
              </a:spcAft>
              <a:buNone/>
            </a:pPr>
            <a:endParaRPr sz="1400" b="1">
              <a:solidFill>
                <a:schemeClr val="dk1"/>
              </a:solidFill>
              <a:latin typeface="Arial"/>
              <a:ea typeface="Arial"/>
              <a:cs typeface="Arial"/>
              <a:sym typeface="Arial"/>
            </a:endParaRPr>
          </a:p>
          <a:p>
            <a:pPr marL="0" lvl="0" indent="0" algn="l" rtl="0">
              <a:spcBef>
                <a:spcPts val="1200"/>
              </a:spcBef>
              <a:spcAft>
                <a:spcPts val="0"/>
              </a:spcAft>
              <a:buNone/>
            </a:pPr>
            <a:endParaRPr/>
          </a:p>
        </p:txBody>
      </p:sp>
      <p:sp>
        <p:nvSpPr>
          <p:cNvPr id="365" name="Google Shape;365;p43"/>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pic>
        <p:nvPicPr>
          <p:cNvPr id="366" name="Google Shape;366;p43"/>
          <p:cNvPicPr preferRelativeResize="0"/>
          <p:nvPr/>
        </p:nvPicPr>
        <p:blipFill>
          <a:blip r:embed="rId3">
            <a:alphaModFix/>
          </a:blip>
          <a:stretch>
            <a:fillRect/>
          </a:stretch>
        </p:blipFill>
        <p:spPr>
          <a:xfrm>
            <a:off x="103025" y="109550"/>
            <a:ext cx="807800" cy="829250"/>
          </a:xfrm>
          <a:prstGeom prst="rect">
            <a:avLst/>
          </a:prstGeom>
          <a:noFill/>
          <a:ln>
            <a:noFill/>
          </a:ln>
        </p:spPr>
      </p:pic>
      <p:pic>
        <p:nvPicPr>
          <p:cNvPr id="367" name="Google Shape;367;p43"/>
          <p:cNvPicPr preferRelativeResize="0"/>
          <p:nvPr/>
        </p:nvPicPr>
        <p:blipFill>
          <a:blip r:embed="rId4">
            <a:alphaModFix/>
          </a:blip>
          <a:stretch>
            <a:fillRect/>
          </a:stretch>
        </p:blipFill>
        <p:spPr>
          <a:xfrm>
            <a:off x="862013" y="1831188"/>
            <a:ext cx="7419975" cy="29813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44"/>
          <p:cNvSpPr txBox="1">
            <a:spLocks noGrp="1"/>
          </p:cNvSpPr>
          <p:nvPr>
            <p:ph type="title"/>
          </p:nvPr>
        </p:nvSpPr>
        <p:spPr>
          <a:xfrm>
            <a:off x="1778800" y="225025"/>
            <a:ext cx="6855000" cy="68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t>20. PLC LADDER DIAGRAM</a:t>
            </a:r>
            <a:endParaRPr sz="2400" b="1"/>
          </a:p>
        </p:txBody>
      </p:sp>
      <p:sp>
        <p:nvSpPr>
          <p:cNvPr id="373" name="Google Shape;373;p44"/>
          <p:cNvSpPr txBox="1">
            <a:spLocks noGrp="1"/>
          </p:cNvSpPr>
          <p:nvPr>
            <p:ph type="body" idx="1"/>
          </p:nvPr>
        </p:nvSpPr>
        <p:spPr>
          <a:xfrm>
            <a:off x="457200" y="1234150"/>
            <a:ext cx="8066100" cy="3348300"/>
          </a:xfrm>
          <a:prstGeom prst="rect">
            <a:avLst/>
          </a:prstGeom>
        </p:spPr>
        <p:txBody>
          <a:bodyPr spcFirstLastPara="1" wrap="square" lIns="91425" tIns="91425" rIns="91425" bIns="91425" anchor="t" anchorCtr="0">
            <a:noAutofit/>
          </a:bodyPr>
          <a:lstStyle/>
          <a:p>
            <a:pPr marL="0" lvl="0" indent="0" algn="l" rtl="0">
              <a:lnSpc>
                <a:spcPct val="107000"/>
              </a:lnSpc>
              <a:spcBef>
                <a:spcPts val="1200"/>
              </a:spcBef>
              <a:spcAft>
                <a:spcPts val="0"/>
              </a:spcAft>
              <a:buNone/>
            </a:pPr>
            <a:r>
              <a:rPr lang="en" sz="1400" b="1">
                <a:solidFill>
                  <a:schemeClr val="dk1"/>
                </a:solidFill>
                <a:latin typeface="Arial"/>
                <a:ea typeface="Arial"/>
                <a:cs typeface="Arial"/>
                <a:sym typeface="Arial"/>
              </a:rPr>
              <a:t>Function Block</a:t>
            </a:r>
            <a:r>
              <a:rPr lang="en" sz="1400">
                <a:solidFill>
                  <a:schemeClr val="dk1"/>
                </a:solidFill>
                <a:latin typeface="Arial"/>
                <a:ea typeface="Arial"/>
                <a:cs typeface="Arial"/>
                <a:sym typeface="Arial"/>
              </a:rPr>
              <a:t>:</a:t>
            </a:r>
            <a:endParaRPr sz="1400">
              <a:solidFill>
                <a:schemeClr val="dk1"/>
              </a:solidFill>
              <a:latin typeface="Arial"/>
              <a:ea typeface="Arial"/>
              <a:cs typeface="Arial"/>
              <a:sym typeface="Arial"/>
            </a:endParaRPr>
          </a:p>
          <a:p>
            <a:pPr marL="0" lvl="0" indent="0" algn="l" rtl="0">
              <a:lnSpc>
                <a:spcPct val="107000"/>
              </a:lnSpc>
              <a:spcBef>
                <a:spcPts val="1200"/>
              </a:spcBef>
              <a:spcAft>
                <a:spcPts val="0"/>
              </a:spcAft>
              <a:buNone/>
            </a:pPr>
            <a:endParaRPr sz="1400" b="1">
              <a:solidFill>
                <a:schemeClr val="dk1"/>
              </a:solidFill>
              <a:latin typeface="Arial"/>
              <a:ea typeface="Arial"/>
              <a:cs typeface="Arial"/>
              <a:sym typeface="Arial"/>
            </a:endParaRPr>
          </a:p>
          <a:p>
            <a:pPr marL="0" lvl="0" indent="0" algn="l" rtl="0">
              <a:spcBef>
                <a:spcPts val="1200"/>
              </a:spcBef>
              <a:spcAft>
                <a:spcPts val="0"/>
              </a:spcAft>
              <a:buNone/>
            </a:pPr>
            <a:endParaRPr/>
          </a:p>
        </p:txBody>
      </p:sp>
      <p:sp>
        <p:nvSpPr>
          <p:cNvPr id="374" name="Google Shape;374;p44"/>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pic>
        <p:nvPicPr>
          <p:cNvPr id="375" name="Google Shape;375;p44"/>
          <p:cNvPicPr preferRelativeResize="0"/>
          <p:nvPr/>
        </p:nvPicPr>
        <p:blipFill>
          <a:blip r:embed="rId3">
            <a:alphaModFix/>
          </a:blip>
          <a:stretch>
            <a:fillRect/>
          </a:stretch>
        </p:blipFill>
        <p:spPr>
          <a:xfrm>
            <a:off x="103025" y="109550"/>
            <a:ext cx="807800" cy="829250"/>
          </a:xfrm>
          <a:prstGeom prst="rect">
            <a:avLst/>
          </a:prstGeom>
          <a:noFill/>
          <a:ln>
            <a:noFill/>
          </a:ln>
        </p:spPr>
      </p:pic>
      <p:pic>
        <p:nvPicPr>
          <p:cNvPr id="376" name="Google Shape;376;p44"/>
          <p:cNvPicPr preferRelativeResize="0"/>
          <p:nvPr/>
        </p:nvPicPr>
        <p:blipFill>
          <a:blip r:embed="rId4">
            <a:alphaModFix/>
          </a:blip>
          <a:stretch>
            <a:fillRect/>
          </a:stretch>
        </p:blipFill>
        <p:spPr>
          <a:xfrm>
            <a:off x="1143000" y="1937150"/>
            <a:ext cx="6858000" cy="21907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45"/>
          <p:cNvSpPr txBox="1">
            <a:spLocks noGrp="1"/>
          </p:cNvSpPr>
          <p:nvPr>
            <p:ph type="ctrTitle" idx="4294967295"/>
          </p:nvPr>
        </p:nvSpPr>
        <p:spPr>
          <a:xfrm>
            <a:off x="878657" y="1440025"/>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b="1"/>
              <a:t>Thanks!</a:t>
            </a:r>
            <a:endParaRPr sz="6000" b="1"/>
          </a:p>
        </p:txBody>
      </p:sp>
      <p:sp>
        <p:nvSpPr>
          <p:cNvPr id="382" name="Google Shape;382;p45"/>
          <p:cNvSpPr txBox="1">
            <a:spLocks noGrp="1"/>
          </p:cNvSpPr>
          <p:nvPr>
            <p:ph type="subTitle" idx="4294967295"/>
          </p:nvPr>
        </p:nvSpPr>
        <p:spPr>
          <a:xfrm>
            <a:off x="878657" y="2444295"/>
            <a:ext cx="65937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a:t>ANY QUESTIONS?</a:t>
            </a:r>
            <a:endParaRPr sz="3600"/>
          </a:p>
        </p:txBody>
      </p:sp>
      <p:sp>
        <p:nvSpPr>
          <p:cNvPr id="383" name="Google Shape;383;p45"/>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7"/>
          <p:cNvSpPr txBox="1">
            <a:spLocks noGrp="1"/>
          </p:cNvSpPr>
          <p:nvPr>
            <p:ph type="ctrTitle"/>
          </p:nvPr>
        </p:nvSpPr>
        <p:spPr>
          <a:xfrm>
            <a:off x="921200" y="1509206"/>
            <a:ext cx="7205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1.1: </a:t>
            </a:r>
            <a:r>
              <a:rPr lang="en" sz="3500">
                <a:solidFill>
                  <a:srgbClr val="0B5394"/>
                </a:solidFill>
              </a:rPr>
              <a:t>Evaluation of Process</a:t>
            </a:r>
            <a:endParaRPr sz="3500">
              <a:solidFill>
                <a:srgbClr val="0B5394"/>
              </a:solidFill>
            </a:endParaRPr>
          </a:p>
        </p:txBody>
      </p:sp>
      <p:sp>
        <p:nvSpPr>
          <p:cNvPr id="118" name="Google Shape;118;p17"/>
          <p:cNvSpPr txBox="1">
            <a:spLocks noGrp="1"/>
          </p:cNvSpPr>
          <p:nvPr>
            <p:ph type="subTitle" idx="1"/>
          </p:nvPr>
        </p:nvSpPr>
        <p:spPr>
          <a:xfrm>
            <a:off x="921211" y="3108825"/>
            <a:ext cx="7319700" cy="784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351C75"/>
              </a:buClr>
              <a:buSzPts val="1800"/>
              <a:buAutoNum type="arabicPeriod"/>
            </a:pPr>
            <a:r>
              <a:rPr lang="en" dirty="0">
                <a:solidFill>
                  <a:srgbClr val="351C75"/>
                </a:solidFill>
              </a:rPr>
              <a:t>Bottle Pre-Wash</a:t>
            </a:r>
            <a:endParaRPr dirty="0">
              <a:solidFill>
                <a:srgbClr val="351C75"/>
              </a:solidFill>
            </a:endParaRPr>
          </a:p>
          <a:p>
            <a:pPr marL="457200" lvl="0" indent="-342900" algn="l" rtl="0">
              <a:spcBef>
                <a:spcPts val="0"/>
              </a:spcBef>
              <a:spcAft>
                <a:spcPts val="0"/>
              </a:spcAft>
              <a:buClr>
                <a:srgbClr val="351C75"/>
              </a:buClr>
              <a:buSzPts val="1800"/>
              <a:buAutoNum type="arabicPeriod"/>
            </a:pPr>
            <a:r>
              <a:rPr lang="en" dirty="0">
                <a:solidFill>
                  <a:srgbClr val="351C75"/>
                </a:solidFill>
              </a:rPr>
              <a:t>Bottle Wash</a:t>
            </a:r>
            <a:endParaRPr dirty="0">
              <a:solidFill>
                <a:srgbClr val="351C75"/>
              </a:solidFill>
            </a:endParaRPr>
          </a:p>
          <a:p>
            <a:pPr marL="457200" lvl="0" indent="-342900" algn="l" rtl="0">
              <a:spcBef>
                <a:spcPts val="0"/>
              </a:spcBef>
              <a:spcAft>
                <a:spcPts val="0"/>
              </a:spcAft>
              <a:buClr>
                <a:srgbClr val="351C75"/>
              </a:buClr>
              <a:buSzPts val="1800"/>
              <a:buAutoNum type="arabicPeriod"/>
            </a:pPr>
            <a:r>
              <a:rPr lang="en" dirty="0">
                <a:solidFill>
                  <a:srgbClr val="351C75"/>
                </a:solidFill>
              </a:rPr>
              <a:t>Bottle Sterilization</a:t>
            </a:r>
            <a:endParaRPr dirty="0">
              <a:solidFill>
                <a:srgbClr val="351C75"/>
              </a:solidFill>
            </a:endParaRPr>
          </a:p>
          <a:p>
            <a:pPr marL="457200" lvl="0" indent="-342900" algn="l" rtl="0">
              <a:spcBef>
                <a:spcPts val="0"/>
              </a:spcBef>
              <a:spcAft>
                <a:spcPts val="0"/>
              </a:spcAft>
              <a:buClr>
                <a:srgbClr val="351C75"/>
              </a:buClr>
              <a:buSzPts val="1800"/>
              <a:buAutoNum type="arabicPeriod"/>
            </a:pPr>
            <a:r>
              <a:rPr lang="en" dirty="0">
                <a:solidFill>
                  <a:srgbClr val="351C75"/>
                </a:solidFill>
              </a:rPr>
              <a:t>Bottle Rinse</a:t>
            </a:r>
            <a:endParaRPr dirty="0">
              <a:solidFill>
                <a:srgbClr val="351C75"/>
              </a:solidFill>
            </a:endParaRPr>
          </a:p>
          <a:p>
            <a:pPr marL="457200" lvl="0" indent="-342900" algn="l" rtl="0">
              <a:spcBef>
                <a:spcPts val="0"/>
              </a:spcBef>
              <a:spcAft>
                <a:spcPts val="0"/>
              </a:spcAft>
              <a:buClr>
                <a:srgbClr val="351C75"/>
              </a:buClr>
              <a:buSzPts val="1800"/>
              <a:buAutoNum type="arabicPeriod"/>
            </a:pPr>
            <a:r>
              <a:rPr lang="en" dirty="0">
                <a:solidFill>
                  <a:srgbClr val="351C75"/>
                </a:solidFill>
              </a:rPr>
              <a:t>Filling </a:t>
            </a:r>
            <a:r>
              <a:rPr lang="en-US" dirty="0" smtClean="0">
                <a:solidFill>
                  <a:srgbClr val="351C75"/>
                </a:solidFill>
              </a:rPr>
              <a:t>and </a:t>
            </a:r>
            <a:r>
              <a:rPr lang="en" dirty="0" smtClean="0">
                <a:solidFill>
                  <a:srgbClr val="351C75"/>
                </a:solidFill>
              </a:rPr>
              <a:t>Capping</a:t>
            </a:r>
            <a:endParaRPr dirty="0">
              <a:solidFill>
                <a:srgbClr val="351C75"/>
              </a:solidFill>
            </a:endParaRPr>
          </a:p>
        </p:txBody>
      </p:sp>
      <p:sp>
        <p:nvSpPr>
          <p:cNvPr id="119" name="Google Shape;119;p17"/>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120" name="Google Shape;120;p17"/>
          <p:cNvPicPr preferRelativeResize="0"/>
          <p:nvPr/>
        </p:nvPicPr>
        <p:blipFill>
          <a:blip r:embed="rId3">
            <a:alphaModFix/>
          </a:blip>
          <a:stretch>
            <a:fillRect/>
          </a:stretch>
        </p:blipFill>
        <p:spPr>
          <a:xfrm>
            <a:off x="113400" y="97625"/>
            <a:ext cx="807800" cy="829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ctrTitle" idx="4294967295"/>
          </p:nvPr>
        </p:nvSpPr>
        <p:spPr>
          <a:xfrm>
            <a:off x="685800" y="2811715"/>
            <a:ext cx="7772400" cy="78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800" b="1" dirty="0"/>
              <a:t>2. FlowChart</a:t>
            </a:r>
            <a:endParaRPr sz="3800" b="1" dirty="0"/>
          </a:p>
          <a:p>
            <a:pPr marL="0" lvl="0" indent="0" algn="ctr" rtl="0">
              <a:spcBef>
                <a:spcPts val="0"/>
              </a:spcBef>
              <a:spcAft>
                <a:spcPts val="0"/>
              </a:spcAft>
              <a:buNone/>
            </a:pPr>
            <a:endParaRPr sz="6000" b="1" dirty="0"/>
          </a:p>
        </p:txBody>
      </p:sp>
      <p:sp>
        <p:nvSpPr>
          <p:cNvPr id="126" name="Google Shape;126;p18"/>
          <p:cNvSpPr txBox="1">
            <a:spLocks noGrp="1"/>
          </p:cNvSpPr>
          <p:nvPr>
            <p:ph type="subTitle" idx="4294967295"/>
          </p:nvPr>
        </p:nvSpPr>
        <p:spPr>
          <a:xfrm>
            <a:off x="685800" y="3663300"/>
            <a:ext cx="7772400" cy="7848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600" b="1" dirty="0">
                <a:solidFill>
                  <a:schemeClr val="dk1"/>
                </a:solidFill>
                <a:latin typeface="Arial"/>
                <a:ea typeface="Arial"/>
                <a:cs typeface="Arial"/>
                <a:sym typeface="Arial"/>
              </a:rPr>
              <a:t>First we have push button which sometimes can be interpreted as an automatic and manual button based on situation and user decision then if the button was pushed it will go to next level otherwise it will feedback to itself.</a:t>
            </a:r>
            <a:endParaRPr sz="1600" b="1" dirty="0">
              <a:solidFill>
                <a:schemeClr val="dk1"/>
              </a:solidFill>
              <a:latin typeface="Arial"/>
              <a:ea typeface="Arial"/>
              <a:cs typeface="Arial"/>
              <a:sym typeface="Arial"/>
            </a:endParaRPr>
          </a:p>
          <a:p>
            <a:pPr marL="0" lvl="0" indent="0" algn="ctr" rtl="0">
              <a:spcBef>
                <a:spcPts val="600"/>
              </a:spcBef>
              <a:spcAft>
                <a:spcPts val="0"/>
              </a:spcAft>
              <a:buNone/>
            </a:pPr>
            <a:endParaRPr sz="1800" dirty="0"/>
          </a:p>
        </p:txBody>
      </p:sp>
      <p:grpSp>
        <p:nvGrpSpPr>
          <p:cNvPr id="127" name="Google Shape;127;p18"/>
          <p:cNvGrpSpPr/>
          <p:nvPr/>
        </p:nvGrpSpPr>
        <p:grpSpPr>
          <a:xfrm>
            <a:off x="3384426" y="567049"/>
            <a:ext cx="2222406" cy="2111795"/>
            <a:chOff x="3075562" y="756050"/>
            <a:chExt cx="2931161" cy="2815726"/>
          </a:xfrm>
        </p:grpSpPr>
        <p:sp>
          <p:nvSpPr>
            <p:cNvPr id="128" name="Google Shape;128;p18"/>
            <p:cNvSpPr/>
            <p:nvPr/>
          </p:nvSpPr>
          <p:spPr>
            <a:xfrm>
              <a:off x="3950843" y="1762696"/>
              <a:ext cx="1326900" cy="1326900"/>
            </a:xfrm>
            <a:prstGeom prst="ellipse">
              <a:avLst/>
            </a:prstGeom>
            <a:noFill/>
            <a:ln w="9525"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8"/>
            <p:cNvSpPr/>
            <p:nvPr/>
          </p:nvSpPr>
          <p:spPr>
            <a:xfrm>
              <a:off x="3472643" y="1284496"/>
              <a:ext cx="2283300" cy="2283300"/>
            </a:xfrm>
            <a:prstGeom prst="rect">
              <a:avLst/>
            </a:prstGeom>
            <a:noFill/>
            <a:ln w="9525" cap="flat" cmpd="sng">
              <a:solidFill>
                <a:srgbClr val="FFFFFF"/>
              </a:solidFill>
              <a:prstDash val="dash"/>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8"/>
            <p:cNvSpPr/>
            <p:nvPr/>
          </p:nvSpPr>
          <p:spPr>
            <a:xfrm>
              <a:off x="5883273" y="1280600"/>
              <a:ext cx="123450" cy="2275725"/>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131" name="Google Shape;131;p18"/>
            <p:cNvSpPr/>
            <p:nvPr/>
          </p:nvSpPr>
          <p:spPr>
            <a:xfrm rot="-5400000">
              <a:off x="4546838" y="-55875"/>
              <a:ext cx="123450" cy="2275725"/>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132" name="Google Shape;132;p18"/>
            <p:cNvSpPr/>
            <p:nvPr/>
          </p:nvSpPr>
          <p:spPr>
            <a:xfrm rot="-5400000">
              <a:off x="3075562" y="756050"/>
              <a:ext cx="1326900" cy="13269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3" name="Google Shape;133;p18"/>
            <p:cNvCxnSpPr/>
            <p:nvPr/>
          </p:nvCxnSpPr>
          <p:spPr>
            <a:xfrm>
              <a:off x="3480293" y="1292146"/>
              <a:ext cx="2268000" cy="2268000"/>
            </a:xfrm>
            <a:prstGeom prst="straightConnector1">
              <a:avLst/>
            </a:prstGeom>
            <a:noFill/>
            <a:ln w="9525" cap="flat" cmpd="sng">
              <a:solidFill>
                <a:srgbClr val="FFFFFF"/>
              </a:solidFill>
              <a:prstDash val="dash"/>
              <a:round/>
              <a:headEnd type="none" w="med" len="med"/>
              <a:tailEnd type="none" w="med" len="med"/>
            </a:ln>
          </p:spPr>
        </p:cxnSp>
        <p:cxnSp>
          <p:nvCxnSpPr>
            <p:cNvPr id="134" name="Google Shape;134;p18"/>
            <p:cNvCxnSpPr>
              <a:endCxn id="128" idx="7"/>
            </p:cNvCxnSpPr>
            <p:nvPr/>
          </p:nvCxnSpPr>
          <p:spPr>
            <a:xfrm flipH="1">
              <a:off x="5083423" y="1280516"/>
              <a:ext cx="676500" cy="676500"/>
            </a:xfrm>
            <a:prstGeom prst="straightConnector1">
              <a:avLst/>
            </a:prstGeom>
            <a:noFill/>
            <a:ln w="9525" cap="flat" cmpd="sng">
              <a:solidFill>
                <a:srgbClr val="FFFFFF"/>
              </a:solidFill>
              <a:prstDash val="dash"/>
              <a:round/>
              <a:headEnd type="none" w="med" len="med"/>
              <a:tailEnd type="none" w="med" len="med"/>
            </a:ln>
          </p:spPr>
        </p:cxnSp>
        <p:cxnSp>
          <p:nvCxnSpPr>
            <p:cNvPr id="135" name="Google Shape;135;p18"/>
            <p:cNvCxnSpPr/>
            <p:nvPr/>
          </p:nvCxnSpPr>
          <p:spPr>
            <a:xfrm>
              <a:off x="3345288" y="1288325"/>
              <a:ext cx="0" cy="2283300"/>
            </a:xfrm>
            <a:prstGeom prst="straightConnector1">
              <a:avLst/>
            </a:prstGeom>
            <a:noFill/>
            <a:ln w="9525" cap="flat" cmpd="sng">
              <a:solidFill>
                <a:srgbClr val="FFFFFF"/>
              </a:solidFill>
              <a:prstDash val="solid"/>
              <a:round/>
              <a:headEnd type="triangle" w="sm" len="sm"/>
              <a:tailEnd type="triangle" w="sm" len="sm"/>
            </a:ln>
          </p:spPr>
        </p:cxnSp>
        <p:cxnSp>
          <p:nvCxnSpPr>
            <p:cNvPr id="136" name="Google Shape;136;p18"/>
            <p:cNvCxnSpPr>
              <a:stCxn id="128" idx="3"/>
            </p:cNvCxnSpPr>
            <p:nvPr/>
          </p:nvCxnSpPr>
          <p:spPr>
            <a:xfrm flipH="1">
              <a:off x="3468663" y="2895276"/>
              <a:ext cx="676500" cy="676500"/>
            </a:xfrm>
            <a:prstGeom prst="straightConnector1">
              <a:avLst/>
            </a:prstGeom>
            <a:noFill/>
            <a:ln w="9525" cap="flat" cmpd="sng">
              <a:solidFill>
                <a:srgbClr val="FFFFFF"/>
              </a:solidFill>
              <a:prstDash val="dash"/>
              <a:round/>
              <a:headEnd type="none" w="med" len="med"/>
              <a:tailEnd type="none" w="med" len="med"/>
            </a:ln>
          </p:spPr>
        </p:cxnSp>
      </p:grpSp>
      <p:sp>
        <p:nvSpPr>
          <p:cNvPr id="137" name="Google Shape;137;p18"/>
          <p:cNvSpPr/>
          <p:nvPr/>
        </p:nvSpPr>
        <p:spPr>
          <a:xfrm>
            <a:off x="4254089" y="1497787"/>
            <a:ext cx="598974" cy="598352"/>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8"/>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139" name="Google Shape;139;p18"/>
          <p:cNvPicPr preferRelativeResize="0"/>
          <p:nvPr/>
        </p:nvPicPr>
        <p:blipFill>
          <a:blip r:embed="rId3">
            <a:alphaModFix/>
          </a:blip>
          <a:stretch>
            <a:fillRect/>
          </a:stretch>
        </p:blipFill>
        <p:spPr>
          <a:xfrm>
            <a:off x="103025" y="109550"/>
            <a:ext cx="807800" cy="82925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9"/>
          <p:cNvSpPr txBox="1">
            <a:spLocks noGrp="1"/>
          </p:cNvSpPr>
          <p:nvPr>
            <p:ph type="body" idx="1"/>
          </p:nvPr>
        </p:nvSpPr>
        <p:spPr>
          <a:xfrm>
            <a:off x="343225" y="1125000"/>
            <a:ext cx="8290800" cy="3639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a:p>
        </p:txBody>
      </p:sp>
      <p:sp>
        <p:nvSpPr>
          <p:cNvPr id="146" name="Google Shape;146;p19"/>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147" name="Google Shape;147;p19"/>
          <p:cNvPicPr preferRelativeResize="0"/>
          <p:nvPr/>
        </p:nvPicPr>
        <p:blipFill>
          <a:blip r:embed="rId3">
            <a:alphaModFix/>
          </a:blip>
          <a:stretch>
            <a:fillRect/>
          </a:stretch>
        </p:blipFill>
        <p:spPr>
          <a:xfrm>
            <a:off x="561278" y="0"/>
            <a:ext cx="3845797" cy="5143500"/>
          </a:xfrm>
          <a:prstGeom prst="rect">
            <a:avLst/>
          </a:prstGeom>
          <a:noFill/>
          <a:ln>
            <a:noFill/>
          </a:ln>
        </p:spPr>
      </p:pic>
      <p:pic>
        <p:nvPicPr>
          <p:cNvPr id="148" name="Google Shape;148;p19"/>
          <p:cNvPicPr preferRelativeResize="0"/>
          <p:nvPr/>
        </p:nvPicPr>
        <p:blipFill>
          <a:blip r:embed="rId4">
            <a:alphaModFix/>
          </a:blip>
          <a:stretch>
            <a:fillRect/>
          </a:stretch>
        </p:blipFill>
        <p:spPr>
          <a:xfrm>
            <a:off x="4625128" y="0"/>
            <a:ext cx="3898019" cy="514350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0"/>
          <p:cNvSpPr txBox="1">
            <a:spLocks noGrp="1"/>
          </p:cNvSpPr>
          <p:nvPr>
            <p:ph type="body" idx="1"/>
          </p:nvPr>
        </p:nvSpPr>
        <p:spPr>
          <a:xfrm>
            <a:off x="636750" y="810225"/>
            <a:ext cx="8347500" cy="3885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700" b="1">
                <a:solidFill>
                  <a:srgbClr val="073763"/>
                </a:solidFill>
              </a:rPr>
              <a:t>STEP 1 :	 Press the "START" Push Button. </a:t>
            </a:r>
            <a:endParaRPr sz="1700" b="1">
              <a:solidFill>
                <a:srgbClr val="073763"/>
              </a:solidFill>
            </a:endParaRPr>
          </a:p>
          <a:p>
            <a:pPr marL="0" lvl="0" indent="0" algn="l" rtl="0">
              <a:spcBef>
                <a:spcPts val="600"/>
              </a:spcBef>
              <a:spcAft>
                <a:spcPts val="0"/>
              </a:spcAft>
              <a:buNone/>
            </a:pPr>
            <a:r>
              <a:rPr lang="en" sz="1700" b="1">
                <a:solidFill>
                  <a:srgbClr val="073763"/>
                </a:solidFill>
              </a:rPr>
              <a:t>STEP 2 :	Then the "MOTOR" starts and the conveyor moves forward. </a:t>
            </a:r>
            <a:endParaRPr sz="1700" b="1">
              <a:solidFill>
                <a:srgbClr val="073763"/>
              </a:solidFill>
            </a:endParaRPr>
          </a:p>
          <a:p>
            <a:pPr marL="0" lvl="0" indent="0" algn="l" rtl="0">
              <a:spcBef>
                <a:spcPts val="600"/>
              </a:spcBef>
              <a:spcAft>
                <a:spcPts val="0"/>
              </a:spcAft>
              <a:buNone/>
            </a:pPr>
            <a:r>
              <a:rPr lang="en" sz="1700" b="1">
                <a:solidFill>
                  <a:srgbClr val="073763"/>
                </a:solidFill>
              </a:rPr>
              <a:t>STEP 3 :	If the sensor detects the presence of bottle which is in position with the solenoid valve, then the conveyor will stop. </a:t>
            </a:r>
            <a:endParaRPr sz="1700" b="1">
              <a:solidFill>
                <a:srgbClr val="073763"/>
              </a:solidFill>
            </a:endParaRPr>
          </a:p>
          <a:p>
            <a:pPr marL="0" lvl="0" indent="0" algn="l" rtl="0">
              <a:spcBef>
                <a:spcPts val="600"/>
              </a:spcBef>
              <a:spcAft>
                <a:spcPts val="0"/>
              </a:spcAft>
              <a:buNone/>
            </a:pPr>
            <a:r>
              <a:rPr lang="en" sz="1700" b="1">
                <a:solidFill>
                  <a:srgbClr val="073763"/>
                </a:solidFill>
              </a:rPr>
              <a:t>STEP 4 :	If the sensor does not detects any presence of the bottle, the conveyor keeps on moving. </a:t>
            </a:r>
            <a:endParaRPr sz="1700" b="1">
              <a:solidFill>
                <a:srgbClr val="073763"/>
              </a:solidFill>
            </a:endParaRPr>
          </a:p>
          <a:p>
            <a:pPr marL="0" lvl="0" indent="0" algn="l" rtl="0">
              <a:spcBef>
                <a:spcPts val="600"/>
              </a:spcBef>
              <a:spcAft>
                <a:spcPts val="0"/>
              </a:spcAft>
              <a:buNone/>
            </a:pPr>
            <a:r>
              <a:rPr lang="en" sz="1700" b="1">
                <a:solidFill>
                  <a:srgbClr val="073763"/>
                </a:solidFill>
              </a:rPr>
              <a:t>STEP 5 :	After some delay the valve turn "ON" and the bottle will get filled till the timer gets off. </a:t>
            </a:r>
            <a:endParaRPr sz="1700" b="1">
              <a:solidFill>
                <a:srgbClr val="073763"/>
              </a:solidFill>
            </a:endParaRPr>
          </a:p>
          <a:p>
            <a:pPr marL="0" lvl="0" indent="0" algn="l" rtl="0">
              <a:spcBef>
                <a:spcPts val="600"/>
              </a:spcBef>
              <a:spcAft>
                <a:spcPts val="0"/>
              </a:spcAft>
              <a:buNone/>
            </a:pPr>
            <a:r>
              <a:rPr lang="en" sz="1700" b="1">
                <a:solidFill>
                  <a:srgbClr val="073763"/>
                </a:solidFill>
              </a:rPr>
              <a:t>STEP 6 :	After the bottle is filled delay is provide and then after the delay the motor starts running. </a:t>
            </a:r>
            <a:endParaRPr sz="1700" b="1">
              <a:solidFill>
                <a:srgbClr val="073763"/>
              </a:solidFill>
            </a:endParaRPr>
          </a:p>
          <a:p>
            <a:pPr marL="0" lvl="0" indent="0" algn="l" rtl="0">
              <a:spcBef>
                <a:spcPts val="600"/>
              </a:spcBef>
              <a:spcAft>
                <a:spcPts val="0"/>
              </a:spcAft>
              <a:buNone/>
            </a:pPr>
            <a:r>
              <a:rPr lang="en" sz="1700" b="1">
                <a:solidFill>
                  <a:srgbClr val="073763"/>
                </a:solidFill>
              </a:rPr>
              <a:t>STEP 7 :	And the process respects itself repeats itself from step 3 </a:t>
            </a:r>
            <a:endParaRPr sz="1700" b="1">
              <a:solidFill>
                <a:srgbClr val="073763"/>
              </a:solidFill>
            </a:endParaRPr>
          </a:p>
          <a:p>
            <a:pPr marL="0" lvl="0" indent="0" algn="l" rtl="0">
              <a:spcBef>
                <a:spcPts val="600"/>
              </a:spcBef>
              <a:spcAft>
                <a:spcPts val="0"/>
              </a:spcAft>
              <a:buNone/>
            </a:pPr>
            <a:endParaRPr sz="1700" b="1">
              <a:solidFill>
                <a:srgbClr val="073763"/>
              </a:solidFill>
            </a:endParaRPr>
          </a:p>
        </p:txBody>
      </p:sp>
      <p:sp>
        <p:nvSpPr>
          <p:cNvPr id="154" name="Google Shape;154;p20"/>
          <p:cNvSpPr txBox="1">
            <a:spLocks noGrp="1"/>
          </p:cNvSpPr>
          <p:nvPr>
            <p:ph type="title"/>
          </p:nvPr>
        </p:nvSpPr>
        <p:spPr>
          <a:xfrm>
            <a:off x="1435900" y="181725"/>
            <a:ext cx="7187100" cy="68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800" b="1"/>
              <a:t>3. Algorithm</a:t>
            </a:r>
            <a:endParaRPr sz="3800" b="1"/>
          </a:p>
          <a:p>
            <a:pPr marL="0" lvl="0" indent="0" algn="l" rtl="0">
              <a:spcBef>
                <a:spcPts val="0"/>
              </a:spcBef>
              <a:spcAft>
                <a:spcPts val="0"/>
              </a:spcAft>
              <a:buNone/>
            </a:pPr>
            <a:endParaRPr/>
          </a:p>
        </p:txBody>
      </p:sp>
      <p:sp>
        <p:nvSpPr>
          <p:cNvPr id="155" name="Google Shape;155;p20"/>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156" name="Google Shape;156;p20"/>
          <p:cNvPicPr preferRelativeResize="0"/>
          <p:nvPr/>
        </p:nvPicPr>
        <p:blipFill>
          <a:blip r:embed="rId3">
            <a:alphaModFix/>
          </a:blip>
          <a:stretch>
            <a:fillRect/>
          </a:stretch>
        </p:blipFill>
        <p:spPr>
          <a:xfrm>
            <a:off x="103025" y="109550"/>
            <a:ext cx="807800" cy="82925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1"/>
          <p:cNvSpPr txBox="1">
            <a:spLocks noGrp="1"/>
          </p:cNvSpPr>
          <p:nvPr>
            <p:ph type="title"/>
          </p:nvPr>
        </p:nvSpPr>
        <p:spPr>
          <a:xfrm>
            <a:off x="1414475" y="235750"/>
            <a:ext cx="7219500" cy="6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800" b="1"/>
              <a:t>4.Manual Mode</a:t>
            </a:r>
            <a:endParaRPr sz="3800" b="1"/>
          </a:p>
          <a:p>
            <a:pPr marL="0" lvl="0" indent="0" algn="l" rtl="0">
              <a:spcBef>
                <a:spcPts val="0"/>
              </a:spcBef>
              <a:spcAft>
                <a:spcPts val="0"/>
              </a:spcAft>
              <a:buNone/>
            </a:pPr>
            <a:endParaRPr/>
          </a:p>
        </p:txBody>
      </p:sp>
      <p:sp>
        <p:nvSpPr>
          <p:cNvPr id="162" name="Google Shape;162;p21"/>
          <p:cNvSpPr txBox="1">
            <a:spLocks noGrp="1"/>
          </p:cNvSpPr>
          <p:nvPr>
            <p:ph type="body" idx="1"/>
          </p:nvPr>
        </p:nvSpPr>
        <p:spPr>
          <a:xfrm>
            <a:off x="407200" y="1024025"/>
            <a:ext cx="8475900" cy="3830100"/>
          </a:xfrm>
          <a:prstGeom prst="rect">
            <a:avLst/>
          </a:prstGeom>
        </p:spPr>
        <p:txBody>
          <a:bodyPr spcFirstLastPara="1" wrap="square" lIns="91425" tIns="91425" rIns="91425" bIns="91425"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 sz="1900">
                <a:solidFill>
                  <a:schemeClr val="dk1"/>
                </a:solidFill>
                <a:latin typeface="Arial"/>
                <a:ea typeface="Arial"/>
                <a:cs typeface="Arial"/>
                <a:sym typeface="Arial"/>
              </a:rPr>
              <a:t>In automatic mode every valve and every sensor will be checked automatically and it will alarm the user if anything is no longer working accordingly, but as we switch to manual mod the system will alarm the user to let him know that the system will no longer check itself and everything need to be done manually.</a:t>
            </a:r>
            <a:endParaRPr sz="1900">
              <a:solidFill>
                <a:schemeClr val="dk1"/>
              </a:solidFill>
              <a:latin typeface="Arial"/>
              <a:ea typeface="Arial"/>
              <a:cs typeface="Arial"/>
              <a:sym typeface="Arial"/>
            </a:endParaRPr>
          </a:p>
          <a:p>
            <a:pPr marL="0" lvl="0" indent="0" algn="just" rtl="0">
              <a:lnSpc>
                <a:spcPct val="115000"/>
              </a:lnSpc>
              <a:spcBef>
                <a:spcPts val="1200"/>
              </a:spcBef>
              <a:spcAft>
                <a:spcPts val="0"/>
              </a:spcAft>
              <a:buClr>
                <a:schemeClr val="dk1"/>
              </a:buClr>
              <a:buSzPts val="1100"/>
              <a:buFont typeface="Arial"/>
              <a:buNone/>
            </a:pPr>
            <a:r>
              <a:rPr lang="en" sz="1900">
                <a:solidFill>
                  <a:schemeClr val="dk1"/>
                </a:solidFill>
                <a:latin typeface="Arial"/>
                <a:ea typeface="Arial"/>
                <a:cs typeface="Arial"/>
                <a:sym typeface="Arial"/>
              </a:rPr>
              <a:t>In both automatic and manual system in case of emergency an alarm will be set off in automatic mode the breaks will work automatic and stop the setup and the valve will be closed to prevent from the liquid from licking, but in manual it will the operators job.</a:t>
            </a:r>
            <a:endParaRPr sz="1900">
              <a:solidFill>
                <a:schemeClr val="dk1"/>
              </a:solidFill>
              <a:latin typeface="Arial"/>
              <a:ea typeface="Arial"/>
              <a:cs typeface="Arial"/>
              <a:sym typeface="Arial"/>
            </a:endParaRPr>
          </a:p>
          <a:p>
            <a:pPr marL="0" lvl="0" indent="0" algn="l" rtl="0">
              <a:spcBef>
                <a:spcPts val="1200"/>
              </a:spcBef>
              <a:spcAft>
                <a:spcPts val="0"/>
              </a:spcAft>
              <a:buNone/>
            </a:pPr>
            <a:endParaRPr b="1"/>
          </a:p>
        </p:txBody>
      </p:sp>
      <p:sp>
        <p:nvSpPr>
          <p:cNvPr id="163" name="Google Shape;163;p21"/>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164" name="Google Shape;164;p21"/>
          <p:cNvPicPr preferRelativeResize="0"/>
          <p:nvPr/>
        </p:nvPicPr>
        <p:blipFill>
          <a:blip r:embed="rId3">
            <a:alphaModFix/>
          </a:blip>
          <a:stretch>
            <a:fillRect/>
          </a:stretch>
        </p:blipFill>
        <p:spPr>
          <a:xfrm>
            <a:off x="103025" y="109550"/>
            <a:ext cx="807800" cy="82925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2"/>
          <p:cNvSpPr txBox="1">
            <a:spLocks noGrp="1"/>
          </p:cNvSpPr>
          <p:nvPr>
            <p:ph type="title"/>
          </p:nvPr>
        </p:nvSpPr>
        <p:spPr>
          <a:xfrm>
            <a:off x="1821650" y="235750"/>
            <a:ext cx="6812400" cy="6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800" b="1"/>
              <a:t>5.Safety Procedure</a:t>
            </a:r>
            <a:endParaRPr sz="3800" b="1"/>
          </a:p>
        </p:txBody>
      </p:sp>
      <p:sp>
        <p:nvSpPr>
          <p:cNvPr id="170" name="Google Shape;170;p22"/>
          <p:cNvSpPr txBox="1">
            <a:spLocks noGrp="1"/>
          </p:cNvSpPr>
          <p:nvPr>
            <p:ph type="body" idx="1"/>
          </p:nvPr>
        </p:nvSpPr>
        <p:spPr>
          <a:xfrm>
            <a:off x="457200" y="1234150"/>
            <a:ext cx="8176800" cy="3348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700" dirty="0">
                <a:solidFill>
                  <a:schemeClr val="dk1"/>
                </a:solidFill>
                <a:latin typeface="Arial"/>
                <a:ea typeface="Arial"/>
                <a:cs typeface="Arial"/>
                <a:sym typeface="Arial"/>
              </a:rPr>
              <a:t>Before reopening after each shutdown, You need to check the water tank, chain plate, conveyor </a:t>
            </a:r>
            <a:r>
              <a:rPr lang="en" sz="1700" dirty="0" smtClean="0">
                <a:solidFill>
                  <a:schemeClr val="dk1"/>
                </a:solidFill>
                <a:latin typeface="Arial"/>
                <a:ea typeface="Arial"/>
                <a:cs typeface="Arial"/>
                <a:sym typeface="Arial"/>
              </a:rPr>
              <a:t>belt, </a:t>
            </a:r>
            <a:r>
              <a:rPr lang="en" sz="1700" dirty="0">
                <a:solidFill>
                  <a:schemeClr val="dk1"/>
                </a:solidFill>
                <a:latin typeface="Arial"/>
                <a:ea typeface="Arial"/>
                <a:cs typeface="Arial"/>
                <a:sym typeface="Arial"/>
              </a:rPr>
              <a:t>etc. for abnormalities, and pay attention to whether the water source, power </a:t>
            </a:r>
            <a:r>
              <a:rPr lang="en" sz="1700" dirty="0" smtClean="0">
                <a:solidFill>
                  <a:schemeClr val="dk1"/>
                </a:solidFill>
                <a:latin typeface="Arial"/>
                <a:ea typeface="Arial"/>
                <a:cs typeface="Arial"/>
                <a:sym typeface="Arial"/>
              </a:rPr>
              <a:t>supply are </a:t>
            </a:r>
            <a:r>
              <a:rPr lang="en" sz="1700" dirty="0">
                <a:solidFill>
                  <a:schemeClr val="dk1"/>
                </a:solidFill>
                <a:latin typeface="Arial"/>
                <a:ea typeface="Arial"/>
                <a:cs typeface="Arial"/>
                <a:sym typeface="Arial"/>
              </a:rPr>
              <a:t>connected. Power QF, power indicator light is on, fault indicator light and emergency stop indicator light are not on, you can press the start button on the operation control box and the start switch at the filling place to start the overall operation of the machine. Press the stop button at the installation place and the control box. After stopping, the main power supply should be turned off.</a:t>
            </a:r>
            <a:endParaRPr sz="1700" dirty="0">
              <a:solidFill>
                <a:schemeClr val="dk1"/>
              </a:solidFill>
              <a:latin typeface="Arial"/>
              <a:ea typeface="Arial"/>
              <a:cs typeface="Arial"/>
              <a:sym typeface="Arial"/>
            </a:endParaRPr>
          </a:p>
          <a:p>
            <a:pPr marL="0" lvl="0" indent="0" algn="l" rtl="0">
              <a:spcBef>
                <a:spcPts val="600"/>
              </a:spcBef>
              <a:spcAft>
                <a:spcPts val="0"/>
              </a:spcAft>
              <a:buNone/>
            </a:pPr>
            <a:r>
              <a:rPr lang="en" sz="1700" dirty="0">
                <a:solidFill>
                  <a:schemeClr val="dk1"/>
                </a:solidFill>
                <a:latin typeface="Calibri"/>
                <a:ea typeface="Calibri"/>
                <a:cs typeface="Calibri"/>
                <a:sym typeface="Calibri"/>
              </a:rPr>
              <a:t>The sensor is a high-precision, high-sealing, high-sensitivity device. Impact and overload are strictly prohibited. It must not be touched during work. </a:t>
            </a:r>
            <a:endParaRPr sz="1700" dirty="0"/>
          </a:p>
        </p:txBody>
      </p:sp>
      <p:sp>
        <p:nvSpPr>
          <p:cNvPr id="171" name="Google Shape;171;p22"/>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172" name="Google Shape;172;p22"/>
          <p:cNvPicPr preferRelativeResize="0"/>
          <p:nvPr/>
        </p:nvPicPr>
        <p:blipFill>
          <a:blip r:embed="rId3">
            <a:alphaModFix/>
          </a:blip>
          <a:stretch>
            <a:fillRect/>
          </a:stretch>
        </p:blipFill>
        <p:spPr>
          <a:xfrm>
            <a:off x="103025" y="109550"/>
            <a:ext cx="807800" cy="82925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Valentine template">
  <a:themeElements>
    <a:clrScheme name="Custom 347">
      <a:dk1>
        <a:srgbClr val="000000"/>
      </a:dk1>
      <a:lt1>
        <a:srgbClr val="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1711</Words>
  <Application>Microsoft Office PowerPoint</Application>
  <PresentationFormat>On-screen Show (16:9)</PresentationFormat>
  <Paragraphs>144</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Times New Roman</vt:lpstr>
      <vt:lpstr>Arial</vt:lpstr>
      <vt:lpstr>Calibri</vt:lpstr>
      <vt:lpstr>Cousine</vt:lpstr>
      <vt:lpstr>Valentine template</vt:lpstr>
      <vt:lpstr>PLC Based Automatic Bottle Filling System  Professor: Dr.Afshar  Winter 2022</vt:lpstr>
      <vt:lpstr>Teamwork</vt:lpstr>
      <vt:lpstr>1. Filling is the task that is carried out by a machine and this process is widely used in many industries. </vt:lpstr>
      <vt:lpstr>1.1: Evaluation of Process</vt:lpstr>
      <vt:lpstr>2. FlowChart </vt:lpstr>
      <vt:lpstr>PowerPoint Presentation</vt:lpstr>
      <vt:lpstr>3. Algorithm </vt:lpstr>
      <vt:lpstr>4.Manual Mode </vt:lpstr>
      <vt:lpstr>5.Safety Procedure</vt:lpstr>
      <vt:lpstr>6.Before the main Process</vt:lpstr>
      <vt:lpstr>7.Redundancy</vt:lpstr>
      <vt:lpstr>8.define disturbance  </vt:lpstr>
      <vt:lpstr>9.</vt:lpstr>
      <vt:lpstr>11. Hardware </vt:lpstr>
      <vt:lpstr>14. Disturbance in the surface sensor, or photoelectric sensor  </vt:lpstr>
      <vt:lpstr>14. Disturbance in the surface sensor, or photoelectric sensor  </vt:lpstr>
      <vt:lpstr>15.power outage</vt:lpstr>
      <vt:lpstr>17.SELECTION OF PLC</vt:lpstr>
      <vt:lpstr>17.SELECTION OF PLC</vt:lpstr>
      <vt:lpstr>18. Input /    Output</vt:lpstr>
      <vt:lpstr>19. Power Budget </vt:lpstr>
      <vt:lpstr>LADDER DIAGRAM</vt:lpstr>
      <vt:lpstr>20. PLC LADDER DIAGRAM</vt:lpstr>
      <vt:lpstr>20. PLC LADDER DIAGRAM</vt:lpstr>
      <vt:lpstr>20. PLC LADDER DIAGRAM</vt:lpstr>
      <vt:lpstr>20. PLC LADDER DIAGRAM</vt:lpstr>
      <vt:lpstr>20. PLC LADDER DIAGRAM</vt:lpstr>
      <vt:lpstr>20. PLC LADDER DIAGRAM</vt:lpstr>
      <vt:lpstr>20. PLC LADDER DIAGRAM</vt:lpstr>
      <vt:lpstr>20. PLC LADDER DIAGRAM</vt:lpstr>
      <vt:lpstr>20. PLC LADDER DIAGRAM</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PLC Based Automatic Bottle Filling System  Professor: Dr.Afshar  Winter 2022</dc:title>
  <cp:lastModifiedBy>Mahban Jafari</cp:lastModifiedBy>
  <cp:revision>3</cp:revision>
  <dcterms:modified xsi:type="dcterms:W3CDTF">2022-01-24T21:45:39Z</dcterms:modified>
</cp:coreProperties>
</file>