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0955-790A-4B08-8E3D-B6B73E1F431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Genetic Diversity at Native Alleles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Effective Size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0118" y="2346326"/>
            <a:ext cx="3316816" cy="1325563"/>
          </a:xfrm>
        </p:spPr>
        <p:txBody>
          <a:bodyPr/>
          <a:lstStyle/>
          <a:p>
            <a:r>
              <a:rPr lang="en-US" sz="7200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 &amp; Genome equivalent Change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3581666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sampleIndiv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41799" y="1577977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candes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933" y="4507443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8933" y="543057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1799" y="2592657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41799" y="3581665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 Composition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58166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8933" y="4507443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conttac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933" y="543057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210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5133" y="2414059"/>
            <a:ext cx="5003800" cy="1325563"/>
          </a:xfrm>
        </p:spPr>
        <p:txBody>
          <a:bodyPr/>
          <a:lstStyle/>
          <a:p>
            <a:r>
              <a:rPr lang="en-US" b="1" dirty="0" smtClean="0"/>
              <a:t>Individual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8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Inbreeding </a:t>
            </a:r>
            <a:r>
              <a:rPr lang="en-US" b="1" dirty="0" smtClean="0"/>
              <a:t>Coefficients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pedInbreeding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627300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 at Native Alleles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Breed Composition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599" y="2617260"/>
            <a:ext cx="5357283" cy="1325563"/>
          </a:xfrm>
        </p:spPr>
        <p:txBody>
          <a:bodyPr/>
          <a:lstStyle/>
          <a:p>
            <a:r>
              <a:rPr lang="en-US" b="1" dirty="0" smtClean="0"/>
              <a:t>Population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27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Genetic </a:t>
            </a:r>
            <a:r>
              <a:rPr lang="en-US" b="1" dirty="0" smtClean="0"/>
              <a:t>Diversity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86</Words>
  <Application>Microsoft Office PowerPoint</Application>
  <PresentationFormat>화면 슬라이드 쇼(4:3)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OCS</vt:lpstr>
      <vt:lpstr>Quality Control</vt:lpstr>
      <vt:lpstr>Individual Parameter</vt:lpstr>
      <vt:lpstr>Inbreeding Coefficients</vt:lpstr>
      <vt:lpstr>Kinship</vt:lpstr>
      <vt:lpstr>Kinship at Native Alleles</vt:lpstr>
      <vt:lpstr>Breed Composition</vt:lpstr>
      <vt:lpstr>Population Parameter</vt:lpstr>
      <vt:lpstr>Genetic Diversity</vt:lpstr>
      <vt:lpstr>Genetic Diversity at Native Alleles</vt:lpstr>
      <vt:lpstr>Native Effective Size</vt:lpstr>
      <vt:lpstr>Change</vt:lpstr>
      <vt:lpstr>Ne &amp; Genome equivalent Change</vt:lpstr>
      <vt:lpstr>Breed Composition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</dc:title>
  <dc:creator>mahboob</dc:creator>
  <cp:lastModifiedBy>mahboob</cp:lastModifiedBy>
  <cp:revision>9</cp:revision>
  <dcterms:created xsi:type="dcterms:W3CDTF">2023-09-06T07:17:27Z</dcterms:created>
  <dcterms:modified xsi:type="dcterms:W3CDTF">2023-09-06T23:54:43Z</dcterms:modified>
</cp:coreProperties>
</file>