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72" r:id="rId4"/>
    <p:sldId id="273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81" r:id="rId13"/>
    <p:sldId id="282" r:id="rId14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1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2214" y="-1362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22" y="-114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48" y="4806162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48" y="4806162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60948" y="4806162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iki-ng/contiki-ng.git" TargetMode="External"/><Relationship Id="rId2" Type="http://schemas.openxmlformats.org/officeDocument/2006/relationships/hyperlink" Target="http://processors.wiki.ti.com/index.php/Contiki_setting_up_sw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Developing with Contiki-NG in</a:t>
            </a:r>
            <a:br>
              <a:rPr lang="nb-NO" dirty="0" smtClean="0"/>
            </a:br>
            <a:r>
              <a:rPr lang="nb-NO" dirty="0" smtClean="0"/>
              <a:t>Code Composer Studio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8314" y="2559850"/>
            <a:ext cx="8458200" cy="1114425"/>
          </a:xfrm>
        </p:spPr>
        <p:txBody>
          <a:bodyPr/>
          <a:lstStyle/>
          <a:p>
            <a:r>
              <a:rPr lang="nb-NO" dirty="0" smtClean="0"/>
              <a:t>Convenient step-debugging for all platforms</a:t>
            </a:r>
            <a:endParaRPr lang="en-US" dirty="0" smtClean="0"/>
          </a:p>
        </p:txBody>
      </p:sp>
      <p:sp>
        <p:nvSpPr>
          <p:cNvPr id="6148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7B5736C-021E-4EDA-A2F9-FF199D20DBAA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8. Build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7"/>
            <a:ext cx="3114672" cy="3709449"/>
          </a:xfrm>
        </p:spPr>
        <p:txBody>
          <a:bodyPr/>
          <a:lstStyle/>
          <a:p>
            <a:r>
              <a:rPr lang="nb-NO" dirty="0" smtClean="0"/>
              <a:t>CCS should now be able to build the *.elf file</a:t>
            </a:r>
          </a:p>
          <a:p>
            <a:r>
              <a:rPr lang="nb-NO" dirty="0" smtClean="0"/>
              <a:t>If something goes wrong, it is usually due to tools not being found. Check the PATH environment variable in that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1051890"/>
            <a:ext cx="5544744" cy="28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9. Create a default debug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7"/>
            <a:ext cx="3305171" cy="3709449"/>
          </a:xfrm>
        </p:spPr>
        <p:txBody>
          <a:bodyPr/>
          <a:lstStyle/>
          <a:p>
            <a:r>
              <a:rPr lang="nb-NO" dirty="0" smtClean="0"/>
              <a:t>Start a debug session and let CCS create a default debug configuration for the XDS110 debug interface</a:t>
            </a:r>
          </a:p>
          <a:p>
            <a:r>
              <a:rPr lang="nb-NO" dirty="0" smtClean="0"/>
              <a:t>This is expected to fail because the executable filepath guessed by CCS is wrong</a:t>
            </a:r>
          </a:p>
          <a:p>
            <a:r>
              <a:rPr lang="nb-NO" dirty="0" smtClean="0"/>
              <a:t>Open the newly created launch session for that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27" y="785761"/>
            <a:ext cx="1933845" cy="733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25" y="1914525"/>
            <a:ext cx="5378727" cy="27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8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10. Set the correct executable 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7"/>
            <a:ext cx="2867022" cy="3709449"/>
          </a:xfrm>
        </p:spPr>
        <p:txBody>
          <a:bodyPr/>
          <a:lstStyle/>
          <a:p>
            <a:r>
              <a:rPr lang="nb-NO" dirty="0" smtClean="0"/>
              <a:t>CCS tries to deduce the executable filepath from a magic variable</a:t>
            </a:r>
          </a:p>
          <a:p>
            <a:r>
              <a:rPr lang="nb-NO" dirty="0" smtClean="0"/>
              <a:t>But we are building it with an external makefile</a:t>
            </a:r>
          </a:p>
          <a:p>
            <a:r>
              <a:rPr lang="nb-NO" dirty="0" smtClean="0"/>
              <a:t>The executable path needs to be hard-coded (unless we find a simpler solution)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666748"/>
            <a:ext cx="5307414" cy="38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11. Start 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2800347" cy="3709449"/>
          </a:xfrm>
        </p:spPr>
        <p:txBody>
          <a:bodyPr/>
          <a:lstStyle/>
          <a:p>
            <a:r>
              <a:rPr lang="nb-NO" dirty="0" smtClean="0"/>
              <a:t>Now that the launch configuration points to the correct file, start the debug session again</a:t>
            </a:r>
          </a:p>
          <a:p>
            <a:r>
              <a:rPr lang="nb-NO" dirty="0" smtClean="0"/>
              <a:t>You are now able to step through the source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0" y="1004585"/>
            <a:ext cx="5652532" cy="32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Prerequisites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Setup the Software Development Environment for Contiki-NG</a:t>
            </a:r>
          </a:p>
          <a:p>
            <a:pPr lvl="1"/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processors.wiki.ti.com/index.php/Contiki_setting_up_sw</a:t>
            </a:r>
            <a:endParaRPr lang="nb-NO" dirty="0"/>
          </a:p>
          <a:p>
            <a:r>
              <a:rPr lang="nb-NO" dirty="0" smtClean="0"/>
              <a:t>In short:</a:t>
            </a:r>
            <a:endParaRPr lang="nb-NO" dirty="0"/>
          </a:p>
          <a:p>
            <a:pPr lvl="1"/>
            <a:r>
              <a:rPr lang="nb-NO" dirty="0" smtClean="0"/>
              <a:t>Clone the Contiki-NG repository</a:t>
            </a:r>
          </a:p>
          <a:p>
            <a:pPr lvl="2"/>
            <a:r>
              <a:rPr lang="nb-NO" i="1" dirty="0"/>
              <a:t>git clone </a:t>
            </a:r>
            <a:r>
              <a:rPr lang="nb-NO" i="1" dirty="0">
                <a:hlinkClick r:id="rId3"/>
              </a:rPr>
              <a:t>https://</a:t>
            </a:r>
            <a:r>
              <a:rPr lang="nb-NO" i="1" dirty="0" smtClean="0">
                <a:hlinkClick r:id="rId3"/>
              </a:rPr>
              <a:t>github.com/contiki-ng/contiki-ng.git</a:t>
            </a:r>
            <a:r>
              <a:rPr lang="nb-NO" i="1" dirty="0" smtClean="0"/>
              <a:t> </a:t>
            </a:r>
          </a:p>
          <a:p>
            <a:pPr lvl="1"/>
            <a:r>
              <a:rPr lang="nb-NO" dirty="0" smtClean="0"/>
              <a:t>Checkout the CC13x0/CC26x0 driverlib submodules from the cloned repository</a:t>
            </a:r>
          </a:p>
          <a:p>
            <a:pPr lvl="2"/>
            <a:r>
              <a:rPr lang="nb-NO" i="1" dirty="0" smtClean="0"/>
              <a:t>cd contiki-ng/arch/cpu/cc26xx-cc13xx/lib &amp;&amp; git submodule update --init -- .</a:t>
            </a:r>
          </a:p>
          <a:p>
            <a:pPr lvl="1"/>
            <a:endParaRPr lang="nb-NO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5571E-02C7-4909-A943-092A83DD3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1. Create an empty CCS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3528069" cy="3709449"/>
          </a:xfrm>
        </p:spPr>
        <p:txBody>
          <a:bodyPr/>
          <a:lstStyle/>
          <a:p>
            <a:r>
              <a:rPr lang="nb-NO" dirty="0" smtClean="0"/>
              <a:t>Create a new CCS project</a:t>
            </a:r>
          </a:p>
          <a:p>
            <a:pPr lvl="1"/>
            <a:r>
              <a:rPr lang="nb-NO" dirty="0" smtClean="0"/>
              <a:t>File -&gt; New -&gt; CCS Project</a:t>
            </a:r>
          </a:p>
          <a:p>
            <a:r>
              <a:rPr lang="nb-NO" dirty="0" smtClean="0"/>
              <a:t>Make sure correct Target device is selected</a:t>
            </a:r>
          </a:p>
          <a:p>
            <a:r>
              <a:rPr lang="nb-NO" dirty="0" smtClean="0"/>
              <a:t>Name the project to whatever your liking</a:t>
            </a:r>
          </a:p>
          <a:p>
            <a:r>
              <a:rPr lang="nb-NO" dirty="0" smtClean="0"/>
              <a:t>Make sure GNU compiler is selected, as well as the Empty Project template</a:t>
            </a:r>
          </a:p>
          <a:p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05" y="619125"/>
            <a:ext cx="416345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2. Add a path variable for Contiki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7"/>
            <a:ext cx="2706856" cy="3709449"/>
          </a:xfrm>
        </p:spPr>
        <p:txBody>
          <a:bodyPr/>
          <a:lstStyle/>
          <a:p>
            <a:r>
              <a:rPr lang="nb-NO" dirty="0" smtClean="0"/>
              <a:t>Add path variable in project preferences</a:t>
            </a:r>
          </a:p>
          <a:p>
            <a:r>
              <a:rPr lang="nb-NO" dirty="0" smtClean="0"/>
              <a:t>Just for Convenience</a:t>
            </a:r>
          </a:p>
          <a:p>
            <a:r>
              <a:rPr lang="nb-NO" dirty="0" smtClean="0"/>
              <a:t>Allows us to refer to the Contiki source folder later</a:t>
            </a:r>
          </a:p>
          <a:p>
            <a:r>
              <a:rPr lang="nb-NO" dirty="0" smtClean="0"/>
              <a:t>Makes it possible to switch to another contiki folder without changing the project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714079"/>
            <a:ext cx="5749352" cy="37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3. Add Contiki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4" y="776832"/>
            <a:ext cx="3838572" cy="3709449"/>
          </a:xfrm>
        </p:spPr>
        <p:txBody>
          <a:bodyPr/>
          <a:lstStyle/>
          <a:p>
            <a:r>
              <a:rPr lang="nb-NO" dirty="0" smtClean="0"/>
              <a:t>Add new folder</a:t>
            </a:r>
          </a:p>
          <a:p>
            <a:pPr lvl="1"/>
            <a:r>
              <a:rPr lang="nb-NO" dirty="0" smtClean="0"/>
              <a:t>Right click project -&gt; New -&gt; Folder</a:t>
            </a:r>
          </a:p>
          <a:p>
            <a:r>
              <a:rPr lang="nb-NO" dirty="0" smtClean="0"/>
              <a:t>Click advanced settings</a:t>
            </a:r>
          </a:p>
          <a:p>
            <a:r>
              <a:rPr lang="nb-NO" dirty="0" smtClean="0"/>
              <a:t>Add a link based on the CONTIKI_ROOT variable</a:t>
            </a:r>
          </a:p>
          <a:p>
            <a:r>
              <a:rPr lang="nb-NO" dirty="0" smtClean="0"/>
              <a:t>This allows to browse Contiki files whithout copying them into the project folder.</a:t>
            </a:r>
          </a:p>
          <a:p>
            <a:r>
              <a:rPr lang="nb-NO" dirty="0" smtClean="0"/>
              <a:t>CCS may find .cfg files in the Contiki source tree and asks whether it should build them with XDCTools. </a:t>
            </a:r>
            <a:r>
              <a:rPr lang="nb-NO" b="1" u="sng" dirty="0" smtClean="0"/>
              <a:t>Click «No».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75" y="285750"/>
            <a:ext cx="321775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4. Adjust PATH Environment </a:t>
            </a:r>
            <a:r>
              <a:rPr lang="nb-NO" dirty="0"/>
              <a:t>V</a:t>
            </a:r>
            <a:r>
              <a:rPr lang="nb-NO" dirty="0" smtClean="0"/>
              <a:t>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93882"/>
            <a:ext cx="3609975" cy="3044693"/>
          </a:xfrm>
        </p:spPr>
        <p:txBody>
          <a:bodyPr/>
          <a:lstStyle/>
          <a:p>
            <a:r>
              <a:rPr lang="nb-NO" dirty="0" smtClean="0"/>
              <a:t>The Contiki build system needs </a:t>
            </a:r>
            <a:r>
              <a:rPr lang="nb-NO" i="1" dirty="0" smtClean="0"/>
              <a:t>git</a:t>
            </a:r>
            <a:r>
              <a:rPr lang="nb-NO" dirty="0" smtClean="0"/>
              <a:t>, </a:t>
            </a:r>
            <a:r>
              <a:rPr lang="nb-NO" i="1" dirty="0" smtClean="0"/>
              <a:t>make </a:t>
            </a:r>
            <a:r>
              <a:rPr lang="nb-NO" dirty="0" smtClean="0"/>
              <a:t>and some other shell tools to be in the PATH environment variable</a:t>
            </a:r>
          </a:p>
          <a:p>
            <a:r>
              <a:rPr lang="nb-NO" dirty="0" smtClean="0"/>
              <a:t>Git Bash provides all the necessary GNU </a:t>
            </a:r>
            <a:r>
              <a:rPr lang="nb-NO" dirty="0" smtClean="0"/>
              <a:t>tools, and is </a:t>
            </a:r>
            <a:r>
              <a:rPr lang="nb-NO" dirty="0" smtClean="0"/>
              <a:t>a commonly used git distribution for Windows</a:t>
            </a:r>
          </a:p>
          <a:p>
            <a:r>
              <a:rPr lang="nb-NO" dirty="0" smtClean="0"/>
              <a:t>Be sure </a:t>
            </a:r>
            <a:r>
              <a:rPr lang="nb-NO" dirty="0" smtClean="0"/>
              <a:t>both </a:t>
            </a:r>
            <a:r>
              <a:rPr lang="nb-NO" b="1" dirty="0" smtClean="0"/>
              <a:t>/bin </a:t>
            </a:r>
            <a:r>
              <a:rPr lang="nb-NO" dirty="0" smtClean="0"/>
              <a:t>and </a:t>
            </a:r>
            <a:r>
              <a:rPr lang="nb-NO" b="1" dirty="0" smtClean="0"/>
              <a:t>/usr/bin  </a:t>
            </a:r>
            <a:r>
              <a:rPr lang="nb-NO" dirty="0" smtClean="0"/>
              <a:t>paths are </a:t>
            </a:r>
            <a:r>
              <a:rPr lang="nb-NO" dirty="0" smtClean="0"/>
              <a:t>added</a:t>
            </a:r>
          </a:p>
          <a:p>
            <a:endParaRPr lang="nb-NO" dirty="0" smtClean="0"/>
          </a:p>
          <a:p>
            <a:pPr marL="0" indent="0">
              <a:buNone/>
            </a:pPr>
            <a:r>
              <a:rPr lang="nb-NO" smtClean="0"/>
              <a:t>Example</a:t>
            </a:r>
            <a:r>
              <a:rPr lang="nb-NO" dirty="0" smtClean="0"/>
              <a:t>: Prepend </a:t>
            </a:r>
            <a:r>
              <a:rPr lang="nb-NO" dirty="0" smtClean="0"/>
              <a:t>the following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4519999"/>
            <a:ext cx="804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C:\Program Files\Git\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bin;C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:\Program 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Files\Git\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\bin;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691834"/>
            <a:ext cx="4683125" cy="336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5. Adjust Builder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7"/>
            <a:ext cx="3343272" cy="4052343"/>
          </a:xfrm>
        </p:spPr>
        <p:txBody>
          <a:bodyPr/>
          <a:lstStyle/>
          <a:p>
            <a:r>
              <a:rPr lang="nb-NO" dirty="0" smtClean="0"/>
              <a:t>Make sure you are viewing advanced settings</a:t>
            </a:r>
          </a:p>
          <a:p>
            <a:r>
              <a:rPr lang="nb-NO" dirty="0" smtClean="0"/>
              <a:t>Do not let CCS generate makefiles</a:t>
            </a:r>
          </a:p>
          <a:p>
            <a:r>
              <a:rPr lang="nb-NO" dirty="0" smtClean="0"/>
              <a:t>For building an example, use the example’s source directory as build directory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Note: When creating your own applications, put the application sources and the Makefile into your project directory, not in the Contiki directory.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48" y="912021"/>
            <a:ext cx="5197699" cy="27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6. Modify the build 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7"/>
            <a:ext cx="3019422" cy="3709449"/>
          </a:xfrm>
        </p:spPr>
        <p:txBody>
          <a:bodyPr/>
          <a:lstStyle/>
          <a:p>
            <a:r>
              <a:rPr lang="nb-NO" dirty="0" smtClean="0"/>
              <a:t>In the same panel, uncheck build on save</a:t>
            </a:r>
          </a:p>
          <a:p>
            <a:r>
              <a:rPr lang="nb-NO" dirty="0" smtClean="0"/>
              <a:t>It is sufficient to build the executable (*.elf)</a:t>
            </a:r>
          </a:p>
          <a:p>
            <a:r>
              <a:rPr lang="nb-NO" dirty="0"/>
              <a:t>N</a:t>
            </a:r>
            <a:r>
              <a:rPr lang="nb-NO" dirty="0" smtClean="0"/>
              <a:t>o need to do hex conversion, which requires the </a:t>
            </a:r>
            <a:r>
              <a:rPr lang="nb-NO" i="1" dirty="0" smtClean="0"/>
              <a:t>srecord</a:t>
            </a:r>
            <a:r>
              <a:rPr lang="nb-NO" dirty="0" smtClean="0"/>
              <a:t> command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54" y="790574"/>
            <a:ext cx="5633454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4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7. Add board and target variables, debug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3267072" cy="3709449"/>
          </a:xfrm>
        </p:spPr>
        <p:txBody>
          <a:bodyPr/>
          <a:lstStyle/>
          <a:p>
            <a:r>
              <a:rPr lang="nb-NO" dirty="0" smtClean="0"/>
              <a:t>You can set those variables either in the Makefile or in the CCS environment just like PATH</a:t>
            </a:r>
          </a:p>
          <a:p>
            <a:r>
              <a:rPr lang="nb-NO" dirty="0" smtClean="0"/>
              <a:t>TARGET=srf06-cc26xx </a:t>
            </a:r>
            <a:br>
              <a:rPr lang="nb-NO" dirty="0" smtClean="0"/>
            </a:br>
            <a:r>
              <a:rPr lang="nb-NO" dirty="0" smtClean="0"/>
              <a:t>for CC13x0 and CC26x0 devices</a:t>
            </a:r>
          </a:p>
          <a:p>
            <a:r>
              <a:rPr lang="nb-NO" dirty="0" smtClean="0"/>
              <a:t>BOARD=launchpad/cc1310 for the CC1310 launchpad</a:t>
            </a:r>
          </a:p>
          <a:p>
            <a:r>
              <a:rPr lang="nb-NO" dirty="0"/>
              <a:t>Add CFLAGS += -</a:t>
            </a:r>
            <a:r>
              <a:rPr lang="nb-NO" dirty="0" smtClean="0"/>
              <a:t>g</a:t>
            </a:r>
            <a:br>
              <a:rPr lang="nb-NO" dirty="0" smtClean="0"/>
            </a:br>
            <a:r>
              <a:rPr lang="nb-NO" dirty="0" smtClean="0"/>
              <a:t>to enable debug symbols</a:t>
            </a:r>
            <a:endParaRPr lang="nb-NO" dirty="0"/>
          </a:p>
          <a:p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0" y="670744"/>
            <a:ext cx="4326099" cy="38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565</Words>
  <Application>Microsoft Office PowerPoint</Application>
  <PresentationFormat>On-screen Show (16:9)</PresentationFormat>
  <Paragraphs>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FinalPowerpoint</vt:lpstr>
      <vt:lpstr>Developing with Contiki-NG in Code Composer Studio</vt:lpstr>
      <vt:lpstr>Prerequisites</vt:lpstr>
      <vt:lpstr>1. Create an empty CCS project</vt:lpstr>
      <vt:lpstr>2. Add a path variable for Contiki</vt:lpstr>
      <vt:lpstr>3. Add Contiki sources</vt:lpstr>
      <vt:lpstr>4. Adjust PATH Environment Variable</vt:lpstr>
      <vt:lpstr>5. Adjust Builder settings</vt:lpstr>
      <vt:lpstr>6. Modify the build target</vt:lpstr>
      <vt:lpstr>7. Add board and target variables, debug symbols</vt:lpstr>
      <vt:lpstr>8. Build the project</vt:lpstr>
      <vt:lpstr>9. Create a default debug session</vt:lpstr>
      <vt:lpstr>10. Set the correct executable path</vt:lpstr>
      <vt:lpstr>11. Start debugging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Windows User</cp:lastModifiedBy>
  <cp:revision>170</cp:revision>
  <dcterms:created xsi:type="dcterms:W3CDTF">2007-12-19T20:51:45Z</dcterms:created>
  <dcterms:modified xsi:type="dcterms:W3CDTF">2018-06-07T11:58:27Z</dcterms:modified>
</cp:coreProperties>
</file>