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9" r:id="rId2"/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wnak Tanjil" initials="RT" lastIdx="1" clrIdx="0">
    <p:extLst>
      <p:ext uri="{19B8F6BF-5375-455C-9EA6-DF929625EA0E}">
        <p15:presenceInfo xmlns:p15="http://schemas.microsoft.com/office/powerpoint/2012/main" userId="f21a2fffbd7d19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37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551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9916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532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47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49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3252"/>
            <a:ext cx="12192000" cy="639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 Management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Mahbub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Hasan            161-35-1511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Rownak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Jahan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Tanjil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161-35-1463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4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ID			Name			Meal</a:t>
            </a:r>
          </a:p>
          <a:p>
            <a:r>
              <a:rPr lang="en-US" sz="2800" dirty="0"/>
              <a:t>1			</a:t>
            </a:r>
            <a:r>
              <a:rPr lang="en-US" sz="2800" dirty="0" err="1"/>
              <a:t>shakil</a:t>
            </a:r>
            <a:r>
              <a:rPr lang="en-US" sz="2800" dirty="0"/>
              <a:t>			2</a:t>
            </a:r>
          </a:p>
          <a:p>
            <a:r>
              <a:rPr lang="en-US" sz="2800" dirty="0"/>
              <a:t>2			</a:t>
            </a:r>
            <a:r>
              <a:rPr lang="en-US" sz="2800" dirty="0" err="1"/>
              <a:t>Foysal</a:t>
            </a:r>
            <a:r>
              <a:rPr lang="en-US" sz="2800" dirty="0"/>
              <a:t>			3</a:t>
            </a:r>
          </a:p>
          <a:p>
            <a:r>
              <a:rPr lang="en-US" sz="2800" dirty="0"/>
              <a:t>4			Jami			2</a:t>
            </a:r>
          </a:p>
          <a:p>
            <a:r>
              <a:rPr lang="en-US" sz="2800" dirty="0"/>
              <a:t>3			</a:t>
            </a:r>
            <a:r>
              <a:rPr lang="en-US" sz="2800" dirty="0" err="1"/>
              <a:t>Tanjil</a:t>
            </a:r>
            <a:r>
              <a:rPr lang="en-US" sz="2800" dirty="0"/>
              <a:t>			4</a:t>
            </a:r>
          </a:p>
          <a:p>
            <a:r>
              <a:rPr lang="en-US" sz="2800" dirty="0"/>
              <a:t>7			Mitul			1					</a:t>
            </a:r>
          </a:p>
        </p:txBody>
      </p:sp>
    </p:spTree>
    <p:extLst>
      <p:ext uri="{BB962C8B-B14F-4D97-AF65-F5344CB8AC3E}">
        <p14:creationId xmlns:p14="http://schemas.microsoft.com/office/powerpoint/2010/main" val="322401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15" y="0"/>
            <a:ext cx="5375612" cy="493047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901145"/>
            <a:ext cx="11569147" cy="4161185"/>
          </a:xfrm>
        </p:spPr>
        <p:txBody>
          <a:bodyPr>
            <a:normAutofit/>
          </a:bodyPr>
          <a:lstStyle/>
          <a:p>
            <a:r>
              <a:rPr lang="en-US" dirty="0"/>
              <a:t>     Expenses details</a:t>
            </a:r>
          </a:p>
          <a:p>
            <a:r>
              <a:rPr lang="en-US" dirty="0"/>
              <a:t>-------------------------------</a:t>
            </a:r>
          </a:p>
          <a:p>
            <a:pPr marL="1654175" lvl="8" indent="0" algn="ctr">
              <a:buNone/>
            </a:pPr>
            <a:r>
              <a:rPr lang="en-US" sz="1800" dirty="0"/>
              <a:t>				Total meal			Total cost</a:t>
            </a:r>
          </a:p>
          <a:p>
            <a:pPr marL="1654175" lvl="8" indent="0" algn="ctr">
              <a:buNone/>
            </a:pPr>
            <a:r>
              <a:rPr lang="en-US" sz="1800" dirty="0"/>
              <a:t>				      Meal rate                                  Total member</a:t>
            </a:r>
          </a:p>
          <a:p>
            <a:pPr marL="1654175" lvl="8" indent="0" algn="ctr">
              <a:buNone/>
            </a:pPr>
            <a:endParaRPr lang="en-US" sz="1800" dirty="0"/>
          </a:p>
          <a:p>
            <a:pPr marL="1654175" lvl="8" indent="0" algn="ctr">
              <a:buNone/>
            </a:pPr>
            <a:endParaRPr lang="en-US" sz="1800" dirty="0"/>
          </a:p>
          <a:p>
            <a:pPr marL="1654175" lvl="8" indent="0" algn="ctr">
              <a:buNone/>
            </a:pPr>
            <a:r>
              <a:rPr lang="en-US" sz="1800" dirty="0"/>
              <a:t>				ID	Name	Meal	Bill	Due/Payable</a:t>
            </a:r>
          </a:p>
          <a:p>
            <a:pPr marL="1654175" lvl="8" indent="0" algn="ctr">
              <a:buNone/>
            </a:pPr>
            <a:r>
              <a:rPr lang="en-US" sz="1800" dirty="0"/>
              <a:t>			       1	      Shakil         10	     1200             500</a:t>
            </a:r>
          </a:p>
          <a:p>
            <a:pPr lvl="8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347791" y="5870713"/>
            <a:ext cx="38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Home Enter               ‘H’</a:t>
            </a:r>
          </a:p>
        </p:txBody>
      </p:sp>
    </p:spTree>
    <p:extLst>
      <p:ext uri="{BB962C8B-B14F-4D97-AF65-F5344CB8AC3E}">
        <p14:creationId xmlns:p14="http://schemas.microsoft.com/office/powerpoint/2010/main" val="380728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505" y="2396235"/>
            <a:ext cx="8456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05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234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96" y="1"/>
            <a:ext cx="3670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 map :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08" y="1"/>
            <a:ext cx="653332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1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2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who will be acting as the administrator. members of the mess will be accessing the system. The features that are available to the systems are:</a:t>
            </a: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Can use the different categories available in the system.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400" spc="-7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Add members and their information in it 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Can check the report of  months.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Can access all the accounts of the members.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Can view the List of members.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Can input expenses, edit password, login as a new member.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5737" y="3624538"/>
            <a:ext cx="24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27979" y="4110018"/>
            <a:ext cx="24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password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7980" y="3522671"/>
            <a:ext cx="24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7489" y="2935324"/>
            <a:ext cx="24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7979" y="4774656"/>
            <a:ext cx="24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1111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4522" y="3008243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user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4522" y="3683368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Password</a:t>
            </a:r>
          </a:p>
        </p:txBody>
      </p:sp>
    </p:spTree>
    <p:extLst>
      <p:ext uri="{BB962C8B-B14F-4D97-AF65-F5344CB8AC3E}">
        <p14:creationId xmlns:p14="http://schemas.microsoft.com/office/powerpoint/2010/main" val="22399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119" y="783734"/>
            <a:ext cx="7729728" cy="1188720"/>
          </a:xfrm>
        </p:spPr>
        <p:txBody>
          <a:bodyPr/>
          <a:lstStyle/>
          <a:p>
            <a:r>
              <a:rPr lang="en-US" dirty="0"/>
              <a:t>New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495" y="2888973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user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495" y="380549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495" y="4722011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Re-Enter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22698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password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495" y="2888973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Old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495" y="380549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New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495" y="4722011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Re-Enter New password</a:t>
            </a:r>
          </a:p>
        </p:txBody>
      </p:sp>
    </p:spTree>
    <p:extLst>
      <p:ext uri="{BB962C8B-B14F-4D97-AF65-F5344CB8AC3E}">
        <p14:creationId xmlns:p14="http://schemas.microsoft.com/office/powerpoint/2010/main" val="13472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495" y="2888973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495" y="3463230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495" y="3998244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mobile No.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1494" y="466090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Religion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493" y="5246953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Occupation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1493" y="5752577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Debit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607" y="623056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Member=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4711" y="623056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add more(y/n)</a:t>
            </a:r>
          </a:p>
        </p:txBody>
      </p:sp>
    </p:spTree>
    <p:extLst>
      <p:ext uri="{BB962C8B-B14F-4D97-AF65-F5344CB8AC3E}">
        <p14:creationId xmlns:p14="http://schemas.microsoft.com/office/powerpoint/2010/main" val="320012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302" y="2857422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Total cost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9302" y="3870544"/>
            <a:ext cx="3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9302" y="5406887"/>
            <a:ext cx="3829881" cy="53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Want add more(y/n)</a:t>
            </a:r>
          </a:p>
        </p:txBody>
      </p:sp>
    </p:spTree>
    <p:extLst>
      <p:ext uri="{BB962C8B-B14F-4D97-AF65-F5344CB8AC3E}">
        <p14:creationId xmlns:p14="http://schemas.microsoft.com/office/powerpoint/2010/main" val="44513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98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Home</vt:lpstr>
      <vt:lpstr>Login</vt:lpstr>
      <vt:lpstr>New User</vt:lpstr>
      <vt:lpstr>Edit password</vt:lpstr>
      <vt:lpstr>Add Member</vt:lpstr>
      <vt:lpstr>Expenses</vt:lpstr>
      <vt:lpstr>meal count</vt:lpstr>
      <vt:lpstr>Monthly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Rownak Tanjil</dc:creator>
  <cp:lastModifiedBy>Shakil Adnan</cp:lastModifiedBy>
  <cp:revision>13</cp:revision>
  <dcterms:created xsi:type="dcterms:W3CDTF">2016-12-13T15:39:06Z</dcterms:created>
  <dcterms:modified xsi:type="dcterms:W3CDTF">2016-12-14T07:56:23Z</dcterms:modified>
</cp:coreProperties>
</file>