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58" r:id="rId5"/>
    <p:sldId id="273" r:id="rId6"/>
    <p:sldId id="267" r:id="rId7"/>
    <p:sldId id="263" r:id="rId8"/>
    <p:sldId id="261" r:id="rId9"/>
    <p:sldId id="268" r:id="rId10"/>
    <p:sldId id="271" r:id="rId11"/>
    <p:sldId id="269" r:id="rId12"/>
    <p:sldId id="270" r:id="rId13"/>
    <p:sldId id="262" r:id="rId14"/>
    <p:sldId id="272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E5654-C405-431D-9D37-8AFF68DE3F8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F9E49E-3A28-4260-B8BC-DB7ABFB7A6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b="1" cap="none" spc="0">
              <a:latin typeface="Times New Roman" panose="02020603050405020304" pitchFamily="18" charset="0"/>
              <a:cs typeface="Times New Roman" panose="02020603050405020304" pitchFamily="18" charset="0"/>
            </a:rPr>
            <a:t>Codeblocks Application: </a:t>
          </a:r>
          <a:r>
            <a:rPr lang="en-US" sz="20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easy to operate, free for everyone, uses little ram.</a:t>
          </a:r>
          <a:r>
            <a:rPr lang="en-US" sz="26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(compared to VS code)</a:t>
          </a:r>
          <a:endParaRPr lang="en-US" sz="2600" dirty="0"/>
        </a:p>
      </dgm:t>
    </dgm:pt>
    <dgm:pt modelId="{2452D52B-4FB8-475C-8156-A03E10109289}" type="parTrans" cxnId="{4EBC69D8-5BE6-4A63-BDC1-5E2380383A37}">
      <dgm:prSet/>
      <dgm:spPr/>
      <dgm:t>
        <a:bodyPr/>
        <a:lstStyle/>
        <a:p>
          <a:endParaRPr lang="en-US"/>
        </a:p>
      </dgm:t>
    </dgm:pt>
    <dgm:pt modelId="{60100DF7-BA4D-4C89-825D-412608ACE24A}" type="sibTrans" cxnId="{4EBC69D8-5BE6-4A63-BDC1-5E2380383A37}">
      <dgm:prSet/>
      <dgm:spPr/>
      <dgm:t>
        <a:bodyPr/>
        <a:lstStyle/>
        <a:p>
          <a:endParaRPr lang="en-US"/>
        </a:p>
      </dgm:t>
    </dgm:pt>
    <dgm:pt modelId="{CD09FE25-5FC3-4523-B732-3674C11511B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b="1" cap="none" spc="0">
              <a:latin typeface="Times New Roman" panose="02020603050405020304" pitchFamily="18" charset="0"/>
              <a:cs typeface="Times New Roman" panose="02020603050405020304" pitchFamily="18" charset="0"/>
            </a:rPr>
            <a:t>Microsoft Windows Operating System</a:t>
          </a:r>
          <a:endParaRPr lang="en-US" sz="2600" dirty="0"/>
        </a:p>
      </dgm:t>
    </dgm:pt>
    <dgm:pt modelId="{8F12891B-C150-4866-8789-B601DE9DC1B3}" type="parTrans" cxnId="{466FCD28-543E-4371-8958-61FBE0AD7CE1}">
      <dgm:prSet/>
      <dgm:spPr/>
      <dgm:t>
        <a:bodyPr/>
        <a:lstStyle/>
        <a:p>
          <a:endParaRPr lang="en-US"/>
        </a:p>
      </dgm:t>
    </dgm:pt>
    <dgm:pt modelId="{4623B0AF-8D91-433B-A5E4-EF4BC8CD30E5}" type="sibTrans" cxnId="{466FCD28-543E-4371-8958-61FBE0AD7CE1}">
      <dgm:prSet/>
      <dgm:spPr/>
      <dgm:t>
        <a:bodyPr/>
        <a:lstStyle/>
        <a:p>
          <a:endParaRPr lang="en-US"/>
        </a:p>
      </dgm:t>
    </dgm:pt>
    <dgm:pt modelId="{6826D459-AA99-4E1F-B0C6-B8B17B8D7E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b="1" cap="none" spc="0">
              <a:latin typeface="Times New Roman" panose="02020603050405020304" pitchFamily="18" charset="0"/>
              <a:cs typeface="Times New Roman" panose="02020603050405020304" pitchFamily="18" charset="0"/>
            </a:rPr>
            <a:t>C Programming Language: </a:t>
          </a:r>
          <a:r>
            <a:rPr lang="en-US" sz="20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Simple &amp; Efficient, Faster, Rich built-in function libraries, Structured language.</a:t>
          </a:r>
          <a:endParaRPr lang="en-US" sz="2300" dirty="0"/>
        </a:p>
      </dgm:t>
    </dgm:pt>
    <dgm:pt modelId="{20D842CF-1419-4D31-884D-80327E561D60}" type="parTrans" cxnId="{1BCD7F87-B49E-4C9B-B1B5-237D652231C0}">
      <dgm:prSet/>
      <dgm:spPr/>
      <dgm:t>
        <a:bodyPr/>
        <a:lstStyle/>
        <a:p>
          <a:endParaRPr lang="en-US"/>
        </a:p>
      </dgm:t>
    </dgm:pt>
    <dgm:pt modelId="{54E71968-0B9C-4FF8-A378-85707759704F}" type="sibTrans" cxnId="{1BCD7F87-B49E-4C9B-B1B5-237D652231C0}">
      <dgm:prSet/>
      <dgm:spPr/>
      <dgm:t>
        <a:bodyPr/>
        <a:lstStyle/>
        <a:p>
          <a:endParaRPr lang="en-US"/>
        </a:p>
      </dgm:t>
    </dgm:pt>
    <dgm:pt modelId="{DADD2FA4-148D-485C-A57B-0BE1DFD8156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b="1" cap="none" spc="0">
              <a:latin typeface="Times New Roman" panose="02020603050405020304" pitchFamily="18" charset="0"/>
              <a:cs typeface="Times New Roman" panose="02020603050405020304" pitchFamily="18" charset="0"/>
            </a:rPr>
            <a:t>Storage On Computer: </a:t>
          </a:r>
          <a:r>
            <a:rPr lang="en-US" sz="20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Maximum 150-200 kilobytes.</a:t>
          </a:r>
          <a:endParaRPr lang="en-US" sz="2600" dirty="0"/>
        </a:p>
      </dgm:t>
    </dgm:pt>
    <dgm:pt modelId="{E05869E0-1D14-482C-A7FC-6977C30B3739}" type="parTrans" cxnId="{1C09933A-6315-42A8-869B-29B22D0AFE6E}">
      <dgm:prSet/>
      <dgm:spPr/>
      <dgm:t>
        <a:bodyPr/>
        <a:lstStyle/>
        <a:p>
          <a:endParaRPr lang="en-US"/>
        </a:p>
      </dgm:t>
    </dgm:pt>
    <dgm:pt modelId="{19A62990-F089-4C38-8702-816EE1B534C5}" type="sibTrans" cxnId="{1C09933A-6315-42A8-869B-29B22D0AFE6E}">
      <dgm:prSet/>
      <dgm:spPr/>
      <dgm:t>
        <a:bodyPr/>
        <a:lstStyle/>
        <a:p>
          <a:endParaRPr lang="en-US"/>
        </a:p>
      </dgm:t>
    </dgm:pt>
    <dgm:pt modelId="{F4281931-B217-41B4-9597-F7A50F4F03B2}" type="pres">
      <dgm:prSet presAssocID="{788E5654-C405-431D-9D37-8AFF68DE3F83}" presName="Name0" presStyleCnt="0">
        <dgm:presLayoutVars>
          <dgm:chMax val="7"/>
          <dgm:chPref val="7"/>
          <dgm:dir/>
        </dgm:presLayoutVars>
      </dgm:prSet>
      <dgm:spPr/>
    </dgm:pt>
    <dgm:pt modelId="{A58C5C2F-70F1-4609-BF79-F097A44ABC27}" type="pres">
      <dgm:prSet presAssocID="{788E5654-C405-431D-9D37-8AFF68DE3F83}" presName="Name1" presStyleCnt="0"/>
      <dgm:spPr/>
    </dgm:pt>
    <dgm:pt modelId="{A868B409-4BED-4143-B167-BA66A2BA192B}" type="pres">
      <dgm:prSet presAssocID="{788E5654-C405-431D-9D37-8AFF68DE3F83}" presName="cycle" presStyleCnt="0"/>
      <dgm:spPr/>
    </dgm:pt>
    <dgm:pt modelId="{B21A87BB-B4C0-4E03-B0B6-755E9F0F590F}" type="pres">
      <dgm:prSet presAssocID="{788E5654-C405-431D-9D37-8AFF68DE3F83}" presName="srcNode" presStyleLbl="node1" presStyleIdx="0" presStyleCnt="4"/>
      <dgm:spPr/>
    </dgm:pt>
    <dgm:pt modelId="{876F53B1-CB6E-483C-AFDF-288985195965}" type="pres">
      <dgm:prSet presAssocID="{788E5654-C405-431D-9D37-8AFF68DE3F83}" presName="conn" presStyleLbl="parChTrans1D2" presStyleIdx="0" presStyleCnt="1"/>
      <dgm:spPr/>
    </dgm:pt>
    <dgm:pt modelId="{30641195-879D-47B9-AE97-D4DB8EBB8402}" type="pres">
      <dgm:prSet presAssocID="{788E5654-C405-431D-9D37-8AFF68DE3F83}" presName="extraNode" presStyleLbl="node1" presStyleIdx="0" presStyleCnt="4"/>
      <dgm:spPr/>
    </dgm:pt>
    <dgm:pt modelId="{2E859E1E-DDA6-48DD-A269-7C05A081E103}" type="pres">
      <dgm:prSet presAssocID="{788E5654-C405-431D-9D37-8AFF68DE3F83}" presName="dstNode" presStyleLbl="node1" presStyleIdx="0" presStyleCnt="4"/>
      <dgm:spPr/>
    </dgm:pt>
    <dgm:pt modelId="{A393BE8D-E81E-45D0-BDDD-229FA69F2165}" type="pres">
      <dgm:prSet presAssocID="{DEF9E49E-3A28-4260-B8BC-DB7ABFB7A63F}" presName="text_1" presStyleLbl="node1" presStyleIdx="0" presStyleCnt="4">
        <dgm:presLayoutVars>
          <dgm:bulletEnabled val="1"/>
        </dgm:presLayoutVars>
      </dgm:prSet>
      <dgm:spPr/>
    </dgm:pt>
    <dgm:pt modelId="{1BAB6E55-FCDD-4379-A036-EDC8EDC00749}" type="pres">
      <dgm:prSet presAssocID="{DEF9E49E-3A28-4260-B8BC-DB7ABFB7A63F}" presName="accent_1" presStyleCnt="0"/>
      <dgm:spPr/>
    </dgm:pt>
    <dgm:pt modelId="{F9F90628-4C6F-4008-B750-BEB526B7066A}" type="pres">
      <dgm:prSet presAssocID="{DEF9E49E-3A28-4260-B8BC-DB7ABFB7A63F}" presName="accentRepeatNode" presStyleLbl="solidFgAcc1" presStyleIdx="0" presStyleCnt="4"/>
      <dgm:spPr/>
    </dgm:pt>
    <dgm:pt modelId="{31A6202A-0B61-4488-B1D9-1C132D1D3927}" type="pres">
      <dgm:prSet presAssocID="{CD09FE25-5FC3-4523-B732-3674C11511BC}" presName="text_2" presStyleLbl="node1" presStyleIdx="1" presStyleCnt="4" custLinFactNeighborY="5911">
        <dgm:presLayoutVars>
          <dgm:bulletEnabled val="1"/>
        </dgm:presLayoutVars>
      </dgm:prSet>
      <dgm:spPr/>
    </dgm:pt>
    <dgm:pt modelId="{6A354968-1328-4E90-9799-3311C28B5A18}" type="pres">
      <dgm:prSet presAssocID="{CD09FE25-5FC3-4523-B732-3674C11511BC}" presName="accent_2" presStyleCnt="0"/>
      <dgm:spPr/>
    </dgm:pt>
    <dgm:pt modelId="{DA1A032D-A423-4D12-8468-2A29007EA3EF}" type="pres">
      <dgm:prSet presAssocID="{CD09FE25-5FC3-4523-B732-3674C11511BC}" presName="accentRepeatNode" presStyleLbl="solidFgAcc1" presStyleIdx="1" presStyleCnt="4"/>
      <dgm:spPr/>
    </dgm:pt>
    <dgm:pt modelId="{A79EA168-126C-4036-93FE-A098A9C36684}" type="pres">
      <dgm:prSet presAssocID="{DADD2FA4-148D-485C-A57B-0BE1DFD81564}" presName="text_3" presStyleLbl="node1" presStyleIdx="2" presStyleCnt="4">
        <dgm:presLayoutVars>
          <dgm:bulletEnabled val="1"/>
        </dgm:presLayoutVars>
      </dgm:prSet>
      <dgm:spPr/>
    </dgm:pt>
    <dgm:pt modelId="{F6E3C386-97E1-487C-B487-C1AA519CEACF}" type="pres">
      <dgm:prSet presAssocID="{DADD2FA4-148D-485C-A57B-0BE1DFD81564}" presName="accent_3" presStyleCnt="0"/>
      <dgm:spPr/>
    </dgm:pt>
    <dgm:pt modelId="{417C41A8-F046-477B-91FE-76F1E399820D}" type="pres">
      <dgm:prSet presAssocID="{DADD2FA4-148D-485C-A57B-0BE1DFD81564}" presName="accentRepeatNode" presStyleLbl="solidFgAcc1" presStyleIdx="2" presStyleCnt="4"/>
      <dgm:spPr/>
    </dgm:pt>
    <dgm:pt modelId="{713A3219-6071-44E4-9036-C3BAE0B3F1AC}" type="pres">
      <dgm:prSet presAssocID="{6826D459-AA99-4E1F-B0C6-B8B17B8D7E88}" presName="text_4" presStyleLbl="node1" presStyleIdx="3" presStyleCnt="4">
        <dgm:presLayoutVars>
          <dgm:bulletEnabled val="1"/>
        </dgm:presLayoutVars>
      </dgm:prSet>
      <dgm:spPr/>
    </dgm:pt>
    <dgm:pt modelId="{BC4FAAF7-EDDE-4E83-9289-8D7E819F3913}" type="pres">
      <dgm:prSet presAssocID="{6826D459-AA99-4E1F-B0C6-B8B17B8D7E88}" presName="accent_4" presStyleCnt="0"/>
      <dgm:spPr/>
    </dgm:pt>
    <dgm:pt modelId="{0F8290C0-98DB-44AE-BF62-53179AF2554D}" type="pres">
      <dgm:prSet presAssocID="{6826D459-AA99-4E1F-B0C6-B8B17B8D7E88}" presName="accentRepeatNode" presStyleLbl="solidFgAcc1" presStyleIdx="3" presStyleCnt="4"/>
      <dgm:spPr/>
    </dgm:pt>
  </dgm:ptLst>
  <dgm:cxnLst>
    <dgm:cxn modelId="{466FCD28-543E-4371-8958-61FBE0AD7CE1}" srcId="{788E5654-C405-431D-9D37-8AFF68DE3F83}" destId="{CD09FE25-5FC3-4523-B732-3674C11511BC}" srcOrd="1" destOrd="0" parTransId="{8F12891B-C150-4866-8789-B601DE9DC1B3}" sibTransId="{4623B0AF-8D91-433B-A5E4-EF4BC8CD30E5}"/>
    <dgm:cxn modelId="{3947FA33-E656-42D7-9164-783D2D455D8E}" type="presOf" srcId="{6826D459-AA99-4E1F-B0C6-B8B17B8D7E88}" destId="{713A3219-6071-44E4-9036-C3BAE0B3F1AC}" srcOrd="0" destOrd="0" presId="urn:microsoft.com/office/officeart/2008/layout/VerticalCurvedList"/>
    <dgm:cxn modelId="{1C09933A-6315-42A8-869B-29B22D0AFE6E}" srcId="{788E5654-C405-431D-9D37-8AFF68DE3F83}" destId="{DADD2FA4-148D-485C-A57B-0BE1DFD81564}" srcOrd="2" destOrd="0" parTransId="{E05869E0-1D14-482C-A7FC-6977C30B3739}" sibTransId="{19A62990-F089-4C38-8702-816EE1B534C5}"/>
    <dgm:cxn modelId="{CE98C35F-EB4C-4E7D-B7BC-683DB54EE8BD}" type="presOf" srcId="{DADD2FA4-148D-485C-A57B-0BE1DFD81564}" destId="{A79EA168-126C-4036-93FE-A098A9C36684}" srcOrd="0" destOrd="0" presId="urn:microsoft.com/office/officeart/2008/layout/VerticalCurvedList"/>
    <dgm:cxn modelId="{77AD5E57-DEF2-47D0-A818-E707D6AEE0C2}" type="presOf" srcId="{CD09FE25-5FC3-4523-B732-3674C11511BC}" destId="{31A6202A-0B61-4488-B1D9-1C132D1D3927}" srcOrd="0" destOrd="0" presId="urn:microsoft.com/office/officeart/2008/layout/VerticalCurvedList"/>
    <dgm:cxn modelId="{1BCD7F87-B49E-4C9B-B1B5-237D652231C0}" srcId="{788E5654-C405-431D-9D37-8AFF68DE3F83}" destId="{6826D459-AA99-4E1F-B0C6-B8B17B8D7E88}" srcOrd="3" destOrd="0" parTransId="{20D842CF-1419-4D31-884D-80327E561D60}" sibTransId="{54E71968-0B9C-4FF8-A378-85707759704F}"/>
    <dgm:cxn modelId="{DA14D79D-AD75-4BE5-B201-18D956267830}" type="presOf" srcId="{DEF9E49E-3A28-4260-B8BC-DB7ABFB7A63F}" destId="{A393BE8D-E81E-45D0-BDDD-229FA69F2165}" srcOrd="0" destOrd="0" presId="urn:microsoft.com/office/officeart/2008/layout/VerticalCurvedList"/>
    <dgm:cxn modelId="{A6F5D3C0-4F2E-4E99-9FF0-3B789C5CFB03}" type="presOf" srcId="{788E5654-C405-431D-9D37-8AFF68DE3F83}" destId="{F4281931-B217-41B4-9597-F7A50F4F03B2}" srcOrd="0" destOrd="0" presId="urn:microsoft.com/office/officeart/2008/layout/VerticalCurvedList"/>
    <dgm:cxn modelId="{B8A957D3-1CB8-40D5-A646-65B0F89CDFDF}" type="presOf" srcId="{60100DF7-BA4D-4C89-825D-412608ACE24A}" destId="{876F53B1-CB6E-483C-AFDF-288985195965}" srcOrd="0" destOrd="0" presId="urn:microsoft.com/office/officeart/2008/layout/VerticalCurvedList"/>
    <dgm:cxn modelId="{4EBC69D8-5BE6-4A63-BDC1-5E2380383A37}" srcId="{788E5654-C405-431D-9D37-8AFF68DE3F83}" destId="{DEF9E49E-3A28-4260-B8BC-DB7ABFB7A63F}" srcOrd="0" destOrd="0" parTransId="{2452D52B-4FB8-475C-8156-A03E10109289}" sibTransId="{60100DF7-BA4D-4C89-825D-412608ACE24A}"/>
    <dgm:cxn modelId="{41DFCE71-7774-43D8-B790-0A709F18EE7C}" type="presParOf" srcId="{F4281931-B217-41B4-9597-F7A50F4F03B2}" destId="{A58C5C2F-70F1-4609-BF79-F097A44ABC27}" srcOrd="0" destOrd="0" presId="urn:microsoft.com/office/officeart/2008/layout/VerticalCurvedList"/>
    <dgm:cxn modelId="{D019133C-5F8B-471E-8EB7-72AE08AE90C7}" type="presParOf" srcId="{A58C5C2F-70F1-4609-BF79-F097A44ABC27}" destId="{A868B409-4BED-4143-B167-BA66A2BA192B}" srcOrd="0" destOrd="0" presId="urn:microsoft.com/office/officeart/2008/layout/VerticalCurvedList"/>
    <dgm:cxn modelId="{A09399A8-FBE7-4109-BF68-FEC0DFA1207D}" type="presParOf" srcId="{A868B409-4BED-4143-B167-BA66A2BA192B}" destId="{B21A87BB-B4C0-4E03-B0B6-755E9F0F590F}" srcOrd="0" destOrd="0" presId="urn:microsoft.com/office/officeart/2008/layout/VerticalCurvedList"/>
    <dgm:cxn modelId="{58ECA2DF-E86A-43C5-A8F5-2568B7C3584E}" type="presParOf" srcId="{A868B409-4BED-4143-B167-BA66A2BA192B}" destId="{876F53B1-CB6E-483C-AFDF-288985195965}" srcOrd="1" destOrd="0" presId="urn:microsoft.com/office/officeart/2008/layout/VerticalCurvedList"/>
    <dgm:cxn modelId="{805516F5-5431-4830-961E-1795ABB20621}" type="presParOf" srcId="{A868B409-4BED-4143-B167-BA66A2BA192B}" destId="{30641195-879D-47B9-AE97-D4DB8EBB8402}" srcOrd="2" destOrd="0" presId="urn:microsoft.com/office/officeart/2008/layout/VerticalCurvedList"/>
    <dgm:cxn modelId="{CD9E901D-F3CB-4D78-AA7D-EB3BC49920B3}" type="presParOf" srcId="{A868B409-4BED-4143-B167-BA66A2BA192B}" destId="{2E859E1E-DDA6-48DD-A269-7C05A081E103}" srcOrd="3" destOrd="0" presId="urn:microsoft.com/office/officeart/2008/layout/VerticalCurvedList"/>
    <dgm:cxn modelId="{3BBB8399-2FDC-40DA-8ADB-0483A286F51C}" type="presParOf" srcId="{A58C5C2F-70F1-4609-BF79-F097A44ABC27}" destId="{A393BE8D-E81E-45D0-BDDD-229FA69F2165}" srcOrd="1" destOrd="0" presId="urn:microsoft.com/office/officeart/2008/layout/VerticalCurvedList"/>
    <dgm:cxn modelId="{5B1B1F31-0A39-4805-B8C0-19B48220DB95}" type="presParOf" srcId="{A58C5C2F-70F1-4609-BF79-F097A44ABC27}" destId="{1BAB6E55-FCDD-4379-A036-EDC8EDC00749}" srcOrd="2" destOrd="0" presId="urn:microsoft.com/office/officeart/2008/layout/VerticalCurvedList"/>
    <dgm:cxn modelId="{A9AC463F-2A33-438F-BEF2-76A205DC4191}" type="presParOf" srcId="{1BAB6E55-FCDD-4379-A036-EDC8EDC00749}" destId="{F9F90628-4C6F-4008-B750-BEB526B7066A}" srcOrd="0" destOrd="0" presId="urn:microsoft.com/office/officeart/2008/layout/VerticalCurvedList"/>
    <dgm:cxn modelId="{B5BD0580-E31C-4DF0-B0F8-B91E7A973858}" type="presParOf" srcId="{A58C5C2F-70F1-4609-BF79-F097A44ABC27}" destId="{31A6202A-0B61-4488-B1D9-1C132D1D3927}" srcOrd="3" destOrd="0" presId="urn:microsoft.com/office/officeart/2008/layout/VerticalCurvedList"/>
    <dgm:cxn modelId="{719F2774-FBCE-461F-B82A-7CA4FDD88810}" type="presParOf" srcId="{A58C5C2F-70F1-4609-BF79-F097A44ABC27}" destId="{6A354968-1328-4E90-9799-3311C28B5A18}" srcOrd="4" destOrd="0" presId="urn:microsoft.com/office/officeart/2008/layout/VerticalCurvedList"/>
    <dgm:cxn modelId="{29A92024-C447-4560-BF96-7F451A363DC7}" type="presParOf" srcId="{6A354968-1328-4E90-9799-3311C28B5A18}" destId="{DA1A032D-A423-4D12-8468-2A29007EA3EF}" srcOrd="0" destOrd="0" presId="urn:microsoft.com/office/officeart/2008/layout/VerticalCurvedList"/>
    <dgm:cxn modelId="{594DA2F0-5BBD-4A7A-ABDD-EEC71B6A4DEF}" type="presParOf" srcId="{A58C5C2F-70F1-4609-BF79-F097A44ABC27}" destId="{A79EA168-126C-4036-93FE-A098A9C36684}" srcOrd="5" destOrd="0" presId="urn:microsoft.com/office/officeart/2008/layout/VerticalCurvedList"/>
    <dgm:cxn modelId="{03895200-69B2-4C31-ADFC-9879317CF536}" type="presParOf" srcId="{A58C5C2F-70F1-4609-BF79-F097A44ABC27}" destId="{F6E3C386-97E1-487C-B487-C1AA519CEACF}" srcOrd="6" destOrd="0" presId="urn:microsoft.com/office/officeart/2008/layout/VerticalCurvedList"/>
    <dgm:cxn modelId="{5D69B7BE-85D8-482B-A48D-6A48F384A7E8}" type="presParOf" srcId="{F6E3C386-97E1-487C-B487-C1AA519CEACF}" destId="{417C41A8-F046-477B-91FE-76F1E399820D}" srcOrd="0" destOrd="0" presId="urn:microsoft.com/office/officeart/2008/layout/VerticalCurvedList"/>
    <dgm:cxn modelId="{AB3ABF15-F9F8-4D55-BBA3-5608326E786D}" type="presParOf" srcId="{A58C5C2F-70F1-4609-BF79-F097A44ABC27}" destId="{713A3219-6071-44E4-9036-C3BAE0B3F1AC}" srcOrd="7" destOrd="0" presId="urn:microsoft.com/office/officeart/2008/layout/VerticalCurvedList"/>
    <dgm:cxn modelId="{43A64EEE-FB64-4E62-8E83-60911B50FE89}" type="presParOf" srcId="{A58C5C2F-70F1-4609-BF79-F097A44ABC27}" destId="{BC4FAAF7-EDDE-4E83-9289-8D7E819F3913}" srcOrd="8" destOrd="0" presId="urn:microsoft.com/office/officeart/2008/layout/VerticalCurvedList"/>
    <dgm:cxn modelId="{DF49CBA4-9C59-4B5D-865B-1C4279BE6AA9}" type="presParOf" srcId="{BC4FAAF7-EDDE-4E83-9289-8D7E819F3913}" destId="{0F8290C0-98DB-44AE-BF62-53179AF255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22AE0-08B8-40ED-A9B5-0CACE7CE0CC3}" type="doc">
      <dgm:prSet loTypeId="urn:microsoft.com/office/officeart/2005/8/layout/radial5" loCatId="relationship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3403E62-BD5E-4142-9A4C-3B346F27130B}">
      <dgm:prSet phldrT="[Text]" custT="1"/>
      <dgm:spPr/>
      <dgm:t>
        <a:bodyPr/>
        <a:lstStyle/>
        <a:p>
          <a:r>
            <a:rPr lang="en-US" sz="2800" b="1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Motive</a:t>
          </a:r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A1AEC65-6479-4F69-8173-157C37223758}" type="parTrans" cxnId="{C7248E4E-8178-4C91-B46F-C50CFBCAC3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92B93-8FB8-4BBD-81EF-A5EA76DCB452}" type="sibTrans" cxnId="{C7248E4E-8178-4C91-B46F-C50CFBCAC3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D52BC-8DFC-402D-B78C-78DBCBDD151E}">
      <dgm:prSet phldrT="[Text]" custT="1"/>
      <dgm:spPr/>
      <dgm:t>
        <a:bodyPr/>
        <a:lstStyle/>
        <a:p>
          <a:r>
            <a:rPr lang="en-US" sz="1900" spc="0">
              <a:latin typeface="Times New Roman" panose="02020603050405020304" pitchFamily="18" charset="0"/>
              <a:cs typeface="Times New Roman" panose="02020603050405020304" pitchFamily="18" charset="0"/>
            </a:rPr>
            <a:t>Finding Appropriate Donor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C1E02-6693-4A0E-964C-B318E488E449}" type="parTrans" cxnId="{DE3A9A52-31B7-4DCC-8C75-18A266CD81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ED752-0DCA-48C6-A066-5943605B21F3}" type="sibTrans" cxnId="{DE3A9A52-31B7-4DCC-8C75-18A266CD81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F92708-D7CF-4115-8927-B17EE23CDF79}">
      <dgm:prSet phldrT="[Text]"/>
      <dgm:spPr/>
      <dgm:t>
        <a:bodyPr/>
        <a:lstStyle/>
        <a:p>
          <a:r>
            <a:rPr lang="en-US" spc="0">
              <a:latin typeface="Times New Roman" panose="02020603050405020304" pitchFamily="18" charset="0"/>
              <a:cs typeface="Times New Roman" panose="02020603050405020304" pitchFamily="18" charset="0"/>
            </a:rPr>
            <a:t>Ensure the willingness &amp; availability of the donor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1182AB-222A-4ABC-AF3F-8814F7389FC1}" type="parTrans" cxnId="{EDC78FAA-5E92-49A5-8BF0-A76EC13EF8E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96B61-85A1-429E-9869-7DE32AAB0B3C}" type="sibTrans" cxnId="{EDC78FAA-5E92-49A5-8BF0-A76EC13EF8E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B8065F-74A7-40CA-9670-CE5B763D345E}">
      <dgm:prSet phldrT="[Text]" custT="1"/>
      <dgm:spPr/>
      <dgm:t>
        <a:bodyPr/>
        <a:lstStyle/>
        <a:p>
          <a:r>
            <a:rPr lang="en-US" sz="2000" spc="0">
              <a:latin typeface="Times New Roman" panose="02020603050405020304" pitchFamily="18" charset="0"/>
              <a:cs typeface="Times New Roman" panose="02020603050405020304" pitchFamily="18" charset="0"/>
            </a:rPr>
            <a:t>Freed from fraud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A3C41-AC8A-4E6D-9F39-A3E738E70101}" type="parTrans" cxnId="{A7EE62F0-2187-46EB-80C4-7B0DBAB36A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E97434-5DCC-4F57-B982-B65E1608D787}" type="sibTrans" cxnId="{A7EE62F0-2187-46EB-80C4-7B0DBAB36A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56167E-2337-4AFD-85BA-536F029CA6CE}">
      <dgm:prSet phldrT="[Text]" custT="1"/>
      <dgm:spPr/>
      <dgm:t>
        <a:bodyPr/>
        <a:lstStyle/>
        <a:p>
          <a:r>
            <a:rPr lang="en-US" sz="2000" spc="0">
              <a:latin typeface="Times New Roman" panose="02020603050405020304" pitchFamily="18" charset="0"/>
              <a:cs typeface="Times New Roman" panose="02020603050405020304" pitchFamily="18" charset="0"/>
            </a:rPr>
            <a:t>Save lives!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0F53D7-193D-4D7F-8BE2-24877013B6B7}" type="parTrans" cxnId="{E1496E7E-59A2-4202-8161-D016B2A89D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01E947-2CFE-4D44-BC68-000B633639F6}" type="sibTrans" cxnId="{E1496E7E-59A2-4202-8161-D016B2A89D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83500D-E85D-431B-9CEA-50008EA74B17}">
      <dgm:prSet phldrT="[Text]" custT="1"/>
      <dgm:spPr/>
      <dgm:t>
        <a:bodyPr/>
        <a:lstStyle/>
        <a:p>
          <a:r>
            <a:rPr lang="en-US" sz="2400" spc="0">
              <a:latin typeface="Times New Roman" panose="02020603050405020304" pitchFamily="18" charset="0"/>
              <a:cs typeface="Times New Roman" panose="02020603050405020304" pitchFamily="18" charset="0"/>
            </a:rPr>
            <a:t>Reduce waste of time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6C5308-7166-483A-BF59-53FCDA541619}" type="parTrans" cxnId="{0BDBAA9B-9F24-45C0-95F2-B6F622679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F64A5-32BB-4E67-BE85-C778524A66C4}" type="sibTrans" cxnId="{0BDBAA9B-9F24-45C0-95F2-B6F622679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653B05-1AAC-4377-8D00-827868DB907D}" type="pres">
      <dgm:prSet presAssocID="{C2222AE0-08B8-40ED-A9B5-0CACE7CE0C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6B61BD-6C66-44A5-B3CD-D843C6BD6421}" type="pres">
      <dgm:prSet presAssocID="{73403E62-BD5E-4142-9A4C-3B346F27130B}" presName="centerShape" presStyleLbl="node0" presStyleIdx="0" presStyleCnt="1"/>
      <dgm:spPr/>
    </dgm:pt>
    <dgm:pt modelId="{A0A1B706-7A02-49BD-9148-D6D640AB2AA2}" type="pres">
      <dgm:prSet presAssocID="{F59C1E02-6693-4A0E-964C-B318E488E449}" presName="parTrans" presStyleLbl="sibTrans2D1" presStyleIdx="0" presStyleCnt="5"/>
      <dgm:spPr/>
    </dgm:pt>
    <dgm:pt modelId="{D603AB9B-ECBC-48DB-870E-0E6666EE59E3}" type="pres">
      <dgm:prSet presAssocID="{F59C1E02-6693-4A0E-964C-B318E488E449}" presName="connectorText" presStyleLbl="sibTrans2D1" presStyleIdx="0" presStyleCnt="5"/>
      <dgm:spPr/>
    </dgm:pt>
    <dgm:pt modelId="{793BDA76-B800-477B-BB68-26E806F4304B}" type="pres">
      <dgm:prSet presAssocID="{878D52BC-8DFC-402D-B78C-78DBCBDD151E}" presName="node" presStyleLbl="node1" presStyleIdx="0" presStyleCnt="5">
        <dgm:presLayoutVars>
          <dgm:bulletEnabled val="1"/>
        </dgm:presLayoutVars>
      </dgm:prSet>
      <dgm:spPr/>
    </dgm:pt>
    <dgm:pt modelId="{B6AFE0E7-FF86-432B-98AE-BC6BFE757421}" type="pres">
      <dgm:prSet presAssocID="{6A1182AB-222A-4ABC-AF3F-8814F7389FC1}" presName="parTrans" presStyleLbl="sibTrans2D1" presStyleIdx="1" presStyleCnt="5"/>
      <dgm:spPr/>
    </dgm:pt>
    <dgm:pt modelId="{40A38E78-A192-4491-A1B0-87181BA95E16}" type="pres">
      <dgm:prSet presAssocID="{6A1182AB-222A-4ABC-AF3F-8814F7389FC1}" presName="connectorText" presStyleLbl="sibTrans2D1" presStyleIdx="1" presStyleCnt="5"/>
      <dgm:spPr/>
    </dgm:pt>
    <dgm:pt modelId="{E6C317F8-397F-4D2F-A7D5-62CB0297CE0D}" type="pres">
      <dgm:prSet presAssocID="{80F92708-D7CF-4115-8927-B17EE23CDF79}" presName="node" presStyleLbl="node1" presStyleIdx="1" presStyleCnt="5">
        <dgm:presLayoutVars>
          <dgm:bulletEnabled val="1"/>
        </dgm:presLayoutVars>
      </dgm:prSet>
      <dgm:spPr/>
    </dgm:pt>
    <dgm:pt modelId="{EF85724D-BAD5-4366-A3C9-0AFFC78101B0}" type="pres">
      <dgm:prSet presAssocID="{D06C5308-7166-483A-BF59-53FCDA541619}" presName="parTrans" presStyleLbl="sibTrans2D1" presStyleIdx="2" presStyleCnt="5"/>
      <dgm:spPr/>
    </dgm:pt>
    <dgm:pt modelId="{1DB9CCA4-F6BB-4040-A068-62A9A5A10964}" type="pres">
      <dgm:prSet presAssocID="{D06C5308-7166-483A-BF59-53FCDA541619}" presName="connectorText" presStyleLbl="sibTrans2D1" presStyleIdx="2" presStyleCnt="5"/>
      <dgm:spPr/>
    </dgm:pt>
    <dgm:pt modelId="{A4779D3D-B454-4AC1-98AB-D3D3FB278E50}" type="pres">
      <dgm:prSet presAssocID="{8D83500D-E85D-431B-9CEA-50008EA74B17}" presName="node" presStyleLbl="node1" presStyleIdx="2" presStyleCnt="5">
        <dgm:presLayoutVars>
          <dgm:bulletEnabled val="1"/>
        </dgm:presLayoutVars>
      </dgm:prSet>
      <dgm:spPr/>
    </dgm:pt>
    <dgm:pt modelId="{6B9B03C2-8048-4065-9147-B2108D95AD7F}" type="pres">
      <dgm:prSet presAssocID="{1C5A3C41-AC8A-4E6D-9F39-A3E738E70101}" presName="parTrans" presStyleLbl="sibTrans2D1" presStyleIdx="3" presStyleCnt="5"/>
      <dgm:spPr/>
    </dgm:pt>
    <dgm:pt modelId="{5F156983-E9BF-4A60-B7F7-2771C9290027}" type="pres">
      <dgm:prSet presAssocID="{1C5A3C41-AC8A-4E6D-9F39-A3E738E70101}" presName="connectorText" presStyleLbl="sibTrans2D1" presStyleIdx="3" presStyleCnt="5"/>
      <dgm:spPr/>
    </dgm:pt>
    <dgm:pt modelId="{385CEF96-116E-43AE-87DB-5FB449DB677E}" type="pres">
      <dgm:prSet presAssocID="{0BB8065F-74A7-40CA-9670-CE5B763D345E}" presName="node" presStyleLbl="node1" presStyleIdx="3" presStyleCnt="5">
        <dgm:presLayoutVars>
          <dgm:bulletEnabled val="1"/>
        </dgm:presLayoutVars>
      </dgm:prSet>
      <dgm:spPr/>
    </dgm:pt>
    <dgm:pt modelId="{A5A34474-E77B-46AF-BC2E-80E0EB5D726D}" type="pres">
      <dgm:prSet presAssocID="{380F53D7-193D-4D7F-8BE2-24877013B6B7}" presName="parTrans" presStyleLbl="sibTrans2D1" presStyleIdx="4" presStyleCnt="5"/>
      <dgm:spPr/>
    </dgm:pt>
    <dgm:pt modelId="{1F4DD51E-5FD2-4A1F-A2C9-41F5542D48A9}" type="pres">
      <dgm:prSet presAssocID="{380F53D7-193D-4D7F-8BE2-24877013B6B7}" presName="connectorText" presStyleLbl="sibTrans2D1" presStyleIdx="4" presStyleCnt="5"/>
      <dgm:spPr/>
    </dgm:pt>
    <dgm:pt modelId="{090FB8DC-733D-4A70-A108-DCA3C03DF809}" type="pres">
      <dgm:prSet presAssocID="{7056167E-2337-4AFD-85BA-536F029CA6CE}" presName="node" presStyleLbl="node1" presStyleIdx="4" presStyleCnt="5">
        <dgm:presLayoutVars>
          <dgm:bulletEnabled val="1"/>
        </dgm:presLayoutVars>
      </dgm:prSet>
      <dgm:spPr/>
    </dgm:pt>
  </dgm:ptLst>
  <dgm:cxnLst>
    <dgm:cxn modelId="{5FEDE802-79B8-40B4-8E74-906DBC9F8A43}" type="presOf" srcId="{7056167E-2337-4AFD-85BA-536F029CA6CE}" destId="{090FB8DC-733D-4A70-A108-DCA3C03DF809}" srcOrd="0" destOrd="0" presId="urn:microsoft.com/office/officeart/2005/8/layout/radial5"/>
    <dgm:cxn modelId="{357F6504-C832-4CBE-BFF2-F329CA8C8A62}" type="presOf" srcId="{380F53D7-193D-4D7F-8BE2-24877013B6B7}" destId="{1F4DD51E-5FD2-4A1F-A2C9-41F5542D48A9}" srcOrd="1" destOrd="0" presId="urn:microsoft.com/office/officeart/2005/8/layout/radial5"/>
    <dgm:cxn modelId="{EDCE5607-4332-47AB-8837-ECC3D9E10969}" type="presOf" srcId="{6A1182AB-222A-4ABC-AF3F-8814F7389FC1}" destId="{B6AFE0E7-FF86-432B-98AE-BC6BFE757421}" srcOrd="0" destOrd="0" presId="urn:microsoft.com/office/officeart/2005/8/layout/radial5"/>
    <dgm:cxn modelId="{DCD7AD0A-A5DB-4BF7-98A4-DD6AB41A334D}" type="presOf" srcId="{F59C1E02-6693-4A0E-964C-B318E488E449}" destId="{D603AB9B-ECBC-48DB-870E-0E6666EE59E3}" srcOrd="1" destOrd="0" presId="urn:microsoft.com/office/officeart/2005/8/layout/radial5"/>
    <dgm:cxn modelId="{52DA1316-B0AE-4CFA-82BF-347A2F3E4645}" type="presOf" srcId="{D06C5308-7166-483A-BF59-53FCDA541619}" destId="{EF85724D-BAD5-4366-A3C9-0AFFC78101B0}" srcOrd="0" destOrd="0" presId="urn:microsoft.com/office/officeart/2005/8/layout/radial5"/>
    <dgm:cxn modelId="{EA289F17-947F-4269-8B30-C0C504B33586}" type="presOf" srcId="{878D52BC-8DFC-402D-B78C-78DBCBDD151E}" destId="{793BDA76-B800-477B-BB68-26E806F4304B}" srcOrd="0" destOrd="0" presId="urn:microsoft.com/office/officeart/2005/8/layout/radial5"/>
    <dgm:cxn modelId="{AD38473B-90C5-4D1A-A0CB-F5F1C63D36BB}" type="presOf" srcId="{1C5A3C41-AC8A-4E6D-9F39-A3E738E70101}" destId="{5F156983-E9BF-4A60-B7F7-2771C9290027}" srcOrd="1" destOrd="0" presId="urn:microsoft.com/office/officeart/2005/8/layout/radial5"/>
    <dgm:cxn modelId="{2476953C-D30B-4B92-97F0-758A04A1F4ED}" type="presOf" srcId="{6A1182AB-222A-4ABC-AF3F-8814F7389FC1}" destId="{40A38E78-A192-4491-A1B0-87181BA95E16}" srcOrd="1" destOrd="0" presId="urn:microsoft.com/office/officeart/2005/8/layout/radial5"/>
    <dgm:cxn modelId="{716EFC41-DC2B-45BD-893B-18D069AD56B4}" type="presOf" srcId="{380F53D7-193D-4D7F-8BE2-24877013B6B7}" destId="{A5A34474-E77B-46AF-BC2E-80E0EB5D726D}" srcOrd="0" destOrd="0" presId="urn:microsoft.com/office/officeart/2005/8/layout/radial5"/>
    <dgm:cxn modelId="{F37A9165-8FA7-43BF-B19B-792E59CE157A}" type="presOf" srcId="{F59C1E02-6693-4A0E-964C-B318E488E449}" destId="{A0A1B706-7A02-49BD-9148-D6D640AB2AA2}" srcOrd="0" destOrd="0" presId="urn:microsoft.com/office/officeart/2005/8/layout/radial5"/>
    <dgm:cxn modelId="{C7248E4E-8178-4C91-B46F-C50CFBCAC387}" srcId="{C2222AE0-08B8-40ED-A9B5-0CACE7CE0CC3}" destId="{73403E62-BD5E-4142-9A4C-3B346F27130B}" srcOrd="0" destOrd="0" parTransId="{AA1AEC65-6479-4F69-8173-157C37223758}" sibTransId="{0C992B93-8FB8-4BBD-81EF-A5EA76DCB452}"/>
    <dgm:cxn modelId="{89E9D84E-2D54-47E6-ACD3-2BCCC19C05D3}" type="presOf" srcId="{1C5A3C41-AC8A-4E6D-9F39-A3E738E70101}" destId="{6B9B03C2-8048-4065-9147-B2108D95AD7F}" srcOrd="0" destOrd="0" presId="urn:microsoft.com/office/officeart/2005/8/layout/radial5"/>
    <dgm:cxn modelId="{DE3A9A52-31B7-4DCC-8C75-18A266CD81D5}" srcId="{73403E62-BD5E-4142-9A4C-3B346F27130B}" destId="{878D52BC-8DFC-402D-B78C-78DBCBDD151E}" srcOrd="0" destOrd="0" parTransId="{F59C1E02-6693-4A0E-964C-B318E488E449}" sibTransId="{7E8ED752-0DCA-48C6-A066-5943605B21F3}"/>
    <dgm:cxn modelId="{124D5D74-3D4A-4D15-A297-0550FDF1D029}" type="presOf" srcId="{C2222AE0-08B8-40ED-A9B5-0CACE7CE0CC3}" destId="{A0653B05-1AAC-4377-8D00-827868DB907D}" srcOrd="0" destOrd="0" presId="urn:microsoft.com/office/officeart/2005/8/layout/radial5"/>
    <dgm:cxn modelId="{A17B7558-F3EC-46F3-8B8C-039FF1F0DA6E}" type="presOf" srcId="{8D83500D-E85D-431B-9CEA-50008EA74B17}" destId="{A4779D3D-B454-4AC1-98AB-D3D3FB278E50}" srcOrd="0" destOrd="0" presId="urn:microsoft.com/office/officeart/2005/8/layout/radial5"/>
    <dgm:cxn modelId="{E1496E7E-59A2-4202-8161-D016B2A89D42}" srcId="{73403E62-BD5E-4142-9A4C-3B346F27130B}" destId="{7056167E-2337-4AFD-85BA-536F029CA6CE}" srcOrd="4" destOrd="0" parTransId="{380F53D7-193D-4D7F-8BE2-24877013B6B7}" sibTransId="{7101E947-2CFE-4D44-BC68-000B633639F6}"/>
    <dgm:cxn modelId="{0BDBAA9B-9F24-45C0-95F2-B6F622679E07}" srcId="{73403E62-BD5E-4142-9A4C-3B346F27130B}" destId="{8D83500D-E85D-431B-9CEA-50008EA74B17}" srcOrd="2" destOrd="0" parTransId="{D06C5308-7166-483A-BF59-53FCDA541619}" sibTransId="{174F64A5-32BB-4E67-BE85-C778524A66C4}"/>
    <dgm:cxn modelId="{2C8D75A7-10AD-41A1-B8BD-EF895D2F1A67}" type="presOf" srcId="{80F92708-D7CF-4115-8927-B17EE23CDF79}" destId="{E6C317F8-397F-4D2F-A7D5-62CB0297CE0D}" srcOrd="0" destOrd="0" presId="urn:microsoft.com/office/officeart/2005/8/layout/radial5"/>
    <dgm:cxn modelId="{EDC78FAA-5E92-49A5-8BF0-A76EC13EF8E3}" srcId="{73403E62-BD5E-4142-9A4C-3B346F27130B}" destId="{80F92708-D7CF-4115-8927-B17EE23CDF79}" srcOrd="1" destOrd="0" parTransId="{6A1182AB-222A-4ABC-AF3F-8814F7389FC1}" sibTransId="{C3896B61-85A1-429E-9869-7DE32AAB0B3C}"/>
    <dgm:cxn modelId="{DDB4C2B4-AD11-4F5E-AB1E-0C9665595640}" type="presOf" srcId="{73403E62-BD5E-4142-9A4C-3B346F27130B}" destId="{BB6B61BD-6C66-44A5-B3CD-D843C6BD6421}" srcOrd="0" destOrd="0" presId="urn:microsoft.com/office/officeart/2005/8/layout/radial5"/>
    <dgm:cxn modelId="{C336F4CA-E9B8-40BC-BBF5-71B8EC0A0F4F}" type="presOf" srcId="{D06C5308-7166-483A-BF59-53FCDA541619}" destId="{1DB9CCA4-F6BB-4040-A068-62A9A5A10964}" srcOrd="1" destOrd="0" presId="urn:microsoft.com/office/officeart/2005/8/layout/radial5"/>
    <dgm:cxn modelId="{0A6A89DA-1B07-4070-AA4E-F80E9F032B16}" type="presOf" srcId="{0BB8065F-74A7-40CA-9670-CE5B763D345E}" destId="{385CEF96-116E-43AE-87DB-5FB449DB677E}" srcOrd="0" destOrd="0" presId="urn:microsoft.com/office/officeart/2005/8/layout/radial5"/>
    <dgm:cxn modelId="{A7EE62F0-2187-46EB-80C4-7B0DBAB36ADF}" srcId="{73403E62-BD5E-4142-9A4C-3B346F27130B}" destId="{0BB8065F-74A7-40CA-9670-CE5B763D345E}" srcOrd="3" destOrd="0" parTransId="{1C5A3C41-AC8A-4E6D-9F39-A3E738E70101}" sibTransId="{2FE97434-5DCC-4F57-B982-B65E1608D787}"/>
    <dgm:cxn modelId="{804F1E6D-E2AC-4ED5-B001-026F9ADEC302}" type="presParOf" srcId="{A0653B05-1AAC-4377-8D00-827868DB907D}" destId="{BB6B61BD-6C66-44A5-B3CD-D843C6BD6421}" srcOrd="0" destOrd="0" presId="urn:microsoft.com/office/officeart/2005/8/layout/radial5"/>
    <dgm:cxn modelId="{452B778E-DCF4-494F-A1DF-547C4CA146B1}" type="presParOf" srcId="{A0653B05-1AAC-4377-8D00-827868DB907D}" destId="{A0A1B706-7A02-49BD-9148-D6D640AB2AA2}" srcOrd="1" destOrd="0" presId="urn:microsoft.com/office/officeart/2005/8/layout/radial5"/>
    <dgm:cxn modelId="{25D22193-C3DC-4729-9348-3C38FA36EECB}" type="presParOf" srcId="{A0A1B706-7A02-49BD-9148-D6D640AB2AA2}" destId="{D603AB9B-ECBC-48DB-870E-0E6666EE59E3}" srcOrd="0" destOrd="0" presId="urn:microsoft.com/office/officeart/2005/8/layout/radial5"/>
    <dgm:cxn modelId="{AD029FE4-6995-436E-9F97-C52FAA0C0D35}" type="presParOf" srcId="{A0653B05-1AAC-4377-8D00-827868DB907D}" destId="{793BDA76-B800-477B-BB68-26E806F4304B}" srcOrd="2" destOrd="0" presId="urn:microsoft.com/office/officeart/2005/8/layout/radial5"/>
    <dgm:cxn modelId="{8A35A928-D5D2-4913-BAA8-E49A62A81AAE}" type="presParOf" srcId="{A0653B05-1AAC-4377-8D00-827868DB907D}" destId="{B6AFE0E7-FF86-432B-98AE-BC6BFE757421}" srcOrd="3" destOrd="0" presId="urn:microsoft.com/office/officeart/2005/8/layout/radial5"/>
    <dgm:cxn modelId="{819F420A-F7F7-4028-A550-542A0BDA218E}" type="presParOf" srcId="{B6AFE0E7-FF86-432B-98AE-BC6BFE757421}" destId="{40A38E78-A192-4491-A1B0-87181BA95E16}" srcOrd="0" destOrd="0" presId="urn:microsoft.com/office/officeart/2005/8/layout/radial5"/>
    <dgm:cxn modelId="{04F0F87A-3D02-44EF-8931-A28366866317}" type="presParOf" srcId="{A0653B05-1AAC-4377-8D00-827868DB907D}" destId="{E6C317F8-397F-4D2F-A7D5-62CB0297CE0D}" srcOrd="4" destOrd="0" presId="urn:microsoft.com/office/officeart/2005/8/layout/radial5"/>
    <dgm:cxn modelId="{25ED86C8-0B73-460F-8B8D-B341027F3124}" type="presParOf" srcId="{A0653B05-1AAC-4377-8D00-827868DB907D}" destId="{EF85724D-BAD5-4366-A3C9-0AFFC78101B0}" srcOrd="5" destOrd="0" presId="urn:microsoft.com/office/officeart/2005/8/layout/radial5"/>
    <dgm:cxn modelId="{1116367A-093D-4CA1-A7B6-81CABC124739}" type="presParOf" srcId="{EF85724D-BAD5-4366-A3C9-0AFFC78101B0}" destId="{1DB9CCA4-F6BB-4040-A068-62A9A5A10964}" srcOrd="0" destOrd="0" presId="urn:microsoft.com/office/officeart/2005/8/layout/radial5"/>
    <dgm:cxn modelId="{9A10B787-8C6B-4DDD-B9B3-0883B85F0A55}" type="presParOf" srcId="{A0653B05-1AAC-4377-8D00-827868DB907D}" destId="{A4779D3D-B454-4AC1-98AB-D3D3FB278E50}" srcOrd="6" destOrd="0" presId="urn:microsoft.com/office/officeart/2005/8/layout/radial5"/>
    <dgm:cxn modelId="{F8E4D7F6-2EBF-471F-B36F-5C531894CD49}" type="presParOf" srcId="{A0653B05-1AAC-4377-8D00-827868DB907D}" destId="{6B9B03C2-8048-4065-9147-B2108D95AD7F}" srcOrd="7" destOrd="0" presId="urn:microsoft.com/office/officeart/2005/8/layout/radial5"/>
    <dgm:cxn modelId="{F998C89F-F6D9-452A-B1AB-969D05E280C6}" type="presParOf" srcId="{6B9B03C2-8048-4065-9147-B2108D95AD7F}" destId="{5F156983-E9BF-4A60-B7F7-2771C9290027}" srcOrd="0" destOrd="0" presId="urn:microsoft.com/office/officeart/2005/8/layout/radial5"/>
    <dgm:cxn modelId="{9D7F3C7C-43C7-4CD3-B1D2-93D86ECC343C}" type="presParOf" srcId="{A0653B05-1AAC-4377-8D00-827868DB907D}" destId="{385CEF96-116E-43AE-87DB-5FB449DB677E}" srcOrd="8" destOrd="0" presId="urn:microsoft.com/office/officeart/2005/8/layout/radial5"/>
    <dgm:cxn modelId="{E0A08B62-0250-476F-8BDA-B5A25F915333}" type="presParOf" srcId="{A0653B05-1AAC-4377-8D00-827868DB907D}" destId="{A5A34474-E77B-46AF-BC2E-80E0EB5D726D}" srcOrd="9" destOrd="0" presId="urn:microsoft.com/office/officeart/2005/8/layout/radial5"/>
    <dgm:cxn modelId="{9B493AC4-A69C-48BE-AAC7-A266512A2622}" type="presParOf" srcId="{A5A34474-E77B-46AF-BC2E-80E0EB5D726D}" destId="{1F4DD51E-5FD2-4A1F-A2C9-41F5542D48A9}" srcOrd="0" destOrd="0" presId="urn:microsoft.com/office/officeart/2005/8/layout/radial5"/>
    <dgm:cxn modelId="{CFB87EBB-3299-4A87-B9C7-442937368A67}" type="presParOf" srcId="{A0653B05-1AAC-4377-8D00-827868DB907D}" destId="{090FB8DC-733D-4A70-A108-DCA3C03DF80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985ED0-D080-4094-A29C-9BAFAB28D7FA}" type="doc">
      <dgm:prSet loTypeId="urn:microsoft.com/office/officeart/2005/8/layout/process4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9714C2B-0004-474B-9B9E-9CA8418A7B74}">
      <dgm:prSet phldrT="[Text]" custT="1"/>
      <dgm:spPr/>
      <dgm:t>
        <a:bodyPr/>
        <a:lstStyle/>
        <a:p>
          <a:r>
            <a: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Identification &amp; selection</a:t>
          </a:r>
        </a:p>
      </dgm:t>
    </dgm:pt>
    <dgm:pt modelId="{D0A77557-9797-4C09-9F0D-CE99675E8DC2}" type="parTrans" cxnId="{A74A288D-438F-443B-B7B9-FA305556BE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E83C92-706A-4241-BA39-AEEB78CC300D}" type="sibTrans" cxnId="{A74A288D-438F-443B-B7B9-FA305556BE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13AC7-56A5-4054-B636-89CE8E664C9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Initiation &amp; planning</a:t>
          </a:r>
        </a:p>
      </dgm:t>
    </dgm:pt>
    <dgm:pt modelId="{7EA6B8CC-8FEB-4F8F-A52B-91ECDADD1709}" type="parTrans" cxnId="{46EB6D87-2335-4C2F-B677-3FE2F4A45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A1E7E1-2F91-47B2-A9B7-95717FA9EFF1}" type="sibTrans" cxnId="{46EB6D87-2335-4C2F-B677-3FE2F4A45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DFD1D-471D-421A-9E1B-2CB8FE7E7780}">
      <dgm:prSet phldrT="[Text]" custT="1"/>
      <dgm:spPr/>
      <dgm:t>
        <a:bodyPr/>
        <a:lstStyle/>
        <a:p>
          <a:r>
            <a: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 system needs</a:t>
          </a:r>
        </a:p>
      </dgm:t>
    </dgm:pt>
    <dgm:pt modelId="{A0FE06A8-D5AC-4BE1-850B-C6B928D0C6AA}" type="parTrans" cxnId="{E62E4552-49AB-43FB-A141-7B7C3357D2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504E7-7724-49BF-B8BB-BB0DF9752C9C}" type="sibTrans" cxnId="{E62E4552-49AB-43FB-A141-7B7C3357D2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1E16E-6C18-4B2B-823E-87D74570C3C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&amp; Developing System</a:t>
          </a:r>
        </a:p>
      </dgm:t>
    </dgm:pt>
    <dgm:pt modelId="{AFA5A512-905A-45DE-B3E2-816EDE33AF5F}" type="parTrans" cxnId="{38A5629D-B7E0-4090-A062-1942B78CC2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6984A-F54D-48E8-B5B7-069B0FA4883F}" type="sibTrans" cxnId="{38A5629D-B7E0-4090-A062-1942B78CC2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7DC87F-9F7C-4584-96C5-3E3017F96C8E}">
      <dgm:prSet phldrT="[Text]" custT="1"/>
      <dgm:spPr/>
      <dgm:t>
        <a:bodyPr/>
        <a:lstStyle/>
        <a:p>
          <a:r>
            <a: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&amp; Implementing</a:t>
          </a:r>
        </a:p>
      </dgm:t>
    </dgm:pt>
    <dgm:pt modelId="{2A3EAF38-03E3-4A8D-8E31-843671178A00}" type="parTrans" cxnId="{257E134D-1B61-436C-9FEB-1CE6702748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04377-A0A3-4F4B-9D0E-F6068B45C524}" type="sibTrans" cxnId="{257E134D-1B61-436C-9FEB-1CE6702748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97AAE-28D4-4762-A89C-21B338BD6C0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Solving Bugs</a:t>
          </a:r>
        </a:p>
      </dgm:t>
    </dgm:pt>
    <dgm:pt modelId="{EE9DC795-125E-48FD-AD4A-DAD5A3C9273A}" type="parTrans" cxnId="{26E045EE-CE0C-43CA-AB4B-6548A58CF8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A99426-C73F-4F02-A0A2-A321AC3C51DE}" type="sibTrans" cxnId="{26E045EE-CE0C-43CA-AB4B-6548A58CF8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C9559E-7728-422F-868F-171C95654EE7}" type="pres">
      <dgm:prSet presAssocID="{DF985ED0-D080-4094-A29C-9BAFAB28D7FA}" presName="Name0" presStyleCnt="0">
        <dgm:presLayoutVars>
          <dgm:dir/>
          <dgm:animLvl val="lvl"/>
          <dgm:resizeHandles val="exact"/>
        </dgm:presLayoutVars>
      </dgm:prSet>
      <dgm:spPr/>
    </dgm:pt>
    <dgm:pt modelId="{0C695A7D-5677-417E-BC52-3B516D15DC90}" type="pres">
      <dgm:prSet presAssocID="{257DC87F-9F7C-4584-96C5-3E3017F96C8E}" presName="boxAndChildren" presStyleCnt="0"/>
      <dgm:spPr/>
    </dgm:pt>
    <dgm:pt modelId="{24C2A8C9-D960-4573-B22B-116A3587002C}" type="pres">
      <dgm:prSet presAssocID="{257DC87F-9F7C-4584-96C5-3E3017F96C8E}" presName="parentTextBox" presStyleLbl="node1" presStyleIdx="0" presStyleCnt="3"/>
      <dgm:spPr/>
    </dgm:pt>
    <dgm:pt modelId="{65985E93-B165-4A81-869F-EF6C21B108E9}" type="pres">
      <dgm:prSet presAssocID="{257DC87F-9F7C-4584-96C5-3E3017F96C8E}" presName="entireBox" presStyleLbl="node1" presStyleIdx="0" presStyleCnt="3"/>
      <dgm:spPr/>
    </dgm:pt>
    <dgm:pt modelId="{95F92DFC-2A58-4805-B230-FA4D5C21558A}" type="pres">
      <dgm:prSet presAssocID="{257DC87F-9F7C-4584-96C5-3E3017F96C8E}" presName="descendantBox" presStyleCnt="0"/>
      <dgm:spPr/>
    </dgm:pt>
    <dgm:pt modelId="{753F4008-AF1D-4DC4-8C0E-76F842B86576}" type="pres">
      <dgm:prSet presAssocID="{6BE97AAE-28D4-4762-A89C-21B338BD6C01}" presName="childTextBox" presStyleLbl="fgAccFollowNode1" presStyleIdx="0" presStyleCnt="3">
        <dgm:presLayoutVars>
          <dgm:bulletEnabled val="1"/>
        </dgm:presLayoutVars>
      </dgm:prSet>
      <dgm:spPr/>
    </dgm:pt>
    <dgm:pt modelId="{61429A20-006E-4072-B085-7AFD0CCB13E1}" type="pres">
      <dgm:prSet presAssocID="{57C504E7-7724-49BF-B8BB-BB0DF9752C9C}" presName="sp" presStyleCnt="0"/>
      <dgm:spPr/>
    </dgm:pt>
    <dgm:pt modelId="{7E66924D-A70E-4AB8-A15F-7A59B04C533F}" type="pres">
      <dgm:prSet presAssocID="{B5DDFD1D-471D-421A-9E1B-2CB8FE7E7780}" presName="arrowAndChildren" presStyleCnt="0"/>
      <dgm:spPr/>
    </dgm:pt>
    <dgm:pt modelId="{62B9EFB5-D2A5-49FA-AC23-D2DC65402DDD}" type="pres">
      <dgm:prSet presAssocID="{B5DDFD1D-471D-421A-9E1B-2CB8FE7E7780}" presName="parentTextArrow" presStyleLbl="node1" presStyleIdx="0" presStyleCnt="3"/>
      <dgm:spPr/>
    </dgm:pt>
    <dgm:pt modelId="{61D610F0-8587-4C8E-AFA6-875C66514A0B}" type="pres">
      <dgm:prSet presAssocID="{B5DDFD1D-471D-421A-9E1B-2CB8FE7E7780}" presName="arrow" presStyleLbl="node1" presStyleIdx="1" presStyleCnt="3"/>
      <dgm:spPr/>
    </dgm:pt>
    <dgm:pt modelId="{D6E1820E-02C8-43C1-A1B7-2B0FBD5AC55B}" type="pres">
      <dgm:prSet presAssocID="{B5DDFD1D-471D-421A-9E1B-2CB8FE7E7780}" presName="descendantArrow" presStyleCnt="0"/>
      <dgm:spPr/>
    </dgm:pt>
    <dgm:pt modelId="{738D07E3-547C-4F12-B6E7-A1EEE67E6E8B}" type="pres">
      <dgm:prSet presAssocID="{2991E16E-6C18-4B2B-823E-87D74570C3CE}" presName="childTextArrow" presStyleLbl="fgAccFollowNode1" presStyleIdx="1" presStyleCnt="3">
        <dgm:presLayoutVars>
          <dgm:bulletEnabled val="1"/>
        </dgm:presLayoutVars>
      </dgm:prSet>
      <dgm:spPr/>
    </dgm:pt>
    <dgm:pt modelId="{2D33BDC3-C5ED-4869-B8EE-C01D5D95E53E}" type="pres">
      <dgm:prSet presAssocID="{99E83C92-706A-4241-BA39-AEEB78CC300D}" presName="sp" presStyleCnt="0"/>
      <dgm:spPr/>
    </dgm:pt>
    <dgm:pt modelId="{6983B638-8D30-4C0F-90E3-1EC952E61A39}" type="pres">
      <dgm:prSet presAssocID="{F9714C2B-0004-474B-9B9E-9CA8418A7B74}" presName="arrowAndChildren" presStyleCnt="0"/>
      <dgm:spPr/>
    </dgm:pt>
    <dgm:pt modelId="{A8532425-E11B-49A5-B4A0-102AFBE8B063}" type="pres">
      <dgm:prSet presAssocID="{F9714C2B-0004-474B-9B9E-9CA8418A7B74}" presName="parentTextArrow" presStyleLbl="node1" presStyleIdx="1" presStyleCnt="3"/>
      <dgm:spPr/>
    </dgm:pt>
    <dgm:pt modelId="{4B48271D-2534-4735-A802-92FD8D216F88}" type="pres">
      <dgm:prSet presAssocID="{F9714C2B-0004-474B-9B9E-9CA8418A7B74}" presName="arrow" presStyleLbl="node1" presStyleIdx="2" presStyleCnt="3"/>
      <dgm:spPr/>
    </dgm:pt>
    <dgm:pt modelId="{FBEC0723-D12F-4599-A57E-9D6FF9A0BB4B}" type="pres">
      <dgm:prSet presAssocID="{F9714C2B-0004-474B-9B9E-9CA8418A7B74}" presName="descendantArrow" presStyleCnt="0"/>
      <dgm:spPr/>
    </dgm:pt>
    <dgm:pt modelId="{FF6D7971-E278-4DF7-8E10-3E72D634180F}" type="pres">
      <dgm:prSet presAssocID="{C9013AC7-56A5-4054-B636-89CE8E664C9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5DE0511-95F6-4C1D-A60A-FE9C93871384}" type="presOf" srcId="{B5DDFD1D-471D-421A-9E1B-2CB8FE7E7780}" destId="{62B9EFB5-D2A5-49FA-AC23-D2DC65402DDD}" srcOrd="0" destOrd="0" presId="urn:microsoft.com/office/officeart/2005/8/layout/process4"/>
    <dgm:cxn modelId="{CEAA795D-FBCF-4597-AC4D-E7DC5629C22A}" type="presOf" srcId="{2991E16E-6C18-4B2B-823E-87D74570C3CE}" destId="{738D07E3-547C-4F12-B6E7-A1EEE67E6E8B}" srcOrd="0" destOrd="0" presId="urn:microsoft.com/office/officeart/2005/8/layout/process4"/>
    <dgm:cxn modelId="{31334169-6AA8-4B6B-B48D-29A47344F7F6}" type="presOf" srcId="{F9714C2B-0004-474B-9B9E-9CA8418A7B74}" destId="{A8532425-E11B-49A5-B4A0-102AFBE8B063}" srcOrd="0" destOrd="0" presId="urn:microsoft.com/office/officeart/2005/8/layout/process4"/>
    <dgm:cxn modelId="{257E134D-1B61-436C-9FEB-1CE67027480F}" srcId="{DF985ED0-D080-4094-A29C-9BAFAB28D7FA}" destId="{257DC87F-9F7C-4584-96C5-3E3017F96C8E}" srcOrd="2" destOrd="0" parTransId="{2A3EAF38-03E3-4A8D-8E31-843671178A00}" sibTransId="{46B04377-A0A3-4F4B-9D0E-F6068B45C524}"/>
    <dgm:cxn modelId="{96B3946E-C7F1-4E79-B325-805A4E8B34FF}" type="presOf" srcId="{B5DDFD1D-471D-421A-9E1B-2CB8FE7E7780}" destId="{61D610F0-8587-4C8E-AFA6-875C66514A0B}" srcOrd="1" destOrd="0" presId="urn:microsoft.com/office/officeart/2005/8/layout/process4"/>
    <dgm:cxn modelId="{E62E4552-49AB-43FB-A141-7B7C3357D252}" srcId="{DF985ED0-D080-4094-A29C-9BAFAB28D7FA}" destId="{B5DDFD1D-471D-421A-9E1B-2CB8FE7E7780}" srcOrd="1" destOrd="0" parTransId="{A0FE06A8-D5AC-4BE1-850B-C6B928D0C6AA}" sibTransId="{57C504E7-7724-49BF-B8BB-BB0DF9752C9C}"/>
    <dgm:cxn modelId="{46EB6D87-2335-4C2F-B677-3FE2F4A4522F}" srcId="{F9714C2B-0004-474B-9B9E-9CA8418A7B74}" destId="{C9013AC7-56A5-4054-B636-89CE8E664C9B}" srcOrd="0" destOrd="0" parTransId="{7EA6B8CC-8FEB-4F8F-A52B-91ECDADD1709}" sibTransId="{61A1E7E1-2F91-47B2-A9B7-95717FA9EFF1}"/>
    <dgm:cxn modelId="{A74A288D-438F-443B-B7B9-FA305556BED6}" srcId="{DF985ED0-D080-4094-A29C-9BAFAB28D7FA}" destId="{F9714C2B-0004-474B-9B9E-9CA8418A7B74}" srcOrd="0" destOrd="0" parTransId="{D0A77557-9797-4C09-9F0D-CE99675E8DC2}" sibTransId="{99E83C92-706A-4241-BA39-AEEB78CC300D}"/>
    <dgm:cxn modelId="{23F06393-CF49-4F15-9803-ECAF8722FCB8}" type="presOf" srcId="{F9714C2B-0004-474B-9B9E-9CA8418A7B74}" destId="{4B48271D-2534-4735-A802-92FD8D216F88}" srcOrd="1" destOrd="0" presId="urn:microsoft.com/office/officeart/2005/8/layout/process4"/>
    <dgm:cxn modelId="{2B3AEF96-5701-4498-9CCF-609B3D47FE20}" type="presOf" srcId="{6BE97AAE-28D4-4762-A89C-21B338BD6C01}" destId="{753F4008-AF1D-4DC4-8C0E-76F842B86576}" srcOrd="0" destOrd="0" presId="urn:microsoft.com/office/officeart/2005/8/layout/process4"/>
    <dgm:cxn modelId="{38A5629D-B7E0-4090-A062-1942B78CC2BE}" srcId="{B5DDFD1D-471D-421A-9E1B-2CB8FE7E7780}" destId="{2991E16E-6C18-4B2B-823E-87D74570C3CE}" srcOrd="0" destOrd="0" parTransId="{AFA5A512-905A-45DE-B3E2-816EDE33AF5F}" sibTransId="{4C96984A-F54D-48E8-B5B7-069B0FA4883F}"/>
    <dgm:cxn modelId="{7CCCAEA6-EC7B-4BD1-B344-D5F9EADC65CE}" type="presOf" srcId="{257DC87F-9F7C-4584-96C5-3E3017F96C8E}" destId="{65985E93-B165-4A81-869F-EF6C21B108E9}" srcOrd="1" destOrd="0" presId="urn:microsoft.com/office/officeart/2005/8/layout/process4"/>
    <dgm:cxn modelId="{6BBD1DC9-12B8-4A04-9B52-93D4BDDCA86B}" type="presOf" srcId="{DF985ED0-D080-4094-A29C-9BAFAB28D7FA}" destId="{BDC9559E-7728-422F-868F-171C95654EE7}" srcOrd="0" destOrd="0" presId="urn:microsoft.com/office/officeart/2005/8/layout/process4"/>
    <dgm:cxn modelId="{26E045EE-CE0C-43CA-AB4B-6548A58CF84F}" srcId="{257DC87F-9F7C-4584-96C5-3E3017F96C8E}" destId="{6BE97AAE-28D4-4762-A89C-21B338BD6C01}" srcOrd="0" destOrd="0" parTransId="{EE9DC795-125E-48FD-AD4A-DAD5A3C9273A}" sibTransId="{BFA99426-C73F-4F02-A0A2-A321AC3C51DE}"/>
    <dgm:cxn modelId="{AB3283F4-2C61-40AB-B61E-570CFDE864BA}" type="presOf" srcId="{C9013AC7-56A5-4054-B636-89CE8E664C9B}" destId="{FF6D7971-E278-4DF7-8E10-3E72D634180F}" srcOrd="0" destOrd="0" presId="urn:microsoft.com/office/officeart/2005/8/layout/process4"/>
    <dgm:cxn modelId="{3BD583F6-3639-4105-B4ED-ADF328086F67}" type="presOf" srcId="{257DC87F-9F7C-4584-96C5-3E3017F96C8E}" destId="{24C2A8C9-D960-4573-B22B-116A3587002C}" srcOrd="0" destOrd="0" presId="urn:microsoft.com/office/officeart/2005/8/layout/process4"/>
    <dgm:cxn modelId="{41D017D6-3162-4FFF-886B-DEF15F78E1EC}" type="presParOf" srcId="{BDC9559E-7728-422F-868F-171C95654EE7}" destId="{0C695A7D-5677-417E-BC52-3B516D15DC90}" srcOrd="0" destOrd="0" presId="urn:microsoft.com/office/officeart/2005/8/layout/process4"/>
    <dgm:cxn modelId="{E773D5B5-DC43-4B40-A74A-1638A13741EA}" type="presParOf" srcId="{0C695A7D-5677-417E-BC52-3B516D15DC90}" destId="{24C2A8C9-D960-4573-B22B-116A3587002C}" srcOrd="0" destOrd="0" presId="urn:microsoft.com/office/officeart/2005/8/layout/process4"/>
    <dgm:cxn modelId="{AFD7B67F-A2B2-4C54-911E-899D7E72D71A}" type="presParOf" srcId="{0C695A7D-5677-417E-BC52-3B516D15DC90}" destId="{65985E93-B165-4A81-869F-EF6C21B108E9}" srcOrd="1" destOrd="0" presId="urn:microsoft.com/office/officeart/2005/8/layout/process4"/>
    <dgm:cxn modelId="{7E672D30-3913-4DA2-A88D-9B3A63B0DA0C}" type="presParOf" srcId="{0C695A7D-5677-417E-BC52-3B516D15DC90}" destId="{95F92DFC-2A58-4805-B230-FA4D5C21558A}" srcOrd="2" destOrd="0" presId="urn:microsoft.com/office/officeart/2005/8/layout/process4"/>
    <dgm:cxn modelId="{6BDF678B-C32A-4629-A1DB-AAF171586942}" type="presParOf" srcId="{95F92DFC-2A58-4805-B230-FA4D5C21558A}" destId="{753F4008-AF1D-4DC4-8C0E-76F842B86576}" srcOrd="0" destOrd="0" presId="urn:microsoft.com/office/officeart/2005/8/layout/process4"/>
    <dgm:cxn modelId="{B89AD628-8B9B-4E23-BF8D-4CF73B8DB5DC}" type="presParOf" srcId="{BDC9559E-7728-422F-868F-171C95654EE7}" destId="{61429A20-006E-4072-B085-7AFD0CCB13E1}" srcOrd="1" destOrd="0" presId="urn:microsoft.com/office/officeart/2005/8/layout/process4"/>
    <dgm:cxn modelId="{904D6C9B-C50A-4778-814D-4830A9BDBF94}" type="presParOf" srcId="{BDC9559E-7728-422F-868F-171C95654EE7}" destId="{7E66924D-A70E-4AB8-A15F-7A59B04C533F}" srcOrd="2" destOrd="0" presId="urn:microsoft.com/office/officeart/2005/8/layout/process4"/>
    <dgm:cxn modelId="{20B8E475-22E3-4768-A172-7085F077A83E}" type="presParOf" srcId="{7E66924D-A70E-4AB8-A15F-7A59B04C533F}" destId="{62B9EFB5-D2A5-49FA-AC23-D2DC65402DDD}" srcOrd="0" destOrd="0" presId="urn:microsoft.com/office/officeart/2005/8/layout/process4"/>
    <dgm:cxn modelId="{7AAAF70F-3482-410A-802E-4FBAEC3CEB24}" type="presParOf" srcId="{7E66924D-A70E-4AB8-A15F-7A59B04C533F}" destId="{61D610F0-8587-4C8E-AFA6-875C66514A0B}" srcOrd="1" destOrd="0" presId="urn:microsoft.com/office/officeart/2005/8/layout/process4"/>
    <dgm:cxn modelId="{3DA0C11D-293B-44AB-AF85-16F15E749E6D}" type="presParOf" srcId="{7E66924D-A70E-4AB8-A15F-7A59B04C533F}" destId="{D6E1820E-02C8-43C1-A1B7-2B0FBD5AC55B}" srcOrd="2" destOrd="0" presId="urn:microsoft.com/office/officeart/2005/8/layout/process4"/>
    <dgm:cxn modelId="{BABB758F-560A-4346-98ED-AAF3F87ABD0D}" type="presParOf" srcId="{D6E1820E-02C8-43C1-A1B7-2B0FBD5AC55B}" destId="{738D07E3-547C-4F12-B6E7-A1EEE67E6E8B}" srcOrd="0" destOrd="0" presId="urn:microsoft.com/office/officeart/2005/8/layout/process4"/>
    <dgm:cxn modelId="{D0B9E2E9-46F7-4316-A7F1-9B07406635F7}" type="presParOf" srcId="{BDC9559E-7728-422F-868F-171C95654EE7}" destId="{2D33BDC3-C5ED-4869-B8EE-C01D5D95E53E}" srcOrd="3" destOrd="0" presId="urn:microsoft.com/office/officeart/2005/8/layout/process4"/>
    <dgm:cxn modelId="{AF6E2D68-414E-4AAE-B52D-2AE5C4309DFB}" type="presParOf" srcId="{BDC9559E-7728-422F-868F-171C95654EE7}" destId="{6983B638-8D30-4C0F-90E3-1EC952E61A39}" srcOrd="4" destOrd="0" presId="urn:microsoft.com/office/officeart/2005/8/layout/process4"/>
    <dgm:cxn modelId="{8314A1DE-BCEF-4267-942A-E6AB74CAC308}" type="presParOf" srcId="{6983B638-8D30-4C0F-90E3-1EC952E61A39}" destId="{A8532425-E11B-49A5-B4A0-102AFBE8B063}" srcOrd="0" destOrd="0" presId="urn:microsoft.com/office/officeart/2005/8/layout/process4"/>
    <dgm:cxn modelId="{684050D1-C11C-47D2-8BFD-2C9E1BC4F83E}" type="presParOf" srcId="{6983B638-8D30-4C0F-90E3-1EC952E61A39}" destId="{4B48271D-2534-4735-A802-92FD8D216F88}" srcOrd="1" destOrd="0" presId="urn:microsoft.com/office/officeart/2005/8/layout/process4"/>
    <dgm:cxn modelId="{D3EB39FB-4AAA-43C0-8CA5-7662D0A056D7}" type="presParOf" srcId="{6983B638-8D30-4C0F-90E3-1EC952E61A39}" destId="{FBEC0723-D12F-4599-A57E-9D6FF9A0BB4B}" srcOrd="2" destOrd="0" presId="urn:microsoft.com/office/officeart/2005/8/layout/process4"/>
    <dgm:cxn modelId="{14B85A08-6B17-41EA-A32B-9190904D8E97}" type="presParOf" srcId="{FBEC0723-D12F-4599-A57E-9D6FF9A0BB4B}" destId="{FF6D7971-E278-4DF7-8E10-3E72D63418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F53B1-CB6E-483C-AFDF-288985195965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BE8D-E81E-45D0-BDDD-229FA69F2165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1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Codeblocks Application: </a:t>
          </a:r>
          <a:r>
            <a:rPr lang="en-US" sz="2000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easy to operate, free for everyone, uses little ram.</a:t>
          </a:r>
          <a:r>
            <a:rPr lang="en-US" sz="2600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(compared to VS code)</a:t>
          </a:r>
          <a:endParaRPr lang="en-US" sz="2600" kern="1200" dirty="0"/>
        </a:p>
      </dsp:txBody>
      <dsp:txXfrm>
        <a:off x="610504" y="416587"/>
        <a:ext cx="7440913" cy="833607"/>
      </dsp:txXfrm>
    </dsp:sp>
    <dsp:sp modelId="{F9F90628-4C6F-4008-B750-BEB526B7066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6202A-0B61-4488-B1D9-1C132D1D3927}">
      <dsp:nvSpPr>
        <dsp:cNvPr id="0" name=""/>
        <dsp:cNvSpPr/>
      </dsp:nvSpPr>
      <dsp:spPr>
        <a:xfrm>
          <a:off x="1088431" y="1716490"/>
          <a:ext cx="6962986" cy="833607"/>
        </a:xfrm>
        <a:prstGeom prst="rect">
          <a:avLst/>
        </a:prstGeom>
        <a:solidFill>
          <a:schemeClr val="accent4">
            <a:hueOff val="-649150"/>
            <a:satOff val="2369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1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Microsoft Windows Operating System</a:t>
          </a:r>
          <a:endParaRPr lang="en-US" sz="2600" kern="1200" dirty="0"/>
        </a:p>
      </dsp:txBody>
      <dsp:txXfrm>
        <a:off x="1088431" y="1716490"/>
        <a:ext cx="6962986" cy="833607"/>
      </dsp:txXfrm>
    </dsp:sp>
    <dsp:sp modelId="{DA1A032D-A423-4D12-8468-2A29007EA3EF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649150"/>
              <a:satOff val="2369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EA168-126C-4036-93FE-A098A9C36684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-1298301"/>
            <a:satOff val="4738"/>
            <a:lumOff val="-67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1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Storage On Computer: </a:t>
          </a:r>
          <a:r>
            <a:rPr lang="en-US" sz="2000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Maximum 150-200 kilobytes.</a:t>
          </a:r>
          <a:endParaRPr lang="en-US" sz="2600" kern="1200" dirty="0"/>
        </a:p>
      </dsp:txBody>
      <dsp:txXfrm>
        <a:off x="1088431" y="2917843"/>
        <a:ext cx="6962986" cy="833607"/>
      </dsp:txXfrm>
    </dsp:sp>
    <dsp:sp modelId="{417C41A8-F046-477B-91FE-76F1E399820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298301"/>
              <a:satOff val="4738"/>
              <a:lumOff val="-6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A3219-6071-44E4-9036-C3BAE0B3F1AC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4">
            <a:hueOff val="-1947451"/>
            <a:satOff val="7107"/>
            <a:lumOff val="-10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1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C Programming Language: </a:t>
          </a:r>
          <a:r>
            <a:rPr lang="en-US" sz="2000" kern="1200" cap="none" spc="0">
              <a:latin typeface="Times New Roman" panose="02020603050405020304" pitchFamily="18" charset="0"/>
              <a:cs typeface="Times New Roman" panose="02020603050405020304" pitchFamily="18" charset="0"/>
            </a:rPr>
            <a:t>Simple &amp; Efficient, Faster, Rich built-in function libraries, Structured language.</a:t>
          </a:r>
          <a:endParaRPr lang="en-US" sz="2300" kern="1200" dirty="0"/>
        </a:p>
      </dsp:txBody>
      <dsp:txXfrm>
        <a:off x="610504" y="4168472"/>
        <a:ext cx="7440913" cy="833607"/>
      </dsp:txXfrm>
    </dsp:sp>
    <dsp:sp modelId="{0F8290C0-98DB-44AE-BF62-53179AF2554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947451"/>
              <a:satOff val="7107"/>
              <a:lumOff val="-10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B61BD-6C66-44A5-B3CD-D843C6BD6421}">
      <dsp:nvSpPr>
        <dsp:cNvPr id="0" name=""/>
        <dsp:cNvSpPr/>
      </dsp:nvSpPr>
      <dsp:spPr>
        <a:xfrm>
          <a:off x="3868869" y="2415666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Motive</a:t>
          </a: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121210" y="2668007"/>
        <a:ext cx="1218408" cy="1218408"/>
      </dsp:txXfrm>
    </dsp:sp>
    <dsp:sp modelId="{A0A1B706-7A02-49BD-9148-D6D640AB2AA2}">
      <dsp:nvSpPr>
        <dsp:cNvPr id="0" name=""/>
        <dsp:cNvSpPr/>
      </dsp:nvSpPr>
      <dsp:spPr>
        <a:xfrm rot="16200000">
          <a:off x="4547832" y="1788580"/>
          <a:ext cx="365165" cy="585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02607" y="1960525"/>
        <a:ext cx="255616" cy="351510"/>
      </dsp:txXfrm>
    </dsp:sp>
    <dsp:sp modelId="{793BDA76-B800-477B-BB68-26E806F4304B}">
      <dsp:nvSpPr>
        <dsp:cNvPr id="0" name=""/>
        <dsp:cNvSpPr/>
      </dsp:nvSpPr>
      <dsp:spPr>
        <a:xfrm>
          <a:off x="3868869" y="3585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Finding Appropriate Donor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1210" y="255926"/>
        <a:ext cx="1218408" cy="1218408"/>
      </dsp:txXfrm>
    </dsp:sp>
    <dsp:sp modelId="{B6AFE0E7-FF86-432B-98AE-BC6BFE757421}">
      <dsp:nvSpPr>
        <dsp:cNvPr id="0" name=""/>
        <dsp:cNvSpPr/>
      </dsp:nvSpPr>
      <dsp:spPr>
        <a:xfrm rot="20520000">
          <a:off x="5685016" y="2614792"/>
          <a:ext cx="365165" cy="585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7697" y="2748888"/>
        <a:ext cx="255616" cy="351510"/>
      </dsp:txXfrm>
    </dsp:sp>
    <dsp:sp modelId="{E6C317F8-397F-4D2F-A7D5-62CB0297CE0D}">
      <dsp:nvSpPr>
        <dsp:cNvPr id="0" name=""/>
        <dsp:cNvSpPr/>
      </dsp:nvSpPr>
      <dsp:spPr>
        <a:xfrm>
          <a:off x="6162895" y="1670292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Ensure the willingness &amp; availability of the donor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15236" y="1922633"/>
        <a:ext cx="1218408" cy="1218408"/>
      </dsp:txXfrm>
    </dsp:sp>
    <dsp:sp modelId="{EF85724D-BAD5-4366-A3C9-0AFFC78101B0}">
      <dsp:nvSpPr>
        <dsp:cNvPr id="0" name=""/>
        <dsp:cNvSpPr/>
      </dsp:nvSpPr>
      <dsp:spPr>
        <a:xfrm rot="3240000">
          <a:off x="5250650" y="3951632"/>
          <a:ext cx="365165" cy="585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73229" y="4024488"/>
        <a:ext cx="255616" cy="351510"/>
      </dsp:txXfrm>
    </dsp:sp>
    <dsp:sp modelId="{A4779D3D-B454-4AC1-98AB-D3D3FB278E50}">
      <dsp:nvSpPr>
        <dsp:cNvPr id="0" name=""/>
        <dsp:cNvSpPr/>
      </dsp:nvSpPr>
      <dsp:spPr>
        <a:xfrm>
          <a:off x="5286655" y="4367081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Reduce waste of time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8996" y="4619422"/>
        <a:ext cx="1218408" cy="1218408"/>
      </dsp:txXfrm>
    </dsp:sp>
    <dsp:sp modelId="{6B9B03C2-8048-4065-9147-B2108D95AD7F}">
      <dsp:nvSpPr>
        <dsp:cNvPr id="0" name=""/>
        <dsp:cNvSpPr/>
      </dsp:nvSpPr>
      <dsp:spPr>
        <a:xfrm rot="7560000">
          <a:off x="3845014" y="3951632"/>
          <a:ext cx="365165" cy="585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931984" y="4024488"/>
        <a:ext cx="255616" cy="351510"/>
      </dsp:txXfrm>
    </dsp:sp>
    <dsp:sp modelId="{385CEF96-116E-43AE-87DB-5FB449DB677E}">
      <dsp:nvSpPr>
        <dsp:cNvPr id="0" name=""/>
        <dsp:cNvSpPr/>
      </dsp:nvSpPr>
      <dsp:spPr>
        <a:xfrm>
          <a:off x="2451083" y="4367081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Freed from fraud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3424" y="4619422"/>
        <a:ext cx="1218408" cy="1218408"/>
      </dsp:txXfrm>
    </dsp:sp>
    <dsp:sp modelId="{A5A34474-E77B-46AF-BC2E-80E0EB5D726D}">
      <dsp:nvSpPr>
        <dsp:cNvPr id="0" name=""/>
        <dsp:cNvSpPr/>
      </dsp:nvSpPr>
      <dsp:spPr>
        <a:xfrm rot="11880000">
          <a:off x="3410648" y="2614792"/>
          <a:ext cx="365165" cy="585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517516" y="2748888"/>
        <a:ext cx="255616" cy="351510"/>
      </dsp:txXfrm>
    </dsp:sp>
    <dsp:sp modelId="{090FB8DC-733D-4A70-A108-DCA3C03DF809}">
      <dsp:nvSpPr>
        <dsp:cNvPr id="0" name=""/>
        <dsp:cNvSpPr/>
      </dsp:nvSpPr>
      <dsp:spPr>
        <a:xfrm>
          <a:off x="1574844" y="1670292"/>
          <a:ext cx="1723090" cy="1723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Save lives!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7185" y="1922633"/>
        <a:ext cx="1218408" cy="1218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85E93-B165-4A81-869F-EF6C21B108E9}">
      <dsp:nvSpPr>
        <dsp:cNvPr id="0" name=""/>
        <dsp:cNvSpPr/>
      </dsp:nvSpPr>
      <dsp:spPr>
        <a:xfrm>
          <a:off x="0" y="3407471"/>
          <a:ext cx="8128000" cy="111840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&amp; Implementing</a:t>
          </a:r>
        </a:p>
      </dsp:txBody>
      <dsp:txXfrm>
        <a:off x="0" y="3407471"/>
        <a:ext cx="8128000" cy="603940"/>
      </dsp:txXfrm>
    </dsp:sp>
    <dsp:sp modelId="{753F4008-AF1D-4DC4-8C0E-76F842B86576}">
      <dsp:nvSpPr>
        <dsp:cNvPr id="0" name=""/>
        <dsp:cNvSpPr/>
      </dsp:nvSpPr>
      <dsp:spPr>
        <a:xfrm>
          <a:off x="0" y="3989043"/>
          <a:ext cx="8128000" cy="5144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Solving Bugs</a:t>
          </a:r>
        </a:p>
      </dsp:txBody>
      <dsp:txXfrm>
        <a:off x="0" y="3989043"/>
        <a:ext cx="8128000" cy="514467"/>
      </dsp:txXfrm>
    </dsp:sp>
    <dsp:sp modelId="{61D610F0-8587-4C8E-AFA6-875C66514A0B}">
      <dsp:nvSpPr>
        <dsp:cNvPr id="0" name=""/>
        <dsp:cNvSpPr/>
      </dsp:nvSpPr>
      <dsp:spPr>
        <a:xfrm rot="10800000">
          <a:off x="0" y="1704135"/>
          <a:ext cx="8128000" cy="1720111"/>
        </a:xfrm>
        <a:prstGeom prst="upArrowCallou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 system needs</a:t>
          </a:r>
        </a:p>
      </dsp:txBody>
      <dsp:txXfrm rot="-10800000">
        <a:off x="0" y="1704135"/>
        <a:ext cx="8128000" cy="603759"/>
      </dsp:txXfrm>
    </dsp:sp>
    <dsp:sp modelId="{738D07E3-547C-4F12-B6E7-A1EEE67E6E8B}">
      <dsp:nvSpPr>
        <dsp:cNvPr id="0" name=""/>
        <dsp:cNvSpPr/>
      </dsp:nvSpPr>
      <dsp:spPr>
        <a:xfrm>
          <a:off x="0" y="2307895"/>
          <a:ext cx="8128000" cy="51431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&amp; Developing System</a:t>
          </a:r>
        </a:p>
      </dsp:txBody>
      <dsp:txXfrm>
        <a:off x="0" y="2307895"/>
        <a:ext cx="8128000" cy="514313"/>
      </dsp:txXfrm>
    </dsp:sp>
    <dsp:sp modelId="{4B48271D-2534-4735-A802-92FD8D216F88}">
      <dsp:nvSpPr>
        <dsp:cNvPr id="0" name=""/>
        <dsp:cNvSpPr/>
      </dsp:nvSpPr>
      <dsp:spPr>
        <a:xfrm rot="10800000">
          <a:off x="0" y="800"/>
          <a:ext cx="8128000" cy="1720111"/>
        </a:xfrm>
        <a:prstGeom prst="upArrowCallou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Identification &amp; selection</a:t>
          </a:r>
        </a:p>
      </dsp:txBody>
      <dsp:txXfrm rot="-10800000">
        <a:off x="0" y="800"/>
        <a:ext cx="8128000" cy="603759"/>
      </dsp:txXfrm>
    </dsp:sp>
    <dsp:sp modelId="{FF6D7971-E278-4DF7-8E10-3E72D634180F}">
      <dsp:nvSpPr>
        <dsp:cNvPr id="0" name=""/>
        <dsp:cNvSpPr/>
      </dsp:nvSpPr>
      <dsp:spPr>
        <a:xfrm>
          <a:off x="0" y="604559"/>
          <a:ext cx="8128000" cy="51431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Initiation &amp; planning</a:t>
          </a:r>
        </a:p>
      </dsp:txBody>
      <dsp:txXfrm>
        <a:off x="0" y="604559"/>
        <a:ext cx="8128000" cy="5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17671A-1BCD-3C79-2B1D-0037DDFE29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7C2E0-C842-1DD9-F4D0-1BD8CA8651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7DA75-F93D-45D2-B27B-0915FAB377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5D81-CC81-A4E2-9B4F-4FE8D4EE0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F3A3A-114E-AAD5-F859-F2A3415F42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31287-3160-49ED-B37C-7090DAE2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EB49-BFCE-401D-B8BF-EF5E6244AD2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95851-6391-4151-AEFE-EA92E368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7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F1AF-355D-496E-9C4D-271BAF8E817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FFF0-5FFD-4C42-A93E-E5AB6A9E75EB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85BC-804B-4632-842B-495A4C34835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A17-8337-40D3-96E2-323155A1310F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C6D5-646A-4A8A-BD9D-81E71C66F31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89F-70DF-4286-961B-E6ED0018646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031-1D89-4AAD-8BAB-E05699CCCD40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258-1ED7-42CB-8113-660174520F4C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7C3-647D-4A46-A278-9E45FE02192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A141C56-306B-44B6-BF27-059D21D41E5B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E09639-45D2-4E7F-B77D-A7A87F0C85E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DBDA0C27-E670-4808-BE3B-42BCCFCB2EC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341" y="2228752"/>
            <a:ext cx="6253317" cy="1200248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B0F0"/>
                </a:solidFill>
                <a:latin typeface="Rockwell" panose="02060603020205020403" pitchFamily="18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988176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Rockwell" panose="02060603020205020403" pitchFamily="18" charset="0"/>
              </a:rPr>
              <a:t>TO PROJECT PRESENTATION</a:t>
            </a:r>
            <a:endParaRPr lang="en-US" sz="240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15" y="188259"/>
            <a:ext cx="2967335" cy="701488"/>
          </a:xfrm>
        </p:spPr>
        <p:txBody>
          <a:bodyPr numCol="1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600" b="1" u="sng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800" spc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DBFD07-4266-CEBD-B7A2-D1EDD4D6F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586258"/>
              </p:ext>
            </p:extLst>
          </p:nvPr>
        </p:nvGraphicFramePr>
        <p:xfrm>
          <a:off x="2031982" y="1165660"/>
          <a:ext cx="8128000" cy="452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6507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-336175"/>
            <a:ext cx="10058400" cy="3765175"/>
          </a:xfrm>
        </p:spPr>
        <p:txBody>
          <a:bodyPr numCol="1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600" b="1" u="sng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can use this application?</a:t>
            </a: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u="sng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Administration:</a:t>
            </a: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 &amp; ensure the security of the information.</a:t>
            </a:r>
            <a:b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u="sng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needs blood:</a:t>
            </a: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search for desired blood group and can contact with donor.</a:t>
            </a:r>
            <a:b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u="sng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Donors:</a:t>
            </a: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their information and availability.</a:t>
            </a:r>
            <a:endParaRPr lang="en-US" sz="1800" spc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828C1F-C0F6-3C23-1442-70CF9E71D0D7}"/>
              </a:ext>
            </a:extLst>
          </p:cNvPr>
          <p:cNvSpPr txBox="1">
            <a:spLocks/>
          </p:cNvSpPr>
          <p:nvPr/>
        </p:nvSpPr>
        <p:spPr>
          <a:xfrm>
            <a:off x="1063735" y="2415990"/>
            <a:ext cx="10058400" cy="376517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u="sng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will they benefited from it?</a:t>
            </a: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spc="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u="sng" spc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Administration:</a:t>
            </a:r>
            <a:r>
              <a:rPr lang="en-US" sz="28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part in social welfare as well as get income from ad. or sponsors. </a:t>
            </a:r>
            <a:br>
              <a:rPr lang="en-US" sz="20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u="sng" spc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needs blood:</a:t>
            </a:r>
            <a:r>
              <a:rPr lang="en-US" sz="2800" spc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find desired blood easily in shortest time.</a:t>
            </a:r>
            <a:br>
              <a:rPr lang="en-US" sz="28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u="sng" spc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Donors:</a:t>
            </a:r>
            <a:r>
              <a:rPr lang="en-US" sz="2800" spc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Donate blood as early as it’s needed &amp; possible to real endangered people.</a:t>
            </a:r>
            <a:endParaRPr lang="en-US" sz="1800" spc="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060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5705-83E9-6D4E-6DA7-D38389FA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2729"/>
            <a:ext cx="10058400" cy="5746377"/>
          </a:xfrm>
        </p:spPr>
        <p:txBody>
          <a:bodyPr numCol="2"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Positive Sides &amp; Features </a:t>
            </a:r>
          </a:p>
          <a:p>
            <a:endParaRPr lang="en-US" sz="3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saving.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Enriched with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rechecking process by administrator.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by category.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 all data at a glance.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 unwanted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data anytime-anywhere.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data input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412A-CB45-6213-8693-9B631731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673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656" y="670902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system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Blood Requesting process by hospital or blood needed people.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Blood Donation Process of the donor.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64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593913"/>
            <a:ext cx="10058400" cy="3765175"/>
          </a:xfrm>
        </p:spPr>
        <p:txBody>
          <a:bodyPr numCol="1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600" b="1" u="sng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Success rate</a:t>
            </a:r>
            <a:b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Statistics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31800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b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Not Dynamic.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Unusable in MAC or Linux OS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Low Security of data.</a:t>
            </a:r>
            <a:endParaRPr lang="en-US" sz="3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8618613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future:</a:t>
            </a:r>
            <a:b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Update it’s security.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Secure dynamic soln. for bugs.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Add donors availability status.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Launch globally if it gets any sponsor or donation.</a:t>
            </a:r>
            <a:endParaRPr lang="en-US" sz="3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45794489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61031929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683" y="697796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Blood Donor Management System:</a:t>
            </a:r>
            <a:br>
              <a:rPr lang="en-US" sz="6700" dirty="0"/>
            </a:br>
            <a:r>
              <a:rPr lang="en-US" dirty="0" err="1">
                <a:solidFill>
                  <a:srgbClr val="FF0000"/>
                </a:solidFill>
              </a:rPr>
              <a:t>Rokto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Lagbe</a:t>
            </a:r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561" y="1090012"/>
            <a:ext cx="4635315" cy="30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8788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296" y="1228164"/>
            <a:ext cx="7180729" cy="235778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Muhammad Shahin Uddin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Communication Technology (ICT)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Mawlana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&amp; Technology University (MBSTU)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521" y="1088027"/>
            <a:ext cx="2738480" cy="27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391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-62755"/>
            <a:ext cx="10058400" cy="5100918"/>
          </a:xfrm>
        </p:spPr>
        <p:txBody>
          <a:bodyPr numCol="1" anchor="ctr">
            <a:normAutofit/>
          </a:bodyPr>
          <a:lstStyle/>
          <a:p>
            <a:pPr lvl="0">
              <a:lnSpc>
                <a:spcPct val="100000"/>
              </a:lnSpc>
            </a:pPr>
            <a:br>
              <a:rPr lang="en-US" sz="1800" i="1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1800" i="1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Monira Akter</a:t>
            </a:r>
            <a:br>
              <a:rPr lang="en-US" sz="32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IT20003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2019-2020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pc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2</a:t>
            </a:r>
            <a:r>
              <a:rPr lang="en-US" sz="1600" spc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ICT, MBSTU</a:t>
            </a:r>
            <a:br>
              <a:rPr lang="en-US" sz="16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</a:t>
            </a:r>
            <a:br>
              <a:rPr lang="en-US" sz="16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3200" spc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Jubayer</a:t>
            </a:r>
            <a:r>
              <a:rPr lang="en-US" sz="3200" spc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br>
              <a:rPr lang="en-US" sz="3200" spc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IT20004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2019-2020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year 2nd semester</a:t>
            </a:r>
            <a:b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ICT, MBSTU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D1E7C-CD90-47CD-DEAC-268ACB3FD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6" y="977151"/>
            <a:ext cx="1766047" cy="176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7DCBB-6A84-0539-B33A-7CF5F751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3" y="2976284"/>
            <a:ext cx="1766048" cy="17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826" y="174811"/>
            <a:ext cx="2100576" cy="60012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E0D581-65EC-409C-E71F-B2089BBD9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54031"/>
              </p:ext>
            </p:extLst>
          </p:nvPr>
        </p:nvGraphicFramePr>
        <p:xfrm>
          <a:off x="2032000" y="1142403"/>
          <a:ext cx="81280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13388">
                  <a:extLst>
                    <a:ext uri="{9D8B030D-6E8A-4147-A177-3AD203B41FA5}">
                      <a16:colId xmlns:a16="http://schemas.microsoft.com/office/drawing/2014/main" val="188859142"/>
                    </a:ext>
                  </a:extLst>
                </a:gridCol>
                <a:gridCol w="1114612">
                  <a:extLst>
                    <a:ext uri="{9D8B030D-6E8A-4147-A177-3AD203B41FA5}">
                      <a16:colId xmlns:a16="http://schemas.microsoft.com/office/drawing/2014/main" val="85447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9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3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4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3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77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Motive Behind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34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18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can use &amp; How will the benefited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01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positive sides &amp;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913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13332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8116B-8547-3FCE-64E5-1DA5DDB5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53630"/>
              </p:ext>
            </p:extLst>
          </p:nvPr>
        </p:nvGraphicFramePr>
        <p:xfrm>
          <a:off x="2032000" y="4832873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77529">
                  <a:extLst>
                    <a:ext uri="{9D8B030D-6E8A-4147-A177-3AD203B41FA5}">
                      <a16:colId xmlns:a16="http://schemas.microsoft.com/office/drawing/2014/main" val="4079968336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3746997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41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for Future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98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1059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-62755"/>
            <a:ext cx="10058400" cy="5100918"/>
          </a:xfrm>
        </p:spPr>
        <p:txBody>
          <a:bodyPr numCol="1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</a:t>
            </a: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spc="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blood of endangered people is possible to provide by a simple software application??</a:t>
            </a:r>
            <a:endParaRPr lang="en-US" sz="1800" spc="3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lood Donation Vector Illustration 55593577 - Megapixl">
            <a:extLst>
              <a:ext uri="{FF2B5EF4-FFF2-40B4-BE49-F238E27FC236}">
                <a16:creationId xmlns:a16="http://schemas.microsoft.com/office/drawing/2014/main" id="{B74757B8-3FD3-5A32-3B20-639589FB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58" y="3924300"/>
            <a:ext cx="20288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6773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780928"/>
            <a:ext cx="10058400" cy="3158624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blood donor information with accuracy &amp; swiftness.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Mission:</a:t>
            </a:r>
            <a:b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 application which will help endangered or needy people to get their desired blood in time from real donor in the easiest way.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 of the project:</a:t>
            </a:r>
            <a:b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people finding desired blood effectively &amp; Accurately in time.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8758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78" y="92067"/>
            <a:ext cx="4546556" cy="62759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Best Free Software of 2022 | PCMag">
            <a:extLst>
              <a:ext uri="{FF2B5EF4-FFF2-40B4-BE49-F238E27FC236}">
                <a16:creationId xmlns:a16="http://schemas.microsoft.com/office/drawing/2014/main" id="{D7D50A3B-7658-4C05-F692-ADDE1913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2" y="2286000"/>
            <a:ext cx="40579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5F3A1F-A605-22E5-F130-99165322B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847828"/>
              </p:ext>
            </p:extLst>
          </p:nvPr>
        </p:nvGraphicFramePr>
        <p:xfrm>
          <a:off x="382272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83203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BA78BE-15E4-EBD6-4037-77AF41020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430182"/>
              </p:ext>
            </p:extLst>
          </p:nvPr>
        </p:nvGraphicFramePr>
        <p:xfrm>
          <a:off x="1365568" y="382121"/>
          <a:ext cx="9460830" cy="609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77990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634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Rockwell</vt:lpstr>
      <vt:lpstr>Times New Roman</vt:lpstr>
      <vt:lpstr>Wingdings</vt:lpstr>
      <vt:lpstr>1_RetrospectVTI</vt:lpstr>
      <vt:lpstr>WELCOME</vt:lpstr>
      <vt:lpstr>Blood Donor Management System: Rokto Lagbe</vt:lpstr>
      <vt:lpstr>Supervised by  Dr. Muhammad Shahin Uddin Professor Department of Information &amp; Communication Technology (ICT) Mawlana Bhashani Science &amp; Technology University (MBSTU)</vt:lpstr>
      <vt:lpstr> Presented by  Monira Akter ID: IT20003 Session: 2019-2020 1st year 2nd semester Dept. of ICT, MBSTU _________________________________________________________________________________________________  Md. Jubayer Alam ID: IT20004 Session: 2019-2020 1st year 2nd semester Dept. of ICT, MBSTU </vt:lpstr>
      <vt:lpstr>Overview</vt:lpstr>
      <vt:lpstr>What if  Necessary blood of endangered people is possible to provide by a simple software application??</vt:lpstr>
      <vt:lpstr>Objective:  To show blood donor information with accuracy &amp; swiftness.  Our Mission:  To build an application which will help endangered or needy people to get their desired blood in time from real donor in the easiest way.      Main goal of the project:  To help people finding desired blood effectively &amp; Accurately in time. </vt:lpstr>
      <vt:lpstr>System Requirements:</vt:lpstr>
      <vt:lpstr>PowerPoint Presentation</vt:lpstr>
      <vt:lpstr>Methodology</vt:lpstr>
      <vt:lpstr>Who can use this application?  1. Administration: Justify &amp; ensure the security of the information. 2. People who needs blood: Can search for desired blood group and can contact with donor. 3. Donors: Update their information and availability.</vt:lpstr>
      <vt:lpstr>PowerPoint Presentation</vt:lpstr>
      <vt:lpstr>Analysis of the system  1. Blood Requesting process by hospital or blood needed people.  2. Blood Donation Process of the donor.  </vt:lpstr>
      <vt:lpstr>Success Criteria  -Result - Success rate - Statistics</vt:lpstr>
      <vt:lpstr>Limitations  1. Not Dynamic. 2. Unusable in MAC or Linux OS 3. Low Security of data.</vt:lpstr>
      <vt:lpstr>Plan for future:  1. Update it’s security. 2. Secure dynamic soln. for bugs. 3. Add donors availability status. 4. Launch globally if it gets any sponsor or donation.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Monira Akter</dc:creator>
  <cp:lastModifiedBy>Monira Akter</cp:lastModifiedBy>
  <cp:revision>1</cp:revision>
  <dcterms:created xsi:type="dcterms:W3CDTF">2022-06-07T16:49:30Z</dcterms:created>
  <dcterms:modified xsi:type="dcterms:W3CDTF">2022-06-07T20:30:23Z</dcterms:modified>
</cp:coreProperties>
</file>