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F4AE1-16EA-4FBA-E459-BD0204CC5BBA}" v="8" dt="2021-12-03T19:57:16.158"/>
    <p1510:client id="{7419D273-D63E-4589-9C7A-F39DB3B4EB3F}" v="111" dt="2021-12-04T12:24:57.238"/>
    <p1510:client id="{90FCB376-3C31-9178-1F88-7D46100F5D55}" v="87" dt="2021-12-03T18:02:03.766"/>
    <p1510:client id="{ACD478A3-DEEE-6FBA-4004-CE55F86B11F6}" v="15" dt="2021-12-03T21:22:34.988"/>
    <p1510:client id="{B5135270-B677-2398-9EED-552687A24DC1}" v="165" dt="2021-12-04T02:34:35.151"/>
    <p1510:client id="{C2DD8CBC-E67C-6104-78BB-66C7F7BD1D71}" v="6" dt="2021-12-03T19:23:56.529"/>
    <p1510:client id="{D93BF05A-DFD2-1028-BBA1-FE76AB1EE8E5}" v="70" dt="2021-12-03T21:01:4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926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99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21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43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25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642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3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13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81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www.flickr.com/photos/giuseppemilo/29409117887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: Shape 21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4" name="Group 217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2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5" name="Freeform: Shape 226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0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2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26" name="Rectangle 2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717" y="1086425"/>
            <a:ext cx="5566263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Sunset Vacation</a:t>
            </a:r>
          </a:p>
        </p:txBody>
      </p:sp>
      <p:sp>
        <p:nvSpPr>
          <p:cNvPr id="228" name="Freeform: Shape 2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17" y="2796427"/>
            <a:ext cx="5566263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Group 2 (A2)</a:t>
            </a:r>
          </a:p>
          <a:p>
            <a:r>
              <a:rPr lang="en-US" dirty="0"/>
              <a:t>1705040</a:t>
            </a:r>
          </a:p>
          <a:p>
            <a:r>
              <a:rPr lang="en-US" dirty="0"/>
              <a:t>1705042</a:t>
            </a:r>
          </a:p>
          <a:p>
            <a:r>
              <a:rPr lang="en-US" dirty="0"/>
              <a:t>1705043</a:t>
            </a:r>
          </a:p>
          <a:p>
            <a:r>
              <a:rPr lang="en-US" dirty="0"/>
              <a:t>1705048</a:t>
            </a:r>
          </a:p>
          <a:p>
            <a:r>
              <a:rPr lang="en-US" b="1" dirty="0"/>
              <a:t>1705060</a:t>
            </a:r>
          </a:p>
          <a:p>
            <a:r>
              <a:rPr lang="en-US" dirty="0"/>
              <a:t>1605051</a:t>
            </a:r>
          </a:p>
        </p:txBody>
      </p:sp>
      <p:pic>
        <p:nvPicPr>
          <p:cNvPr id="18" name="Picture 19" descr="Free photo Vacations Sun Sunset Nature Scenic Tree ...">
            <a:extLst>
              <a:ext uri="{FF2B5EF4-FFF2-40B4-BE49-F238E27FC236}">
                <a16:creationId xmlns:a16="http://schemas.microsoft.com/office/drawing/2014/main" id="{132C8614-7BDB-4AF2-B772-7B6316A6F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68" r="2" b="1834"/>
          <a:stretch/>
        </p:blipFill>
        <p:spPr>
          <a:xfrm>
            <a:off x="7601712" y="2277602"/>
            <a:ext cx="4590288" cy="2289897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F0656BD1-5EC3-4781-8918-9D116BEC5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314" r="2" b="2"/>
          <a:stretch/>
        </p:blipFill>
        <p:spPr>
          <a:xfrm>
            <a:off x="7601712" y="-8398"/>
            <a:ext cx="4590288" cy="2289897"/>
          </a:xfrm>
          <a:prstGeom prst="rect">
            <a:avLst/>
          </a:prstGeom>
        </p:spPr>
      </p:pic>
      <p:grpSp>
        <p:nvGrpSpPr>
          <p:cNvPr id="2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3">
            <a:extLst>
              <a:ext uri="{FF2B5EF4-FFF2-40B4-BE49-F238E27FC236}">
                <a16:creationId xmlns:a16="http://schemas.microsoft.com/office/drawing/2014/main" id="{BDE43464-F91A-4649-BFA0-BBC69883D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84" r="2" b="2"/>
          <a:stretch/>
        </p:blipFill>
        <p:spPr>
          <a:xfrm>
            <a:off x="7601712" y="4568103"/>
            <a:ext cx="4590288" cy="2289897"/>
          </a:xfrm>
          <a:prstGeom prst="rect">
            <a:avLst/>
          </a:prstGeom>
        </p:spPr>
      </p:pic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4490" y="5522244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12D85DF-35B5-4D21-B483-94B6C21EBFCF}"/>
              </a:ext>
            </a:extLst>
          </p:cNvPr>
          <p:cNvSpPr txBox="1"/>
          <p:nvPr/>
        </p:nvSpPr>
        <p:spPr>
          <a:xfrm>
            <a:off x="9718246" y="2081444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ED8F-784D-4E4B-A794-A2D71ED2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7" y="904997"/>
            <a:ext cx="10077557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E169F8A-D84A-4DFA-9582-5128CBB21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311" y="45385"/>
            <a:ext cx="9424085" cy="6769401"/>
          </a:xfrm>
        </p:spPr>
      </p:pic>
    </p:spTree>
    <p:extLst>
      <p:ext uri="{BB962C8B-B14F-4D97-AF65-F5344CB8AC3E}">
        <p14:creationId xmlns:p14="http://schemas.microsoft.com/office/powerpoint/2010/main" val="211265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AE72-A118-46B3-9E5A-9F766812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05" y="-263005"/>
            <a:ext cx="10077557" cy="1325563"/>
          </a:xfrm>
        </p:spPr>
        <p:txBody>
          <a:bodyPr/>
          <a:lstStyle/>
          <a:p>
            <a:r>
              <a:rPr lang="en-US" dirty="0"/>
              <a:t>BOOKING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D6E4-2716-46FE-9F31-8BB7B8B99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39" y="988592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Hotel/Resort Booking</a:t>
            </a: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715E5DF2-DF09-4FA5-948D-E09A9CAE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1661923"/>
            <a:ext cx="12212443" cy="51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9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0853E-FCFB-4F9A-AB68-BE8BAD8F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3344572" cy="1848734"/>
          </a:xfrm>
        </p:spPr>
        <p:txBody>
          <a:bodyPr>
            <a:normAutofit/>
          </a:bodyPr>
          <a:lstStyle/>
          <a:p>
            <a:r>
              <a:rPr lang="en-US" dirty="0"/>
              <a:t>BOOKING</a:t>
            </a:r>
            <a:br>
              <a:rPr lang="en-US" dirty="0"/>
            </a:br>
            <a:r>
              <a:rPr lang="en-US" dirty="0"/>
              <a:t> MODULE</a:t>
            </a:r>
          </a:p>
        </p:txBody>
      </p:sp>
      <p:sp>
        <p:nvSpPr>
          <p:cNvPr id="35" name="Freeform: Shape 40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3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50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oup 52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871319-1835-4191-B172-2462B663DCFF}"/>
              </a:ext>
            </a:extLst>
          </p:cNvPr>
          <p:cNvSpPr txBox="1"/>
          <p:nvPr/>
        </p:nvSpPr>
        <p:spPr>
          <a:xfrm>
            <a:off x="424671" y="31419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Transport Guideline</a:t>
            </a:r>
          </a:p>
        </p:txBody>
      </p:sp>
      <p:pic>
        <p:nvPicPr>
          <p:cNvPr id="3" name="Picture 5" descr="Diagram&#10;&#10;Description automatically generated">
            <a:extLst>
              <a:ext uri="{FF2B5EF4-FFF2-40B4-BE49-F238E27FC236}">
                <a16:creationId xmlns:a16="http://schemas.microsoft.com/office/drawing/2014/main" id="{16B03DED-A6C2-4065-B19B-FA551550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82" y="31981"/>
            <a:ext cx="8945300" cy="68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BE254-29BE-4A25-A078-BCF55476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BOOKING </a:t>
            </a:r>
            <a:br>
              <a:rPr lang="en-US" sz="4000"/>
            </a:br>
            <a:r>
              <a:rPr lang="en-US" sz="400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A30F-BCE4-49CB-ABDD-A249AD27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7" y="1204332"/>
            <a:ext cx="5021182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Flight Booking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D34FE05-A670-465D-A7DD-6B046471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334890"/>
            <a:ext cx="12184565" cy="354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052D-2919-4E51-B7F0-A87A5FD0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5263661"/>
            <a:ext cx="5512288" cy="1897474"/>
          </a:xfrm>
        </p:spPr>
        <p:txBody>
          <a:bodyPr anchor="t">
            <a:normAutofit/>
          </a:bodyPr>
          <a:lstStyle/>
          <a:p>
            <a:r>
              <a:rPr lang="en-US" dirty="0"/>
              <a:t>HOSTING 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9E718-C0C8-4417-9795-E2851204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650" y="5627242"/>
            <a:ext cx="5198232" cy="1738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Hosting Property/Experience</a:t>
            </a:r>
          </a:p>
          <a:p>
            <a:endParaRPr lang="en-US" dirty="0"/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1840FB2A-F990-43C1-B592-C7963550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460469"/>
            <a:ext cx="12212443" cy="39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46591-4BF4-4ACE-8F51-99307C5B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79" y="218691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HOSTING </a:t>
            </a:r>
            <a:br>
              <a:rPr lang="en-US" sz="4000"/>
            </a:br>
            <a:r>
              <a:rPr lang="en-US" sz="400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33F-CCFB-44EA-BC1F-EFA83867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025" y="451625"/>
            <a:ext cx="5021182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Management Dashboard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7047616-DF59-4143-BF8C-7474FDA20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3683"/>
            <a:ext cx="10599057" cy="54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D1B7D-063A-4FD4-AA95-B0C77A2F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COMMUNICATION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EA19-9FA3-4A86-A52F-E7FE33A9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Communication Between</a:t>
            </a:r>
          </a:p>
          <a:p>
            <a:r>
              <a:rPr lang="en-US" dirty="0"/>
              <a:t>Host and Travellers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5AE83DB-95B8-44C3-B2CD-2C8F2540B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70" y="665222"/>
            <a:ext cx="6329284" cy="53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5B25F-9A10-4A4D-8D7D-16142780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COMMUNICATION </a:t>
            </a:r>
            <a:br>
              <a:rPr lang="en-US" sz="4000"/>
            </a:br>
            <a:r>
              <a:rPr lang="en-US" sz="400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C4BF-5B4A-4B2C-8667-34C36330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7" y="1204332"/>
            <a:ext cx="5021182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Sending Gift Cards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DC1CEA0-0B0F-4E1C-8E56-DD733F3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3" y="2684627"/>
            <a:ext cx="11422104" cy="297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07E9-B967-4A90-BB63-EE2CD795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4" y="-210789"/>
            <a:ext cx="10077557" cy="1325563"/>
          </a:xfrm>
        </p:spPr>
        <p:txBody>
          <a:bodyPr/>
          <a:lstStyle/>
          <a:p>
            <a:r>
              <a:rPr lang="en-US"/>
              <a:t>Communication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7232-3D03-48F2-897C-46BF89EF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46" y="997885"/>
            <a:ext cx="10077557" cy="35490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Communication between travelers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80000D6-D3B1-41E8-B395-7CEBB250B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47394"/>
            <a:ext cx="12141199" cy="522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946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RocaVTI</vt:lpstr>
      <vt:lpstr>Sunset Vacation</vt:lpstr>
      <vt:lpstr>BOOKING MODULE</vt:lpstr>
      <vt:lpstr>BOOKING  MODULE</vt:lpstr>
      <vt:lpstr>BOOKING  MODULE</vt:lpstr>
      <vt:lpstr>HOSTING  MODULE</vt:lpstr>
      <vt:lpstr>HOSTING  MODULE</vt:lpstr>
      <vt:lpstr>COMMUNICATION MODULE</vt:lpstr>
      <vt:lpstr>COMMUNICATION  MODULE</vt:lpstr>
      <vt:lpstr>Communication Module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208</cp:revision>
  <dcterms:created xsi:type="dcterms:W3CDTF">2021-12-03T17:29:24Z</dcterms:created>
  <dcterms:modified xsi:type="dcterms:W3CDTF">2021-12-04T12:25:34Z</dcterms:modified>
</cp:coreProperties>
</file>