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75" r:id="rId7"/>
    <p:sldId id="261" r:id="rId8"/>
    <p:sldId id="274" r:id="rId9"/>
    <p:sldId id="262" r:id="rId10"/>
    <p:sldId id="265" r:id="rId11"/>
    <p:sldId id="266" r:id="rId12"/>
    <p:sldId id="267" r:id="rId13"/>
    <p:sldId id="269" r:id="rId14"/>
    <p:sldId id="268" r:id="rId15"/>
    <p:sldId id="272" r:id="rId16"/>
    <p:sldId id="270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72B51-339D-EE28-1DA4-230E0DA75613}" v="81" dt="2022-06-18T18:40:12.413"/>
    <p1510:client id="{5230E779-A412-4BC0-856D-8BD8B6D108AD}" v="217" dt="2022-06-19T08:03:58.650"/>
    <p1510:client id="{A1328296-1B95-3824-105A-985695CFE6C2}" v="1" dt="2022-06-18T17:47:49.325"/>
    <p1510:client id="{AC6415A2-38E6-9F9C-56FA-494EF9FB58EB}" v="12" dt="2022-06-19T07:46:27.637"/>
    <p1510:client id="{C756824A-08DA-E891-A2BA-202A372F909A}" v="4" dt="2022-07-15T15:23:07.379"/>
    <p1510:client id="{CA525443-84E6-706F-36E1-9228570539BF}" v="42" dt="2022-06-19T05:23:01.120"/>
    <p1510:client id="{F07BB463-A346-45D1-8FB2-2097A727DB7F}" v="44" dt="2022-06-19T04:58:3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5060 - Maisha Rahman Mim" userId="S::1705060@cse.buet.ac.bd::532856a0-b73a-4f48-8a23-0d77419d38dc" providerId="AD" clId="Web-{F07BB463-A346-45D1-8FB2-2097A727DB7F}"/>
    <pc:docChg chg="addSld modSld">
      <pc:chgData name="1705060 - Maisha Rahman Mim" userId="S::1705060@cse.buet.ac.bd::532856a0-b73a-4f48-8a23-0d77419d38dc" providerId="AD" clId="Web-{F07BB463-A346-45D1-8FB2-2097A727DB7F}" dt="2022-06-19T04:58:34.178" v="39" actId="14100"/>
      <pc:docMkLst>
        <pc:docMk/>
      </pc:docMkLst>
      <pc:sldChg chg="addSp delSp modSp">
        <pc:chgData name="1705060 - Maisha Rahman Mim" userId="S::1705060@cse.buet.ac.bd::532856a0-b73a-4f48-8a23-0d77419d38dc" providerId="AD" clId="Web-{F07BB463-A346-45D1-8FB2-2097A727DB7F}" dt="2022-06-19T04:28:18.141" v="5" actId="1076"/>
        <pc:sldMkLst>
          <pc:docMk/>
          <pc:sldMk cId="2296238335" sldId="265"/>
        </pc:sldMkLst>
        <pc:spChg chg="del">
          <ac:chgData name="1705060 - Maisha Rahman Mim" userId="S::1705060@cse.buet.ac.bd::532856a0-b73a-4f48-8a23-0d77419d38dc" providerId="AD" clId="Web-{F07BB463-A346-45D1-8FB2-2097A727DB7F}" dt="2022-06-19T04:27:54.453" v="1"/>
          <ac:spMkLst>
            <pc:docMk/>
            <pc:sldMk cId="2296238335" sldId="265"/>
            <ac:spMk id="2" creationId="{129AB404-0226-9557-B2A7-A19927C4A71B}"/>
          </ac:spMkLst>
        </pc:spChg>
        <pc:spChg chg="del">
          <ac:chgData name="1705060 - Maisha Rahman Mim" userId="S::1705060@cse.buet.ac.bd::532856a0-b73a-4f48-8a23-0d77419d38dc" providerId="AD" clId="Web-{F07BB463-A346-45D1-8FB2-2097A727DB7F}" dt="2022-06-19T04:27:54.453" v="0"/>
          <ac:spMkLst>
            <pc:docMk/>
            <pc:sldMk cId="2296238335" sldId="265"/>
            <ac:spMk id="3" creationId="{352986FB-88F3-C5A9-0D1B-82FA60B620BB}"/>
          </ac:spMkLst>
        </pc:spChg>
        <pc:picChg chg="add mod">
          <ac:chgData name="1705060 - Maisha Rahman Mim" userId="S::1705060@cse.buet.ac.bd::532856a0-b73a-4f48-8a23-0d77419d38dc" providerId="AD" clId="Web-{F07BB463-A346-45D1-8FB2-2097A727DB7F}" dt="2022-06-19T04:28:18.141" v="5" actId="1076"/>
          <ac:picMkLst>
            <pc:docMk/>
            <pc:sldMk cId="2296238335" sldId="265"/>
            <ac:picMk id="4" creationId="{98C88B13-965D-BA5D-4320-53FF11463B59}"/>
          </ac:picMkLst>
        </pc:picChg>
      </pc:sldChg>
      <pc:sldChg chg="addSp delSp modSp">
        <pc:chgData name="1705060 - Maisha Rahman Mim" userId="S::1705060@cse.buet.ac.bd::532856a0-b73a-4f48-8a23-0d77419d38dc" providerId="AD" clId="Web-{F07BB463-A346-45D1-8FB2-2097A727DB7F}" dt="2022-06-19T04:36:26.744" v="11" actId="1076"/>
        <pc:sldMkLst>
          <pc:docMk/>
          <pc:sldMk cId="129105096" sldId="266"/>
        </pc:sldMkLst>
        <pc:spChg chg="del">
          <ac:chgData name="1705060 - Maisha Rahman Mim" userId="S::1705060@cse.buet.ac.bd::532856a0-b73a-4f48-8a23-0d77419d38dc" providerId="AD" clId="Web-{F07BB463-A346-45D1-8FB2-2097A727DB7F}" dt="2022-06-19T04:36:14.963" v="7"/>
          <ac:spMkLst>
            <pc:docMk/>
            <pc:sldMk cId="129105096" sldId="266"/>
            <ac:spMk id="2" creationId="{11BDAC58-0DE8-610C-8381-78D2795C998C}"/>
          </ac:spMkLst>
        </pc:spChg>
        <pc:spChg chg="del">
          <ac:chgData name="1705060 - Maisha Rahman Mim" userId="S::1705060@cse.buet.ac.bd::532856a0-b73a-4f48-8a23-0d77419d38dc" providerId="AD" clId="Web-{F07BB463-A346-45D1-8FB2-2097A727DB7F}" dt="2022-06-19T04:36:14.963" v="6"/>
          <ac:spMkLst>
            <pc:docMk/>
            <pc:sldMk cId="129105096" sldId="266"/>
            <ac:spMk id="3" creationId="{E2D337C9-175E-A957-2753-E43861542BEA}"/>
          </ac:spMkLst>
        </pc:spChg>
        <pc:picChg chg="add mod">
          <ac:chgData name="1705060 - Maisha Rahman Mim" userId="S::1705060@cse.buet.ac.bd::532856a0-b73a-4f48-8a23-0d77419d38dc" providerId="AD" clId="Web-{F07BB463-A346-45D1-8FB2-2097A727DB7F}" dt="2022-06-19T04:36:26.744" v="11" actId="1076"/>
          <ac:picMkLst>
            <pc:docMk/>
            <pc:sldMk cId="129105096" sldId="266"/>
            <ac:picMk id="4" creationId="{0572688C-ECF9-96A1-9769-424798C05F24}"/>
          </ac:picMkLst>
        </pc:picChg>
      </pc:sldChg>
      <pc:sldChg chg="addSp delSp modSp new">
        <pc:chgData name="1705060 - Maisha Rahman Mim" userId="S::1705060@cse.buet.ac.bd::532856a0-b73a-4f48-8a23-0d77419d38dc" providerId="AD" clId="Web-{F07BB463-A346-45D1-8FB2-2097A727DB7F}" dt="2022-06-19T04:40:46.343" v="20" actId="1076"/>
        <pc:sldMkLst>
          <pc:docMk/>
          <pc:sldMk cId="1638220871" sldId="267"/>
        </pc:sldMkLst>
        <pc:spChg chg="del">
          <ac:chgData name="1705060 - Maisha Rahman Mim" userId="S::1705060@cse.buet.ac.bd::532856a0-b73a-4f48-8a23-0d77419d38dc" providerId="AD" clId="Web-{F07BB463-A346-45D1-8FB2-2097A727DB7F}" dt="2022-06-19T04:40:26.140" v="14"/>
          <ac:spMkLst>
            <pc:docMk/>
            <pc:sldMk cId="1638220871" sldId="267"/>
            <ac:spMk id="2" creationId="{E36BE217-A0C5-DEEB-BFCD-8294959E6D3C}"/>
          </ac:spMkLst>
        </pc:spChg>
        <pc:spChg chg="del">
          <ac:chgData name="1705060 - Maisha Rahman Mim" userId="S::1705060@cse.buet.ac.bd::532856a0-b73a-4f48-8a23-0d77419d38dc" providerId="AD" clId="Web-{F07BB463-A346-45D1-8FB2-2097A727DB7F}" dt="2022-06-19T04:40:26.140" v="13"/>
          <ac:spMkLst>
            <pc:docMk/>
            <pc:sldMk cId="1638220871" sldId="267"/>
            <ac:spMk id="3" creationId="{CC1ABAE3-EC23-95FB-1F99-B09EFAD4665A}"/>
          </ac:spMkLst>
        </pc:spChg>
        <pc:picChg chg="add mod">
          <ac:chgData name="1705060 - Maisha Rahman Mim" userId="S::1705060@cse.buet.ac.bd::532856a0-b73a-4f48-8a23-0d77419d38dc" providerId="AD" clId="Web-{F07BB463-A346-45D1-8FB2-2097A727DB7F}" dt="2022-06-19T04:40:46.343" v="20" actId="1076"/>
          <ac:picMkLst>
            <pc:docMk/>
            <pc:sldMk cId="1638220871" sldId="267"/>
            <ac:picMk id="4" creationId="{58F02ECD-F41F-A7FB-3E08-C09AC9378E49}"/>
          </ac:picMkLst>
        </pc:picChg>
      </pc:sldChg>
      <pc:sldChg chg="addSp delSp modSp new">
        <pc:chgData name="1705060 - Maisha Rahman Mim" userId="S::1705060@cse.buet.ac.bd::532856a0-b73a-4f48-8a23-0d77419d38dc" providerId="AD" clId="Web-{F07BB463-A346-45D1-8FB2-2097A727DB7F}" dt="2022-06-19T04:53:44.953" v="30" actId="1076"/>
        <pc:sldMkLst>
          <pc:docMk/>
          <pc:sldMk cId="2138090004" sldId="269"/>
        </pc:sldMkLst>
        <pc:spChg chg="del">
          <ac:chgData name="1705060 - Maisha Rahman Mim" userId="S::1705060@cse.buet.ac.bd::532856a0-b73a-4f48-8a23-0d77419d38dc" providerId="AD" clId="Web-{F07BB463-A346-45D1-8FB2-2097A727DB7F}" dt="2022-06-19T04:53:14.749" v="23"/>
          <ac:spMkLst>
            <pc:docMk/>
            <pc:sldMk cId="2138090004" sldId="269"/>
            <ac:spMk id="2" creationId="{234CC776-95DD-47CE-C50F-3E260188B34D}"/>
          </ac:spMkLst>
        </pc:spChg>
        <pc:spChg chg="del">
          <ac:chgData name="1705060 - Maisha Rahman Mim" userId="S::1705060@cse.buet.ac.bd::532856a0-b73a-4f48-8a23-0d77419d38dc" providerId="AD" clId="Web-{F07BB463-A346-45D1-8FB2-2097A727DB7F}" dt="2022-06-19T04:53:14.749" v="22"/>
          <ac:spMkLst>
            <pc:docMk/>
            <pc:sldMk cId="2138090004" sldId="269"/>
            <ac:spMk id="3" creationId="{35D157A8-CB8B-1D1A-EBF4-8CCE6015D51A}"/>
          </ac:spMkLst>
        </pc:spChg>
        <pc:picChg chg="add mod">
          <ac:chgData name="1705060 - Maisha Rahman Mim" userId="S::1705060@cse.buet.ac.bd::532856a0-b73a-4f48-8a23-0d77419d38dc" providerId="AD" clId="Web-{F07BB463-A346-45D1-8FB2-2097A727DB7F}" dt="2022-06-19T04:53:44.953" v="30" actId="1076"/>
          <ac:picMkLst>
            <pc:docMk/>
            <pc:sldMk cId="2138090004" sldId="269"/>
            <ac:picMk id="4" creationId="{FEE7FE3B-F7A2-5E48-AE86-94AE8D9565C3}"/>
          </ac:picMkLst>
        </pc:picChg>
      </pc:sldChg>
      <pc:sldChg chg="addSp delSp modSp new">
        <pc:chgData name="1705060 - Maisha Rahman Mim" userId="S::1705060@cse.buet.ac.bd::532856a0-b73a-4f48-8a23-0d77419d38dc" providerId="AD" clId="Web-{F07BB463-A346-45D1-8FB2-2097A727DB7F}" dt="2022-06-19T04:58:34.178" v="39" actId="14100"/>
        <pc:sldMkLst>
          <pc:docMk/>
          <pc:sldMk cId="2785768249" sldId="271"/>
        </pc:sldMkLst>
        <pc:spChg chg="del">
          <ac:chgData name="1705060 - Maisha Rahman Mim" userId="S::1705060@cse.buet.ac.bd::532856a0-b73a-4f48-8a23-0d77419d38dc" providerId="AD" clId="Web-{F07BB463-A346-45D1-8FB2-2097A727DB7F}" dt="2022-06-19T04:58:02.693" v="33"/>
          <ac:spMkLst>
            <pc:docMk/>
            <pc:sldMk cId="2785768249" sldId="271"/>
            <ac:spMk id="2" creationId="{A6725EDB-A433-4FB3-D221-B472EA7CCB0E}"/>
          </ac:spMkLst>
        </pc:spChg>
        <pc:spChg chg="del">
          <ac:chgData name="1705060 - Maisha Rahman Mim" userId="S::1705060@cse.buet.ac.bd::532856a0-b73a-4f48-8a23-0d77419d38dc" providerId="AD" clId="Web-{F07BB463-A346-45D1-8FB2-2097A727DB7F}" dt="2022-06-19T04:58:02.693" v="32"/>
          <ac:spMkLst>
            <pc:docMk/>
            <pc:sldMk cId="2785768249" sldId="271"/>
            <ac:spMk id="3" creationId="{2E168163-F429-B646-6447-0BF28808BAAB}"/>
          </ac:spMkLst>
        </pc:spChg>
        <pc:picChg chg="add mod">
          <ac:chgData name="1705060 - Maisha Rahman Mim" userId="S::1705060@cse.buet.ac.bd::532856a0-b73a-4f48-8a23-0d77419d38dc" providerId="AD" clId="Web-{F07BB463-A346-45D1-8FB2-2097A727DB7F}" dt="2022-06-19T04:58:34.178" v="39" actId="14100"/>
          <ac:picMkLst>
            <pc:docMk/>
            <pc:sldMk cId="2785768249" sldId="271"/>
            <ac:picMk id="4" creationId="{2F988678-E90C-E147-35F3-B5C6CC3557D0}"/>
          </ac:picMkLst>
        </pc:picChg>
      </pc:sldChg>
    </pc:docChg>
  </pc:docChgLst>
  <pc:docChgLst>
    <pc:chgData name="1605051 - Md. Mahbubul Haque" userId="S::1605051@cse.buet.ac.bd::0097389c-125d-4d9c-9679-890ae7f64256" providerId="AD" clId="Web-{C756824A-08DA-E891-A2BA-202A372F909A}"/>
    <pc:docChg chg="modSld">
      <pc:chgData name="1605051 - Md. Mahbubul Haque" userId="S::1605051@cse.buet.ac.bd::0097389c-125d-4d9c-9679-890ae7f64256" providerId="AD" clId="Web-{C756824A-08DA-E891-A2BA-202A372F909A}" dt="2022-07-15T15:23:07.379" v="3"/>
      <pc:docMkLst>
        <pc:docMk/>
      </pc:docMkLst>
      <pc:sldChg chg="addSp delSp">
        <pc:chgData name="1605051 - Md. Mahbubul Haque" userId="S::1605051@cse.buet.ac.bd::0097389c-125d-4d9c-9679-890ae7f64256" providerId="AD" clId="Web-{C756824A-08DA-E891-A2BA-202A372F909A}" dt="2022-07-15T15:23:07.379" v="3"/>
        <pc:sldMkLst>
          <pc:docMk/>
          <pc:sldMk cId="331622161" sldId="276"/>
        </pc:sldMkLst>
        <pc:spChg chg="add del">
          <ac:chgData name="1605051 - Md. Mahbubul Haque" userId="S::1605051@cse.buet.ac.bd::0097389c-125d-4d9c-9679-890ae7f64256" providerId="AD" clId="Web-{C756824A-08DA-E891-A2BA-202A372F909A}" dt="2022-07-15T15:23:07.379" v="3"/>
          <ac:spMkLst>
            <pc:docMk/>
            <pc:sldMk cId="331622161" sldId="276"/>
            <ac:spMk id="2" creationId="{C2A22CD1-9952-2AA9-3549-A042DBC448BC}"/>
          </ac:spMkLst>
        </pc:spChg>
        <pc:spChg chg="add del">
          <ac:chgData name="1605051 - Md. Mahbubul Haque" userId="S::1605051@cse.buet.ac.bd::0097389c-125d-4d9c-9679-890ae7f64256" providerId="AD" clId="Web-{C756824A-08DA-E891-A2BA-202A372F909A}" dt="2022-07-15T15:23:05.989" v="2"/>
          <ac:spMkLst>
            <pc:docMk/>
            <pc:sldMk cId="331622161" sldId="276"/>
            <ac:spMk id="3" creationId="{06EA5881-B2A8-1D3D-860C-75BDCA736658}"/>
          </ac:spMkLst>
        </pc:spChg>
      </pc:sldChg>
    </pc:docChg>
  </pc:docChgLst>
  <pc:docChgLst>
    <pc:chgData name="1705043 - Kawshik Kumar Paul" userId="63c9df35-baf1-48c4-b6f6-db4497e010e7" providerId="ADAL" clId="{5230E779-A412-4BC0-856D-8BD8B6D108AD}"/>
    <pc:docChg chg="undo custSel addSld delSld modSld">
      <pc:chgData name="1705043 - Kawshik Kumar Paul" userId="63c9df35-baf1-48c4-b6f6-db4497e010e7" providerId="ADAL" clId="{5230E779-A412-4BC0-856D-8BD8B6D108AD}" dt="2022-06-19T08:03:58.650" v="361" actId="20577"/>
      <pc:docMkLst>
        <pc:docMk/>
      </pc:docMkLst>
      <pc:sldChg chg="modSp new mod">
        <pc:chgData name="1705043 - Kawshik Kumar Paul" userId="63c9df35-baf1-48c4-b6f6-db4497e010e7" providerId="ADAL" clId="{5230E779-A412-4BC0-856D-8BD8B6D108AD}" dt="2022-06-18T17:32:53.818" v="131" actId="1076"/>
        <pc:sldMkLst>
          <pc:docMk/>
          <pc:sldMk cId="1463307462" sldId="256"/>
        </pc:sldMkLst>
        <pc:spChg chg="mod">
          <ac:chgData name="1705043 - Kawshik Kumar Paul" userId="63c9df35-baf1-48c4-b6f6-db4497e010e7" providerId="ADAL" clId="{5230E779-A412-4BC0-856D-8BD8B6D108AD}" dt="2022-06-18T17:31:50.634" v="31" actId="27636"/>
          <ac:spMkLst>
            <pc:docMk/>
            <pc:sldMk cId="1463307462" sldId="256"/>
            <ac:spMk id="2" creationId="{3AD467D8-F55B-D611-6307-A7671E88F87E}"/>
          </ac:spMkLst>
        </pc:spChg>
        <pc:spChg chg="mod">
          <ac:chgData name="1705043 - Kawshik Kumar Paul" userId="63c9df35-baf1-48c4-b6f6-db4497e010e7" providerId="ADAL" clId="{5230E779-A412-4BC0-856D-8BD8B6D108AD}" dt="2022-06-18T17:32:53.818" v="131" actId="1076"/>
          <ac:spMkLst>
            <pc:docMk/>
            <pc:sldMk cId="1463307462" sldId="256"/>
            <ac:spMk id="3" creationId="{4C1DCEE8-FA85-CAAD-8E90-DFA0219F4F18}"/>
          </ac:spMkLst>
        </pc:spChg>
      </pc:sldChg>
      <pc:sldChg chg="delSp modSp new mod">
        <pc:chgData name="1705043 - Kawshik Kumar Paul" userId="63c9df35-baf1-48c4-b6f6-db4497e010e7" providerId="ADAL" clId="{5230E779-A412-4BC0-856D-8BD8B6D108AD}" dt="2022-06-18T17:42:19.058" v="145" actId="1076"/>
        <pc:sldMkLst>
          <pc:docMk/>
          <pc:sldMk cId="416865649" sldId="257"/>
        </pc:sldMkLst>
        <pc:spChg chg="mod">
          <ac:chgData name="1705043 - Kawshik Kumar Paul" userId="63c9df35-baf1-48c4-b6f6-db4497e010e7" providerId="ADAL" clId="{5230E779-A412-4BC0-856D-8BD8B6D108AD}" dt="2022-06-18T17:42:19.058" v="145" actId="1076"/>
          <ac:spMkLst>
            <pc:docMk/>
            <pc:sldMk cId="416865649" sldId="257"/>
            <ac:spMk id="2" creationId="{AC0AE768-264C-4618-94CF-C8E7D98125D9}"/>
          </ac:spMkLst>
        </pc:spChg>
        <pc:spChg chg="del">
          <ac:chgData name="1705043 - Kawshik Kumar Paul" userId="63c9df35-baf1-48c4-b6f6-db4497e010e7" providerId="ADAL" clId="{5230E779-A412-4BC0-856D-8BD8B6D108AD}" dt="2022-06-18T17:42:03.590" v="133" actId="478"/>
          <ac:spMkLst>
            <pc:docMk/>
            <pc:sldMk cId="416865649" sldId="257"/>
            <ac:spMk id="3" creationId="{FD40095C-BEC7-F442-CF48-D84516011CC7}"/>
          </ac:spMkLst>
        </pc:spChg>
      </pc:sldChg>
      <pc:sldChg chg="addSp delSp modSp new mod setBg">
        <pc:chgData name="1705043 - Kawshik Kumar Paul" userId="63c9df35-baf1-48c4-b6f6-db4497e010e7" providerId="ADAL" clId="{5230E779-A412-4BC0-856D-8BD8B6D108AD}" dt="2022-06-19T07:59:09.719" v="300" actId="207"/>
        <pc:sldMkLst>
          <pc:docMk/>
          <pc:sldMk cId="1092121215" sldId="258"/>
        </pc:sldMkLst>
        <pc:spChg chg="del">
          <ac:chgData name="1705043 - Kawshik Kumar Paul" userId="63c9df35-baf1-48c4-b6f6-db4497e010e7" providerId="ADAL" clId="{5230E779-A412-4BC0-856D-8BD8B6D108AD}" dt="2022-06-18T17:50:06.795" v="153" actId="478"/>
          <ac:spMkLst>
            <pc:docMk/>
            <pc:sldMk cId="1092121215" sldId="258"/>
            <ac:spMk id="2" creationId="{291398B6-40E2-F398-E98D-7CCE738D4D67}"/>
          </ac:spMkLst>
        </pc:spChg>
        <pc:spChg chg="del">
          <ac:chgData name="1705043 - Kawshik Kumar Paul" userId="63c9df35-baf1-48c4-b6f6-db4497e010e7" providerId="ADAL" clId="{5230E779-A412-4BC0-856D-8BD8B6D108AD}" dt="2022-06-18T17:42:48.034" v="150" actId="478"/>
          <ac:spMkLst>
            <pc:docMk/>
            <pc:sldMk cId="1092121215" sldId="258"/>
            <ac:spMk id="2" creationId="{48FEF098-157C-2D3D-9A3F-6D1D5E3CB323}"/>
          </ac:spMkLst>
        </pc:spChg>
        <pc:spChg chg="add mod">
          <ac:chgData name="1705043 - Kawshik Kumar Paul" userId="63c9df35-baf1-48c4-b6f6-db4497e010e7" providerId="ADAL" clId="{5230E779-A412-4BC0-856D-8BD8B6D108AD}" dt="2022-06-19T07:59:09.719" v="300" actId="207"/>
          <ac:spMkLst>
            <pc:docMk/>
            <pc:sldMk cId="1092121215" sldId="258"/>
            <ac:spMk id="2" creationId="{C80FD2FB-779F-0E62-C383-E74755A29BDD}"/>
          </ac:spMkLst>
        </pc:spChg>
        <pc:spChg chg="del">
          <ac:chgData name="1705043 - Kawshik Kumar Paul" userId="63c9df35-baf1-48c4-b6f6-db4497e010e7" providerId="ADAL" clId="{5230E779-A412-4BC0-856D-8BD8B6D108AD}" dt="2022-06-18T17:42:25.669" v="147" actId="478"/>
          <ac:spMkLst>
            <pc:docMk/>
            <pc:sldMk cId="1092121215" sldId="258"/>
            <ac:spMk id="3" creationId="{1E0E19B8-F747-FCF3-BCFB-82834AD737A2}"/>
          </ac:spMkLst>
        </pc:spChg>
        <pc:spChg chg="add del">
          <ac:chgData name="1705043 - Kawshik Kumar Paul" userId="63c9df35-baf1-48c4-b6f6-db4497e010e7" providerId="ADAL" clId="{5230E779-A412-4BC0-856D-8BD8B6D108AD}" dt="2022-06-18T18:33:49.432" v="182" actId="26606"/>
          <ac:spMkLst>
            <pc:docMk/>
            <pc:sldMk cId="1092121215" sldId="258"/>
            <ac:spMk id="7" creationId="{B9FF99BD-075F-4761-A995-6FC574BD25EA}"/>
          </ac:spMkLst>
        </pc:spChg>
        <pc:spChg chg="add del">
          <ac:chgData name="1705043 - Kawshik Kumar Paul" userId="63c9df35-baf1-48c4-b6f6-db4497e010e7" providerId="ADAL" clId="{5230E779-A412-4BC0-856D-8BD8B6D108AD}" dt="2022-06-18T18:33:49.432" v="182" actId="26606"/>
          <ac:spMkLst>
            <pc:docMk/>
            <pc:sldMk cId="1092121215" sldId="258"/>
            <ac:spMk id="10" creationId="{A7B21A54-9BA3-4EA9-B460-5A829ADD9051}"/>
          </ac:spMkLst>
        </pc:spChg>
        <pc:spChg chg="add del">
          <ac:chgData name="1705043 - Kawshik Kumar Paul" userId="63c9df35-baf1-48c4-b6f6-db4497e010e7" providerId="ADAL" clId="{5230E779-A412-4BC0-856D-8BD8B6D108AD}" dt="2022-06-18T18:33:49.432" v="182" actId="26606"/>
          <ac:spMkLst>
            <pc:docMk/>
            <pc:sldMk cId="1092121215" sldId="258"/>
            <ac:spMk id="12" creationId="{6FA8F714-B9D8-488A-8CCA-E9948FF913A9}"/>
          </ac:spMkLst>
        </pc:spChg>
        <pc:picChg chg="add mod">
          <ac:chgData name="1705043 - Kawshik Kumar Paul" userId="63c9df35-baf1-48c4-b6f6-db4497e010e7" providerId="ADAL" clId="{5230E779-A412-4BC0-856D-8BD8B6D108AD}" dt="2022-06-18T18:33:49.432" v="182" actId="26606"/>
          <ac:picMkLst>
            <pc:docMk/>
            <pc:sldMk cId="1092121215" sldId="258"/>
            <ac:picMk id="3" creationId="{C0A41D8F-CD8F-D205-802F-C972150E7665}"/>
          </ac:picMkLst>
        </pc:picChg>
        <pc:picChg chg="add mod">
          <ac:chgData name="1705043 - Kawshik Kumar Paul" userId="63c9df35-baf1-48c4-b6f6-db4497e010e7" providerId="ADAL" clId="{5230E779-A412-4BC0-856D-8BD8B6D108AD}" dt="2022-06-18T17:42:44.113" v="149" actId="1076"/>
          <ac:picMkLst>
            <pc:docMk/>
            <pc:sldMk cId="1092121215" sldId="258"/>
            <ac:picMk id="5" creationId="{C5A39E20-5365-AE75-E303-EFCDB33F89AD}"/>
          </ac:picMkLst>
        </pc:picChg>
        <pc:picChg chg="del mod">
          <ac:chgData name="1705043 - Kawshik Kumar Paul" userId="63c9df35-baf1-48c4-b6f6-db4497e010e7" providerId="ADAL" clId="{5230E779-A412-4BC0-856D-8BD8B6D108AD}" dt="2022-06-18T17:58:41.293" v="156" actId="478"/>
          <ac:picMkLst>
            <pc:docMk/>
            <pc:sldMk cId="1092121215" sldId="258"/>
            <ac:picMk id="6" creationId="{32979FF2-C1AE-DD79-CCDF-621911A55657}"/>
          </ac:picMkLst>
        </pc:picChg>
        <pc:picChg chg="add del mod">
          <ac:chgData name="1705043 - Kawshik Kumar Paul" userId="63c9df35-baf1-48c4-b6f6-db4497e010e7" providerId="ADAL" clId="{5230E779-A412-4BC0-856D-8BD8B6D108AD}" dt="2022-06-18T18:27:01.432" v="167" actId="478"/>
          <ac:picMkLst>
            <pc:docMk/>
            <pc:sldMk cId="1092121215" sldId="258"/>
            <ac:picMk id="8" creationId="{41A6FF59-C777-325F-F4BA-B44F57E1F3C2}"/>
          </ac:picMkLst>
        </pc:picChg>
      </pc:sldChg>
      <pc:sldChg chg="addSp delSp modSp new mod">
        <pc:chgData name="1705043 - Kawshik Kumar Paul" userId="63c9df35-baf1-48c4-b6f6-db4497e010e7" providerId="ADAL" clId="{5230E779-A412-4BC0-856D-8BD8B6D108AD}" dt="2022-06-19T08:03:58.650" v="361" actId="20577"/>
        <pc:sldMkLst>
          <pc:docMk/>
          <pc:sldMk cId="188608986" sldId="259"/>
        </pc:sldMkLst>
        <pc:spChg chg="del">
          <ac:chgData name="1705043 - Kawshik Kumar Paul" userId="63c9df35-baf1-48c4-b6f6-db4497e010e7" providerId="ADAL" clId="{5230E779-A412-4BC0-856D-8BD8B6D108AD}" dt="2022-06-18T17:43:31.361" v="152" actId="478"/>
          <ac:spMkLst>
            <pc:docMk/>
            <pc:sldMk cId="188608986" sldId="259"/>
            <ac:spMk id="2" creationId="{7DE94C56-FD27-91B3-7F38-E82E6EE69B07}"/>
          </ac:spMkLst>
        </pc:spChg>
        <pc:spChg chg="del">
          <ac:chgData name="1705043 - Kawshik Kumar Paul" userId="63c9df35-baf1-48c4-b6f6-db4497e010e7" providerId="ADAL" clId="{5230E779-A412-4BC0-856D-8BD8B6D108AD}" dt="2022-06-18T17:43:31.361" v="152" actId="478"/>
          <ac:spMkLst>
            <pc:docMk/>
            <pc:sldMk cId="188608986" sldId="259"/>
            <ac:spMk id="3" creationId="{22E3727F-71F2-A823-28E3-CB296803943E}"/>
          </ac:spMkLst>
        </pc:spChg>
        <pc:spChg chg="add mod">
          <ac:chgData name="1705043 - Kawshik Kumar Paul" userId="63c9df35-baf1-48c4-b6f6-db4497e010e7" providerId="ADAL" clId="{5230E779-A412-4BC0-856D-8BD8B6D108AD}" dt="2022-06-19T08:03:58.650" v="361" actId="20577"/>
          <ac:spMkLst>
            <pc:docMk/>
            <pc:sldMk cId="188608986" sldId="259"/>
            <ac:spMk id="4" creationId="{788BD233-D7A7-ECFD-7362-2F7F393766BD}"/>
          </ac:spMkLst>
        </pc:spChg>
        <pc:picChg chg="add mod">
          <ac:chgData name="1705043 - Kawshik Kumar Paul" userId="63c9df35-baf1-48c4-b6f6-db4497e010e7" providerId="ADAL" clId="{5230E779-A412-4BC0-856D-8BD8B6D108AD}" dt="2022-06-19T07:58:58.664" v="299" actId="1076"/>
          <ac:picMkLst>
            <pc:docMk/>
            <pc:sldMk cId="188608986" sldId="259"/>
            <ac:picMk id="3" creationId="{5A19A0AF-6DEB-61D6-ABC4-4878EFE36060}"/>
          </ac:picMkLst>
        </pc:picChg>
        <pc:picChg chg="del mod">
          <ac:chgData name="1705043 - Kawshik Kumar Paul" userId="63c9df35-baf1-48c4-b6f6-db4497e010e7" providerId="ADAL" clId="{5230E779-A412-4BC0-856D-8BD8B6D108AD}" dt="2022-06-18T18:32:17.664" v="175" actId="478"/>
          <ac:picMkLst>
            <pc:docMk/>
            <pc:sldMk cId="188608986" sldId="259"/>
            <ac:picMk id="4" creationId="{EDE411B7-22E1-6D13-0209-2564C53786E4}"/>
          </ac:picMkLst>
        </pc:picChg>
      </pc:sldChg>
      <pc:sldChg chg="modSp new add del mod">
        <pc:chgData name="1705043 - Kawshik Kumar Paul" userId="63c9df35-baf1-48c4-b6f6-db4497e010e7" providerId="ADAL" clId="{5230E779-A412-4BC0-856D-8BD8B6D108AD}" dt="2022-06-19T07:51:06.928" v="227" actId="2696"/>
        <pc:sldMkLst>
          <pc:docMk/>
          <pc:sldMk cId="1800454364" sldId="260"/>
        </pc:sldMkLst>
        <pc:picChg chg="mod">
          <ac:chgData name="1705043 - Kawshik Kumar Paul" userId="63c9df35-baf1-48c4-b6f6-db4497e010e7" providerId="ADAL" clId="{5230E779-A412-4BC0-856D-8BD8B6D108AD}" dt="2022-06-18T18:34:17.144" v="183" actId="1076"/>
          <ac:picMkLst>
            <pc:docMk/>
            <pc:sldMk cId="1800454364" sldId="260"/>
            <ac:picMk id="4" creationId="{B32C97FF-7226-5A9D-359A-4E9967732F9B}"/>
          </ac:picMkLst>
        </pc:picChg>
      </pc:sldChg>
      <pc:sldChg chg="addSp modSp mod">
        <pc:chgData name="1705043 - Kawshik Kumar Paul" userId="63c9df35-baf1-48c4-b6f6-db4497e010e7" providerId="ADAL" clId="{5230E779-A412-4BC0-856D-8BD8B6D108AD}" dt="2022-06-19T08:00:51.873" v="330" actId="207"/>
        <pc:sldMkLst>
          <pc:docMk/>
          <pc:sldMk cId="2429188939" sldId="261"/>
        </pc:sldMkLst>
        <pc:spChg chg="add mod">
          <ac:chgData name="1705043 - Kawshik Kumar Paul" userId="63c9df35-baf1-48c4-b6f6-db4497e010e7" providerId="ADAL" clId="{5230E779-A412-4BC0-856D-8BD8B6D108AD}" dt="2022-06-19T08:00:51.873" v="330" actId="207"/>
          <ac:spMkLst>
            <pc:docMk/>
            <pc:sldMk cId="2429188939" sldId="261"/>
            <ac:spMk id="3" creationId="{6379D922-6165-E868-D464-B71004FB865E}"/>
          </ac:spMkLst>
        </pc:spChg>
      </pc:sldChg>
      <pc:sldChg chg="delSp modSp new mod">
        <pc:chgData name="1705043 - Kawshik Kumar Paul" userId="63c9df35-baf1-48c4-b6f6-db4497e010e7" providerId="ADAL" clId="{5230E779-A412-4BC0-856D-8BD8B6D108AD}" dt="2022-06-18T18:38:50.898" v="200" actId="1076"/>
        <pc:sldMkLst>
          <pc:docMk/>
          <pc:sldMk cId="3245323691" sldId="262"/>
        </pc:sldMkLst>
        <pc:spChg chg="mod">
          <ac:chgData name="1705043 - Kawshik Kumar Paul" userId="63c9df35-baf1-48c4-b6f6-db4497e010e7" providerId="ADAL" clId="{5230E779-A412-4BC0-856D-8BD8B6D108AD}" dt="2022-06-18T18:38:50.898" v="200" actId="1076"/>
          <ac:spMkLst>
            <pc:docMk/>
            <pc:sldMk cId="3245323691" sldId="262"/>
            <ac:spMk id="2" creationId="{3784B659-616C-BC05-6780-9D7967670520}"/>
          </ac:spMkLst>
        </pc:spChg>
        <pc:spChg chg="del">
          <ac:chgData name="1705043 - Kawshik Kumar Paul" userId="63c9df35-baf1-48c4-b6f6-db4497e010e7" providerId="ADAL" clId="{5230E779-A412-4BC0-856D-8BD8B6D108AD}" dt="2022-06-18T18:38:31.571" v="185" actId="478"/>
          <ac:spMkLst>
            <pc:docMk/>
            <pc:sldMk cId="3245323691" sldId="262"/>
            <ac:spMk id="3" creationId="{63810D36-AF65-24C7-C637-A19BD0F084F2}"/>
          </ac:spMkLst>
        </pc:spChg>
      </pc:sldChg>
      <pc:sldChg chg="delSp modSp new del mod">
        <pc:chgData name="1705043 - Kawshik Kumar Paul" userId="63c9df35-baf1-48c4-b6f6-db4497e010e7" providerId="ADAL" clId="{5230E779-A412-4BC0-856D-8BD8B6D108AD}" dt="2022-06-18T18:39:50.169" v="212" actId="2696"/>
        <pc:sldMkLst>
          <pc:docMk/>
          <pc:sldMk cId="1839927752" sldId="263"/>
        </pc:sldMkLst>
        <pc:spChg chg="mod">
          <ac:chgData name="1705043 - Kawshik Kumar Paul" userId="63c9df35-baf1-48c4-b6f6-db4497e010e7" providerId="ADAL" clId="{5230E779-A412-4BC0-856D-8BD8B6D108AD}" dt="2022-06-18T18:39:43.747" v="211" actId="20577"/>
          <ac:spMkLst>
            <pc:docMk/>
            <pc:sldMk cId="1839927752" sldId="263"/>
            <ac:spMk id="2" creationId="{C64A9328-3205-171E-9918-299EDDEC02C8}"/>
          </ac:spMkLst>
        </pc:spChg>
        <pc:spChg chg="del">
          <ac:chgData name="1705043 - Kawshik Kumar Paul" userId="63c9df35-baf1-48c4-b6f6-db4497e010e7" providerId="ADAL" clId="{5230E779-A412-4BC0-856D-8BD8B6D108AD}" dt="2022-06-18T18:39:34.257" v="202" actId="478"/>
          <ac:spMkLst>
            <pc:docMk/>
            <pc:sldMk cId="1839927752" sldId="263"/>
            <ac:spMk id="3" creationId="{7DE64875-D85B-32A0-F5E6-CC2F92FE394D}"/>
          </ac:spMkLst>
        </pc:spChg>
      </pc:sldChg>
      <pc:sldChg chg="addSp delSp modSp new mod">
        <pc:chgData name="1705043 - Kawshik Kumar Paul" userId="63c9df35-baf1-48c4-b6f6-db4497e010e7" providerId="ADAL" clId="{5230E779-A412-4BC0-856D-8BD8B6D108AD}" dt="2022-06-19T08:01:09.362" v="341" actId="207"/>
        <pc:sldMkLst>
          <pc:docMk/>
          <pc:sldMk cId="894205897" sldId="274"/>
        </pc:sldMkLst>
        <pc:spChg chg="del">
          <ac:chgData name="1705043 - Kawshik Kumar Paul" userId="63c9df35-baf1-48c4-b6f6-db4497e010e7" providerId="ADAL" clId="{5230E779-A412-4BC0-856D-8BD8B6D108AD}" dt="2022-06-19T07:38:35.396" v="214" actId="478"/>
          <ac:spMkLst>
            <pc:docMk/>
            <pc:sldMk cId="894205897" sldId="274"/>
            <ac:spMk id="2" creationId="{8803B5B7-36FF-48FD-6A82-A1C3CB806D50}"/>
          </ac:spMkLst>
        </pc:spChg>
        <pc:spChg chg="del">
          <ac:chgData name="1705043 - Kawshik Kumar Paul" userId="63c9df35-baf1-48c4-b6f6-db4497e010e7" providerId="ADAL" clId="{5230E779-A412-4BC0-856D-8BD8B6D108AD}" dt="2022-06-19T07:38:35.396" v="214" actId="478"/>
          <ac:spMkLst>
            <pc:docMk/>
            <pc:sldMk cId="894205897" sldId="274"/>
            <ac:spMk id="3" creationId="{0645E080-4D02-DCD4-E63E-E0081E90B279}"/>
          </ac:spMkLst>
        </pc:spChg>
        <pc:spChg chg="add mod">
          <ac:chgData name="1705043 - Kawshik Kumar Paul" userId="63c9df35-baf1-48c4-b6f6-db4497e010e7" providerId="ADAL" clId="{5230E779-A412-4BC0-856D-8BD8B6D108AD}" dt="2022-06-19T08:01:09.362" v="341" actId="207"/>
          <ac:spMkLst>
            <pc:docMk/>
            <pc:sldMk cId="894205897" sldId="274"/>
            <ac:spMk id="6" creationId="{AC3B694E-419E-6986-7C54-FBA144DBD638}"/>
          </ac:spMkLst>
        </pc:spChg>
        <pc:picChg chg="add mod">
          <ac:chgData name="1705043 - Kawshik Kumar Paul" userId="63c9df35-baf1-48c4-b6f6-db4497e010e7" providerId="ADAL" clId="{5230E779-A412-4BC0-856D-8BD8B6D108AD}" dt="2022-06-19T07:38:45.715" v="217" actId="14100"/>
          <ac:picMkLst>
            <pc:docMk/>
            <pc:sldMk cId="894205897" sldId="274"/>
            <ac:picMk id="5" creationId="{6333EAA7-EE06-B7C3-CF13-57C7EB457E4E}"/>
          </ac:picMkLst>
        </pc:picChg>
      </pc:sldChg>
      <pc:sldChg chg="addSp delSp modSp new mod">
        <pc:chgData name="1705043 - Kawshik Kumar Paul" userId="63c9df35-baf1-48c4-b6f6-db4497e010e7" providerId="ADAL" clId="{5230E779-A412-4BC0-856D-8BD8B6D108AD}" dt="2022-06-19T08:00:26.971" v="321" actId="207"/>
        <pc:sldMkLst>
          <pc:docMk/>
          <pc:sldMk cId="2689199108" sldId="275"/>
        </pc:sldMkLst>
        <pc:spChg chg="del">
          <ac:chgData name="1705043 - Kawshik Kumar Paul" userId="63c9df35-baf1-48c4-b6f6-db4497e010e7" providerId="ADAL" clId="{5230E779-A412-4BC0-856D-8BD8B6D108AD}" dt="2022-06-19T07:49:41.503" v="219" actId="478"/>
          <ac:spMkLst>
            <pc:docMk/>
            <pc:sldMk cId="2689199108" sldId="275"/>
            <ac:spMk id="2" creationId="{066117C3-A3E1-03BB-1E4C-207CE30E81F7}"/>
          </ac:spMkLst>
        </pc:spChg>
        <pc:spChg chg="del">
          <ac:chgData name="1705043 - Kawshik Kumar Paul" userId="63c9df35-baf1-48c4-b6f6-db4497e010e7" providerId="ADAL" clId="{5230E779-A412-4BC0-856D-8BD8B6D108AD}" dt="2022-06-19T07:49:41.503" v="219" actId="478"/>
          <ac:spMkLst>
            <pc:docMk/>
            <pc:sldMk cId="2689199108" sldId="275"/>
            <ac:spMk id="3" creationId="{BD6E7885-054C-099B-C4A2-0EB6490BFDFC}"/>
          </ac:spMkLst>
        </pc:spChg>
        <pc:spChg chg="add del mod">
          <ac:chgData name="1705043 - Kawshik Kumar Paul" userId="63c9df35-baf1-48c4-b6f6-db4497e010e7" providerId="ADAL" clId="{5230E779-A412-4BC0-856D-8BD8B6D108AD}" dt="2022-06-19T07:59:50.703" v="305" actId="21"/>
          <ac:spMkLst>
            <pc:docMk/>
            <pc:sldMk cId="2689199108" sldId="275"/>
            <ac:spMk id="6" creationId="{66AC00E9-0E0B-D780-4472-AF61CB111FB1}"/>
          </ac:spMkLst>
        </pc:spChg>
        <pc:spChg chg="add mod">
          <ac:chgData name="1705043 - Kawshik Kumar Paul" userId="63c9df35-baf1-48c4-b6f6-db4497e010e7" providerId="ADAL" clId="{5230E779-A412-4BC0-856D-8BD8B6D108AD}" dt="2022-06-19T08:00:26.971" v="321" actId="207"/>
          <ac:spMkLst>
            <pc:docMk/>
            <pc:sldMk cId="2689199108" sldId="275"/>
            <ac:spMk id="7" creationId="{165A6F99-4495-E694-2CB2-CEFED9685EEE}"/>
          </ac:spMkLst>
        </pc:spChg>
        <pc:picChg chg="add mod">
          <ac:chgData name="1705043 - Kawshik Kumar Paul" userId="63c9df35-baf1-48c4-b6f6-db4497e010e7" providerId="ADAL" clId="{5230E779-A412-4BC0-856D-8BD8B6D108AD}" dt="2022-06-19T08:00:01.614" v="310" actId="1076"/>
          <ac:picMkLst>
            <pc:docMk/>
            <pc:sldMk cId="2689199108" sldId="275"/>
            <ac:picMk id="5" creationId="{5DA05F5D-F767-DB47-AE43-B47D999BF3DC}"/>
          </ac:picMkLst>
        </pc:picChg>
      </pc:sldChg>
      <pc:sldChg chg="addSp delSp modSp new mod">
        <pc:chgData name="1705043 - Kawshik Kumar Paul" userId="63c9df35-baf1-48c4-b6f6-db4497e010e7" providerId="ADAL" clId="{5230E779-A412-4BC0-856D-8BD8B6D108AD}" dt="2022-06-19T08:01:52.084" v="360" actId="207"/>
        <pc:sldMkLst>
          <pc:docMk/>
          <pc:sldMk cId="331622161" sldId="276"/>
        </pc:sldMkLst>
        <pc:spChg chg="del">
          <ac:chgData name="1705043 - Kawshik Kumar Paul" userId="63c9df35-baf1-48c4-b6f6-db4497e010e7" providerId="ADAL" clId="{5230E779-A412-4BC0-856D-8BD8B6D108AD}" dt="2022-06-19T07:55:09.474" v="230" actId="478"/>
          <ac:spMkLst>
            <pc:docMk/>
            <pc:sldMk cId="331622161" sldId="276"/>
            <ac:spMk id="2" creationId="{230800FC-ED88-910F-914D-83A92FFE056F}"/>
          </ac:spMkLst>
        </pc:spChg>
        <pc:spChg chg="del">
          <ac:chgData name="1705043 - Kawshik Kumar Paul" userId="63c9df35-baf1-48c4-b6f6-db4497e010e7" providerId="ADAL" clId="{5230E779-A412-4BC0-856D-8BD8B6D108AD}" dt="2022-06-19T07:55:02.059" v="229" actId="478"/>
          <ac:spMkLst>
            <pc:docMk/>
            <pc:sldMk cId="331622161" sldId="276"/>
            <ac:spMk id="3" creationId="{51C738C2-60F4-9291-4824-B16E9003FE7C}"/>
          </ac:spMkLst>
        </pc:spChg>
        <pc:spChg chg="add mod">
          <ac:chgData name="1705043 - Kawshik Kumar Paul" userId="63c9df35-baf1-48c4-b6f6-db4497e010e7" providerId="ADAL" clId="{5230E779-A412-4BC0-856D-8BD8B6D108AD}" dt="2022-06-19T08:01:52.084" v="360" actId="207"/>
          <ac:spMkLst>
            <pc:docMk/>
            <pc:sldMk cId="331622161" sldId="276"/>
            <ac:spMk id="6" creationId="{7D4A4CE4-4BE9-EE41-00AB-2FB891153B05}"/>
          </ac:spMkLst>
        </pc:spChg>
        <pc:picChg chg="add mod">
          <ac:chgData name="1705043 - Kawshik Kumar Paul" userId="63c9df35-baf1-48c4-b6f6-db4497e010e7" providerId="ADAL" clId="{5230E779-A412-4BC0-856D-8BD8B6D108AD}" dt="2022-06-19T07:55:12.801" v="233" actId="962"/>
          <ac:picMkLst>
            <pc:docMk/>
            <pc:sldMk cId="331622161" sldId="276"/>
            <ac:picMk id="5" creationId="{755AADB2-F861-8E71-EA09-3D19612A9D8A}"/>
          </ac:picMkLst>
        </pc:picChg>
      </pc:sldChg>
    </pc:docChg>
  </pc:docChgLst>
  <pc:docChgLst>
    <pc:chgData name="Guest User" userId="S::urn:spo:anon#db05d140e4f86f5c9f8d280edd5e2f9c9d1e18649b38a42dabab478b47c502a7::" providerId="AD" clId="Web-{A1328296-1B95-3824-105A-985695CFE6C2}"/>
    <pc:docChg chg="modSld">
      <pc:chgData name="Guest User" userId="S::urn:spo:anon#db05d140e4f86f5c9f8d280edd5e2f9c9d1e18649b38a42dabab478b47c502a7::" providerId="AD" clId="Web-{A1328296-1B95-3824-105A-985695CFE6C2}" dt="2022-06-18T17:47:49.325" v="0"/>
      <pc:docMkLst>
        <pc:docMk/>
      </pc:docMkLst>
      <pc:sldChg chg="addSp">
        <pc:chgData name="Guest User" userId="S::urn:spo:anon#db05d140e4f86f5c9f8d280edd5e2f9c9d1e18649b38a42dabab478b47c502a7::" providerId="AD" clId="Web-{A1328296-1B95-3824-105A-985695CFE6C2}" dt="2022-06-18T17:47:49.325" v="0"/>
        <pc:sldMkLst>
          <pc:docMk/>
          <pc:sldMk cId="1092121215" sldId="258"/>
        </pc:sldMkLst>
        <pc:spChg chg="add">
          <ac:chgData name="Guest User" userId="S::urn:spo:anon#db05d140e4f86f5c9f8d280edd5e2f9c9d1e18649b38a42dabab478b47c502a7::" providerId="AD" clId="Web-{A1328296-1B95-3824-105A-985695CFE6C2}" dt="2022-06-18T17:47:49.325" v="0"/>
          <ac:spMkLst>
            <pc:docMk/>
            <pc:sldMk cId="1092121215" sldId="258"/>
            <ac:spMk id="2" creationId="{291398B6-40E2-F398-E98D-7CCE738D4D67}"/>
          </ac:spMkLst>
        </pc:spChg>
      </pc:sldChg>
    </pc:docChg>
  </pc:docChgLst>
  <pc:docChgLst>
    <pc:chgData name="Guest User" userId="S::urn:spo:anon#db05d140e4f86f5c9f8d280edd5e2f9c9d1e18649b38a42dabab478b47c502a7::" providerId="AD" clId="Web-{AC6415A2-38E6-9F9C-56FA-494EF9FB58EB}"/>
    <pc:docChg chg="modSld">
      <pc:chgData name="Guest User" userId="S::urn:spo:anon#db05d140e4f86f5c9f8d280edd5e2f9c9d1e18649b38a42dabab478b47c502a7::" providerId="AD" clId="Web-{AC6415A2-38E6-9F9C-56FA-494EF9FB58EB}" dt="2022-06-19T07:46:27.637" v="10" actId="1076"/>
      <pc:docMkLst>
        <pc:docMk/>
      </pc:docMkLst>
      <pc:sldChg chg="addSp delSp modSp">
        <pc:chgData name="Guest User" userId="S::urn:spo:anon#db05d140e4f86f5c9f8d280edd5e2f9c9d1e18649b38a42dabab478b47c502a7::" providerId="AD" clId="Web-{AC6415A2-38E6-9F9C-56FA-494EF9FB58EB}" dt="2022-06-19T07:46:27.637" v="10" actId="1076"/>
        <pc:sldMkLst>
          <pc:docMk/>
          <pc:sldMk cId="1638220871" sldId="267"/>
        </pc:sldMkLst>
        <pc:picChg chg="add mod">
          <ac:chgData name="Guest User" userId="S::urn:spo:anon#db05d140e4f86f5c9f8d280edd5e2f9c9d1e18649b38a42dabab478b47c502a7::" providerId="AD" clId="Web-{AC6415A2-38E6-9F9C-56FA-494EF9FB58EB}" dt="2022-06-19T07:46:27.637" v="10" actId="1076"/>
          <ac:picMkLst>
            <pc:docMk/>
            <pc:sldMk cId="1638220871" sldId="267"/>
            <ac:picMk id="2" creationId="{00965FB4-0BBB-600B-A0BE-FF65EEC931D2}"/>
          </ac:picMkLst>
        </pc:picChg>
        <pc:picChg chg="del">
          <ac:chgData name="Guest User" userId="S::urn:spo:anon#db05d140e4f86f5c9f8d280edd5e2f9c9d1e18649b38a42dabab478b47c502a7::" providerId="AD" clId="Web-{AC6415A2-38E6-9F9C-56FA-494EF9FB58EB}" dt="2022-06-19T07:45:17.979" v="0"/>
          <ac:picMkLst>
            <pc:docMk/>
            <pc:sldMk cId="1638220871" sldId="267"/>
            <ac:picMk id="4" creationId="{58F02ECD-F41F-A7FB-3E08-C09AC9378E49}"/>
          </ac:picMkLst>
        </pc:picChg>
      </pc:sldChg>
    </pc:docChg>
  </pc:docChgLst>
  <pc:docChgLst>
    <pc:chgData name="Guest User" userId="S::urn:spo:anon#db05d140e4f86f5c9f8d280edd5e2f9c9d1e18649b38a42dabab478b47c502a7::" providerId="AD" clId="Web-{CA525443-84E6-706F-36E1-9228570539BF}"/>
    <pc:docChg chg="addSld delSld modSld sldOrd">
      <pc:chgData name="Guest User" userId="S::urn:spo:anon#db05d140e4f86f5c9f8d280edd5e2f9c9d1e18649b38a42dabab478b47c502a7::" providerId="AD" clId="Web-{CA525443-84E6-706F-36E1-9228570539BF}" dt="2022-06-19T05:23:01.120" v="36"/>
      <pc:docMkLst>
        <pc:docMk/>
      </pc:docMkLst>
      <pc:sldChg chg="addSp delSp modSp new">
        <pc:chgData name="Guest User" userId="S::urn:spo:anon#db05d140e4f86f5c9f8d280edd5e2f9c9d1e18649b38a42dabab478b47c502a7::" providerId="AD" clId="Web-{CA525443-84E6-706F-36E1-9228570539BF}" dt="2022-06-19T04:53:57.223" v="12" actId="14100"/>
        <pc:sldMkLst>
          <pc:docMk/>
          <pc:sldMk cId="3166576502" sldId="268"/>
        </pc:sldMkLst>
        <pc:spChg chg="del">
          <ac:chgData name="Guest User" userId="S::urn:spo:anon#db05d140e4f86f5c9f8d280edd5e2f9c9d1e18649b38a42dabab478b47c502a7::" providerId="AD" clId="Web-{CA525443-84E6-706F-36E1-9228570539BF}" dt="2022-06-19T04:50:15.062" v="2"/>
          <ac:spMkLst>
            <pc:docMk/>
            <pc:sldMk cId="3166576502" sldId="268"/>
            <ac:spMk id="2" creationId="{653D634D-79D2-B565-38B7-8AC57379AF2C}"/>
          </ac:spMkLst>
        </pc:spChg>
        <pc:spChg chg="del">
          <ac:chgData name="Guest User" userId="S::urn:spo:anon#db05d140e4f86f5c9f8d280edd5e2f9c9d1e18649b38a42dabab478b47c502a7::" providerId="AD" clId="Web-{CA525443-84E6-706F-36E1-9228570539BF}" dt="2022-06-19T04:50:07.952" v="1"/>
          <ac:spMkLst>
            <pc:docMk/>
            <pc:sldMk cId="3166576502" sldId="268"/>
            <ac:spMk id="3" creationId="{FB125342-5AD1-CE1A-84CB-BEFC63DB4E9D}"/>
          </ac:spMkLst>
        </pc:spChg>
        <pc:spChg chg="add del mod">
          <ac:chgData name="Guest User" userId="S::urn:spo:anon#db05d140e4f86f5c9f8d280edd5e2f9c9d1e18649b38a42dabab478b47c502a7::" providerId="AD" clId="Web-{CA525443-84E6-706F-36E1-9228570539BF}" dt="2022-06-19T04:53:43.082" v="10"/>
          <ac:spMkLst>
            <pc:docMk/>
            <pc:sldMk cId="3166576502" sldId="268"/>
            <ac:spMk id="6" creationId="{9EC226E5-BA69-F765-6592-B70D3AAB464C}"/>
          </ac:spMkLst>
        </pc:spChg>
        <pc:picChg chg="add del mod ord">
          <ac:chgData name="Guest User" userId="S::urn:spo:anon#db05d140e4f86f5c9f8d280edd5e2f9c9d1e18649b38a42dabab478b47c502a7::" providerId="AD" clId="Web-{CA525443-84E6-706F-36E1-9228570539BF}" dt="2022-06-19T04:53:35.675" v="9"/>
          <ac:picMkLst>
            <pc:docMk/>
            <pc:sldMk cId="3166576502" sldId="268"/>
            <ac:picMk id="4" creationId="{2BC10B9D-3113-6B7F-038C-CDA73515FB6D}"/>
          </ac:picMkLst>
        </pc:picChg>
        <pc:picChg chg="add mod ord">
          <ac:chgData name="Guest User" userId="S::urn:spo:anon#db05d140e4f86f5c9f8d280edd5e2f9c9d1e18649b38a42dabab478b47c502a7::" providerId="AD" clId="Web-{CA525443-84E6-706F-36E1-9228570539BF}" dt="2022-06-19T04:53:57.223" v="12" actId="14100"/>
          <ac:picMkLst>
            <pc:docMk/>
            <pc:sldMk cId="3166576502" sldId="268"/>
            <ac:picMk id="7" creationId="{9EE2E967-A358-A497-34BD-B2ECEC1DEC60}"/>
          </ac:picMkLst>
        </pc:picChg>
      </pc:sldChg>
      <pc:sldChg chg="addSp delSp modSp new">
        <pc:chgData name="Guest User" userId="S::urn:spo:anon#db05d140e4f86f5c9f8d280edd5e2f9c9d1e18649b38a42dabab478b47c502a7::" providerId="AD" clId="Web-{CA525443-84E6-706F-36E1-9228570539BF}" dt="2022-06-19T05:07:21.898" v="23" actId="1076"/>
        <pc:sldMkLst>
          <pc:docMk/>
          <pc:sldMk cId="630149132" sldId="270"/>
        </pc:sldMkLst>
        <pc:spChg chg="del">
          <ac:chgData name="Guest User" userId="S::urn:spo:anon#db05d140e4f86f5c9f8d280edd5e2f9c9d1e18649b38a42dabab478b47c502a7::" providerId="AD" clId="Web-{CA525443-84E6-706F-36E1-9228570539BF}" dt="2022-06-19T04:58:03.387" v="15"/>
          <ac:spMkLst>
            <pc:docMk/>
            <pc:sldMk cId="630149132" sldId="270"/>
            <ac:spMk id="2" creationId="{867A4D76-A4B3-25FF-3DA3-3A67DA6662AD}"/>
          </ac:spMkLst>
        </pc:spChg>
        <pc:spChg chg="del">
          <ac:chgData name="Guest User" userId="S::urn:spo:anon#db05d140e4f86f5c9f8d280edd5e2f9c9d1e18649b38a42dabab478b47c502a7::" providerId="AD" clId="Web-{CA525443-84E6-706F-36E1-9228570539BF}" dt="2022-06-19T04:57:55.575" v="14"/>
          <ac:spMkLst>
            <pc:docMk/>
            <pc:sldMk cId="630149132" sldId="270"/>
            <ac:spMk id="3" creationId="{C5826DE9-CA91-AC2F-0E36-B1ADCF9B4F49}"/>
          </ac:spMkLst>
        </pc:spChg>
        <pc:spChg chg="add del mod">
          <ac:chgData name="Guest User" userId="S::urn:spo:anon#db05d140e4f86f5c9f8d280edd5e2f9c9d1e18649b38a42dabab478b47c502a7::" providerId="AD" clId="Web-{CA525443-84E6-706F-36E1-9228570539BF}" dt="2022-06-19T05:07:04.491" v="20"/>
          <ac:spMkLst>
            <pc:docMk/>
            <pc:sldMk cId="630149132" sldId="270"/>
            <ac:spMk id="6" creationId="{8393A3FD-C6DF-BBDD-9DC2-23E91BE7DA48}"/>
          </ac:spMkLst>
        </pc:spChg>
        <pc:picChg chg="add del mod ord">
          <ac:chgData name="Guest User" userId="S::urn:spo:anon#db05d140e4f86f5c9f8d280edd5e2f9c9d1e18649b38a42dabab478b47c502a7::" providerId="AD" clId="Web-{CA525443-84E6-706F-36E1-9228570539BF}" dt="2022-06-19T05:06:53.554" v="19"/>
          <ac:picMkLst>
            <pc:docMk/>
            <pc:sldMk cId="630149132" sldId="270"/>
            <ac:picMk id="4" creationId="{D1EE65F2-F369-DF6F-DBA8-A192DA82BF4A}"/>
          </ac:picMkLst>
        </pc:picChg>
        <pc:picChg chg="add mod ord">
          <ac:chgData name="Guest User" userId="S::urn:spo:anon#db05d140e4f86f5c9f8d280edd5e2f9c9d1e18649b38a42dabab478b47c502a7::" providerId="AD" clId="Web-{CA525443-84E6-706F-36E1-9228570539BF}" dt="2022-06-19T05:07:21.898" v="23" actId="1076"/>
          <ac:picMkLst>
            <pc:docMk/>
            <pc:sldMk cId="630149132" sldId="270"/>
            <ac:picMk id="7" creationId="{0FDA5C5B-1CAD-80BB-E029-65CF06CFB40A}"/>
          </ac:picMkLst>
        </pc:picChg>
      </pc:sldChg>
      <pc:sldChg chg="delSp del">
        <pc:chgData name="Guest User" userId="S::urn:spo:anon#db05d140e4f86f5c9f8d280edd5e2f9c9d1e18649b38a42dabab478b47c502a7::" providerId="AD" clId="Web-{CA525443-84E6-706F-36E1-9228570539BF}" dt="2022-06-19T05:23:01.120" v="36"/>
        <pc:sldMkLst>
          <pc:docMk/>
          <pc:sldMk cId="2785768249" sldId="271"/>
        </pc:sldMkLst>
        <pc:picChg chg="del">
          <ac:chgData name="Guest User" userId="S::urn:spo:anon#db05d140e4f86f5c9f8d280edd5e2f9c9d1e18649b38a42dabab478b47c502a7::" providerId="AD" clId="Web-{CA525443-84E6-706F-36E1-9228570539BF}" dt="2022-06-19T05:22:57.557" v="35"/>
          <ac:picMkLst>
            <pc:docMk/>
            <pc:sldMk cId="2785768249" sldId="271"/>
            <ac:picMk id="4" creationId="{2F988678-E90C-E147-35F3-B5C6CC3557D0}"/>
          </ac:picMkLst>
        </pc:picChg>
      </pc:sldChg>
      <pc:sldChg chg="addSp delSp modSp new ord">
        <pc:chgData name="Guest User" userId="S::urn:spo:anon#db05d140e4f86f5c9f8d280edd5e2f9c9d1e18649b38a42dabab478b47c502a7::" providerId="AD" clId="Web-{CA525443-84E6-706F-36E1-9228570539BF}" dt="2022-06-19T05:18:34.693" v="29" actId="14100"/>
        <pc:sldMkLst>
          <pc:docMk/>
          <pc:sldMk cId="1669777031" sldId="272"/>
        </pc:sldMkLst>
        <pc:spChg chg="del">
          <ac:chgData name="Guest User" userId="S::urn:spo:anon#db05d140e4f86f5c9f8d280edd5e2f9c9d1e18649b38a42dabab478b47c502a7::" providerId="AD" clId="Web-{CA525443-84E6-706F-36E1-9228570539BF}" dt="2022-06-19T05:18:07.052" v="25"/>
          <ac:spMkLst>
            <pc:docMk/>
            <pc:sldMk cId="1669777031" sldId="272"/>
            <ac:spMk id="2" creationId="{A92FB350-1E31-D14D-62EA-18E05AC7F2FF}"/>
          </ac:spMkLst>
        </pc:spChg>
        <pc:spChg chg="del">
          <ac:chgData name="Guest User" userId="S::urn:spo:anon#db05d140e4f86f5c9f8d280edd5e2f9c9d1e18649b38a42dabab478b47c502a7::" providerId="AD" clId="Web-{CA525443-84E6-706F-36E1-9228570539BF}" dt="2022-06-19T05:18:22.865" v="27"/>
          <ac:spMkLst>
            <pc:docMk/>
            <pc:sldMk cId="1669777031" sldId="272"/>
            <ac:spMk id="3" creationId="{96C631DA-D8EB-229B-4544-F4BC1048D91B}"/>
          </ac:spMkLst>
        </pc:spChg>
        <pc:picChg chg="add mod ord">
          <ac:chgData name="Guest User" userId="S::urn:spo:anon#db05d140e4f86f5c9f8d280edd5e2f9c9d1e18649b38a42dabab478b47c502a7::" providerId="AD" clId="Web-{CA525443-84E6-706F-36E1-9228570539BF}" dt="2022-06-19T05:18:34.693" v="29" actId="14100"/>
          <ac:picMkLst>
            <pc:docMk/>
            <pc:sldMk cId="1669777031" sldId="272"/>
            <ac:picMk id="4" creationId="{B5F2410E-5968-93F9-61C0-186E598B2C04}"/>
          </ac:picMkLst>
        </pc:picChg>
      </pc:sldChg>
      <pc:sldChg chg="addSp delSp modSp new">
        <pc:chgData name="Guest User" userId="S::urn:spo:anon#db05d140e4f86f5c9f8d280edd5e2f9c9d1e18649b38a42dabab478b47c502a7::" providerId="AD" clId="Web-{CA525443-84E6-706F-36E1-9228570539BF}" dt="2022-06-19T05:21:22.977" v="34" actId="14100"/>
        <pc:sldMkLst>
          <pc:docMk/>
          <pc:sldMk cId="2743837164" sldId="273"/>
        </pc:sldMkLst>
        <pc:spChg chg="del">
          <ac:chgData name="Guest User" userId="S::urn:spo:anon#db05d140e4f86f5c9f8d280edd5e2f9c9d1e18649b38a42dabab478b47c502a7::" providerId="AD" clId="Web-{CA525443-84E6-706F-36E1-9228570539BF}" dt="2022-06-19T05:21:00.946" v="31"/>
          <ac:spMkLst>
            <pc:docMk/>
            <pc:sldMk cId="2743837164" sldId="273"/>
            <ac:spMk id="2" creationId="{144CBC84-6A56-F08C-03F3-951148C2379D}"/>
          </ac:spMkLst>
        </pc:spChg>
        <pc:spChg chg="del">
          <ac:chgData name="Guest User" userId="S::urn:spo:anon#db05d140e4f86f5c9f8d280edd5e2f9c9d1e18649b38a42dabab478b47c502a7::" providerId="AD" clId="Web-{CA525443-84E6-706F-36E1-9228570539BF}" dt="2022-06-19T05:21:14.321" v="32"/>
          <ac:spMkLst>
            <pc:docMk/>
            <pc:sldMk cId="2743837164" sldId="273"/>
            <ac:spMk id="3" creationId="{487EAFEE-F8DD-4586-2BFF-F4C2E5D3B2CD}"/>
          </ac:spMkLst>
        </pc:spChg>
        <pc:picChg chg="add mod ord">
          <ac:chgData name="Guest User" userId="S::urn:spo:anon#db05d140e4f86f5c9f8d280edd5e2f9c9d1e18649b38a42dabab478b47c502a7::" providerId="AD" clId="Web-{CA525443-84E6-706F-36E1-9228570539BF}" dt="2022-06-19T05:21:22.977" v="34" actId="14100"/>
          <ac:picMkLst>
            <pc:docMk/>
            <pc:sldMk cId="2743837164" sldId="273"/>
            <ac:picMk id="4" creationId="{FC778C3B-33FA-247A-ECD3-4E4A4A3A13FC}"/>
          </ac:picMkLst>
        </pc:picChg>
      </pc:sldChg>
    </pc:docChg>
  </pc:docChgLst>
  <pc:docChgLst>
    <pc:chgData name="1705060 - Maisha Rahman Mim" userId="S::1705060@cse.buet.ac.bd::532856a0-b73a-4f48-8a23-0d77419d38dc" providerId="AD" clId="Web-{17B72B51-339D-EE28-1DA4-230E0DA75613}"/>
    <pc:docChg chg="addSld modSld">
      <pc:chgData name="1705060 - Maisha Rahman Mim" userId="S::1705060@cse.buet.ac.bd::532856a0-b73a-4f48-8a23-0d77419d38dc" providerId="AD" clId="Web-{17B72B51-339D-EE28-1DA4-230E0DA75613}" dt="2022-06-18T18:40:12.413" v="89"/>
      <pc:docMkLst>
        <pc:docMk/>
      </pc:docMkLst>
      <pc:sldChg chg="addSp modSp mod setBg">
        <pc:chgData name="1705060 - Maisha Rahman Mim" userId="S::1705060@cse.buet.ac.bd::532856a0-b73a-4f48-8a23-0d77419d38dc" providerId="AD" clId="Web-{17B72B51-339D-EE28-1DA4-230E0DA75613}" dt="2022-06-18T18:35:21.249" v="37"/>
        <pc:sldMkLst>
          <pc:docMk/>
          <pc:sldMk cId="1463307462" sldId="256"/>
        </pc:sldMkLst>
        <pc:spChg chg="mod">
          <ac:chgData name="1705060 - Maisha Rahman Mim" userId="S::1705060@cse.buet.ac.bd::532856a0-b73a-4f48-8a23-0d77419d38dc" providerId="AD" clId="Web-{17B72B51-339D-EE28-1DA4-230E0DA75613}" dt="2022-06-18T18:35:21.249" v="37"/>
          <ac:spMkLst>
            <pc:docMk/>
            <pc:sldMk cId="1463307462" sldId="256"/>
            <ac:spMk id="2" creationId="{3AD467D8-F55B-D611-6307-A7671E88F87E}"/>
          </ac:spMkLst>
        </pc:spChg>
        <pc:spChg chg="mod">
          <ac:chgData name="1705060 - Maisha Rahman Mim" userId="S::1705060@cse.buet.ac.bd::532856a0-b73a-4f48-8a23-0d77419d38dc" providerId="AD" clId="Web-{17B72B51-339D-EE28-1DA4-230E0DA75613}" dt="2022-06-18T18:35:21.249" v="37"/>
          <ac:spMkLst>
            <pc:docMk/>
            <pc:sldMk cId="1463307462" sldId="256"/>
            <ac:spMk id="3" creationId="{4C1DCEE8-FA85-CAAD-8E90-DFA0219F4F18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5:21.249" v="37"/>
          <ac:spMkLst>
            <pc:docMk/>
            <pc:sldMk cId="1463307462" sldId="256"/>
            <ac:spMk id="8" creationId="{2A8AA5BC-4F7A-4226-8F99-6D824B226A97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5:21.249" v="37"/>
          <ac:spMkLst>
            <pc:docMk/>
            <pc:sldMk cId="1463307462" sldId="256"/>
            <ac:spMk id="12" creationId="{5BC87C3E-1040-4EE4-9BDB-9537F7A1B335}"/>
          </ac:spMkLst>
        </pc:spChg>
        <pc:cxnChg chg="add">
          <ac:chgData name="1705060 - Maisha Rahman Mim" userId="S::1705060@cse.buet.ac.bd::532856a0-b73a-4f48-8a23-0d77419d38dc" providerId="AD" clId="Web-{17B72B51-339D-EE28-1DA4-230E0DA75613}" dt="2022-06-18T18:35:21.249" v="37"/>
          <ac:cxnSpMkLst>
            <pc:docMk/>
            <pc:sldMk cId="1463307462" sldId="256"/>
            <ac:cxnSpMk id="10" creationId="{911DBBF1-3229-4BD9-B3D1-B4CA571E7431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5:21.249" v="37"/>
          <ac:cxnSpMkLst>
            <pc:docMk/>
            <pc:sldMk cId="1463307462" sldId="256"/>
            <ac:cxnSpMk id="14" creationId="{42CDBECE-872A-4C73-9DC1-BB4E805E2CF5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5:21.249" v="37"/>
          <ac:cxnSpMkLst>
            <pc:docMk/>
            <pc:sldMk cId="1463307462" sldId="256"/>
            <ac:cxnSpMk id="16" creationId="{F5CD5A0B-CDD7-427C-AA42-2EECFDFA1811}"/>
          </ac:cxnSpMkLst>
        </pc:cxnChg>
      </pc:sldChg>
      <pc:sldChg chg="addSp modSp mod setBg addAnim">
        <pc:chgData name="1705060 - Maisha Rahman Mim" userId="S::1705060@cse.buet.ac.bd::532856a0-b73a-4f48-8a23-0d77419d38dc" providerId="AD" clId="Web-{17B72B51-339D-EE28-1DA4-230E0DA75613}" dt="2022-06-18T18:35:37.750" v="39"/>
        <pc:sldMkLst>
          <pc:docMk/>
          <pc:sldMk cId="416865649" sldId="257"/>
        </pc:sldMkLst>
        <pc:spChg chg="mod">
          <ac:chgData name="1705060 - Maisha Rahman Mim" userId="S::1705060@cse.buet.ac.bd::532856a0-b73a-4f48-8a23-0d77419d38dc" providerId="AD" clId="Web-{17B72B51-339D-EE28-1DA4-230E0DA75613}" dt="2022-06-18T18:35:37.750" v="38"/>
          <ac:spMkLst>
            <pc:docMk/>
            <pc:sldMk cId="416865649" sldId="257"/>
            <ac:spMk id="2" creationId="{AC0AE768-264C-4618-94CF-C8E7D98125D9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5:37.750" v="38"/>
          <ac:spMkLst>
            <pc:docMk/>
            <pc:sldMk cId="416865649" sldId="257"/>
            <ac:spMk id="7" creationId="{2A8AA5BC-4F7A-4226-8F99-6D824B226A97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5:37.750" v="38"/>
          <ac:spMkLst>
            <pc:docMk/>
            <pc:sldMk cId="416865649" sldId="257"/>
            <ac:spMk id="11" creationId="{5BC87C3E-1040-4EE4-9BDB-9537F7A1B335}"/>
          </ac:spMkLst>
        </pc:spChg>
        <pc:cxnChg chg="add">
          <ac:chgData name="1705060 - Maisha Rahman Mim" userId="S::1705060@cse.buet.ac.bd::532856a0-b73a-4f48-8a23-0d77419d38dc" providerId="AD" clId="Web-{17B72B51-339D-EE28-1DA4-230E0DA75613}" dt="2022-06-18T18:35:37.750" v="38"/>
          <ac:cxnSpMkLst>
            <pc:docMk/>
            <pc:sldMk cId="416865649" sldId="257"/>
            <ac:cxnSpMk id="9" creationId="{911DBBF1-3229-4BD9-B3D1-B4CA571E7431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5:37.750" v="38"/>
          <ac:cxnSpMkLst>
            <pc:docMk/>
            <pc:sldMk cId="416865649" sldId="257"/>
            <ac:cxnSpMk id="13" creationId="{42CDBECE-872A-4C73-9DC1-BB4E805E2CF5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5:37.750" v="38"/>
          <ac:cxnSpMkLst>
            <pc:docMk/>
            <pc:sldMk cId="416865649" sldId="257"/>
            <ac:cxnSpMk id="15" creationId="{F5CD5A0B-CDD7-427C-AA42-2EECFDFA1811}"/>
          </ac:cxnSpMkLst>
        </pc:cxnChg>
      </pc:sldChg>
      <pc:sldChg chg="addSp delSp modSp mod setBg setClrOvrMap">
        <pc:chgData name="1705060 - Maisha Rahman Mim" userId="S::1705060@cse.buet.ac.bd::532856a0-b73a-4f48-8a23-0d77419d38dc" providerId="AD" clId="Web-{17B72B51-339D-EE28-1DA4-230E0DA75613}" dt="2022-06-18T18:38:16.332" v="61"/>
        <pc:sldMkLst>
          <pc:docMk/>
          <pc:sldMk cId="1092121215" sldId="258"/>
        </pc:sldMkLst>
        <pc:spChg chg="add del">
          <ac:chgData name="1705060 - Maisha Rahman Mim" userId="S::1705060@cse.buet.ac.bd::532856a0-b73a-4f48-8a23-0d77419d38dc" providerId="AD" clId="Web-{17B72B51-339D-EE28-1DA4-230E0DA75613}" dt="2022-06-18T18:36:55.877" v="49"/>
          <ac:spMkLst>
            <pc:docMk/>
            <pc:sldMk cId="1092121215" sldId="258"/>
            <ac:spMk id="9" creationId="{32BC26D8-82FB-445E-AA49-62A77D7C1EE0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6:55.877" v="49"/>
          <ac:spMkLst>
            <pc:docMk/>
            <pc:sldMk cId="1092121215" sldId="258"/>
            <ac:spMk id="11" creationId="{CB44330D-EA18-4254-AA95-EB49948539B8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7:10.612" v="51"/>
          <ac:spMkLst>
            <pc:docMk/>
            <pc:sldMk cId="1092121215" sldId="258"/>
            <ac:spMk id="13" creationId="{B9FF99BD-075F-4761-A995-6FC574BD25EA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7:10.612" v="51"/>
          <ac:spMkLst>
            <pc:docMk/>
            <pc:sldMk cId="1092121215" sldId="258"/>
            <ac:spMk id="14" creationId="{A7B21A54-9BA3-4EA9-B460-5A829ADD9051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7:10.612" v="51"/>
          <ac:spMkLst>
            <pc:docMk/>
            <pc:sldMk cId="1092121215" sldId="258"/>
            <ac:spMk id="15" creationId="{6FA8F714-B9D8-488A-8CCA-E9948FF913A9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7:47.284" v="57"/>
          <ac:spMkLst>
            <pc:docMk/>
            <pc:sldMk cId="1092121215" sldId="258"/>
            <ac:spMk id="16" creationId="{32BC26D8-82FB-445E-AA49-62A77D7C1EE0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7:47.284" v="57"/>
          <ac:spMkLst>
            <pc:docMk/>
            <pc:sldMk cId="1092121215" sldId="258"/>
            <ac:spMk id="17" creationId="{CB44330D-EA18-4254-AA95-EB49948539B8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8:16.332" v="61"/>
          <ac:spMkLst>
            <pc:docMk/>
            <pc:sldMk cId="1092121215" sldId="258"/>
            <ac:spMk id="18" creationId="{32BC26D8-82FB-445E-AA49-62A77D7C1EE0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8:16.332" v="61"/>
          <ac:spMkLst>
            <pc:docMk/>
            <pc:sldMk cId="1092121215" sldId="258"/>
            <ac:spMk id="19" creationId="{CB44330D-EA18-4254-AA95-EB49948539B8}"/>
          </ac:spMkLst>
        </pc:spChg>
        <pc:picChg chg="mod">
          <ac:chgData name="1705060 - Maisha Rahman Mim" userId="S::1705060@cse.buet.ac.bd::532856a0-b73a-4f48-8a23-0d77419d38dc" providerId="AD" clId="Web-{17B72B51-339D-EE28-1DA4-230E0DA75613}" dt="2022-06-18T18:38:16.332" v="61"/>
          <ac:picMkLst>
            <pc:docMk/>
            <pc:sldMk cId="1092121215" sldId="258"/>
            <ac:picMk id="3" creationId="{C0A41D8F-CD8F-D205-802F-C972150E7665}"/>
          </ac:picMkLst>
        </pc:picChg>
        <pc:picChg chg="add del mod">
          <ac:chgData name="1705060 - Maisha Rahman Mim" userId="S::1705060@cse.buet.ac.bd::532856a0-b73a-4f48-8a23-0d77419d38dc" providerId="AD" clId="Web-{17B72B51-339D-EE28-1DA4-230E0DA75613}" dt="2022-06-18T17:54:16.170" v="8"/>
          <ac:picMkLst>
            <pc:docMk/>
            <pc:sldMk cId="1092121215" sldId="258"/>
            <ac:picMk id="4" creationId="{24B1F888-11CA-5EC4-A56D-05CDB9FBA915}"/>
          </ac:picMkLst>
        </pc:picChg>
        <pc:picChg chg="del">
          <ac:chgData name="1705060 - Maisha Rahman Mim" userId="S::1705060@cse.buet.ac.bd::532856a0-b73a-4f48-8a23-0d77419d38dc" providerId="AD" clId="Web-{17B72B51-339D-EE28-1DA4-230E0DA75613}" dt="2022-06-18T17:51:05.384" v="0"/>
          <ac:picMkLst>
            <pc:docMk/>
            <pc:sldMk cId="1092121215" sldId="258"/>
            <ac:picMk id="5" creationId="{C5A39E20-5365-AE75-E303-EFCDB33F89AD}"/>
          </ac:picMkLst>
        </pc:picChg>
        <pc:picChg chg="add mod">
          <ac:chgData name="1705060 - Maisha Rahman Mim" userId="S::1705060@cse.buet.ac.bd::532856a0-b73a-4f48-8a23-0d77419d38dc" providerId="AD" clId="Web-{17B72B51-339D-EE28-1DA4-230E0DA75613}" dt="2022-06-18T17:54:32.561" v="12" actId="1076"/>
          <ac:picMkLst>
            <pc:docMk/>
            <pc:sldMk cId="1092121215" sldId="258"/>
            <ac:picMk id="6" creationId="{32979FF2-C1AE-DD79-CCDF-621911A55657}"/>
          </ac:picMkLst>
        </pc:picChg>
      </pc:sldChg>
      <pc:sldChg chg="addSp modSp">
        <pc:chgData name="1705060 - Maisha Rahman Mim" userId="S::1705060@cse.buet.ac.bd::532856a0-b73a-4f48-8a23-0d77419d38dc" providerId="AD" clId="Web-{17B72B51-339D-EE28-1DA4-230E0DA75613}" dt="2022-06-18T17:58:07.957" v="16" actId="14100"/>
        <pc:sldMkLst>
          <pc:docMk/>
          <pc:sldMk cId="188608986" sldId="259"/>
        </pc:sldMkLst>
        <pc:picChg chg="add mod">
          <ac:chgData name="1705060 - Maisha Rahman Mim" userId="S::1705060@cse.buet.ac.bd::532856a0-b73a-4f48-8a23-0d77419d38dc" providerId="AD" clId="Web-{17B72B51-339D-EE28-1DA4-230E0DA75613}" dt="2022-06-18T17:58:07.957" v="16" actId="14100"/>
          <ac:picMkLst>
            <pc:docMk/>
            <pc:sldMk cId="188608986" sldId="259"/>
            <ac:picMk id="4" creationId="{EDE411B7-22E1-6D13-0209-2564C53786E4}"/>
          </ac:picMkLst>
        </pc:picChg>
      </pc:sldChg>
      <pc:sldChg chg="addSp delSp modSp">
        <pc:chgData name="1705060 - Maisha Rahman Mim" userId="S::1705060@cse.buet.ac.bd::532856a0-b73a-4f48-8a23-0d77419d38dc" providerId="AD" clId="Web-{17B72B51-339D-EE28-1DA4-230E0DA75613}" dt="2022-06-18T18:04:37.383" v="23" actId="1076"/>
        <pc:sldMkLst>
          <pc:docMk/>
          <pc:sldMk cId="1800454364" sldId="260"/>
        </pc:sldMkLst>
        <pc:spChg chg="del">
          <ac:chgData name="1705060 - Maisha Rahman Mim" userId="S::1705060@cse.buet.ac.bd::532856a0-b73a-4f48-8a23-0d77419d38dc" providerId="AD" clId="Web-{17B72B51-339D-EE28-1DA4-230E0DA75613}" dt="2022-06-18T18:04:16.164" v="18"/>
          <ac:spMkLst>
            <pc:docMk/>
            <pc:sldMk cId="1800454364" sldId="260"/>
            <ac:spMk id="2" creationId="{17761E29-B3C4-3D64-4C24-381049E791C3}"/>
          </ac:spMkLst>
        </pc:spChg>
        <pc:spChg chg="del">
          <ac:chgData name="1705060 - Maisha Rahman Mim" userId="S::1705060@cse.buet.ac.bd::532856a0-b73a-4f48-8a23-0d77419d38dc" providerId="AD" clId="Web-{17B72B51-339D-EE28-1DA4-230E0DA75613}" dt="2022-06-18T18:04:12.117" v="17"/>
          <ac:spMkLst>
            <pc:docMk/>
            <pc:sldMk cId="1800454364" sldId="260"/>
            <ac:spMk id="3" creationId="{EE3E387E-CB92-3F3A-A3CD-9A8BA3EA6D32}"/>
          </ac:spMkLst>
        </pc:spChg>
        <pc:picChg chg="add mod">
          <ac:chgData name="1705060 - Maisha Rahman Mim" userId="S::1705060@cse.buet.ac.bd::532856a0-b73a-4f48-8a23-0d77419d38dc" providerId="AD" clId="Web-{17B72B51-339D-EE28-1DA4-230E0DA75613}" dt="2022-06-18T18:04:37.383" v="23" actId="1076"/>
          <ac:picMkLst>
            <pc:docMk/>
            <pc:sldMk cId="1800454364" sldId="260"/>
            <ac:picMk id="4" creationId="{B32C97FF-7226-5A9D-359A-4E9967732F9B}"/>
          </ac:picMkLst>
        </pc:picChg>
      </pc:sldChg>
      <pc:sldChg chg="addSp delSp modSp new">
        <pc:chgData name="1705060 - Maisha Rahman Mim" userId="S::1705060@cse.buet.ac.bd::532856a0-b73a-4f48-8a23-0d77419d38dc" providerId="AD" clId="Web-{17B72B51-339D-EE28-1DA4-230E0DA75613}" dt="2022-06-18T18:18:23.671" v="36" actId="1076"/>
        <pc:sldMkLst>
          <pc:docMk/>
          <pc:sldMk cId="2429188939" sldId="261"/>
        </pc:sldMkLst>
        <pc:spChg chg="del">
          <ac:chgData name="1705060 - Maisha Rahman Mim" userId="S::1705060@cse.buet.ac.bd::532856a0-b73a-4f48-8a23-0d77419d38dc" providerId="AD" clId="Web-{17B72B51-339D-EE28-1DA4-230E0DA75613}" dt="2022-06-18T18:16:45.278" v="25"/>
          <ac:spMkLst>
            <pc:docMk/>
            <pc:sldMk cId="2429188939" sldId="261"/>
            <ac:spMk id="2" creationId="{1B7892A7-98A6-C13C-E968-1BDD74B54623}"/>
          </ac:spMkLst>
        </pc:spChg>
        <pc:spChg chg="del">
          <ac:chgData name="1705060 - Maisha Rahman Mim" userId="S::1705060@cse.buet.ac.bd::532856a0-b73a-4f48-8a23-0d77419d38dc" providerId="AD" clId="Web-{17B72B51-339D-EE28-1DA4-230E0DA75613}" dt="2022-06-18T18:16:47.028" v="26"/>
          <ac:spMkLst>
            <pc:docMk/>
            <pc:sldMk cId="2429188939" sldId="261"/>
            <ac:spMk id="3" creationId="{D8AEA500-7734-20BB-0D00-6A411D3BC01D}"/>
          </ac:spMkLst>
        </pc:spChg>
        <pc:picChg chg="add del mod">
          <ac:chgData name="1705060 - Maisha Rahman Mim" userId="S::1705060@cse.buet.ac.bd::532856a0-b73a-4f48-8a23-0d77419d38dc" providerId="AD" clId="Web-{17B72B51-339D-EE28-1DA4-230E0DA75613}" dt="2022-06-18T18:18:13.234" v="32"/>
          <ac:picMkLst>
            <pc:docMk/>
            <pc:sldMk cId="2429188939" sldId="261"/>
            <ac:picMk id="4" creationId="{F4A63182-17EB-A282-2797-2F57573456DA}"/>
          </ac:picMkLst>
        </pc:picChg>
        <pc:picChg chg="add mod">
          <ac:chgData name="1705060 - Maisha Rahman Mim" userId="S::1705060@cse.buet.ac.bd::532856a0-b73a-4f48-8a23-0d77419d38dc" providerId="AD" clId="Web-{17B72B51-339D-EE28-1DA4-230E0DA75613}" dt="2022-06-18T18:18:23.671" v="36" actId="1076"/>
          <ac:picMkLst>
            <pc:docMk/>
            <pc:sldMk cId="2429188939" sldId="261"/>
            <ac:picMk id="5" creationId="{E535E77C-5D76-8C4B-7BAF-74D7B7124AB7}"/>
          </ac:picMkLst>
        </pc:picChg>
      </pc:sldChg>
      <pc:sldChg chg="addSp delSp modSp mod setBg addAnim delAnim">
        <pc:chgData name="1705060 - Maisha Rahman Mim" userId="S::1705060@cse.buet.ac.bd::532856a0-b73a-4f48-8a23-0d77419d38dc" providerId="AD" clId="Web-{17B72B51-339D-EE28-1DA4-230E0DA75613}" dt="2022-06-18T18:39:16.162" v="67"/>
        <pc:sldMkLst>
          <pc:docMk/>
          <pc:sldMk cId="3245323691" sldId="262"/>
        </pc:sldMkLst>
        <pc:spChg chg="mod">
          <ac:chgData name="1705060 - Maisha Rahman Mim" userId="S::1705060@cse.buet.ac.bd::532856a0-b73a-4f48-8a23-0d77419d38dc" providerId="AD" clId="Web-{17B72B51-339D-EE28-1DA4-230E0DA75613}" dt="2022-06-18T18:39:16.162" v="66"/>
          <ac:spMkLst>
            <pc:docMk/>
            <pc:sldMk cId="3245323691" sldId="262"/>
            <ac:spMk id="2" creationId="{3784B659-616C-BC05-6780-9D7967670520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9:16.146" v="65"/>
          <ac:spMkLst>
            <pc:docMk/>
            <pc:sldMk cId="3245323691" sldId="262"/>
            <ac:spMk id="7" creationId="{2A8AA5BC-4F7A-4226-8F99-6D824B226A97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9:16.146" v="65"/>
          <ac:spMkLst>
            <pc:docMk/>
            <pc:sldMk cId="3245323691" sldId="262"/>
            <ac:spMk id="11" creationId="{5BC87C3E-1040-4EE4-9BDB-9537F7A1B335}"/>
          </ac:spMkLst>
        </pc:spChg>
        <pc:spChg chg="add del">
          <ac:chgData name="1705060 - Maisha Rahman Mim" userId="S::1705060@cse.buet.ac.bd::532856a0-b73a-4f48-8a23-0d77419d38dc" providerId="AD" clId="Web-{17B72B51-339D-EE28-1DA4-230E0DA75613}" dt="2022-06-18T18:39:16.146" v="65"/>
          <ac:spMkLst>
            <pc:docMk/>
            <pc:sldMk cId="3245323691" sldId="262"/>
            <ac:spMk id="15" creationId="{054EEF01-190A-468F-A13C-CD98AC1C7D64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9:16.162" v="66"/>
          <ac:spMkLst>
            <pc:docMk/>
            <pc:sldMk cId="3245323691" sldId="262"/>
            <ac:spMk id="17" creationId="{2A8AA5BC-4F7A-4226-8F99-6D824B226A97}"/>
          </ac:spMkLst>
        </pc:spChg>
        <pc:spChg chg="add">
          <ac:chgData name="1705060 - Maisha Rahman Mim" userId="S::1705060@cse.buet.ac.bd::532856a0-b73a-4f48-8a23-0d77419d38dc" providerId="AD" clId="Web-{17B72B51-339D-EE28-1DA4-230E0DA75613}" dt="2022-06-18T18:39:16.162" v="66"/>
          <ac:spMkLst>
            <pc:docMk/>
            <pc:sldMk cId="3245323691" sldId="262"/>
            <ac:spMk id="19" creationId="{5BC87C3E-1040-4EE4-9BDB-9537F7A1B335}"/>
          </ac:spMkLst>
        </pc:spChg>
        <pc:cxnChg chg="add del">
          <ac:chgData name="1705060 - Maisha Rahman Mim" userId="S::1705060@cse.buet.ac.bd::532856a0-b73a-4f48-8a23-0d77419d38dc" providerId="AD" clId="Web-{17B72B51-339D-EE28-1DA4-230E0DA75613}" dt="2022-06-18T18:39:16.146" v="65"/>
          <ac:cxnSpMkLst>
            <pc:docMk/>
            <pc:sldMk cId="3245323691" sldId="262"/>
            <ac:cxnSpMk id="9" creationId="{911DBBF1-3229-4BD9-B3D1-B4CA571E7431}"/>
          </ac:cxnSpMkLst>
        </pc:cxnChg>
        <pc:cxnChg chg="add del">
          <ac:chgData name="1705060 - Maisha Rahman Mim" userId="S::1705060@cse.buet.ac.bd::532856a0-b73a-4f48-8a23-0d77419d38dc" providerId="AD" clId="Web-{17B72B51-339D-EE28-1DA4-230E0DA75613}" dt="2022-06-18T18:39:16.146" v="65"/>
          <ac:cxnSpMkLst>
            <pc:docMk/>
            <pc:sldMk cId="3245323691" sldId="262"/>
            <ac:cxnSpMk id="13" creationId="{F5CD5A0B-CDD7-427C-AA42-2EECFDFA1811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9:16.162" v="66"/>
          <ac:cxnSpMkLst>
            <pc:docMk/>
            <pc:sldMk cId="3245323691" sldId="262"/>
            <ac:cxnSpMk id="18" creationId="{911DBBF1-3229-4BD9-B3D1-B4CA571E7431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9:16.162" v="66"/>
          <ac:cxnSpMkLst>
            <pc:docMk/>
            <pc:sldMk cId="3245323691" sldId="262"/>
            <ac:cxnSpMk id="20" creationId="{42CDBECE-872A-4C73-9DC1-BB4E805E2CF5}"/>
          </ac:cxnSpMkLst>
        </pc:cxnChg>
        <pc:cxnChg chg="add">
          <ac:chgData name="1705060 - Maisha Rahman Mim" userId="S::1705060@cse.buet.ac.bd::532856a0-b73a-4f48-8a23-0d77419d38dc" providerId="AD" clId="Web-{17B72B51-339D-EE28-1DA4-230E0DA75613}" dt="2022-06-18T18:39:16.162" v="66"/>
          <ac:cxnSpMkLst>
            <pc:docMk/>
            <pc:sldMk cId="3245323691" sldId="262"/>
            <ac:cxnSpMk id="21" creationId="{F5CD5A0B-CDD7-427C-AA42-2EECFDFA1811}"/>
          </ac:cxnSpMkLst>
        </pc:cxnChg>
      </pc:sldChg>
      <pc:sldChg chg="modSp add replId">
        <pc:chgData name="1705060 - Maisha Rahman Mim" userId="S::1705060@cse.buet.ac.bd::532856a0-b73a-4f48-8a23-0d77419d38dc" providerId="AD" clId="Web-{17B72B51-339D-EE28-1DA4-230E0DA75613}" dt="2022-06-18T18:39:54.553" v="87" actId="20577"/>
        <pc:sldMkLst>
          <pc:docMk/>
          <pc:sldMk cId="1659697224" sldId="264"/>
        </pc:sldMkLst>
        <pc:spChg chg="mod">
          <ac:chgData name="1705060 - Maisha Rahman Mim" userId="S::1705060@cse.buet.ac.bd::532856a0-b73a-4f48-8a23-0d77419d38dc" providerId="AD" clId="Web-{17B72B51-339D-EE28-1DA4-230E0DA75613}" dt="2022-06-18T18:39:54.553" v="87" actId="20577"/>
          <ac:spMkLst>
            <pc:docMk/>
            <pc:sldMk cId="1659697224" sldId="264"/>
            <ac:spMk id="2" creationId="{3784B659-616C-BC05-6780-9D7967670520}"/>
          </ac:spMkLst>
        </pc:spChg>
      </pc:sldChg>
      <pc:sldChg chg="new">
        <pc:chgData name="1705060 - Maisha Rahman Mim" userId="S::1705060@cse.buet.ac.bd::532856a0-b73a-4f48-8a23-0d77419d38dc" providerId="AD" clId="Web-{17B72B51-339D-EE28-1DA4-230E0DA75613}" dt="2022-06-18T18:40:06.804" v="88"/>
        <pc:sldMkLst>
          <pc:docMk/>
          <pc:sldMk cId="2296238335" sldId="265"/>
        </pc:sldMkLst>
      </pc:sldChg>
      <pc:sldChg chg="new">
        <pc:chgData name="1705060 - Maisha Rahman Mim" userId="S::1705060@cse.buet.ac.bd::532856a0-b73a-4f48-8a23-0d77419d38dc" providerId="AD" clId="Web-{17B72B51-339D-EE28-1DA4-230E0DA75613}" dt="2022-06-18T18:40:12.413" v="89"/>
        <pc:sldMkLst>
          <pc:docMk/>
          <pc:sldMk cId="1291050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3870-2293-57AA-2D9B-16B26682C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9286-21C1-312F-BEEE-A7F5F981F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0C587-85B6-00C0-97B1-29295E4E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174F-6D68-FC42-DA28-17D16CBF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EEAC-0346-5DB4-5398-A8109C75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CCD1-AA52-6008-126C-A8318FE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8F4A-0843-6831-C067-96B8A14B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6A1F-F66C-F4BB-A58B-DE2BCE08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384E-E52B-2E79-B452-38BFC37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3601-1B7E-F889-6556-B12C1AD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6326E-8ADB-3E96-5341-4E356FE55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4A78B-EDFA-DF9F-5CFA-938C390B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1C42-6D75-32D8-0923-64A2F471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584D-6FF9-4A2C-22C6-AB603EA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96BB-45A6-110F-CE92-37B3AA63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FDAC-9D2B-FCC1-5645-1A5A20E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2FB0-A7F5-190C-6697-C13881EE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B7C3-AC4C-839F-5C80-70A382A3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1834-B775-C6FE-3381-1D566BC5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AFE8-DC12-D727-377E-9CE62A16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0E9-58CD-88EE-D9E3-D92CC4C2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1966-B79A-6AE7-3C1C-C9082D52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2E6D-AEAE-CBEE-3DE5-2115A15A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E215-D388-7109-46B2-C13375D7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972A-5C1F-8B9F-C2D2-D392859C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F68E-5BBD-6277-506C-6A932D6E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0F34-716A-5DE0-C9ED-07CF3394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0A1B-3D85-D525-7E1E-442107D9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43404-D5A6-DC82-BA0E-C3F488D7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A0B11-F8AB-637B-5334-B9A77C7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E1DC-2D95-978C-54C0-27F7DB3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09A-0303-715C-C9FC-74C970E0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282F-6A3A-702F-881B-060F291E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56F1-D15C-D382-BAF4-AFAF5164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33647-DD3E-A6B5-9E2D-9283A67ED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9F7D1-644A-F1B1-0509-A09DAAFCC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AC65D-48DD-D50C-9B58-C773847A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05419-C619-1B6A-2256-75D5DD9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C490D-F0E5-7341-1F7C-3E5CC69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5D7-19FB-CAF9-5FAB-6481E6A4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2944-C5DA-E148-DAE6-C33103C8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45D0A-02A7-6F53-6631-6FD90E2C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BCBB1-FAE9-4EB0-4096-681DCB3A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2A111-B5F0-0EF2-F349-739A6C08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7E31-CFBC-0E52-CD8D-FCBF95C7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369E1-909E-E92D-4BA2-851D52AF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7FB-03C1-97B3-BC32-866DD722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50FF-E1D2-04AE-37BB-6931608D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FDD4-651B-B644-F9D3-6375EBB9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DEC05-1CD5-A86E-32BF-6FCE8A25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8C20-E138-925A-D667-A92BEF01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4C31-7BAD-47D5-D1C0-2E57DE87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920-1E6A-4786-2C5A-994CEB0B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6F8D0-F147-D1F5-8C48-586A96C6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4FD2-7728-9E1E-D69C-848FEA80A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AF8-8FBA-1891-5D77-4B798300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CFB8-68BB-56F0-F029-AE1817D9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3244-4D7D-EF8D-90A9-DC936A7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F708A-A6BC-0D4E-06C5-4FD95391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4FE9-38DB-523B-8042-FD456A5F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40BD-ADA3-AE00-CFEF-A0EB2471A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5595-8881-413B-B5BA-49DA8A575B6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69E8-68E1-CDE4-DB75-423838F47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E80F-0B4D-BAAA-3BC9-47D53167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FE47-5D68-41CE-9429-F3C45D6F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467D8-F55B-D611-6307-A7671E88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4600"/>
              <a:t>ER Diagram</a:t>
            </a:r>
            <a:br>
              <a:rPr lang="en-US" sz="4600"/>
            </a:br>
            <a:r>
              <a:rPr lang="en-US" sz="4600"/>
              <a:t>and</a:t>
            </a:r>
            <a:br>
              <a:rPr lang="en-US" sz="4600"/>
            </a:br>
            <a:r>
              <a:rPr lang="en-US" sz="460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DCEE8-FA85-CAAD-8E90-DFA0219F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sz="1900"/>
              <a:t>1705043 – Kawshik Kumar Paul</a:t>
            </a:r>
          </a:p>
          <a:p>
            <a:r>
              <a:rPr lang="en-US" sz="1900"/>
              <a:t>1705060 – Maisha Rahman </a:t>
            </a:r>
            <a:r>
              <a:rPr lang="en-US" sz="1900" err="1"/>
              <a:t>Mim</a:t>
            </a:r>
            <a:endParaRPr lang="en-US" sz="1900"/>
          </a:p>
          <a:p>
            <a:r>
              <a:rPr lang="en-US" sz="1900"/>
              <a:t>1605051 – Md </a:t>
            </a:r>
            <a:r>
              <a:rPr lang="en-US" sz="1900" err="1"/>
              <a:t>Mahbubul</a:t>
            </a:r>
            <a:r>
              <a:rPr lang="en-US" sz="1900"/>
              <a:t> Haque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0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8C88B13-965D-BA5D-4320-53FF1146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3" y="789021"/>
            <a:ext cx="10140175" cy="54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572688C-ECF9-96A1-9769-424798C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22" y="548262"/>
            <a:ext cx="9062224" cy="57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0965FB4-0BBB-600B-A0BE-FF65EEC9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9" y="417171"/>
            <a:ext cx="11815761" cy="64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E7FE3B-F7A2-5E48-AE86-94AE8D95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83" y="207613"/>
            <a:ext cx="10204449" cy="64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EE2E967-A358-A497-34BD-B2ECEC1DE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172" y="3969"/>
            <a:ext cx="7545218" cy="6851650"/>
          </a:xfrm>
        </p:spPr>
      </p:pic>
    </p:spTree>
    <p:extLst>
      <p:ext uri="{BB962C8B-B14F-4D97-AF65-F5344CB8AC3E}">
        <p14:creationId xmlns:p14="http://schemas.microsoft.com/office/powerpoint/2010/main" val="316657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F2410E-5968-93F9-61C0-186E598B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49" y="3969"/>
            <a:ext cx="8390895" cy="6851650"/>
          </a:xfrm>
        </p:spPr>
      </p:pic>
    </p:spTree>
    <p:extLst>
      <p:ext uri="{BB962C8B-B14F-4D97-AF65-F5344CB8AC3E}">
        <p14:creationId xmlns:p14="http://schemas.microsoft.com/office/powerpoint/2010/main" val="166977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FDA5C5B-1CAD-80BB-E029-65CF06CF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30" y="3970"/>
            <a:ext cx="9620401" cy="6661149"/>
          </a:xfrm>
        </p:spPr>
      </p:pic>
    </p:spTree>
    <p:extLst>
      <p:ext uri="{BB962C8B-B14F-4D97-AF65-F5344CB8AC3E}">
        <p14:creationId xmlns:p14="http://schemas.microsoft.com/office/powerpoint/2010/main" val="63014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C778C3B-33FA-247A-ECD3-4E4A4A3A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948" y="3969"/>
            <a:ext cx="6420354" cy="6851650"/>
          </a:xfrm>
        </p:spPr>
      </p:pic>
    </p:spTree>
    <p:extLst>
      <p:ext uri="{BB962C8B-B14F-4D97-AF65-F5344CB8AC3E}">
        <p14:creationId xmlns:p14="http://schemas.microsoft.com/office/powerpoint/2010/main" val="274383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4B659-616C-BC05-6780-9D796767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cs typeface="Calibri Light"/>
              </a:rPr>
              <a:t>Thank You</a:t>
            </a:r>
            <a:endParaRPr lang="en-US" sz="6600" kern="1200">
              <a:latin typeface="+mj-lt"/>
              <a:cs typeface="Calibri Light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AE768-264C-4618-94CF-C8E7D981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55AADB2-F861-8E71-EA09-3D19612A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35"/>
            <a:ext cx="12192000" cy="6333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A4CE4-4BE9-EE41-00AB-2FB891153B05}"/>
              </a:ext>
            </a:extLst>
          </p:cNvPr>
          <p:cNvSpPr txBox="1"/>
          <p:nvPr/>
        </p:nvSpPr>
        <p:spPr>
          <a:xfrm>
            <a:off x="242997" y="6072445"/>
            <a:ext cx="217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Full ERD</a:t>
            </a:r>
          </a:p>
        </p:txBody>
      </p:sp>
    </p:spTree>
    <p:extLst>
      <p:ext uri="{BB962C8B-B14F-4D97-AF65-F5344CB8AC3E}">
        <p14:creationId xmlns:p14="http://schemas.microsoft.com/office/powerpoint/2010/main" val="3316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41D8F-CD8F-D205-802F-C972150E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92" y="307370"/>
            <a:ext cx="8522400" cy="6031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0FD2FB-779F-0E62-C383-E74755A29BDD}"/>
              </a:ext>
            </a:extLst>
          </p:cNvPr>
          <p:cNvSpPr txBox="1"/>
          <p:nvPr/>
        </p:nvSpPr>
        <p:spPr>
          <a:xfrm>
            <a:off x="174171" y="5761113"/>
            <a:ext cx="217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User Section</a:t>
            </a:r>
          </a:p>
        </p:txBody>
      </p:sp>
    </p:spTree>
    <p:extLst>
      <p:ext uri="{BB962C8B-B14F-4D97-AF65-F5344CB8AC3E}">
        <p14:creationId xmlns:p14="http://schemas.microsoft.com/office/powerpoint/2010/main" val="10921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9A0AF-6DEB-61D6-ABC4-4878EFE3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60" y="159960"/>
            <a:ext cx="9936279" cy="6687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BD233-D7A7-ECFD-7362-2F7F393766BD}"/>
              </a:ext>
            </a:extLst>
          </p:cNvPr>
          <p:cNvSpPr txBox="1"/>
          <p:nvPr/>
        </p:nvSpPr>
        <p:spPr>
          <a:xfrm>
            <a:off x="4746171" y="5826428"/>
            <a:ext cx="268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Messages &amp;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86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05F5D-F767-DB47-AE43-B47D999B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8" y="489155"/>
            <a:ext cx="11923184" cy="587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A6F99-4495-E694-2CB2-CEFED9685EEE}"/>
              </a:ext>
            </a:extLst>
          </p:cNvPr>
          <p:cNvSpPr txBox="1"/>
          <p:nvPr/>
        </p:nvSpPr>
        <p:spPr>
          <a:xfrm>
            <a:off x="174171" y="5761113"/>
            <a:ext cx="217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Hosting Section</a:t>
            </a:r>
          </a:p>
        </p:txBody>
      </p:sp>
    </p:spTree>
    <p:extLst>
      <p:ext uri="{BB962C8B-B14F-4D97-AF65-F5344CB8AC3E}">
        <p14:creationId xmlns:p14="http://schemas.microsoft.com/office/powerpoint/2010/main" val="26891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535E77C-5D76-8C4B-7BAF-74D7B712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325330"/>
            <a:ext cx="11271336" cy="657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9D922-6165-E868-D464-B71004FB865E}"/>
              </a:ext>
            </a:extLst>
          </p:cNvPr>
          <p:cNvSpPr txBox="1"/>
          <p:nvPr/>
        </p:nvSpPr>
        <p:spPr>
          <a:xfrm>
            <a:off x="174171" y="5761113"/>
            <a:ext cx="217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Booking Section</a:t>
            </a:r>
          </a:p>
        </p:txBody>
      </p:sp>
    </p:spTree>
    <p:extLst>
      <p:ext uri="{BB962C8B-B14F-4D97-AF65-F5344CB8AC3E}">
        <p14:creationId xmlns:p14="http://schemas.microsoft.com/office/powerpoint/2010/main" val="2429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3EAA7-EE06-B7C3-CF13-57C7EB45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0" y="630019"/>
            <a:ext cx="5761702" cy="596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B694E-419E-6986-7C54-FBA144DBD638}"/>
              </a:ext>
            </a:extLst>
          </p:cNvPr>
          <p:cNvSpPr txBox="1"/>
          <p:nvPr/>
        </p:nvSpPr>
        <p:spPr>
          <a:xfrm>
            <a:off x="174171" y="5761113"/>
            <a:ext cx="2177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lgerian" panose="04020705040A02060702" pitchFamily="82" charset="0"/>
              </a:rPr>
              <a:t>Transport Section</a:t>
            </a:r>
          </a:p>
        </p:txBody>
      </p:sp>
    </p:spTree>
    <p:extLst>
      <p:ext uri="{BB962C8B-B14F-4D97-AF65-F5344CB8AC3E}">
        <p14:creationId xmlns:p14="http://schemas.microsoft.com/office/powerpoint/2010/main" val="89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4B659-616C-BC05-6780-9D796767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ER Diagram and Class Diagram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 and Class Diagram</dc:title>
  <dc:creator>1705043 - Kawshik Kumar Paul</dc:creator>
  <cp:revision>3</cp:revision>
  <dcterms:created xsi:type="dcterms:W3CDTF">2022-06-18T17:30:58Z</dcterms:created>
  <dcterms:modified xsi:type="dcterms:W3CDTF">2022-07-15T15:23:11Z</dcterms:modified>
</cp:coreProperties>
</file>