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8" r:id="rId3"/>
    <p:sldId id="259" r:id="rId4"/>
    <p:sldId id="279" r:id="rId5"/>
    <p:sldId id="263" r:id="rId6"/>
    <p:sldId id="280" r:id="rId7"/>
    <p:sldId id="264" r:id="rId8"/>
    <p:sldId id="276" r:id="rId9"/>
    <p:sldId id="281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8A9ED-576E-A2DB-DF89-6C98F88FDFA6}" v="42" dt="2022-05-21T07:55:17.226"/>
    <p1510:client id="{0F62CD30-8298-4710-B551-68D0FC50E1A1}" v="65" dt="2022-05-22T05:03:04.942"/>
    <p1510:client id="{A98ED0F7-E5FA-44D2-8D48-750539CAF0AF}" v="71" dt="2022-05-21T07:20:28.844"/>
    <p1510:client id="{D59F9750-FF03-BD54-C28A-6E36236B9CE1}" v="51" dt="2022-05-21T06:54:07.964"/>
    <p1510:client id="{D5A1073A-9B36-9CF5-C92D-D48D4A726ED5}" v="21" dt="2022-05-21T06:32:37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705043 - Kawshik Kumar Paul" userId="S::1705043@cse.buet.ac.bd::63c9df35-baf1-48c4-b6f6-db4497e010e7" providerId="AD" clId="Web-{D59F9750-FF03-BD54-C28A-6E36236B9CE1}"/>
    <pc:docChg chg="addSld modSld sldOrd addMainMaster delMainMaster">
      <pc:chgData name="1705043 - Kawshik Kumar Paul" userId="S::1705043@cse.buet.ac.bd::63c9df35-baf1-48c4-b6f6-db4497e010e7" providerId="AD" clId="Web-{D59F9750-FF03-BD54-C28A-6E36236B9CE1}" dt="2022-05-21T06:54:13.464" v="107"/>
      <pc:docMkLst>
        <pc:docMk/>
      </pc:docMkLst>
      <pc:sldChg chg="addSp delSp modSp mod setBg modClrScheme chgLayout">
        <pc:chgData name="1705043 - Kawshik Kumar Paul" userId="S::1705043@cse.buet.ac.bd::63c9df35-baf1-48c4-b6f6-db4497e010e7" providerId="AD" clId="Web-{D59F9750-FF03-BD54-C28A-6E36236B9CE1}" dt="2022-05-21T06:38:01.818" v="7"/>
        <pc:sldMkLst>
          <pc:docMk/>
          <pc:sldMk cId="109857222" sldId="256"/>
        </pc:sldMkLst>
        <pc:spChg chg="mod ord">
          <ac:chgData name="1705043 - Kawshik Kumar Paul" userId="S::1705043@cse.buet.ac.bd::63c9df35-baf1-48c4-b6f6-db4497e010e7" providerId="AD" clId="Web-{D59F9750-FF03-BD54-C28A-6E36236B9CE1}" dt="2022-05-21T06:38:01.818" v="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1705043 - Kawshik Kumar Paul" userId="S::1705043@cse.buet.ac.bd::63c9df35-baf1-48c4-b6f6-db4497e010e7" providerId="AD" clId="Web-{D59F9750-FF03-BD54-C28A-6E36236B9CE1}" dt="2022-05-21T06:38:01.818" v="7"/>
          <ac:spMkLst>
            <pc:docMk/>
            <pc:sldMk cId="109857222" sldId="256"/>
            <ac:spMk id="80" creationId="{8C940E29-C966-4AC2-BBBF-0023988D392A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37:40.099" v="4"/>
          <ac:spMkLst>
            <pc:docMk/>
            <pc:sldMk cId="109857222" sldId="256"/>
            <ac:spMk id="82" creationId="{F13C74B1-5B17-4795-BED0-7140497B445A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37:40.099" v="4"/>
          <ac:spMkLst>
            <pc:docMk/>
            <pc:sldMk cId="109857222" sldId="256"/>
            <ac:spMk id="87" creationId="{D4974D33-8DC5-464E-8C6D-BE58F0669C17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38:01.818" v="7"/>
          <ac:spMkLst>
            <pc:docMk/>
            <pc:sldMk cId="109857222" sldId="256"/>
            <ac:spMk id="89" creationId="{55D4142C-5077-457F-A6AD-3FECFDB39685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38:01.818" v="7"/>
          <ac:spMkLst>
            <pc:docMk/>
            <pc:sldMk cId="109857222" sldId="256"/>
            <ac:spMk id="90" creationId="{8FC9BE17-9A7B-462D-AE50-3D8777387304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38:01.818" v="7"/>
          <ac:spMkLst>
            <pc:docMk/>
            <pc:sldMk cId="109857222" sldId="256"/>
            <ac:spMk id="91" creationId="{7A5F0580-5EE9-419F-96EE-B6529EF6E7D0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38:01.818" v="7"/>
          <ac:spMkLst>
            <pc:docMk/>
            <pc:sldMk cId="109857222" sldId="256"/>
            <ac:spMk id="92" creationId="{3EBE8569-6AEC-4B8C-8D53-2DE337CDBA65}"/>
          </ac:spMkLst>
        </pc:spChg>
        <pc:spChg chg="add">
          <ac:chgData name="1705043 - Kawshik Kumar Paul" userId="S::1705043@cse.buet.ac.bd::63c9df35-baf1-48c4-b6f6-db4497e010e7" providerId="AD" clId="Web-{D59F9750-FF03-BD54-C28A-6E36236B9CE1}" dt="2022-05-21T06:38:01.818" v="7"/>
          <ac:spMkLst>
            <pc:docMk/>
            <pc:sldMk cId="109857222" sldId="256"/>
            <ac:spMk id="97" creationId="{04812C46-200A-4DEB-A05E-3ED6C68C2387}"/>
          </ac:spMkLst>
        </pc:spChg>
        <pc:spChg chg="add">
          <ac:chgData name="1705043 - Kawshik Kumar Paul" userId="S::1705043@cse.buet.ac.bd::63c9df35-baf1-48c4-b6f6-db4497e010e7" providerId="AD" clId="Web-{D59F9750-FF03-BD54-C28A-6E36236B9CE1}" dt="2022-05-21T06:38:01.818" v="7"/>
          <ac:spMkLst>
            <pc:docMk/>
            <pc:sldMk cId="109857222" sldId="256"/>
            <ac:spMk id="99" creationId="{D1EA859B-E555-4109-94F3-6700E046E008}"/>
          </ac:spMkLst>
        </pc:spChg>
        <pc:picChg chg="add mod ord">
          <ac:chgData name="1705043 - Kawshik Kumar Paul" userId="S::1705043@cse.buet.ac.bd::63c9df35-baf1-48c4-b6f6-db4497e010e7" providerId="AD" clId="Web-{D59F9750-FF03-BD54-C28A-6E36236B9CE1}" dt="2022-05-21T06:38:01.818" v="7"/>
          <ac:picMkLst>
            <pc:docMk/>
            <pc:sldMk cId="109857222" sldId="256"/>
            <ac:picMk id="3" creationId="{CE6E0A8C-54FE-8763-F166-71A162D02159}"/>
          </ac:picMkLst>
        </pc:picChg>
      </pc:sldChg>
      <pc:sldChg chg="addSp delSp modSp mod setBg modClrScheme chgLayout">
        <pc:chgData name="1705043 - Kawshik Kumar Paul" userId="S::1705043@cse.buet.ac.bd::63c9df35-baf1-48c4-b6f6-db4497e010e7" providerId="AD" clId="Web-{D59F9750-FF03-BD54-C28A-6E36236B9CE1}" dt="2022-05-21T06:40:57.994" v="16"/>
        <pc:sldMkLst>
          <pc:docMk/>
          <pc:sldMk cId="4075508327" sldId="258"/>
        </pc:sldMkLst>
        <pc:spChg chg="mod ord">
          <ac:chgData name="1705043 - Kawshik Kumar Paul" userId="S::1705043@cse.buet.ac.bd::63c9df35-baf1-48c4-b6f6-db4497e010e7" providerId="AD" clId="Web-{D59F9750-FF03-BD54-C28A-6E36236B9CE1}" dt="2022-05-21T06:40:57.994" v="16"/>
          <ac:spMkLst>
            <pc:docMk/>
            <pc:sldMk cId="4075508327" sldId="258"/>
            <ac:spMk id="2" creationId="{EA1E4232-8D5B-4406-A666-BB3F6DF7700B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39:43.570" v="9"/>
          <ac:spMkLst>
            <pc:docMk/>
            <pc:sldMk cId="4075508327" sldId="258"/>
            <ac:spMk id="10" creationId="{955A2079-FA98-4876-80F0-72364A7D2EA4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40:32.368" v="11"/>
          <ac:spMkLst>
            <pc:docMk/>
            <pc:sldMk cId="4075508327" sldId="258"/>
            <ac:spMk id="12" creationId="{E5F17139-31EE-46AC-B04F-DBBD852DD6CB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40:32.368" v="11"/>
          <ac:spMkLst>
            <pc:docMk/>
            <pc:sldMk cId="4075508327" sldId="258"/>
            <ac:spMk id="13" creationId="{0C541B88-1AE9-40C3-AFD5-967787C1979F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40:32.368" v="11"/>
          <ac:spMkLst>
            <pc:docMk/>
            <pc:sldMk cId="4075508327" sldId="258"/>
            <ac:spMk id="18" creationId="{89D16701-DA76-4F72-BB63-E2C3FFBDFE0F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40:32.368" v="11"/>
          <ac:spMkLst>
            <pc:docMk/>
            <pc:sldMk cId="4075508327" sldId="258"/>
            <ac:spMk id="20" creationId="{1CC28BE1-9DC6-43FE-9582-39F091098D77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40:49.837" v="13"/>
          <ac:spMkLst>
            <pc:docMk/>
            <pc:sldMk cId="4075508327" sldId="258"/>
            <ac:spMk id="37" creationId="{1D63C574-BFD2-41A1-A567-B0C3CC7FDD4F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40:49.837" v="13"/>
          <ac:spMkLst>
            <pc:docMk/>
            <pc:sldMk cId="4075508327" sldId="258"/>
            <ac:spMk id="38" creationId="{E2A46BAB-8C31-42B2-90E8-B26DD3E81D37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40:57.963" v="15"/>
          <ac:spMkLst>
            <pc:docMk/>
            <pc:sldMk cId="4075508327" sldId="258"/>
            <ac:spMk id="44" creationId="{DCC231C8-C761-4B31-9B1C-C6D19248C6B3}"/>
          </ac:spMkLst>
        </pc:spChg>
        <pc:spChg chg="add">
          <ac:chgData name="1705043 - Kawshik Kumar Paul" userId="S::1705043@cse.buet.ac.bd::63c9df35-baf1-48c4-b6f6-db4497e010e7" providerId="AD" clId="Web-{D59F9750-FF03-BD54-C28A-6E36236B9CE1}" dt="2022-05-21T06:40:57.994" v="16"/>
          <ac:spMkLst>
            <pc:docMk/>
            <pc:sldMk cId="4075508327" sldId="258"/>
            <ac:spMk id="46" creationId="{3A5B4632-C963-4296-86F0-79AA9EA5AE98}"/>
          </ac:spMkLst>
        </pc:spChg>
        <pc:grpChg chg="add del">
          <ac:chgData name="1705043 - Kawshik Kumar Paul" userId="S::1705043@cse.buet.ac.bd::63c9df35-baf1-48c4-b6f6-db4497e010e7" providerId="AD" clId="Web-{D59F9750-FF03-BD54-C28A-6E36236B9CE1}" dt="2022-05-21T06:40:32.368" v="11"/>
          <ac:grpSpMkLst>
            <pc:docMk/>
            <pc:sldMk cId="4075508327" sldId="258"/>
            <ac:grpSpMk id="14" creationId="{7CF625D3-71A3-4F30-A096-8EF334E959D0}"/>
          </ac:grpSpMkLst>
        </pc:grpChg>
        <pc:grpChg chg="add del">
          <ac:chgData name="1705043 - Kawshik Kumar Paul" userId="S::1705043@cse.buet.ac.bd::63c9df35-baf1-48c4-b6f6-db4497e010e7" providerId="AD" clId="Web-{D59F9750-FF03-BD54-C28A-6E36236B9CE1}" dt="2022-05-21T06:40:32.368" v="11"/>
          <ac:grpSpMkLst>
            <pc:docMk/>
            <pc:sldMk cId="4075508327" sldId="258"/>
            <ac:grpSpMk id="22" creationId="{AF9AF3F3-CE0C-4125-BDD7-346487FA0B40}"/>
          </ac:grpSpMkLst>
        </pc:grpChg>
        <pc:grpChg chg="add del">
          <ac:chgData name="1705043 - Kawshik Kumar Paul" userId="S::1705043@cse.buet.ac.bd::63c9df35-baf1-48c4-b6f6-db4497e010e7" providerId="AD" clId="Web-{D59F9750-FF03-BD54-C28A-6E36236B9CE1}" dt="2022-05-21T06:40:49.837" v="13"/>
          <ac:grpSpMkLst>
            <pc:docMk/>
            <pc:sldMk cId="4075508327" sldId="258"/>
            <ac:grpSpMk id="39" creationId="{B3F7A3C7-0737-4E57-B30E-8EEFE638B401}"/>
          </ac:grpSpMkLst>
        </pc:grpChg>
        <pc:grpChg chg="add del">
          <ac:chgData name="1705043 - Kawshik Kumar Paul" userId="S::1705043@cse.buet.ac.bd::63c9df35-baf1-48c4-b6f6-db4497e010e7" providerId="AD" clId="Web-{D59F9750-FF03-BD54-C28A-6E36236B9CE1}" dt="2022-05-21T06:40:49.837" v="13"/>
          <ac:grpSpMkLst>
            <pc:docMk/>
            <pc:sldMk cId="4075508327" sldId="258"/>
            <ac:grpSpMk id="40" creationId="{43F5E015-E085-4624-B431-B42414448684}"/>
          </ac:grpSpMkLst>
        </pc:grpChg>
        <pc:graphicFrameChg chg="mod ord modGraphic">
          <ac:chgData name="1705043 - Kawshik Kumar Paul" userId="S::1705043@cse.buet.ac.bd::63c9df35-baf1-48c4-b6f6-db4497e010e7" providerId="AD" clId="Web-{D59F9750-FF03-BD54-C28A-6E36236B9CE1}" dt="2022-05-21T06:40:57.994" v="16"/>
          <ac:graphicFrameMkLst>
            <pc:docMk/>
            <pc:sldMk cId="4075508327" sldId="258"/>
            <ac:graphicFrameMk id="5" creationId="{55479E5A-D433-4276-A30B-BE1F3098EEEA}"/>
          </ac:graphicFrameMkLst>
        </pc:graphicFrameChg>
      </pc:sldChg>
      <pc:sldChg chg="addSp delSp modSp mod setBg modClrScheme chgLayout">
        <pc:chgData name="1705043 - Kawshik Kumar Paul" userId="S::1705043@cse.buet.ac.bd::63c9df35-baf1-48c4-b6f6-db4497e010e7" providerId="AD" clId="Web-{D59F9750-FF03-BD54-C28A-6E36236B9CE1}" dt="2022-05-21T06:52:20.024" v="93"/>
        <pc:sldMkLst>
          <pc:docMk/>
          <pc:sldMk cId="3626465924" sldId="259"/>
        </pc:sldMkLst>
        <pc:spChg chg="mod ord">
          <ac:chgData name="1705043 - Kawshik Kumar Paul" userId="S::1705043@cse.buet.ac.bd::63c9df35-baf1-48c4-b6f6-db4497e010e7" providerId="AD" clId="Web-{D59F9750-FF03-BD54-C28A-6E36236B9CE1}" dt="2022-05-21T06:52:20.024" v="93"/>
          <ac:spMkLst>
            <pc:docMk/>
            <pc:sldMk cId="3626465924" sldId="259"/>
            <ac:spMk id="2" creationId="{7EDB8414-9C42-4B35-903B-0BF1C90FC6C4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1:34.460" v="80"/>
          <ac:spMkLst>
            <pc:docMk/>
            <pc:sldMk cId="3626465924" sldId="259"/>
            <ac:spMk id="10" creationId="{DCC231C8-C761-4B31-9B1C-C6D19248C6B3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1:44.976" v="82"/>
          <ac:spMkLst>
            <pc:docMk/>
            <pc:sldMk cId="3626465924" sldId="259"/>
            <ac:spMk id="12" creationId="{1D63C574-BFD2-41A1-A567-B0C3CC7FDD4F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1:44.976" v="82"/>
          <ac:spMkLst>
            <pc:docMk/>
            <pc:sldMk cId="3626465924" sldId="259"/>
            <ac:spMk id="14" creationId="{E2A46BAB-8C31-42B2-90E8-B26DD3E81D37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1:48.164" v="84"/>
          <ac:spMkLst>
            <pc:docMk/>
            <pc:sldMk cId="3626465924" sldId="259"/>
            <ac:spMk id="28" creationId="{3A5B4632-C963-4296-86F0-79AA9EA5AE98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1:57.586" v="88"/>
          <ac:spMkLst>
            <pc:docMk/>
            <pc:sldMk cId="3626465924" sldId="259"/>
            <ac:spMk id="32" creationId="{3A5B4632-C963-4296-86F0-79AA9EA5AE98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2:10.242" v="90"/>
          <ac:spMkLst>
            <pc:docMk/>
            <pc:sldMk cId="3626465924" sldId="259"/>
            <ac:spMk id="36" creationId="{D55CD764-972B-4CA5-A885-53E55C63E174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2:10.242" v="90"/>
          <ac:spMkLst>
            <pc:docMk/>
            <pc:sldMk cId="3626465924" sldId="259"/>
            <ac:spMk id="37" creationId="{E3E51905-F374-4E1A-97CF-B741584B74D5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2:10.242" v="90"/>
          <ac:spMkLst>
            <pc:docMk/>
            <pc:sldMk cId="3626465924" sldId="259"/>
            <ac:spMk id="38" creationId="{34165AB3-7006-4430-BCE3-25476BE13322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2:19.977" v="92"/>
          <ac:spMkLst>
            <pc:docMk/>
            <pc:sldMk cId="3626465924" sldId="259"/>
            <ac:spMk id="45" creationId="{D55CD764-972B-4CA5-A885-53E55C63E174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2:19.977" v="92"/>
          <ac:spMkLst>
            <pc:docMk/>
            <pc:sldMk cId="3626465924" sldId="259"/>
            <ac:spMk id="46" creationId="{34165AB3-7006-4430-BCE3-25476BE13322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2:19.977" v="92"/>
          <ac:spMkLst>
            <pc:docMk/>
            <pc:sldMk cId="3626465924" sldId="259"/>
            <ac:spMk id="52" creationId="{E3E51905-F374-4E1A-97CF-B741584B74D5}"/>
          </ac:spMkLst>
        </pc:spChg>
        <pc:spChg chg="add">
          <ac:chgData name="1705043 - Kawshik Kumar Paul" userId="S::1705043@cse.buet.ac.bd::63c9df35-baf1-48c4-b6f6-db4497e010e7" providerId="AD" clId="Web-{D59F9750-FF03-BD54-C28A-6E36236B9CE1}" dt="2022-05-21T06:52:20.024" v="93"/>
          <ac:spMkLst>
            <pc:docMk/>
            <pc:sldMk cId="3626465924" sldId="259"/>
            <ac:spMk id="54" creationId="{3A5B4632-C963-4296-86F0-79AA9EA5AE98}"/>
          </ac:spMkLst>
        </pc:spChg>
        <pc:grpChg chg="add del">
          <ac:chgData name="1705043 - Kawshik Kumar Paul" userId="S::1705043@cse.buet.ac.bd::63c9df35-baf1-48c4-b6f6-db4497e010e7" providerId="AD" clId="Web-{D59F9750-FF03-BD54-C28A-6E36236B9CE1}" dt="2022-05-21T06:51:44.976" v="82"/>
          <ac:grpSpMkLst>
            <pc:docMk/>
            <pc:sldMk cId="3626465924" sldId="259"/>
            <ac:grpSpMk id="15" creationId="{B3F7A3C7-0737-4E57-B30E-8EEFE638B401}"/>
          </ac:grpSpMkLst>
        </pc:grpChg>
        <pc:grpChg chg="add del">
          <ac:chgData name="1705043 - Kawshik Kumar Paul" userId="S::1705043@cse.buet.ac.bd::63c9df35-baf1-48c4-b6f6-db4497e010e7" providerId="AD" clId="Web-{D59F9750-FF03-BD54-C28A-6E36236B9CE1}" dt="2022-05-21T06:51:44.976" v="82"/>
          <ac:grpSpMkLst>
            <pc:docMk/>
            <pc:sldMk cId="3626465924" sldId="259"/>
            <ac:grpSpMk id="19" creationId="{43F5E015-E085-4624-B431-B42414448684}"/>
          </ac:grpSpMkLst>
        </pc:grpChg>
        <pc:grpChg chg="add del">
          <ac:chgData name="1705043 - Kawshik Kumar Paul" userId="S::1705043@cse.buet.ac.bd::63c9df35-baf1-48c4-b6f6-db4497e010e7" providerId="AD" clId="Web-{D59F9750-FF03-BD54-C28A-6E36236B9CE1}" dt="2022-05-21T06:52:10.242" v="90"/>
          <ac:grpSpMkLst>
            <pc:docMk/>
            <pc:sldMk cId="3626465924" sldId="259"/>
            <ac:grpSpMk id="39" creationId="{11999B20-6058-4C55-882E-A1FB050B69DD}"/>
          </ac:grpSpMkLst>
        </pc:grpChg>
        <pc:grpChg chg="add del">
          <ac:chgData name="1705043 - Kawshik Kumar Paul" userId="S::1705043@cse.buet.ac.bd::63c9df35-baf1-48c4-b6f6-db4497e010e7" providerId="AD" clId="Web-{D59F9750-FF03-BD54-C28A-6E36236B9CE1}" dt="2022-05-21T06:52:19.977" v="92"/>
          <ac:grpSpMkLst>
            <pc:docMk/>
            <pc:sldMk cId="3626465924" sldId="259"/>
            <ac:grpSpMk id="47" creationId="{11999B20-6058-4C55-882E-A1FB050B69DD}"/>
          </ac:grpSpMkLst>
        </pc:grpChg>
        <pc:graphicFrameChg chg="mod ord modGraphic">
          <ac:chgData name="1705043 - Kawshik Kumar Paul" userId="S::1705043@cse.buet.ac.bd::63c9df35-baf1-48c4-b6f6-db4497e010e7" providerId="AD" clId="Web-{D59F9750-FF03-BD54-C28A-6E36236B9CE1}" dt="2022-05-21T06:52:20.024" v="93"/>
          <ac:graphicFrameMkLst>
            <pc:docMk/>
            <pc:sldMk cId="3626465924" sldId="259"/>
            <ac:graphicFrameMk id="6" creationId="{D744210B-2D3A-48D6-AACC-C9C84A0950AC}"/>
          </ac:graphicFrameMkLst>
        </pc:graphicFrameChg>
        <pc:picChg chg="add del">
          <ac:chgData name="1705043 - Kawshik Kumar Paul" userId="S::1705043@cse.buet.ac.bd::63c9df35-baf1-48c4-b6f6-db4497e010e7" providerId="AD" clId="Web-{D59F9750-FF03-BD54-C28A-6E36236B9CE1}" dt="2022-05-21T06:51:52.758" v="86"/>
          <ac:picMkLst>
            <pc:docMk/>
            <pc:sldMk cId="3626465924" sldId="259"/>
            <ac:picMk id="30" creationId="{AD641AD6-9076-F686-483C-826D6EC949C0}"/>
          </ac:picMkLst>
        </pc:pic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135642327" sldId="260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135642327" sldId="260"/>
            <ac:spMk id="2" creationId="{C2B6D24C-2237-42D7-B3F2-2191D7B288B0}"/>
          </ac:spMkLst>
        </pc:sp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1152511497" sldId="261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1152511497" sldId="261"/>
            <ac:spMk id="2" creationId="{F47812B8-348A-4831-90AD-9795438ECCD8}"/>
          </ac:spMkLst>
        </pc:sp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2013437414" sldId="262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2013437414" sldId="262"/>
            <ac:spMk id="2" creationId="{CACC8A96-C4B0-44A2-981B-0032CA072D0A}"/>
          </ac:spMkLst>
        </pc:sp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1567029968" sldId="263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1567029968" sldId="263"/>
            <ac:spMk id="2" creationId="{0304C912-A183-4FFB-B3E9-09836591963E}"/>
          </ac:spMkLst>
        </pc:spChg>
        <pc:graphicFrameChg chg="mod ord">
          <ac:chgData name="1705043 - Kawshik Kumar Paul" userId="S::1705043@cse.buet.ac.bd::63c9df35-baf1-48c4-b6f6-db4497e010e7" providerId="AD" clId="Web-{D59F9750-FF03-BD54-C28A-6E36236B9CE1}" dt="2022-05-21T06:34:43.861" v="0"/>
          <ac:graphicFrameMkLst>
            <pc:docMk/>
            <pc:sldMk cId="1567029968" sldId="263"/>
            <ac:graphicFrameMk id="5" creationId="{4AD9AA5F-1E29-4AEA-9FA3-660E84463B50}"/>
          </ac:graphicFrameMkLst>
        </pc:graphicFrame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2035829522" sldId="264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2035829522" sldId="264"/>
            <ac:spMk id="2" creationId="{81EC8215-2487-4702-82DF-650DCBECA9B0}"/>
          </ac:spMkLst>
        </pc:spChg>
        <pc:graphicFrameChg chg="mod ord">
          <ac:chgData name="1705043 - Kawshik Kumar Paul" userId="S::1705043@cse.buet.ac.bd::63c9df35-baf1-48c4-b6f6-db4497e010e7" providerId="AD" clId="Web-{D59F9750-FF03-BD54-C28A-6E36236B9CE1}" dt="2022-05-21T06:34:43.861" v="0"/>
          <ac:graphicFrameMkLst>
            <pc:docMk/>
            <pc:sldMk cId="2035829522" sldId="264"/>
            <ac:graphicFrameMk id="5" creationId="{2733ADEF-E7E9-47EA-A30E-98D5A0A99C41}"/>
          </ac:graphicFrameMkLst>
        </pc:graphicFrame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1959353891" sldId="266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1959353891" sldId="266"/>
            <ac:spMk id="2" creationId="{DE482BB5-9626-4FF2-85DB-6318057D02E3}"/>
          </ac:spMkLst>
        </pc:spChg>
        <pc:graphicFrameChg chg="mod ord">
          <ac:chgData name="1705043 - Kawshik Kumar Paul" userId="S::1705043@cse.buet.ac.bd::63c9df35-baf1-48c4-b6f6-db4497e010e7" providerId="AD" clId="Web-{D59F9750-FF03-BD54-C28A-6E36236B9CE1}" dt="2022-05-21T06:34:43.861" v="0"/>
          <ac:graphicFrameMkLst>
            <pc:docMk/>
            <pc:sldMk cId="1959353891" sldId="266"/>
            <ac:graphicFrameMk id="10" creationId="{37B401DA-1FEC-48C2-8056-EC05591011E0}"/>
          </ac:graphicFrameMkLst>
        </pc:graphicFrame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973753694" sldId="268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973753694" sldId="268"/>
            <ac:spMk id="2" creationId="{65241538-592A-4D8A-996F-D22901C36C4A}"/>
          </ac:spMkLst>
        </pc:spChg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973753694" sldId="268"/>
            <ac:spMk id="3" creationId="{2D6F0DA0-4644-4B70-8540-4E0D918676D0}"/>
          </ac:spMkLst>
        </pc:sp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941255265" sldId="270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941255265" sldId="270"/>
            <ac:spMk id="2" creationId="{17CB7F2F-D5D0-4451-BD26-AB920C5DCD11}"/>
          </ac:spMkLst>
        </pc:sp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4134274112" sldId="271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4134274112" sldId="271"/>
            <ac:spMk id="2" creationId="{EC65E7AF-1422-4180-BFE7-D7AF01417C3E}"/>
          </ac:spMkLst>
        </pc:spChg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4134274112" sldId="271"/>
            <ac:spMk id="3" creationId="{D1AC7354-294F-481A-A4E3-EEF30BD8E193}"/>
          </ac:spMkLst>
        </pc:sp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2689710784" sldId="272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2689710784" sldId="272"/>
            <ac:spMk id="2" creationId="{87740883-307C-43C0-BAF6-6B2743BACFDF}"/>
          </ac:spMkLst>
        </pc:sp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1976514620" sldId="273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1976514620" sldId="273"/>
            <ac:spMk id="2" creationId="{C9ED6B86-E079-431D-9E5F-3593A652A3A1}"/>
          </ac:spMkLst>
        </pc:spChg>
        <pc:graphicFrameChg chg="mod ord">
          <ac:chgData name="1705043 - Kawshik Kumar Paul" userId="S::1705043@cse.buet.ac.bd::63c9df35-baf1-48c4-b6f6-db4497e010e7" providerId="AD" clId="Web-{D59F9750-FF03-BD54-C28A-6E36236B9CE1}" dt="2022-05-21T06:34:43.861" v="0"/>
          <ac:graphicFrameMkLst>
            <pc:docMk/>
            <pc:sldMk cId="1976514620" sldId="273"/>
            <ac:graphicFrameMk id="22" creationId="{95A1CDB7-5246-45D2-BAC8-7105815F5888}"/>
          </ac:graphicFrameMkLst>
        </pc:graphicFrame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2481274861" sldId="274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2481274861" sldId="274"/>
            <ac:spMk id="2" creationId="{398046BB-901A-4349-87E2-58D19609D15D}"/>
          </ac:spMkLst>
        </pc:spChg>
        <pc:graphicFrameChg chg="mod ord">
          <ac:chgData name="1705043 - Kawshik Kumar Paul" userId="S::1705043@cse.buet.ac.bd::63c9df35-baf1-48c4-b6f6-db4497e010e7" providerId="AD" clId="Web-{D59F9750-FF03-BD54-C28A-6E36236B9CE1}" dt="2022-05-21T06:34:43.861" v="0"/>
          <ac:graphicFrameMkLst>
            <pc:docMk/>
            <pc:sldMk cId="2481274861" sldId="274"/>
            <ac:graphicFrameMk id="16" creationId="{891721BF-FAB8-476C-8D80-1F3C4CFC5457}"/>
          </ac:graphicFrameMkLst>
        </pc:graphicFrame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589405947" sldId="276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589405947" sldId="276"/>
            <ac:spMk id="2" creationId="{398046BB-901A-4349-87E2-58D19609D15D}"/>
          </ac:spMkLst>
        </pc:spChg>
        <pc:graphicFrameChg chg="mod ord">
          <ac:chgData name="1705043 - Kawshik Kumar Paul" userId="S::1705043@cse.buet.ac.bd::63c9df35-baf1-48c4-b6f6-db4497e010e7" providerId="AD" clId="Web-{D59F9750-FF03-BD54-C28A-6E36236B9CE1}" dt="2022-05-21T06:34:43.861" v="0"/>
          <ac:graphicFrameMkLst>
            <pc:docMk/>
            <pc:sldMk cId="589405947" sldId="276"/>
            <ac:graphicFrameMk id="16" creationId="{891721BF-FAB8-476C-8D80-1F3C4CFC5457}"/>
          </ac:graphicFrameMkLst>
        </pc:graphicFrame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2467006635" sldId="277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2467006635" sldId="277"/>
            <ac:spMk id="2" creationId="{86D9B08D-D443-4F48-88CB-49E4B89DF145}"/>
          </ac:spMkLst>
        </pc:spChg>
        <pc:graphicFrameChg chg="mod ord">
          <ac:chgData name="1705043 - Kawshik Kumar Paul" userId="S::1705043@cse.buet.ac.bd::63c9df35-baf1-48c4-b6f6-db4497e010e7" providerId="AD" clId="Web-{D59F9750-FF03-BD54-C28A-6E36236B9CE1}" dt="2022-05-21T06:34:43.861" v="0"/>
          <ac:graphicFrameMkLst>
            <pc:docMk/>
            <pc:sldMk cId="2467006635" sldId="277"/>
            <ac:graphicFrameMk id="6" creationId="{1741C5D0-308C-4B2E-9263-CEC0701B87A0}"/>
          </ac:graphicFrameMkLst>
        </pc:graphicFrameChg>
      </pc:sldChg>
      <pc:sldChg chg="modSp mod modClrScheme chgLayout">
        <pc:chgData name="1705043 - Kawshik Kumar Paul" userId="S::1705043@cse.buet.ac.bd::63c9df35-baf1-48c4-b6f6-db4497e010e7" providerId="AD" clId="Web-{D59F9750-FF03-BD54-C28A-6E36236B9CE1}" dt="2022-05-21T06:34:43.861" v="0"/>
        <pc:sldMkLst>
          <pc:docMk/>
          <pc:sldMk cId="931092794" sldId="278"/>
        </pc:sldMkLst>
        <pc:spChg chg="mod ord">
          <ac:chgData name="1705043 - Kawshik Kumar Paul" userId="S::1705043@cse.buet.ac.bd::63c9df35-baf1-48c4-b6f6-db4497e010e7" providerId="AD" clId="Web-{D59F9750-FF03-BD54-C28A-6E36236B9CE1}" dt="2022-05-21T06:34:43.861" v="0"/>
          <ac:spMkLst>
            <pc:docMk/>
            <pc:sldMk cId="931092794" sldId="278"/>
            <ac:spMk id="2" creationId="{E8E3179C-0C81-4F95-B361-D57E2DFB5890}"/>
          </ac:spMkLst>
        </pc:spChg>
        <pc:graphicFrameChg chg="mod ord">
          <ac:chgData name="1705043 - Kawshik Kumar Paul" userId="S::1705043@cse.buet.ac.bd::63c9df35-baf1-48c4-b6f6-db4497e010e7" providerId="AD" clId="Web-{D59F9750-FF03-BD54-C28A-6E36236B9CE1}" dt="2022-05-21T06:34:43.861" v="0"/>
          <ac:graphicFrameMkLst>
            <pc:docMk/>
            <pc:sldMk cId="931092794" sldId="278"/>
            <ac:graphicFrameMk id="153" creationId="{23AFC8FB-9938-42C9-BA2D-9CF64AEB02B5}"/>
          </ac:graphicFrameMkLst>
        </pc:graphicFrameChg>
      </pc:sldChg>
      <pc:sldChg chg="addSp delSp modSp new mod ord setBg addAnim delAnim">
        <pc:chgData name="1705043 - Kawshik Kumar Paul" userId="S::1705043@cse.buet.ac.bd::63c9df35-baf1-48c4-b6f6-db4497e010e7" providerId="AD" clId="Web-{D59F9750-FF03-BD54-C28A-6E36236B9CE1}" dt="2022-05-21T06:54:13.464" v="107"/>
        <pc:sldMkLst>
          <pc:docMk/>
          <pc:sldMk cId="796798250" sldId="279"/>
        </pc:sldMkLst>
        <pc:spChg chg="mod">
          <ac:chgData name="1705043 - Kawshik Kumar Paul" userId="S::1705043@cse.buet.ac.bd::63c9df35-baf1-48c4-b6f6-db4497e010e7" providerId="AD" clId="Web-{D59F9750-FF03-BD54-C28A-6E36236B9CE1}" dt="2022-05-21T06:54:13.464" v="107"/>
          <ac:spMkLst>
            <pc:docMk/>
            <pc:sldMk cId="796798250" sldId="279"/>
            <ac:spMk id="2" creationId="{C163C2F4-CF95-86F5-7BE8-A972A01551A6}"/>
          </ac:spMkLst>
        </pc:spChg>
        <pc:spChg chg="mod">
          <ac:chgData name="1705043 - Kawshik Kumar Paul" userId="S::1705043@cse.buet.ac.bd::63c9df35-baf1-48c4-b6f6-db4497e010e7" providerId="AD" clId="Web-{D59F9750-FF03-BD54-C28A-6E36236B9CE1}" dt="2022-05-21T06:54:13.464" v="107"/>
          <ac:spMkLst>
            <pc:docMk/>
            <pc:sldMk cId="796798250" sldId="279"/>
            <ac:spMk id="3" creationId="{B94E728E-3628-7942-2D08-76B4C89B6C33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3:17.150" v="97"/>
          <ac:spMkLst>
            <pc:docMk/>
            <pc:sldMk cId="796798250" sldId="279"/>
            <ac:spMk id="9" creationId="{04812C46-200A-4DEB-A05E-3ED6C68C2387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3:17.150" v="97"/>
          <ac:spMkLst>
            <pc:docMk/>
            <pc:sldMk cId="796798250" sldId="279"/>
            <ac:spMk id="11" creationId="{D1EA859B-E555-4109-94F3-6700E046E008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3:33.744" v="99"/>
          <ac:spMkLst>
            <pc:docMk/>
            <pc:sldMk cId="796798250" sldId="279"/>
            <ac:spMk id="32" creationId="{4D51AB52-5ADD-4688-83DB-8A2EB1F26B99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3:33.744" v="99"/>
          <ac:spMkLst>
            <pc:docMk/>
            <pc:sldMk cId="796798250" sldId="279"/>
            <ac:spMk id="33" creationId="{2BBA6F99-C2E7-4A60-BF6F-95A240756817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3:33.744" v="99"/>
          <ac:spMkLst>
            <pc:docMk/>
            <pc:sldMk cId="796798250" sldId="279"/>
            <ac:spMk id="35" creationId="{E3E51905-F374-4E1A-97CF-B741584B74D5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4:13.464" v="107"/>
          <ac:spMkLst>
            <pc:docMk/>
            <pc:sldMk cId="796798250" sldId="279"/>
            <ac:spMk id="38" creationId="{04812C46-200A-4DEB-A05E-3ED6C68C2387}"/>
          </ac:spMkLst>
        </pc:spChg>
        <pc:spChg chg="add del">
          <ac:chgData name="1705043 - Kawshik Kumar Paul" userId="S::1705043@cse.buet.ac.bd::63c9df35-baf1-48c4-b6f6-db4497e010e7" providerId="AD" clId="Web-{D59F9750-FF03-BD54-C28A-6E36236B9CE1}" dt="2022-05-21T06:54:13.464" v="107"/>
          <ac:spMkLst>
            <pc:docMk/>
            <pc:sldMk cId="796798250" sldId="279"/>
            <ac:spMk id="40" creationId="{D1EA859B-E555-4109-94F3-6700E046E008}"/>
          </ac:spMkLst>
        </pc:spChg>
        <pc:spChg chg="add">
          <ac:chgData name="1705043 - Kawshik Kumar Paul" userId="S::1705043@cse.buet.ac.bd::63c9df35-baf1-48c4-b6f6-db4497e010e7" providerId="AD" clId="Web-{D59F9750-FF03-BD54-C28A-6E36236B9CE1}" dt="2022-05-21T06:54:13.464" v="107"/>
          <ac:spMkLst>
            <pc:docMk/>
            <pc:sldMk cId="796798250" sldId="279"/>
            <ac:spMk id="45" creationId="{111363A0-DE10-4C5C-827C-9CE8FB38056F}"/>
          </ac:spMkLst>
        </pc:spChg>
        <pc:grpChg chg="add del">
          <ac:chgData name="1705043 - Kawshik Kumar Paul" userId="S::1705043@cse.buet.ac.bd::63c9df35-baf1-48c4-b6f6-db4497e010e7" providerId="AD" clId="Web-{D59F9750-FF03-BD54-C28A-6E36236B9CE1}" dt="2022-05-21T06:53:33.744" v="99"/>
          <ac:grpSpMkLst>
            <pc:docMk/>
            <pc:sldMk cId="796798250" sldId="279"/>
            <ac:grpSpMk id="34" creationId="{2B860207-ACE2-4B37-A2C2-9AAE0EEBA8BF}"/>
          </ac:grpSpMkLst>
        </pc:grpChg>
        <pc:picChg chg="add del">
          <ac:chgData name="1705043 - Kawshik Kumar Paul" userId="S::1705043@cse.buet.ac.bd::63c9df35-baf1-48c4-b6f6-db4497e010e7" providerId="AD" clId="Web-{D59F9750-FF03-BD54-C28A-6E36236B9CE1}" dt="2022-05-21T06:53:17.150" v="97"/>
          <ac:picMkLst>
            <pc:docMk/>
            <pc:sldMk cId="796798250" sldId="279"/>
            <ac:picMk id="5" creationId="{249F0192-9481-58FB-A91E-037800E68DC3}"/>
          </ac:picMkLst>
        </pc:picChg>
        <pc:picChg chg="add del">
          <ac:chgData name="1705043 - Kawshik Kumar Paul" userId="S::1705043@cse.buet.ac.bd::63c9df35-baf1-48c4-b6f6-db4497e010e7" providerId="AD" clId="Web-{D59F9750-FF03-BD54-C28A-6E36236B9CE1}" dt="2022-05-21T06:53:33.744" v="99"/>
          <ac:picMkLst>
            <pc:docMk/>
            <pc:sldMk cId="796798250" sldId="279"/>
            <ac:picMk id="36" creationId="{019ACE7C-D5CE-D0A0-D22F-8D14D9A3FE06}"/>
          </ac:picMkLst>
        </pc:picChg>
        <pc:picChg chg="add mod">
          <ac:chgData name="1705043 - Kawshik Kumar Paul" userId="S::1705043@cse.buet.ac.bd::63c9df35-baf1-48c4-b6f6-db4497e010e7" providerId="AD" clId="Web-{D59F9750-FF03-BD54-C28A-6E36236B9CE1}" dt="2022-05-21T06:54:13.464" v="107"/>
          <ac:picMkLst>
            <pc:docMk/>
            <pc:sldMk cId="796798250" sldId="279"/>
            <ac:picMk id="39" creationId="{249F0192-9481-58FB-A91E-037800E68DC3}"/>
          </ac:picMkLst>
        </pc:picChg>
        <pc:cxnChg chg="add">
          <ac:chgData name="1705043 - Kawshik Kumar Paul" userId="S::1705043@cse.buet.ac.bd::63c9df35-baf1-48c4-b6f6-db4497e010e7" providerId="AD" clId="Web-{D59F9750-FF03-BD54-C28A-6E36236B9CE1}" dt="2022-05-21T06:54:13.464" v="107"/>
          <ac:cxnSpMkLst>
            <pc:docMk/>
            <pc:sldMk cId="796798250" sldId="279"/>
            <ac:cxnSpMk id="47" creationId="{35A1A9B2-DA9A-487B-8B22-CFE8E073CC80}"/>
          </ac:cxnSpMkLst>
        </pc:cxnChg>
      </pc:sldChg>
      <pc:sldMasterChg chg="del delSldLayout">
        <pc:chgData name="1705043 - Kawshik Kumar Paul" userId="S::1705043@cse.buet.ac.bd::63c9df35-baf1-48c4-b6f6-db4497e010e7" providerId="AD" clId="Web-{D59F9750-FF03-BD54-C28A-6E36236B9CE1}" dt="2022-05-21T06:34:43.861" v="0"/>
        <pc:sldMasterMkLst>
          <pc:docMk/>
          <pc:sldMasterMk cId="2729877588" sldId="2147483749"/>
        </pc:sldMasterMkLst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1853745866" sldId="2147483750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820891046" sldId="2147483751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1345508773" sldId="2147483752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1871476560" sldId="2147483753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4015963036" sldId="2147483754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2158850105" sldId="2147483755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4278828875" sldId="2147483756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797272626" sldId="2147483757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3415356188" sldId="2147483758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3281406828" sldId="2147483759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929317581" sldId="2147483760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3365814903" sldId="2147483761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3876076745" sldId="2147483762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3359159282" sldId="2147483763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3920933786" sldId="2147483764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2829874890" sldId="2147483765"/>
          </pc:sldLayoutMkLst>
        </pc:sldLayoutChg>
        <pc:sldLayoutChg chg="del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729877588" sldId="2147483749"/>
            <pc:sldLayoutMk cId="4132325434" sldId="2147483766"/>
          </pc:sldLayoutMkLst>
        </pc:sldLayoutChg>
      </pc:sldMasterChg>
      <pc:sldMasterChg chg="add addSldLayout modSldLayout">
        <pc:chgData name="1705043 - Kawshik Kumar Paul" userId="S::1705043@cse.buet.ac.bd::63c9df35-baf1-48c4-b6f6-db4497e010e7" providerId="AD" clId="Web-{D59F9750-FF03-BD54-C28A-6E36236B9CE1}" dt="2022-05-21T06:34:43.861" v="0"/>
        <pc:sldMasterMkLst>
          <pc:docMk/>
          <pc:sldMasterMk cId="2385318936" sldId="2147483767"/>
        </pc:sldMasterMkLst>
        <pc:sldLayoutChg chg="add mod replId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385318936" sldId="2147483767"/>
            <pc:sldLayoutMk cId="1965198981" sldId="2147483768"/>
          </pc:sldLayoutMkLst>
        </pc:sldLayoutChg>
        <pc:sldLayoutChg chg="add mod replId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385318936" sldId="2147483767"/>
            <pc:sldLayoutMk cId="311015455" sldId="2147483769"/>
          </pc:sldLayoutMkLst>
        </pc:sldLayoutChg>
        <pc:sldLayoutChg chg="add mod replId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385318936" sldId="2147483767"/>
            <pc:sldLayoutMk cId="4066566838" sldId="2147483770"/>
          </pc:sldLayoutMkLst>
        </pc:sldLayoutChg>
        <pc:sldLayoutChg chg="add mod replId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385318936" sldId="2147483767"/>
            <pc:sldLayoutMk cId="1361556815" sldId="2147483771"/>
          </pc:sldLayoutMkLst>
        </pc:sldLayoutChg>
        <pc:sldLayoutChg chg="add mod replId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385318936" sldId="2147483767"/>
            <pc:sldLayoutMk cId="1708405892" sldId="2147483772"/>
          </pc:sldLayoutMkLst>
        </pc:sldLayoutChg>
        <pc:sldLayoutChg chg="add mod replId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385318936" sldId="2147483767"/>
            <pc:sldLayoutMk cId="3712393815" sldId="2147483773"/>
          </pc:sldLayoutMkLst>
        </pc:sldLayoutChg>
        <pc:sldLayoutChg chg="add mod replId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385318936" sldId="2147483767"/>
            <pc:sldLayoutMk cId="91203063" sldId="2147483774"/>
          </pc:sldLayoutMkLst>
        </pc:sldLayoutChg>
        <pc:sldLayoutChg chg="add mod replId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385318936" sldId="2147483767"/>
            <pc:sldLayoutMk cId="3314889453" sldId="2147483775"/>
          </pc:sldLayoutMkLst>
        </pc:sldLayoutChg>
        <pc:sldLayoutChg chg="add mod replId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385318936" sldId="2147483767"/>
            <pc:sldLayoutMk cId="3528971055" sldId="2147483776"/>
          </pc:sldLayoutMkLst>
        </pc:sldLayoutChg>
        <pc:sldLayoutChg chg="add mod replId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385318936" sldId="2147483767"/>
            <pc:sldLayoutMk cId="2291548067" sldId="2147483777"/>
          </pc:sldLayoutMkLst>
        </pc:sldLayoutChg>
        <pc:sldLayoutChg chg="add mod replId">
          <pc:chgData name="1705043 - Kawshik Kumar Paul" userId="S::1705043@cse.buet.ac.bd::63c9df35-baf1-48c4-b6f6-db4497e010e7" providerId="AD" clId="Web-{D59F9750-FF03-BD54-C28A-6E36236B9CE1}" dt="2022-05-21T06:34:43.861" v="0"/>
          <pc:sldLayoutMkLst>
            <pc:docMk/>
            <pc:sldMasterMk cId="2385318936" sldId="2147483767"/>
            <pc:sldLayoutMk cId="860773308" sldId="2147483778"/>
          </pc:sldLayoutMkLst>
        </pc:sldLayoutChg>
      </pc:sldMasterChg>
    </pc:docChg>
  </pc:docChgLst>
  <pc:docChgLst>
    <pc:chgData name="1705043 - Kawshik Kumar Paul" userId="63c9df35-baf1-48c4-b6f6-db4497e010e7" providerId="ADAL" clId="{0F62CD30-8298-4710-B551-68D0FC50E1A1}"/>
    <pc:docChg chg="undo custSel addSld delSld modSld">
      <pc:chgData name="1705043 - Kawshik Kumar Paul" userId="63c9df35-baf1-48c4-b6f6-db4497e010e7" providerId="ADAL" clId="{0F62CD30-8298-4710-B551-68D0FC50E1A1}" dt="2022-05-22T05:03:04.941" v="303" actId="20577"/>
      <pc:docMkLst>
        <pc:docMk/>
      </pc:docMkLst>
      <pc:sldChg chg="modSp mod">
        <pc:chgData name="1705043 - Kawshik Kumar Paul" userId="63c9df35-baf1-48c4-b6f6-db4497e010e7" providerId="ADAL" clId="{0F62CD30-8298-4710-B551-68D0FC50E1A1}" dt="2022-05-22T04:31:37.670" v="236" actId="113"/>
        <pc:sldMkLst>
          <pc:docMk/>
          <pc:sldMk cId="109857222" sldId="256"/>
        </pc:sldMkLst>
        <pc:spChg chg="mod">
          <ac:chgData name="1705043 - Kawshik Kumar Paul" userId="63c9df35-baf1-48c4-b6f6-db4497e010e7" providerId="ADAL" clId="{0F62CD30-8298-4710-B551-68D0FC50E1A1}" dt="2022-05-22T04:31:37.670" v="236" actId="1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1705043 - Kawshik Kumar Paul" userId="63c9df35-baf1-48c4-b6f6-db4497e010e7" providerId="ADAL" clId="{0F62CD30-8298-4710-B551-68D0FC50E1A1}" dt="2022-05-22T04:31:21.235" v="233" actId="5793"/>
          <ac:spMkLst>
            <pc:docMk/>
            <pc:sldMk cId="109857222" sldId="256"/>
            <ac:spMk id="80" creationId="{8C940E29-C966-4AC2-BBBF-0023988D392A}"/>
          </ac:spMkLst>
        </pc:spChg>
      </pc:sldChg>
      <pc:sldChg chg="modSp">
        <pc:chgData name="1705043 - Kawshik Kumar Paul" userId="63c9df35-baf1-48c4-b6f6-db4497e010e7" providerId="ADAL" clId="{0F62CD30-8298-4710-B551-68D0FC50E1A1}" dt="2022-05-22T04:57:47.203" v="300" actId="20577"/>
        <pc:sldMkLst>
          <pc:docMk/>
          <pc:sldMk cId="3626465924" sldId="259"/>
        </pc:sldMkLst>
        <pc:graphicFrameChg chg="mod">
          <ac:chgData name="1705043 - Kawshik Kumar Paul" userId="63c9df35-baf1-48c4-b6f6-db4497e010e7" providerId="ADAL" clId="{0F62CD30-8298-4710-B551-68D0FC50E1A1}" dt="2022-05-22T04:57:47.203" v="300" actId="20577"/>
          <ac:graphicFrameMkLst>
            <pc:docMk/>
            <pc:sldMk cId="3626465924" sldId="259"/>
            <ac:graphicFrameMk id="6" creationId="{D744210B-2D3A-48D6-AACC-C9C84A0950AC}"/>
          </ac:graphicFrameMkLst>
        </pc:graphicFrameChg>
      </pc:sldChg>
      <pc:sldChg chg="del">
        <pc:chgData name="1705043 - Kawshik Kumar Paul" userId="63c9df35-baf1-48c4-b6f6-db4497e010e7" providerId="ADAL" clId="{0F62CD30-8298-4710-B551-68D0FC50E1A1}" dt="2022-05-22T04:48:22.646" v="238" actId="2696"/>
        <pc:sldMkLst>
          <pc:docMk/>
          <pc:sldMk cId="135642327" sldId="260"/>
        </pc:sldMkLst>
      </pc:sldChg>
      <pc:sldChg chg="del">
        <pc:chgData name="1705043 - Kawshik Kumar Paul" userId="63c9df35-baf1-48c4-b6f6-db4497e010e7" providerId="ADAL" clId="{0F62CD30-8298-4710-B551-68D0FC50E1A1}" dt="2022-05-22T04:39:20.246" v="237" actId="2696"/>
        <pc:sldMkLst>
          <pc:docMk/>
          <pc:sldMk cId="2013437414" sldId="262"/>
        </pc:sldMkLst>
      </pc:sldChg>
      <pc:sldChg chg="modSp">
        <pc:chgData name="1705043 - Kawshik Kumar Paul" userId="63c9df35-baf1-48c4-b6f6-db4497e010e7" providerId="ADAL" clId="{0F62CD30-8298-4710-B551-68D0FC50E1A1}" dt="2022-05-22T04:57:10.435" v="292" actId="20577"/>
        <pc:sldMkLst>
          <pc:docMk/>
          <pc:sldMk cId="1567029968" sldId="263"/>
        </pc:sldMkLst>
        <pc:graphicFrameChg chg="mod">
          <ac:chgData name="1705043 - Kawshik Kumar Paul" userId="63c9df35-baf1-48c4-b6f6-db4497e010e7" providerId="ADAL" clId="{0F62CD30-8298-4710-B551-68D0FC50E1A1}" dt="2022-05-22T04:57:10.435" v="292" actId="20577"/>
          <ac:graphicFrameMkLst>
            <pc:docMk/>
            <pc:sldMk cId="1567029968" sldId="263"/>
            <ac:graphicFrameMk id="5" creationId="{4AD9AA5F-1E29-4AEA-9FA3-660E84463B50}"/>
          </ac:graphicFrameMkLst>
        </pc:graphicFrameChg>
      </pc:sldChg>
      <pc:sldChg chg="addSp delSp modSp mod">
        <pc:chgData name="1705043 - Kawshik Kumar Paul" userId="63c9df35-baf1-48c4-b6f6-db4497e010e7" providerId="ADAL" clId="{0F62CD30-8298-4710-B551-68D0FC50E1A1}" dt="2022-05-22T04:58:50.243" v="301" actId="26606"/>
        <pc:sldMkLst>
          <pc:docMk/>
          <pc:sldMk cId="589405947" sldId="276"/>
        </pc:sldMkLst>
        <pc:spChg chg="mod">
          <ac:chgData name="1705043 - Kawshik Kumar Paul" userId="63c9df35-baf1-48c4-b6f6-db4497e010e7" providerId="ADAL" clId="{0F62CD30-8298-4710-B551-68D0FC50E1A1}" dt="2022-05-22T04:58:50.243" v="301" actId="26606"/>
          <ac:spMkLst>
            <pc:docMk/>
            <pc:sldMk cId="589405947" sldId="276"/>
            <ac:spMk id="2" creationId="{398046BB-901A-4349-87E2-58D19609D15D}"/>
          </ac:spMkLst>
        </pc:spChg>
        <pc:spChg chg="del">
          <ac:chgData name="1705043 - Kawshik Kumar Paul" userId="63c9df35-baf1-48c4-b6f6-db4497e010e7" providerId="ADAL" clId="{0F62CD30-8298-4710-B551-68D0FC50E1A1}" dt="2022-05-22T04:58:50.243" v="301" actId="26606"/>
          <ac:spMkLst>
            <pc:docMk/>
            <pc:sldMk cId="589405947" sldId="276"/>
            <ac:spMk id="38" creationId="{E51BA4DF-2BD4-4EC2-B1DB-B27C8AC71864}"/>
          </ac:spMkLst>
        </pc:spChg>
        <pc:spChg chg="add">
          <ac:chgData name="1705043 - Kawshik Kumar Paul" userId="63c9df35-baf1-48c4-b6f6-db4497e010e7" providerId="ADAL" clId="{0F62CD30-8298-4710-B551-68D0FC50E1A1}" dt="2022-05-22T04:58:50.243" v="301" actId="26606"/>
          <ac:spMkLst>
            <pc:docMk/>
            <pc:sldMk cId="589405947" sldId="276"/>
            <ac:spMk id="43" creationId="{FF0330B1-AAAC-427D-8A95-40380162BC65}"/>
          </ac:spMkLst>
        </pc:spChg>
        <pc:graphicFrameChg chg="mod modGraphic">
          <ac:chgData name="1705043 - Kawshik Kumar Paul" userId="63c9df35-baf1-48c4-b6f6-db4497e010e7" providerId="ADAL" clId="{0F62CD30-8298-4710-B551-68D0FC50E1A1}" dt="2022-05-22T04:58:50.243" v="301" actId="26606"/>
          <ac:graphicFrameMkLst>
            <pc:docMk/>
            <pc:sldMk cId="589405947" sldId="276"/>
            <ac:graphicFrameMk id="16" creationId="{891721BF-FAB8-476C-8D80-1F3C4CFC5457}"/>
          </ac:graphicFrameMkLst>
        </pc:graphicFrameChg>
      </pc:sldChg>
      <pc:sldChg chg="modSp del">
        <pc:chgData name="1705043 - Kawshik Kumar Paul" userId="63c9df35-baf1-48c4-b6f6-db4497e010e7" providerId="ADAL" clId="{0F62CD30-8298-4710-B551-68D0FC50E1A1}" dt="2022-05-22T04:57:02.113" v="281" actId="2696"/>
        <pc:sldMkLst>
          <pc:docMk/>
          <pc:sldMk cId="2467006635" sldId="277"/>
        </pc:sldMkLst>
        <pc:graphicFrameChg chg="mod">
          <ac:chgData name="1705043 - Kawshik Kumar Paul" userId="63c9df35-baf1-48c4-b6f6-db4497e010e7" providerId="ADAL" clId="{0F62CD30-8298-4710-B551-68D0FC50E1A1}" dt="2022-05-22T04:55:20.245" v="280" actId="20577"/>
          <ac:graphicFrameMkLst>
            <pc:docMk/>
            <pc:sldMk cId="2467006635" sldId="277"/>
            <ac:graphicFrameMk id="6" creationId="{1741C5D0-308C-4B2E-9263-CEC0701B87A0}"/>
          </ac:graphicFrameMkLst>
        </pc:graphicFrameChg>
      </pc:sldChg>
      <pc:sldChg chg="addSp delSp modSp new mod setBg">
        <pc:chgData name="1705043 - Kawshik Kumar Paul" userId="63c9df35-baf1-48c4-b6f6-db4497e010e7" providerId="ADAL" clId="{0F62CD30-8298-4710-B551-68D0FC50E1A1}" dt="2022-05-22T05:03:04.941" v="303" actId="20577"/>
        <pc:sldMkLst>
          <pc:docMk/>
          <pc:sldMk cId="4206386258" sldId="281"/>
        </pc:sldMkLst>
        <pc:spChg chg="mod">
          <ac:chgData name="1705043 - Kawshik Kumar Paul" userId="63c9df35-baf1-48c4-b6f6-db4497e010e7" providerId="ADAL" clId="{0F62CD30-8298-4710-B551-68D0FC50E1A1}" dt="2022-05-22T04:30:46.349" v="232" actId="26606"/>
          <ac:spMkLst>
            <pc:docMk/>
            <pc:sldMk cId="4206386258" sldId="281"/>
            <ac:spMk id="2" creationId="{DFDB9484-B5E2-5D5F-3F2D-07199298C3CE}"/>
          </ac:spMkLst>
        </pc:spChg>
        <pc:spChg chg="add del mod">
          <ac:chgData name="1705043 - Kawshik Kumar Paul" userId="63c9df35-baf1-48c4-b6f6-db4497e010e7" providerId="ADAL" clId="{0F62CD30-8298-4710-B551-68D0FC50E1A1}" dt="2022-05-22T04:30:46.349" v="232" actId="26606"/>
          <ac:spMkLst>
            <pc:docMk/>
            <pc:sldMk cId="4206386258" sldId="281"/>
            <ac:spMk id="3" creationId="{6E8F6B7E-CC40-DB07-FE69-B81F32C82619}"/>
          </ac:spMkLst>
        </pc:spChg>
        <pc:spChg chg="add del">
          <ac:chgData name="1705043 - Kawshik Kumar Paul" userId="63c9df35-baf1-48c4-b6f6-db4497e010e7" providerId="ADAL" clId="{0F62CD30-8298-4710-B551-68D0FC50E1A1}" dt="2022-05-22T04:30:30.934" v="227" actId="26606"/>
          <ac:spMkLst>
            <pc:docMk/>
            <pc:sldMk cId="4206386258" sldId="281"/>
            <ac:spMk id="9" creationId="{B819A166-7571-4003-A6B8-B62034C3ED30}"/>
          </ac:spMkLst>
        </pc:spChg>
        <pc:spChg chg="add del">
          <ac:chgData name="1705043 - Kawshik Kumar Paul" userId="63c9df35-baf1-48c4-b6f6-db4497e010e7" providerId="ADAL" clId="{0F62CD30-8298-4710-B551-68D0FC50E1A1}" dt="2022-05-22T04:30:39.996" v="229" actId="26606"/>
          <ac:spMkLst>
            <pc:docMk/>
            <pc:sldMk cId="4206386258" sldId="281"/>
            <ac:spMk id="11" creationId="{B819A166-7571-4003-A6B8-B62034C3ED30}"/>
          </ac:spMkLst>
        </pc:spChg>
        <pc:spChg chg="add">
          <ac:chgData name="1705043 - Kawshik Kumar Paul" userId="63c9df35-baf1-48c4-b6f6-db4497e010e7" providerId="ADAL" clId="{0F62CD30-8298-4710-B551-68D0FC50E1A1}" dt="2022-05-22T04:30:46.349" v="232" actId="26606"/>
          <ac:spMkLst>
            <pc:docMk/>
            <pc:sldMk cId="4206386258" sldId="281"/>
            <ac:spMk id="16" creationId="{B819A166-7571-4003-A6B8-B62034C3ED30}"/>
          </ac:spMkLst>
        </pc:spChg>
        <pc:graphicFrameChg chg="add del">
          <ac:chgData name="1705043 - Kawshik Kumar Paul" userId="63c9df35-baf1-48c4-b6f6-db4497e010e7" providerId="ADAL" clId="{0F62CD30-8298-4710-B551-68D0FC50E1A1}" dt="2022-05-22T04:30:30.934" v="227" actId="26606"/>
          <ac:graphicFrameMkLst>
            <pc:docMk/>
            <pc:sldMk cId="4206386258" sldId="281"/>
            <ac:graphicFrameMk id="5" creationId="{FA162EC9-7D7D-C36E-B492-15C7B30EE705}"/>
          </ac:graphicFrameMkLst>
        </pc:graphicFrameChg>
        <pc:graphicFrameChg chg="add del">
          <ac:chgData name="1705043 - Kawshik Kumar Paul" userId="63c9df35-baf1-48c4-b6f6-db4497e010e7" providerId="ADAL" clId="{0F62CD30-8298-4710-B551-68D0FC50E1A1}" dt="2022-05-22T04:30:39.996" v="229" actId="26606"/>
          <ac:graphicFrameMkLst>
            <pc:docMk/>
            <pc:sldMk cId="4206386258" sldId="281"/>
            <ac:graphicFrameMk id="12" creationId="{6815EE09-EA21-B5C6-C88A-57F495A7116B}"/>
          </ac:graphicFrameMkLst>
        </pc:graphicFrameChg>
        <pc:graphicFrameChg chg="add del">
          <ac:chgData name="1705043 - Kawshik Kumar Paul" userId="63c9df35-baf1-48c4-b6f6-db4497e010e7" providerId="ADAL" clId="{0F62CD30-8298-4710-B551-68D0FC50E1A1}" dt="2022-05-22T04:30:46.327" v="231" actId="26606"/>
          <ac:graphicFrameMkLst>
            <pc:docMk/>
            <pc:sldMk cId="4206386258" sldId="281"/>
            <ac:graphicFrameMk id="14" creationId="{90BDB056-E7D7-0D27-7E69-2A9D09C6314F}"/>
          </ac:graphicFrameMkLst>
        </pc:graphicFrameChg>
        <pc:graphicFrameChg chg="add mod">
          <ac:chgData name="1705043 - Kawshik Kumar Paul" userId="63c9df35-baf1-48c4-b6f6-db4497e010e7" providerId="ADAL" clId="{0F62CD30-8298-4710-B551-68D0FC50E1A1}" dt="2022-05-22T05:03:04.941" v="303" actId="20577"/>
          <ac:graphicFrameMkLst>
            <pc:docMk/>
            <pc:sldMk cId="4206386258" sldId="281"/>
            <ac:graphicFrameMk id="17" creationId="{6815EE09-EA21-B5C6-C88A-57F495A7116B}"/>
          </ac:graphicFrameMkLst>
        </pc:graphicFrameChg>
      </pc:sldChg>
    </pc:docChg>
  </pc:docChgLst>
  <pc:docChgLst>
    <pc:chgData name="1705043 - Kawshik Kumar Paul" userId="S::1705043@cse.buet.ac.bd::63c9df35-baf1-48c4-b6f6-db4497e010e7" providerId="AD" clId="Web-{D5A1073A-9B36-9CF5-C92D-D48D4A726ED5}"/>
    <pc:docChg chg="modSld addMainMaster delMainMaster">
      <pc:chgData name="1705043 - Kawshik Kumar Paul" userId="S::1705043@cse.buet.ac.bd::63c9df35-baf1-48c4-b6f6-db4497e010e7" providerId="AD" clId="Web-{D5A1073A-9B36-9CF5-C92D-D48D4A726ED5}" dt="2022-05-21T06:32:37.876" v="19"/>
      <pc:docMkLst>
        <pc:docMk/>
      </pc:docMkLst>
      <pc:sldChg chg="addSp 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109857222" sldId="256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1705043 - Kawshik Kumar Paul" userId="S::1705043@cse.buet.ac.bd::63c9df35-baf1-48c4-b6f6-db4497e010e7" providerId="AD" clId="Web-{D5A1073A-9B36-9CF5-C92D-D48D4A726ED5}" dt="2022-05-21T06:32:18.282" v="18"/>
          <ac:spMkLst>
            <pc:docMk/>
            <pc:sldMk cId="109857222" sldId="256"/>
            <ac:spMk id="4" creationId="{8C940E29-C966-4AC2-BBBF-0023988D392A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1:19.813" v="13"/>
          <ac:spMkLst>
            <pc:docMk/>
            <pc:sldMk cId="109857222" sldId="256"/>
            <ac:spMk id="6" creationId="{A4AB0C8F-D843-4536-900D-3828088DA2D6}"/>
          </ac:spMkLst>
        </pc:spChg>
        <pc:spChg chg="add del">
          <ac:chgData name="1705043 - Kawshik Kumar Paul" userId="S::1705043@cse.buet.ac.bd::63c9df35-baf1-48c4-b6f6-db4497e010e7" providerId="AD" clId="Web-{D5A1073A-9B36-9CF5-C92D-D48D4A726ED5}" dt="2022-05-21T06:32:18.282" v="18"/>
          <ac:spMkLst>
            <pc:docMk/>
            <pc:sldMk cId="109857222" sldId="256"/>
            <ac:spMk id="58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D5A1073A-9B36-9CF5-C92D-D48D4A726ED5}" dt="2022-05-21T06:32:18.282" v="18"/>
          <ac:spMkLst>
            <pc:docMk/>
            <pc:sldMk cId="109857222" sldId="256"/>
            <ac:spMk id="60" creationId="{FE05BC49-0F00-4C85-9AF5-A0CC5B39C8D2}"/>
          </ac:spMkLst>
        </pc:spChg>
        <pc:spChg chg="add 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09857222" sldId="256"/>
            <ac:spMk id="71" creationId="{A5931BE0-4B93-4D6C-878E-ACC59D6B4587}"/>
          </ac:spMkLst>
        </pc:spChg>
        <pc:spChg chg="add del">
          <ac:chgData name="1705043 - Kawshik Kumar Paul" userId="S::1705043@cse.buet.ac.bd::63c9df35-baf1-48c4-b6f6-db4497e010e7" providerId="AD" clId="Web-{D5A1073A-9B36-9CF5-C92D-D48D4A726ED5}" dt="2022-05-21T06:32:18.267" v="17"/>
          <ac:spMkLst>
            <pc:docMk/>
            <pc:sldMk cId="109857222" sldId="256"/>
            <ac:spMk id="72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09857222" sldId="256"/>
            <ac:spMk id="73" creationId="{504E6BD3-B518-46A4-9CC0-30D09555230F}"/>
          </ac:spMkLst>
        </pc:spChg>
        <pc:spChg chg="add del">
          <ac:chgData name="1705043 - Kawshik Kumar Paul" userId="S::1705043@cse.buet.ac.bd::63c9df35-baf1-48c4-b6f6-db4497e010e7" providerId="AD" clId="Web-{D5A1073A-9B36-9CF5-C92D-D48D4A726ED5}" dt="2022-05-21T06:32:18.267" v="17"/>
          <ac:spMkLst>
            <pc:docMk/>
            <pc:sldMk cId="109857222" sldId="256"/>
            <ac:spMk id="74" creationId="{88392DC7-0988-443B-A0D0-E726C7DB622B}"/>
          </ac:spMkLst>
        </pc:spChg>
        <pc:spChg chg="add 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09857222" sldId="256"/>
            <ac:spMk id="79" creationId="{A0DAEA90-11E9-4069-BC2C-6F65C6C1C3E8}"/>
          </ac:spMkLst>
        </pc:spChg>
        <pc:spChg chg="add">
          <ac:chgData name="1705043 - Kawshik Kumar Paul" userId="S::1705043@cse.buet.ac.bd::63c9df35-baf1-48c4-b6f6-db4497e010e7" providerId="AD" clId="Web-{D5A1073A-9B36-9CF5-C92D-D48D4A726ED5}" dt="2022-05-21T06:32:18.282" v="18"/>
          <ac:spMkLst>
            <pc:docMk/>
            <pc:sldMk cId="109857222" sldId="256"/>
            <ac:spMk id="80" creationId="{8C940E29-C966-4AC2-BBBF-0023988D392A}"/>
          </ac:spMkLst>
        </pc:spChg>
        <pc:spChg chg="add 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09857222" sldId="256"/>
            <ac:spMk id="81" creationId="{E0E8189B-747E-48AE-99A9-1BEE68012551}"/>
          </ac:spMkLst>
        </pc:spChg>
        <pc:spChg chg="add 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09857222" sldId="256"/>
            <ac:spMk id="83" creationId="{D9DE43D0-73AC-46B4-A39F-E66967A1F9B4}"/>
          </ac:spMkLst>
        </pc:spChg>
        <pc:spChg chg="add 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09857222" sldId="256"/>
            <ac:spMk id="85" creationId="{803C343E-7EAC-4512-955A-33B1833F2D76}"/>
          </ac:spMkLst>
        </pc:spChg>
        <pc:grpChg chg="add del">
          <ac:chgData name="1705043 - Kawshik Kumar Paul" userId="S::1705043@cse.buet.ac.bd::63c9df35-baf1-48c4-b6f6-db4497e010e7" providerId="AD" clId="Web-{D5A1073A-9B36-9CF5-C92D-D48D4A726ED5}" dt="2022-05-21T06:32:37.876" v="19"/>
          <ac:grpSpMkLst>
            <pc:docMk/>
            <pc:sldMk cId="109857222" sldId="256"/>
            <ac:grpSpMk id="65" creationId="{3BDBC526-6DCD-4FF6-8395-D8C22E46E527}"/>
          </ac:grpSpMkLst>
        </pc:grpChg>
        <pc:grpChg chg="add del">
          <ac:chgData name="1705043 - Kawshik Kumar Paul" userId="S::1705043@cse.buet.ac.bd::63c9df35-baf1-48c4-b6f6-db4497e010e7" providerId="AD" clId="Web-{D5A1073A-9B36-9CF5-C92D-D48D4A726ED5}" dt="2022-05-21T06:32:18.267" v="17"/>
          <ac:grpSpMkLst>
            <pc:docMk/>
            <pc:sldMk cId="109857222" sldId="256"/>
            <ac:grpSpMk id="66" creationId="{3BDBC526-6DCD-4FF6-8395-D8C22E46E527}"/>
          </ac:grpSpMkLst>
        </pc:grpChg>
        <pc:grpChg chg="add del">
          <ac:chgData name="1705043 - Kawshik Kumar Paul" userId="S::1705043@cse.buet.ac.bd::63c9df35-baf1-48c4-b6f6-db4497e010e7" providerId="AD" clId="Web-{D5A1073A-9B36-9CF5-C92D-D48D4A726ED5}" dt="2022-05-21T06:32:37.876" v="19"/>
          <ac:grpSpMkLst>
            <pc:docMk/>
            <pc:sldMk cId="109857222" sldId="256"/>
            <ac:grpSpMk id="75" creationId="{A31FBE92-3FC2-48E4-874B-A5273A042528}"/>
          </ac:grpSpMkLst>
        </pc:grpChg>
        <pc:graphicFrameChg chg="add del">
          <ac:chgData name="1705043 - Kawshik Kumar Paul" userId="S::1705043@cse.buet.ac.bd::63c9df35-baf1-48c4-b6f6-db4497e010e7" providerId="AD" clId="Web-{D5A1073A-9B36-9CF5-C92D-D48D4A726ED5}" dt="2022-05-21T06:32:18.267" v="17"/>
          <ac:graphicFrameMkLst>
            <pc:docMk/>
            <pc:sldMk cId="109857222" sldId="256"/>
            <ac:graphicFrameMk id="62" creationId="{F445D07B-41BF-B624-8495-85BB7E70112C}"/>
          </ac:graphicFrameMkLst>
        </pc:graphicFrameChg>
        <pc:picChg chg="del">
          <ac:chgData name="1705043 - Kawshik Kumar Paul" userId="S::1705043@cse.buet.ac.bd::63c9df35-baf1-48c4-b6f6-db4497e010e7" providerId="AD" clId="Web-{D5A1073A-9B36-9CF5-C92D-D48D4A726ED5}" dt="2022-05-21T06:31:15" v="11"/>
          <ac:picMkLst>
            <pc:docMk/>
            <pc:sldMk cId="109857222" sldId="256"/>
            <ac:picMk id="3" creationId="{8FCA6E55-62DD-4962-B88B-7C75F5B5A3E7}"/>
          </ac:picMkLst>
        </pc:picChg>
        <pc:picChg chg="del">
          <ac:chgData name="1705043 - Kawshik Kumar Paul" userId="S::1705043@cse.buet.ac.bd::63c9df35-baf1-48c4-b6f6-db4497e010e7" providerId="AD" clId="Web-{D5A1073A-9B36-9CF5-C92D-D48D4A726ED5}" dt="2022-05-21T06:31:19.813" v="13"/>
          <ac:picMkLst>
            <pc:docMk/>
            <pc:sldMk cId="109857222" sldId="256"/>
            <ac:picMk id="5" creationId="{F2543616-5A23-4638-A4DB-768052248E0C}"/>
          </ac:picMkLst>
        </pc:picChg>
        <pc:picChg chg="del">
          <ac:chgData name="1705043 - Kawshik Kumar Paul" userId="S::1705043@cse.buet.ac.bd::63c9df35-baf1-48c4-b6f6-db4497e010e7" providerId="AD" clId="Web-{D5A1073A-9B36-9CF5-C92D-D48D4A726ED5}" dt="2022-05-21T06:31:17.359" v="12"/>
          <ac:picMkLst>
            <pc:docMk/>
            <pc:sldMk cId="109857222" sldId="256"/>
            <ac:picMk id="7" creationId="{91D5CA35-1E13-4834-9FFF-BCEAF0663747}"/>
          </ac:picMkLst>
        </pc:picChg>
        <pc:picChg chg="add del mod">
          <ac:chgData name="1705043 - Kawshik Kumar Paul" userId="S::1705043@cse.buet.ac.bd::63c9df35-baf1-48c4-b6f6-db4497e010e7" providerId="AD" clId="Web-{D5A1073A-9B36-9CF5-C92D-D48D4A726ED5}" dt="2022-05-21T06:32:04.845" v="15"/>
          <ac:picMkLst>
            <pc:docMk/>
            <pc:sldMk cId="109857222" sldId="256"/>
            <ac:picMk id="8" creationId="{25C9EA63-6139-00F0-4BE4-C0B8494B975A}"/>
          </ac:picMkLst>
        </pc:pic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4075508327" sldId="258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4075508327" sldId="258"/>
            <ac:spMk id="2" creationId="{EA1E4232-8D5B-4406-A666-BB3F6DF7700B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4075508327" sldId="258"/>
            <ac:spMk id="9" creationId="{60B7752B-728D-4CA3-8923-C4F7F77029E3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4075508327" sldId="258"/>
            <ac:spMk id="11" creationId="{88392DC7-0988-443B-A0D0-E726C7DB622B}"/>
          </ac:spMkLst>
        </pc:spChg>
        <pc:graphicFrameChg chg="mod ord">
          <ac:chgData name="1705043 - Kawshik Kumar Paul" userId="S::1705043@cse.buet.ac.bd::63c9df35-baf1-48c4-b6f6-db4497e010e7" providerId="AD" clId="Web-{D5A1073A-9B36-9CF5-C92D-D48D4A726ED5}" dt="2022-05-21T06:32:37.876" v="19"/>
          <ac:graphicFrameMkLst>
            <pc:docMk/>
            <pc:sldMk cId="4075508327" sldId="258"/>
            <ac:graphicFrameMk id="5" creationId="{55479E5A-D433-4276-A30B-BE1F3098EEEA}"/>
          </ac:graphicFrameMkLst>
        </pc:graphicFrame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3626465924" sldId="259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3626465924" sldId="259"/>
            <ac:spMk id="2" creationId="{7EDB8414-9C42-4B35-903B-0BF1C90FC6C4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3626465924" sldId="259"/>
            <ac:spMk id="8" creationId="{60B7752B-728D-4CA3-8923-C4F7F77029E3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3626465924" sldId="259"/>
            <ac:spMk id="13" creationId="{429899A3-416E-4DB5-846D-023526052013}"/>
          </ac:spMkLst>
        </pc:spChg>
        <pc:graphicFrameChg chg="mod ord">
          <ac:chgData name="1705043 - Kawshik Kumar Paul" userId="S::1705043@cse.buet.ac.bd::63c9df35-baf1-48c4-b6f6-db4497e010e7" providerId="AD" clId="Web-{D5A1073A-9B36-9CF5-C92D-D48D4A726ED5}" dt="2022-05-21T06:32:37.876" v="19"/>
          <ac:graphicFrameMkLst>
            <pc:docMk/>
            <pc:sldMk cId="3626465924" sldId="259"/>
            <ac:graphicFrameMk id="6" creationId="{D744210B-2D3A-48D6-AACC-C9C84A0950AC}"/>
          </ac:graphicFrameMkLst>
        </pc:graphicFrame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135642327" sldId="260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35642327" sldId="260"/>
            <ac:spMk id="2" creationId="{C2B6D24C-2237-42D7-B3F2-2191D7B288B0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35642327" sldId="260"/>
            <ac:spMk id="71" creationId="{A5931BE0-4B93-4D6C-878E-ACC59D6B4587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35642327" sldId="260"/>
            <ac:spMk id="72" creationId="{6FF3A87B-2255-45E0-A551-C11FAF93290C}"/>
          </ac:spMkLst>
        </pc:sp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1152511497" sldId="261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152511497" sldId="261"/>
            <ac:spMk id="2" creationId="{F47812B8-348A-4831-90AD-9795438ECCD8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152511497" sldId="261"/>
            <ac:spMk id="11" creationId="{A5931BE0-4B93-4D6C-878E-ACC59D6B4587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152511497" sldId="261"/>
            <ac:spMk id="18" creationId="{D166A8AB-8924-421C-BCED-B54DBC4054E0}"/>
          </ac:spMkLst>
        </pc:spChg>
        <pc:grpChg chg="del">
          <ac:chgData name="1705043 - Kawshik Kumar Paul" userId="S::1705043@cse.buet.ac.bd::63c9df35-baf1-48c4-b6f6-db4497e010e7" providerId="AD" clId="Web-{D5A1073A-9B36-9CF5-C92D-D48D4A726ED5}" dt="2022-05-21T06:32:37.876" v="19"/>
          <ac:grpSpMkLst>
            <pc:docMk/>
            <pc:sldMk cId="1152511497" sldId="261"/>
            <ac:grpSpMk id="13" creationId="{9F2D4ED5-DC78-4C88-97AA-483206C53E90}"/>
          </ac:grpSpMkLst>
        </pc:grp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2013437414" sldId="262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013437414" sldId="262"/>
            <ac:spMk id="2" creationId="{CACC8A96-C4B0-44A2-981B-0032CA072D0A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013437414" sldId="262"/>
            <ac:spMk id="34" creationId="{82184FF4-7029-4ED7-813A-192E60608764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013437414" sldId="262"/>
            <ac:spMk id="36" creationId="{AAA7AB09-557C-41AD-9113-FF9F68FA1035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013437414" sldId="262"/>
            <ac:spMk id="38" creationId="{EF99ECAA-1F11-4937-BBA6-51935AB44C9D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013437414" sldId="262"/>
            <ac:spMk id="46" creationId="{1DB043B4-68C6-45B9-82AC-A5800EADB8DB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013437414" sldId="262"/>
            <ac:spMk id="48" creationId="{3C64A91D-E535-4C24-A0E3-96A3810E3FDC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013437414" sldId="262"/>
            <ac:spMk id="50" creationId="{26FC4867-BA3E-4F8E-AB23-684F34DF3D31}"/>
          </ac:spMkLst>
        </pc:spChg>
        <pc:grpChg chg="del">
          <ac:chgData name="1705043 - Kawshik Kumar Paul" userId="S::1705043@cse.buet.ac.bd::63c9df35-baf1-48c4-b6f6-db4497e010e7" providerId="AD" clId="Web-{D5A1073A-9B36-9CF5-C92D-D48D4A726ED5}" dt="2022-05-21T06:32:37.876" v="19"/>
          <ac:grpSpMkLst>
            <pc:docMk/>
            <pc:sldMk cId="2013437414" sldId="262"/>
            <ac:grpSpMk id="40" creationId="{79DE9FAB-6BBA-4CFE-B67D-77B47F01ECA4}"/>
          </ac:grpSpMkLst>
        </pc:grp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1567029968" sldId="263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567029968" sldId="263"/>
            <ac:spMk id="2" creationId="{0304C912-A183-4FFB-B3E9-09836591963E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567029968" sldId="263"/>
            <ac:spMk id="52" creationId="{60B7752B-728D-4CA3-8923-C4F7F77029E3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567029968" sldId="263"/>
            <ac:spMk id="53" creationId="{52D58DC7-20C8-4471-BAA7-B296A2AEC3F6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567029968" sldId="263"/>
            <ac:spMk id="55" creationId="{8E4AABAC-100B-437F-86D3-981412859411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567029968" sldId="263"/>
            <ac:spMk id="57" creationId="{1DFD33E0-4D46-4176-BAE2-6AED15231C59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567029968" sldId="263"/>
            <ac:spMk id="59" creationId="{022B5D87-7689-4E7F-B03A-7F803B5DF799}"/>
          </ac:spMkLst>
        </pc:spChg>
        <pc:grpChg chg="del">
          <ac:chgData name="1705043 - Kawshik Kumar Paul" userId="S::1705043@cse.buet.ac.bd::63c9df35-baf1-48c4-b6f6-db4497e010e7" providerId="AD" clId="Web-{D5A1073A-9B36-9CF5-C92D-D48D4A726ED5}" dt="2022-05-21T06:32:37.876" v="19"/>
          <ac:grpSpMkLst>
            <pc:docMk/>
            <pc:sldMk cId="1567029968" sldId="263"/>
            <ac:grpSpMk id="54" creationId="{20205E53-D75C-4F15-A4A3-21DA0826FCE9}"/>
          </ac:grpSpMkLst>
        </pc:grpChg>
        <pc:graphicFrameChg chg="mod ord">
          <ac:chgData name="1705043 - Kawshik Kumar Paul" userId="S::1705043@cse.buet.ac.bd::63c9df35-baf1-48c4-b6f6-db4497e010e7" providerId="AD" clId="Web-{D5A1073A-9B36-9CF5-C92D-D48D4A726ED5}" dt="2022-05-21T06:32:37.876" v="19"/>
          <ac:graphicFrameMkLst>
            <pc:docMk/>
            <pc:sldMk cId="1567029968" sldId="263"/>
            <ac:graphicFrameMk id="5" creationId="{4AD9AA5F-1E29-4AEA-9FA3-660E84463B50}"/>
          </ac:graphicFrameMkLst>
        </pc:graphicFrame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2035829522" sldId="264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035829522" sldId="264"/>
            <ac:spMk id="2" creationId="{81EC8215-2487-4702-82DF-650DCBECA9B0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035829522" sldId="264"/>
            <ac:spMk id="16" creationId="{60B7752B-728D-4CA3-8923-C4F7F77029E3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035829522" sldId="264"/>
            <ac:spMk id="18" creationId="{429899A3-416E-4DB5-846D-023526052013}"/>
          </ac:spMkLst>
        </pc:spChg>
        <pc:graphicFrameChg chg="mod ord">
          <ac:chgData name="1705043 - Kawshik Kumar Paul" userId="S::1705043@cse.buet.ac.bd::63c9df35-baf1-48c4-b6f6-db4497e010e7" providerId="AD" clId="Web-{D5A1073A-9B36-9CF5-C92D-D48D4A726ED5}" dt="2022-05-21T06:32:37.876" v="19"/>
          <ac:graphicFrameMkLst>
            <pc:docMk/>
            <pc:sldMk cId="2035829522" sldId="264"/>
            <ac:graphicFrameMk id="5" creationId="{2733ADEF-E7E9-47EA-A30E-98D5A0A99C41}"/>
          </ac:graphicFrameMkLst>
        </pc:graphicFrame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1959353891" sldId="266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959353891" sldId="266"/>
            <ac:spMk id="2" creationId="{DE482BB5-9626-4FF2-85DB-6318057D02E3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959353891" sldId="266"/>
            <ac:spMk id="7" creationId="{60B7752B-728D-4CA3-8923-C4F7F77029E3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959353891" sldId="266"/>
            <ac:spMk id="8" creationId="{88392DC7-0988-443B-A0D0-E726C7DB622B}"/>
          </ac:spMkLst>
        </pc:spChg>
        <pc:graphicFrameChg chg="mod ord">
          <ac:chgData name="1705043 - Kawshik Kumar Paul" userId="S::1705043@cse.buet.ac.bd::63c9df35-baf1-48c4-b6f6-db4497e010e7" providerId="AD" clId="Web-{D5A1073A-9B36-9CF5-C92D-D48D4A726ED5}" dt="2022-05-21T06:32:37.876" v="19"/>
          <ac:graphicFrameMkLst>
            <pc:docMk/>
            <pc:sldMk cId="1959353891" sldId="266"/>
            <ac:graphicFrameMk id="10" creationId="{37B401DA-1FEC-48C2-8056-EC05591011E0}"/>
          </ac:graphicFrameMkLst>
        </pc:graphicFrame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973753694" sldId="268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973753694" sldId="268"/>
            <ac:spMk id="2" creationId="{65241538-592A-4D8A-996F-D22901C36C4A}"/>
          </ac:spMkLst>
        </pc:spChg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973753694" sldId="268"/>
            <ac:spMk id="3" creationId="{2D6F0DA0-4644-4B70-8540-4E0D918676D0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973753694" sldId="268"/>
            <ac:spMk id="13" creationId="{A5931BE0-4B93-4D6C-878E-ACC59D6B4587}"/>
          </ac:spMkLst>
        </pc:sp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941255265" sldId="270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941255265" sldId="270"/>
            <ac:spMk id="2" creationId="{17CB7F2F-D5D0-4451-BD26-AB920C5DCD11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941255265" sldId="270"/>
            <ac:spMk id="32" creationId="{A5931BE0-4B93-4D6C-878E-ACC59D6B4587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941255265" sldId="270"/>
            <ac:spMk id="34" creationId="{6FF3A87B-2255-45E0-A551-C11FAF93290C}"/>
          </ac:spMkLst>
        </pc:sp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4134274112" sldId="271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4134274112" sldId="271"/>
            <ac:spMk id="2" creationId="{EC65E7AF-1422-4180-BFE7-D7AF01417C3E}"/>
          </ac:spMkLst>
        </pc:spChg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4134274112" sldId="271"/>
            <ac:spMk id="3" creationId="{D1AC7354-294F-481A-A4E3-EEF30BD8E193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4134274112" sldId="271"/>
            <ac:spMk id="6" creationId="{A5931BE0-4B93-4D6C-878E-ACC59D6B4587}"/>
          </ac:spMkLst>
        </pc:sp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2689710784" sldId="272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689710784" sldId="272"/>
            <ac:spMk id="2" creationId="{87740883-307C-43C0-BAF6-6B2743BACFDF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689710784" sldId="272"/>
            <ac:spMk id="43" creationId="{82184FF4-7029-4ED7-813A-192E60608764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689710784" sldId="272"/>
            <ac:spMk id="45" creationId="{AAA7AB09-557C-41AD-9113-FF9F68FA1035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689710784" sldId="272"/>
            <ac:spMk id="47" creationId="{EF99ECAA-1F11-4937-BBA6-51935AB44C9D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689710784" sldId="272"/>
            <ac:spMk id="55" creationId="{1DB043B4-68C6-45B9-82AC-A5800EADB8DB}"/>
          </ac:spMkLst>
        </pc:spChg>
        <pc:grpChg chg="del">
          <ac:chgData name="1705043 - Kawshik Kumar Paul" userId="S::1705043@cse.buet.ac.bd::63c9df35-baf1-48c4-b6f6-db4497e010e7" providerId="AD" clId="Web-{D5A1073A-9B36-9CF5-C92D-D48D4A726ED5}" dt="2022-05-21T06:32:37.876" v="19"/>
          <ac:grpSpMkLst>
            <pc:docMk/>
            <pc:sldMk cId="2689710784" sldId="272"/>
            <ac:grpSpMk id="49" creationId="{79DE9FAB-6BBA-4CFE-B67D-77B47F01ECA4}"/>
          </ac:grpSpMkLst>
        </pc:grp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1976514620" sldId="273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976514620" sldId="273"/>
            <ac:spMk id="2" creationId="{C9ED6B86-E079-431D-9E5F-3593A652A3A1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976514620" sldId="273"/>
            <ac:spMk id="5" creationId="{A5931BE0-4B93-4D6C-878E-ACC59D6B4587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1976514620" sldId="273"/>
            <ac:spMk id="6" creationId="{E4EDB960-BE37-4838-AAB6-6E22DA6445C5}"/>
          </ac:spMkLst>
        </pc:spChg>
        <pc:grpChg chg="del">
          <ac:chgData name="1705043 - Kawshik Kumar Paul" userId="S::1705043@cse.buet.ac.bd::63c9df35-baf1-48c4-b6f6-db4497e010e7" providerId="AD" clId="Web-{D5A1073A-9B36-9CF5-C92D-D48D4A726ED5}" dt="2022-05-21T06:32:37.876" v="19"/>
          <ac:grpSpMkLst>
            <pc:docMk/>
            <pc:sldMk cId="1976514620" sldId="273"/>
            <ac:grpSpMk id="12" creationId="{B51DF3C5-5417-4176-95C7-990706A4CD4B}"/>
          </ac:grpSpMkLst>
        </pc:grpChg>
        <pc:graphicFrameChg chg="mod ord">
          <ac:chgData name="1705043 - Kawshik Kumar Paul" userId="S::1705043@cse.buet.ac.bd::63c9df35-baf1-48c4-b6f6-db4497e010e7" providerId="AD" clId="Web-{D5A1073A-9B36-9CF5-C92D-D48D4A726ED5}" dt="2022-05-21T06:32:37.876" v="19"/>
          <ac:graphicFrameMkLst>
            <pc:docMk/>
            <pc:sldMk cId="1976514620" sldId="273"/>
            <ac:graphicFrameMk id="22" creationId="{95A1CDB7-5246-45D2-BAC8-7105815F5888}"/>
          </ac:graphicFrameMkLst>
        </pc:graphicFrame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2481274861" sldId="274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481274861" sldId="274"/>
            <ac:spMk id="2" creationId="{398046BB-901A-4349-87E2-58D19609D15D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481274861" sldId="274"/>
            <ac:spMk id="20" creationId="{60B7752B-728D-4CA3-8923-C4F7F77029E3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481274861" sldId="274"/>
            <ac:spMk id="26" creationId="{52D58DC7-20C8-4471-BAA7-B296A2AEC3F6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481274861" sldId="274"/>
            <ac:spMk id="28" creationId="{8E4AABAC-100B-437F-86D3-981412859411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481274861" sldId="274"/>
            <ac:spMk id="30" creationId="{1DFD33E0-4D46-4176-BAE2-6AED15231C59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481274861" sldId="274"/>
            <ac:spMk id="32" creationId="{022B5D87-7689-4E7F-B03A-7F803B5DF799}"/>
          </ac:spMkLst>
        </pc:spChg>
        <pc:grpChg chg="del">
          <ac:chgData name="1705043 - Kawshik Kumar Paul" userId="S::1705043@cse.buet.ac.bd::63c9df35-baf1-48c4-b6f6-db4497e010e7" providerId="AD" clId="Web-{D5A1073A-9B36-9CF5-C92D-D48D4A726ED5}" dt="2022-05-21T06:32:37.876" v="19"/>
          <ac:grpSpMkLst>
            <pc:docMk/>
            <pc:sldMk cId="2481274861" sldId="274"/>
            <ac:grpSpMk id="22" creationId="{20205E53-D75C-4F15-A4A3-21DA0826FCE9}"/>
          </ac:grpSpMkLst>
        </pc:grpChg>
        <pc:graphicFrameChg chg="mod ord">
          <ac:chgData name="1705043 - Kawshik Kumar Paul" userId="S::1705043@cse.buet.ac.bd::63c9df35-baf1-48c4-b6f6-db4497e010e7" providerId="AD" clId="Web-{D5A1073A-9B36-9CF5-C92D-D48D4A726ED5}" dt="2022-05-21T06:32:37.876" v="19"/>
          <ac:graphicFrameMkLst>
            <pc:docMk/>
            <pc:sldMk cId="2481274861" sldId="274"/>
            <ac:graphicFrameMk id="16" creationId="{891721BF-FAB8-476C-8D80-1F3C4CFC5457}"/>
          </ac:graphicFrameMkLst>
        </pc:graphicFrame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589405947" sldId="276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589405947" sldId="276"/>
            <ac:spMk id="2" creationId="{398046BB-901A-4349-87E2-58D19609D15D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589405947" sldId="276"/>
            <ac:spMk id="20" creationId="{60B7752B-728D-4CA3-8923-C4F7F77029E3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589405947" sldId="276"/>
            <ac:spMk id="26" creationId="{52D58DC7-20C8-4471-BAA7-B296A2AEC3F6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589405947" sldId="276"/>
            <ac:spMk id="28" creationId="{8E4AABAC-100B-437F-86D3-981412859411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589405947" sldId="276"/>
            <ac:spMk id="30" creationId="{1DFD33E0-4D46-4176-BAE2-6AED15231C59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589405947" sldId="276"/>
            <ac:spMk id="32" creationId="{022B5D87-7689-4E7F-B03A-7F803B5DF799}"/>
          </ac:spMkLst>
        </pc:spChg>
        <pc:grpChg chg="del">
          <ac:chgData name="1705043 - Kawshik Kumar Paul" userId="S::1705043@cse.buet.ac.bd::63c9df35-baf1-48c4-b6f6-db4497e010e7" providerId="AD" clId="Web-{D5A1073A-9B36-9CF5-C92D-D48D4A726ED5}" dt="2022-05-21T06:32:37.876" v="19"/>
          <ac:grpSpMkLst>
            <pc:docMk/>
            <pc:sldMk cId="589405947" sldId="276"/>
            <ac:grpSpMk id="22" creationId="{20205E53-D75C-4F15-A4A3-21DA0826FCE9}"/>
          </ac:grpSpMkLst>
        </pc:grpChg>
        <pc:graphicFrameChg chg="mod ord">
          <ac:chgData name="1705043 - Kawshik Kumar Paul" userId="S::1705043@cse.buet.ac.bd::63c9df35-baf1-48c4-b6f6-db4497e010e7" providerId="AD" clId="Web-{D5A1073A-9B36-9CF5-C92D-D48D4A726ED5}" dt="2022-05-21T06:32:37.876" v="19"/>
          <ac:graphicFrameMkLst>
            <pc:docMk/>
            <pc:sldMk cId="589405947" sldId="276"/>
            <ac:graphicFrameMk id="16" creationId="{891721BF-FAB8-476C-8D80-1F3C4CFC5457}"/>
          </ac:graphicFrameMkLst>
        </pc:graphicFrameChg>
      </pc:sldChg>
      <pc:sldChg chg="modSp mod modClrScheme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2467006635" sldId="277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2467006635" sldId="277"/>
            <ac:spMk id="2" creationId="{86D9B08D-D443-4F48-88CB-49E4B89DF145}"/>
          </ac:spMkLst>
        </pc:spChg>
        <pc:graphicFrameChg chg="mod ord">
          <ac:chgData name="1705043 - Kawshik Kumar Paul" userId="S::1705043@cse.buet.ac.bd::63c9df35-baf1-48c4-b6f6-db4497e010e7" providerId="AD" clId="Web-{D5A1073A-9B36-9CF5-C92D-D48D4A726ED5}" dt="2022-05-21T06:32:37.876" v="19"/>
          <ac:graphicFrameMkLst>
            <pc:docMk/>
            <pc:sldMk cId="2467006635" sldId="277"/>
            <ac:graphicFrameMk id="6" creationId="{1741C5D0-308C-4B2E-9263-CEC0701B87A0}"/>
          </ac:graphicFrameMkLst>
        </pc:graphicFrameChg>
      </pc:sldChg>
      <pc:sldChg chg="delSp modSp mod modClrScheme delDesignElem chgLayout">
        <pc:chgData name="1705043 - Kawshik Kumar Paul" userId="S::1705043@cse.buet.ac.bd::63c9df35-baf1-48c4-b6f6-db4497e010e7" providerId="AD" clId="Web-{D5A1073A-9B36-9CF5-C92D-D48D4A726ED5}" dt="2022-05-21T06:32:37.876" v="19"/>
        <pc:sldMkLst>
          <pc:docMk/>
          <pc:sldMk cId="931092794" sldId="278"/>
        </pc:sldMkLst>
        <pc:spChg chg="mod ord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931092794" sldId="278"/>
            <ac:spMk id="2" creationId="{E8E3179C-0C81-4F95-B361-D57E2DFB5890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931092794" sldId="278"/>
            <ac:spMk id="178" creationId="{60B7752B-728D-4CA3-8923-C4F7F77029E3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931092794" sldId="278"/>
            <ac:spMk id="182" creationId="{52D58DC7-20C8-4471-BAA7-B296A2AEC3F6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931092794" sldId="278"/>
            <ac:spMk id="183" creationId="{8E4AABAC-100B-437F-86D3-981412859411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931092794" sldId="278"/>
            <ac:spMk id="184" creationId="{1DFD33E0-4D46-4176-BAE2-6AED15231C59}"/>
          </ac:spMkLst>
        </pc:spChg>
        <pc:spChg chg="del">
          <ac:chgData name="1705043 - Kawshik Kumar Paul" userId="S::1705043@cse.buet.ac.bd::63c9df35-baf1-48c4-b6f6-db4497e010e7" providerId="AD" clId="Web-{D5A1073A-9B36-9CF5-C92D-D48D4A726ED5}" dt="2022-05-21T06:32:37.876" v="19"/>
          <ac:spMkLst>
            <pc:docMk/>
            <pc:sldMk cId="931092794" sldId="278"/>
            <ac:spMk id="185" creationId="{022B5D87-7689-4E7F-B03A-7F803B5DF799}"/>
          </ac:spMkLst>
        </pc:spChg>
        <pc:grpChg chg="del">
          <ac:chgData name="1705043 - Kawshik Kumar Paul" userId="S::1705043@cse.buet.ac.bd::63c9df35-baf1-48c4-b6f6-db4497e010e7" providerId="AD" clId="Web-{D5A1073A-9B36-9CF5-C92D-D48D4A726ED5}" dt="2022-05-21T06:32:37.876" v="19"/>
          <ac:grpSpMkLst>
            <pc:docMk/>
            <pc:sldMk cId="931092794" sldId="278"/>
            <ac:grpSpMk id="179" creationId="{20205E53-D75C-4F15-A4A3-21DA0826FCE9}"/>
          </ac:grpSpMkLst>
        </pc:grpChg>
        <pc:graphicFrameChg chg="mod ord">
          <ac:chgData name="1705043 - Kawshik Kumar Paul" userId="S::1705043@cse.buet.ac.bd::63c9df35-baf1-48c4-b6f6-db4497e010e7" providerId="AD" clId="Web-{D5A1073A-9B36-9CF5-C92D-D48D4A726ED5}" dt="2022-05-21T06:32:37.876" v="19"/>
          <ac:graphicFrameMkLst>
            <pc:docMk/>
            <pc:sldMk cId="931092794" sldId="278"/>
            <ac:graphicFrameMk id="153" creationId="{23AFC8FB-9938-42C9-BA2D-9CF64AEB02B5}"/>
          </ac:graphicFrameMkLst>
        </pc:graphicFrameChg>
      </pc:sldChg>
      <pc:sldMasterChg chg="del delSldLayout">
        <pc:chgData name="1705043 - Kawshik Kumar Paul" userId="S::1705043@cse.buet.ac.bd::63c9df35-baf1-48c4-b6f6-db4497e010e7" providerId="AD" clId="Web-{D5A1073A-9B36-9CF5-C92D-D48D4A726ED5}" dt="2022-05-21T06:32:37.876" v="19"/>
        <pc:sldMasterMkLst>
          <pc:docMk/>
          <pc:sldMasterMk cId="510155430" sldId="2147483748"/>
        </pc:sldMasterMkLst>
        <pc:sldLayoutChg chg="del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510155430" sldId="2147483748"/>
            <pc:sldLayoutMk cId="3858510422" sldId="2147483737"/>
          </pc:sldLayoutMkLst>
        </pc:sldLayoutChg>
        <pc:sldLayoutChg chg="del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510155430" sldId="2147483748"/>
            <pc:sldLayoutMk cId="1217501254" sldId="2147483738"/>
          </pc:sldLayoutMkLst>
        </pc:sldLayoutChg>
        <pc:sldLayoutChg chg="del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510155430" sldId="2147483748"/>
            <pc:sldLayoutMk cId="2680348716" sldId="2147483739"/>
          </pc:sldLayoutMkLst>
        </pc:sldLayoutChg>
        <pc:sldLayoutChg chg="del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510155430" sldId="2147483748"/>
            <pc:sldLayoutMk cId="801386352" sldId="2147483740"/>
          </pc:sldLayoutMkLst>
        </pc:sldLayoutChg>
        <pc:sldLayoutChg chg="del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510155430" sldId="2147483748"/>
            <pc:sldLayoutMk cId="1021173853" sldId="2147483741"/>
          </pc:sldLayoutMkLst>
        </pc:sldLayoutChg>
        <pc:sldLayoutChg chg="del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510155430" sldId="2147483748"/>
            <pc:sldLayoutMk cId="4009519280" sldId="2147483742"/>
          </pc:sldLayoutMkLst>
        </pc:sldLayoutChg>
        <pc:sldLayoutChg chg="del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510155430" sldId="2147483748"/>
            <pc:sldLayoutMk cId="272496569" sldId="2147483743"/>
          </pc:sldLayoutMkLst>
        </pc:sldLayoutChg>
        <pc:sldLayoutChg chg="del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510155430" sldId="2147483748"/>
            <pc:sldLayoutMk cId="2615825981" sldId="2147483744"/>
          </pc:sldLayoutMkLst>
        </pc:sldLayoutChg>
        <pc:sldLayoutChg chg="del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510155430" sldId="2147483748"/>
            <pc:sldLayoutMk cId="47137657" sldId="2147483745"/>
          </pc:sldLayoutMkLst>
        </pc:sldLayoutChg>
        <pc:sldLayoutChg chg="del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510155430" sldId="2147483748"/>
            <pc:sldLayoutMk cId="2619513089" sldId="2147483746"/>
          </pc:sldLayoutMkLst>
        </pc:sldLayoutChg>
        <pc:sldLayoutChg chg="del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510155430" sldId="2147483748"/>
            <pc:sldLayoutMk cId="689675880" sldId="2147483747"/>
          </pc:sldLayoutMkLst>
        </pc:sldLayoutChg>
      </pc:sldMasterChg>
      <pc:sldMasterChg chg="add addSldLayout modSldLayout">
        <pc:chgData name="1705043 - Kawshik Kumar Paul" userId="S::1705043@cse.buet.ac.bd::63c9df35-baf1-48c4-b6f6-db4497e010e7" providerId="AD" clId="Web-{D5A1073A-9B36-9CF5-C92D-D48D4A726ED5}" dt="2022-05-21T06:32:37.876" v="19"/>
        <pc:sldMasterMkLst>
          <pc:docMk/>
          <pc:sldMasterMk cId="2729877588" sldId="2147483749"/>
        </pc:sldMasterMkLst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1853745866" sldId="2147483750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820891046" sldId="2147483751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1345508773" sldId="2147483752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1871476560" sldId="2147483753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4015963036" sldId="2147483754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2158850105" sldId="2147483755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4278828875" sldId="2147483756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797272626" sldId="2147483757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3415356188" sldId="2147483758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3281406828" sldId="2147483759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929317581" sldId="2147483760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3365814903" sldId="2147483761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3876076745" sldId="2147483762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3359159282" sldId="2147483763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3920933786" sldId="2147483764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2829874890" sldId="2147483765"/>
          </pc:sldLayoutMkLst>
        </pc:sldLayoutChg>
        <pc:sldLayoutChg chg="add mod replId">
          <pc:chgData name="1705043 - Kawshik Kumar Paul" userId="S::1705043@cse.buet.ac.bd::63c9df35-baf1-48c4-b6f6-db4497e010e7" providerId="AD" clId="Web-{D5A1073A-9B36-9CF5-C92D-D48D4A726ED5}" dt="2022-05-21T06:32:37.876" v="19"/>
          <pc:sldLayoutMkLst>
            <pc:docMk/>
            <pc:sldMasterMk cId="2729877588" sldId="2147483749"/>
            <pc:sldLayoutMk cId="4132325434" sldId="2147483766"/>
          </pc:sldLayoutMkLst>
        </pc:sldLayoutChg>
      </pc:sldMasterChg>
    </pc:docChg>
  </pc:docChgLst>
  <pc:docChgLst>
    <pc:chgData name="1705042 - Sadat Shahriyar" userId="S::1705042@cse.buet.ac.bd::6245c294-68a5-4ed8-8660-658dbd3fcf0c" providerId="AD" clId="Web-{91F32C12-5129-484C-A08D-0330D0097A65}"/>
    <pc:docChg chg="modSld">
      <pc:chgData name="1705042 - Sadat Shahriyar" userId="S::1705042@cse.buet.ac.bd::6245c294-68a5-4ed8-8660-658dbd3fcf0c" providerId="AD" clId="Web-{91F32C12-5129-484C-A08D-0330D0097A65}" dt="2021-11-28T04:06:46.283" v="91" actId="20577"/>
      <pc:docMkLst>
        <pc:docMk/>
      </pc:docMkLst>
      <pc:sldChg chg="addSp delSp modSp">
        <pc:chgData name="1705042 - Sadat Shahriyar" userId="S::1705042@cse.buet.ac.bd::6245c294-68a5-4ed8-8660-658dbd3fcf0c" providerId="AD" clId="Web-{91F32C12-5129-484C-A08D-0330D0097A65}" dt="2021-11-28T04:04:07.155" v="75" actId="20577"/>
        <pc:sldMkLst>
          <pc:docMk/>
          <pc:sldMk cId="109857222" sldId="256"/>
        </pc:sldMkLst>
        <pc:spChg chg="mod">
          <ac:chgData name="1705042 - Sadat Shahriyar" userId="S::1705042@cse.buet.ac.bd::6245c294-68a5-4ed8-8660-658dbd3fcf0c" providerId="AD" clId="Web-{91F32C12-5129-484C-A08D-0330D0097A65}" dt="2021-11-28T04:03:03.107" v="17" actId="1076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1705042 - Sadat Shahriyar" userId="S::1705042@cse.buet.ac.bd::6245c294-68a5-4ed8-8660-658dbd3fcf0c" providerId="AD" clId="Web-{91F32C12-5129-484C-A08D-0330D0097A65}" dt="2021-11-28T04:04:07.155" v="75" actId="20577"/>
          <ac:spMkLst>
            <pc:docMk/>
            <pc:sldMk cId="109857222" sldId="256"/>
            <ac:spMk id="4" creationId="{8C940E29-C966-4AC2-BBBF-0023988D392A}"/>
          </ac:spMkLst>
        </pc:spChg>
        <pc:spChg chg="add del">
          <ac:chgData name="1705042 - Sadat Shahriyar" userId="S::1705042@cse.buet.ac.bd::6245c294-68a5-4ed8-8660-658dbd3fcf0c" providerId="AD" clId="Web-{91F32C12-5129-484C-A08D-0330D0097A65}" dt="2021-11-28T04:02:48.341" v="15"/>
          <ac:spMkLst>
            <pc:docMk/>
            <pc:sldMk cId="109857222" sldId="256"/>
            <ac:spMk id="8" creationId="{6A741960-281D-4D39-92C9-9B1580516687}"/>
          </ac:spMkLst>
        </pc:spChg>
        <pc:spChg chg="add del">
          <ac:chgData name="1705042 - Sadat Shahriyar" userId="S::1705042@cse.buet.ac.bd::6245c294-68a5-4ed8-8660-658dbd3fcf0c" providerId="AD" clId="Web-{91F32C12-5129-484C-A08D-0330D0097A65}" dt="2021-11-28T04:02:41.654" v="14"/>
          <ac:spMkLst>
            <pc:docMk/>
            <pc:sldMk cId="109857222" sldId="256"/>
            <ac:spMk id="9" creationId="{D92C722A-531F-44D0-A232-4161C528F504}"/>
          </ac:spMkLst>
        </pc:spChg>
        <pc:spChg chg="add del">
          <ac:chgData name="1705042 - Sadat Shahriyar" userId="S::1705042@cse.buet.ac.bd::6245c294-68a5-4ed8-8660-658dbd3fcf0c" providerId="AD" clId="Web-{91F32C12-5129-484C-A08D-0330D0097A65}" dt="2021-11-28T04:02:35.107" v="13"/>
          <ac:spMkLst>
            <pc:docMk/>
            <pc:sldMk cId="109857222" sldId="256"/>
            <ac:spMk id="10" creationId="{98743FED-C58A-47D2-8413-75470C479A15}"/>
          </ac:spMkLst>
        </pc:spChg>
        <pc:spChg chg="add del">
          <ac:chgData name="1705042 - Sadat Shahriyar" userId="S::1705042@cse.buet.ac.bd::6245c294-68a5-4ed8-8660-658dbd3fcf0c" providerId="AD" clId="Web-{91F32C12-5129-484C-A08D-0330D0097A65}" dt="2021-11-28T04:02:25.419" v="12"/>
          <ac:spMkLst>
            <pc:docMk/>
            <pc:sldMk cId="109857222" sldId="256"/>
            <ac:spMk id="11" creationId="{C7815BCA-409C-401D-82DA-5BEECDEC9E44}"/>
          </ac:spMkLst>
        </pc:spChg>
        <pc:spChg chg="add del">
          <ac:chgData name="1705042 - Sadat Shahriyar" userId="S::1705042@cse.buet.ac.bd::6245c294-68a5-4ed8-8660-658dbd3fcf0c" providerId="AD" clId="Web-{91F32C12-5129-484C-A08D-0330D0097A65}" dt="2021-11-28T04:02:19.528" v="11"/>
          <ac:spMkLst>
            <pc:docMk/>
            <pc:sldMk cId="109857222" sldId="256"/>
            <ac:spMk id="12" creationId="{0F8A435B-A9D2-49FE-9518-A99F4731DFAC}"/>
          </ac:spMkLst>
        </pc:spChg>
        <pc:spChg chg="add del">
          <ac:chgData name="1705042 - Sadat Shahriyar" userId="S::1705042@cse.buet.ac.bd::6245c294-68a5-4ed8-8660-658dbd3fcf0c" providerId="AD" clId="Web-{91F32C12-5129-484C-A08D-0330D0097A65}" dt="2021-11-28T04:02:13.435" v="10"/>
          <ac:spMkLst>
            <pc:docMk/>
            <pc:sldMk cId="109857222" sldId="256"/>
            <ac:spMk id="13" creationId="{872F3B50-A618-4891-BCEE-8FE20194D6FE}"/>
          </ac:spMkLst>
        </pc:spChg>
      </pc:sldChg>
      <pc:sldChg chg="modSp">
        <pc:chgData name="1705042 - Sadat Shahriyar" userId="S::1705042@cse.buet.ac.bd::6245c294-68a5-4ed8-8660-658dbd3fcf0c" providerId="AD" clId="Web-{91F32C12-5129-484C-A08D-0330D0097A65}" dt="2021-11-28T04:02:01.747" v="2" actId="20577"/>
        <pc:sldMkLst>
          <pc:docMk/>
          <pc:sldMk cId="3626465924" sldId="259"/>
        </pc:sldMkLst>
        <pc:graphicFrameChg chg="modGraphic">
          <ac:chgData name="1705042 - Sadat Shahriyar" userId="S::1705042@cse.buet.ac.bd::6245c294-68a5-4ed8-8660-658dbd3fcf0c" providerId="AD" clId="Web-{91F32C12-5129-484C-A08D-0330D0097A65}" dt="2021-11-28T04:02:01.747" v="2" actId="20577"/>
          <ac:graphicFrameMkLst>
            <pc:docMk/>
            <pc:sldMk cId="3626465924" sldId="259"/>
            <ac:graphicFrameMk id="6" creationId="{D744210B-2D3A-48D6-AACC-C9C84A0950AC}"/>
          </ac:graphicFrameMkLst>
        </pc:graphicFrameChg>
      </pc:sldChg>
      <pc:sldChg chg="modSp">
        <pc:chgData name="1705042 - Sadat Shahriyar" userId="S::1705042@cse.buet.ac.bd::6245c294-68a5-4ed8-8660-658dbd3fcf0c" providerId="AD" clId="Web-{91F32C12-5129-484C-A08D-0330D0097A65}" dt="2021-11-28T04:04:55.109" v="76" actId="20577"/>
        <pc:sldMkLst>
          <pc:docMk/>
          <pc:sldMk cId="2013437414" sldId="262"/>
        </pc:sldMkLst>
        <pc:spChg chg="mod">
          <ac:chgData name="1705042 - Sadat Shahriyar" userId="S::1705042@cse.buet.ac.bd::6245c294-68a5-4ed8-8660-658dbd3fcf0c" providerId="AD" clId="Web-{91F32C12-5129-484C-A08D-0330D0097A65}" dt="2021-11-28T04:04:55.109" v="76" actId="20577"/>
          <ac:spMkLst>
            <pc:docMk/>
            <pc:sldMk cId="2013437414" sldId="262"/>
            <ac:spMk id="2" creationId="{CACC8A96-C4B0-44A2-981B-0032CA072D0A}"/>
          </ac:spMkLst>
        </pc:spChg>
      </pc:sldChg>
      <pc:sldChg chg="delSp">
        <pc:chgData name="1705042 - Sadat Shahriyar" userId="S::1705042@cse.buet.ac.bd::6245c294-68a5-4ed8-8660-658dbd3fcf0c" providerId="AD" clId="Web-{91F32C12-5129-484C-A08D-0330D0097A65}" dt="2021-11-28T04:06:07.032" v="85"/>
        <pc:sldMkLst>
          <pc:docMk/>
          <pc:sldMk cId="941255265" sldId="270"/>
        </pc:sldMkLst>
        <pc:spChg chg="del">
          <ac:chgData name="1705042 - Sadat Shahriyar" userId="S::1705042@cse.buet.ac.bd::6245c294-68a5-4ed8-8660-658dbd3fcf0c" providerId="AD" clId="Web-{91F32C12-5129-484C-A08D-0330D0097A65}" dt="2021-11-28T04:06:07.032" v="85"/>
          <ac:spMkLst>
            <pc:docMk/>
            <pc:sldMk cId="941255265" sldId="270"/>
            <ac:spMk id="3" creationId="{39EF5E5B-842D-452A-AA45-3944985845FC}"/>
          </ac:spMkLst>
        </pc:spChg>
      </pc:sldChg>
      <pc:sldChg chg="modSp">
        <pc:chgData name="1705042 - Sadat Shahriyar" userId="S::1705042@cse.buet.ac.bd::6245c294-68a5-4ed8-8660-658dbd3fcf0c" providerId="AD" clId="Web-{91F32C12-5129-484C-A08D-0330D0097A65}" dt="2021-11-28T04:06:46.283" v="91" actId="20577"/>
        <pc:sldMkLst>
          <pc:docMk/>
          <pc:sldMk cId="4134274112" sldId="271"/>
        </pc:sldMkLst>
        <pc:spChg chg="mod">
          <ac:chgData name="1705042 - Sadat Shahriyar" userId="S::1705042@cse.buet.ac.bd::6245c294-68a5-4ed8-8660-658dbd3fcf0c" providerId="AD" clId="Web-{91F32C12-5129-484C-A08D-0330D0097A65}" dt="2021-11-28T04:06:46.283" v="91" actId="20577"/>
          <ac:spMkLst>
            <pc:docMk/>
            <pc:sldMk cId="4134274112" sldId="271"/>
            <ac:spMk id="3" creationId="{D1AC7354-294F-481A-A4E3-EEF30BD8E193}"/>
          </ac:spMkLst>
        </pc:spChg>
      </pc:sldChg>
      <pc:sldChg chg="modSp">
        <pc:chgData name="1705042 - Sadat Shahriyar" userId="S::1705042@cse.buet.ac.bd::6245c294-68a5-4ed8-8660-658dbd3fcf0c" providerId="AD" clId="Web-{91F32C12-5129-484C-A08D-0330D0097A65}" dt="2021-11-28T04:05:38.547" v="84" actId="20577"/>
        <pc:sldMkLst>
          <pc:docMk/>
          <pc:sldMk cId="589405947" sldId="276"/>
        </pc:sldMkLst>
        <pc:graphicFrameChg chg="modGraphic">
          <ac:chgData name="1705042 - Sadat Shahriyar" userId="S::1705042@cse.buet.ac.bd::6245c294-68a5-4ed8-8660-658dbd3fcf0c" providerId="AD" clId="Web-{91F32C12-5129-484C-A08D-0330D0097A65}" dt="2021-11-28T04:05:38.547" v="84" actId="20577"/>
          <ac:graphicFrameMkLst>
            <pc:docMk/>
            <pc:sldMk cId="589405947" sldId="276"/>
            <ac:graphicFrameMk id="16" creationId="{891721BF-FAB8-476C-8D80-1F3C4CFC5457}"/>
          </ac:graphicFrameMkLst>
        </pc:graphicFrameChg>
      </pc:sldChg>
    </pc:docChg>
  </pc:docChgLst>
  <pc:docChgLst>
    <pc:chgData name="1705043 - Kawshik Kumar Paul" userId="S::1705043@cse.buet.ac.bd::63c9df35-baf1-48c4-b6f6-db4497e010e7" providerId="AD" clId="Web-{A98ED0F7-E5FA-44D2-8D48-750539CAF0AF}"/>
    <pc:docChg chg="modSld">
      <pc:chgData name="1705043 - Kawshik Kumar Paul" userId="S::1705043@cse.buet.ac.bd::63c9df35-baf1-48c4-b6f6-db4497e010e7" providerId="AD" clId="Web-{A98ED0F7-E5FA-44D2-8D48-750539CAF0AF}" dt="2022-05-21T07:22:24.800" v="54" actId="20577"/>
      <pc:docMkLst>
        <pc:docMk/>
      </pc:docMkLst>
      <pc:sldChg chg="addSp delSp modSp mod setBg">
        <pc:chgData name="1705043 - Kawshik Kumar Paul" userId="S::1705043@cse.buet.ac.bd::63c9df35-baf1-48c4-b6f6-db4497e010e7" providerId="AD" clId="Web-{A98ED0F7-E5FA-44D2-8D48-750539CAF0AF}" dt="2022-05-21T07:22:24.800" v="54" actId="20577"/>
        <pc:sldMkLst>
          <pc:docMk/>
          <pc:sldMk cId="135642327" sldId="260"/>
        </pc:sldMkLst>
        <pc:spChg chg="mod">
          <ac:chgData name="1705043 - Kawshik Kumar Paul" userId="S::1705043@cse.buet.ac.bd::63c9df35-baf1-48c4-b6f6-db4497e010e7" providerId="AD" clId="Web-{A98ED0F7-E5FA-44D2-8D48-750539CAF0AF}" dt="2022-05-21T07:20:55.923" v="50"/>
          <ac:spMkLst>
            <pc:docMk/>
            <pc:sldMk cId="135642327" sldId="260"/>
            <ac:spMk id="2" creationId="{C2B6D24C-2237-42D7-B3F2-2191D7B288B0}"/>
          </ac:spMkLst>
        </pc:spChg>
        <pc:spChg chg="add del mod">
          <ac:chgData name="1705043 - Kawshik Kumar Paul" userId="S::1705043@cse.buet.ac.bd::63c9df35-baf1-48c4-b6f6-db4497e010e7" providerId="AD" clId="Web-{A98ED0F7-E5FA-44D2-8D48-750539CAF0AF}" dt="2022-05-21T07:20:55.923" v="50"/>
          <ac:spMkLst>
            <pc:docMk/>
            <pc:sldMk cId="135642327" sldId="260"/>
            <ac:spMk id="3" creationId="{883DE532-18BE-2196-C9FB-5B8C4D6099BB}"/>
          </ac:spMkLst>
        </pc:spChg>
        <pc:spChg chg="del mod">
          <ac:chgData name="1705043 - Kawshik Kumar Paul" userId="S::1705043@cse.buet.ac.bd::63c9df35-baf1-48c4-b6f6-db4497e010e7" providerId="AD" clId="Web-{A98ED0F7-E5FA-44D2-8D48-750539CAF0AF}" dt="2022-05-21T07:18:23.232" v="15"/>
          <ac:spMkLst>
            <pc:docMk/>
            <pc:sldMk cId="135642327" sldId="260"/>
            <ac:spMk id="6" creationId="{EF2B1ADC-DA5F-4360-A891-50A5E50B1340}"/>
          </ac:spMkLst>
        </pc:spChg>
        <pc:spChg chg="add">
          <ac:chgData name="1705043 - Kawshik Kumar Paul" userId="S::1705043@cse.buet.ac.bd::63c9df35-baf1-48c4-b6f6-db4497e010e7" providerId="AD" clId="Web-{A98ED0F7-E5FA-44D2-8D48-750539CAF0AF}" dt="2022-05-21T07:20:55.923" v="50"/>
          <ac:spMkLst>
            <pc:docMk/>
            <pc:sldMk cId="135642327" sldId="260"/>
            <ac:spMk id="14" creationId="{35DB3719-6FDC-4E5D-891D-FF40B7300F64}"/>
          </ac:spMkLst>
        </pc:spChg>
        <pc:spChg chg="add">
          <ac:chgData name="1705043 - Kawshik Kumar Paul" userId="S::1705043@cse.buet.ac.bd::63c9df35-baf1-48c4-b6f6-db4497e010e7" providerId="AD" clId="Web-{A98ED0F7-E5FA-44D2-8D48-750539CAF0AF}" dt="2022-05-21T07:20:55.923" v="50"/>
          <ac:spMkLst>
            <pc:docMk/>
            <pc:sldMk cId="135642327" sldId="260"/>
            <ac:spMk id="16" creationId="{E0CBAC23-2E3F-4A90-BA59-F8299F6A5439}"/>
          </ac:spMkLst>
        </pc:spChg>
        <pc:graphicFrameChg chg="add modGraphic">
          <ac:chgData name="1705043 - Kawshik Kumar Paul" userId="S::1705043@cse.buet.ac.bd::63c9df35-baf1-48c4-b6f6-db4497e010e7" providerId="AD" clId="Web-{A98ED0F7-E5FA-44D2-8D48-750539CAF0AF}" dt="2022-05-21T07:22:24.800" v="54" actId="20577"/>
          <ac:graphicFrameMkLst>
            <pc:docMk/>
            <pc:sldMk cId="135642327" sldId="260"/>
            <ac:graphicFrameMk id="17" creationId="{42DB1CC1-839B-867F-2EE2-E39B5EA89AEF}"/>
          </ac:graphicFrameMkLst>
        </pc:graphicFrameChg>
        <pc:picChg chg="del">
          <ac:chgData name="1705043 - Kawshik Kumar Paul" userId="S::1705043@cse.buet.ac.bd::63c9df35-baf1-48c4-b6f6-db4497e010e7" providerId="AD" clId="Web-{A98ED0F7-E5FA-44D2-8D48-750539CAF0AF}" dt="2022-05-21T07:17:53.387" v="13"/>
          <ac:picMkLst>
            <pc:docMk/>
            <pc:sldMk cId="135642327" sldId="260"/>
            <ac:picMk id="5" creationId="{CF7083FC-FFA7-4F47-BB9A-301D4D8C8D6D}"/>
          </ac:picMkLst>
        </pc:picChg>
        <pc:picChg chg="add del">
          <ac:chgData name="1705043 - Kawshik Kumar Paul" userId="S::1705043@cse.buet.ac.bd::63c9df35-baf1-48c4-b6f6-db4497e010e7" providerId="AD" clId="Web-{A98ED0F7-E5FA-44D2-8D48-750539CAF0AF}" dt="2022-05-21T07:20:55.907" v="49"/>
          <ac:picMkLst>
            <pc:docMk/>
            <pc:sldMk cId="135642327" sldId="260"/>
            <ac:picMk id="10" creationId="{49707CD6-EDF9-B2B0-F70C-4AA3451FDD95}"/>
          </ac:picMkLst>
        </pc:picChg>
        <pc:cxnChg chg="add del">
          <ac:chgData name="1705043 - Kawshik Kumar Paul" userId="S::1705043@cse.buet.ac.bd::63c9df35-baf1-48c4-b6f6-db4497e010e7" providerId="AD" clId="Web-{A98ED0F7-E5FA-44D2-8D48-750539CAF0AF}" dt="2022-05-21T07:20:55.907" v="49"/>
          <ac:cxnSpMkLst>
            <pc:docMk/>
            <pc:sldMk cId="135642327" sldId="260"/>
            <ac:cxnSpMk id="12" creationId="{A7F400EE-A8A5-48AF-B4D6-291B52C6F0B0}"/>
          </ac:cxnSpMkLst>
        </pc:cxnChg>
      </pc:sldChg>
    </pc:docChg>
  </pc:docChgLst>
  <pc:docChgLst>
    <pc:chgData name="1705043 - Kawshik Kumar Paul" userId="S::1705043@cse.buet.ac.bd::63c9df35-baf1-48c4-b6f6-db4497e010e7" providerId="AD" clId="Web-{0178A9ED-576E-A2DB-DF89-6C98F88FDFA6}"/>
    <pc:docChg chg="addSld delSld modSld sldOrd">
      <pc:chgData name="1705043 - Kawshik Kumar Paul" userId="S::1705043@cse.buet.ac.bd::63c9df35-baf1-48c4-b6f6-db4497e010e7" providerId="AD" clId="Web-{0178A9ED-576E-A2DB-DF89-6C98F88FDFA6}" dt="2022-05-21T07:55:17.226" v="214"/>
      <pc:docMkLst>
        <pc:docMk/>
      </pc:docMkLst>
      <pc:sldChg chg="del">
        <pc:chgData name="1705043 - Kawshik Kumar Paul" userId="S::1705043@cse.buet.ac.bd::63c9df35-baf1-48c4-b6f6-db4497e010e7" providerId="AD" clId="Web-{0178A9ED-576E-A2DB-DF89-6C98F88FDFA6}" dt="2022-05-21T07:29:18.363" v="0"/>
        <pc:sldMkLst>
          <pc:docMk/>
          <pc:sldMk cId="1152511497" sldId="261"/>
        </pc:sldMkLst>
      </pc:sldChg>
      <pc:sldChg chg="addSp delSp modSp mod setBg">
        <pc:chgData name="1705043 - Kawshik Kumar Paul" userId="S::1705043@cse.buet.ac.bd::63c9df35-baf1-48c4-b6f6-db4497e010e7" providerId="AD" clId="Web-{0178A9ED-576E-A2DB-DF89-6C98F88FDFA6}" dt="2022-05-21T07:53:05.629" v="210"/>
        <pc:sldMkLst>
          <pc:docMk/>
          <pc:sldMk cId="1567029968" sldId="263"/>
        </pc:sldMkLst>
        <pc:spChg chg="mod">
          <ac:chgData name="1705043 - Kawshik Kumar Paul" userId="S::1705043@cse.buet.ac.bd::63c9df35-baf1-48c4-b6f6-db4497e010e7" providerId="AD" clId="Web-{0178A9ED-576E-A2DB-DF89-6C98F88FDFA6}" dt="2022-05-21T07:53:05.629" v="210"/>
          <ac:spMkLst>
            <pc:docMk/>
            <pc:sldMk cId="1567029968" sldId="263"/>
            <ac:spMk id="2" creationId="{0304C912-A183-4FFB-B3E9-09836591963E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33:48.494" v="46"/>
          <ac:spMkLst>
            <pc:docMk/>
            <pc:sldMk cId="1567029968" sldId="263"/>
            <ac:spMk id="10" creationId="{345A976A-8DE3-4B67-B94B-2044FDD12899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33:48.494" v="46"/>
          <ac:spMkLst>
            <pc:docMk/>
            <pc:sldMk cId="1567029968" sldId="263"/>
            <ac:spMk id="12" creationId="{6EAAA1B9-2DDB-49C9-A037-A523D2F13C15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7:24.512" v="149"/>
          <ac:spMkLst>
            <pc:docMk/>
            <pc:sldMk cId="1567029968" sldId="263"/>
            <ac:spMk id="15" creationId="{6D19922F-AD68-4E94-85E8-0AA44A1B1AFC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7:24.465" v="148"/>
          <ac:spMkLst>
            <pc:docMk/>
            <pc:sldMk cId="1567029968" sldId="263"/>
            <ac:spMk id="17" creationId="{6C4028FD-8BAA-4A19-BFDE-594D991B7552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53:05.629" v="210"/>
          <ac:spMkLst>
            <pc:docMk/>
            <pc:sldMk cId="1567029968" sldId="263"/>
            <ac:spMk id="19" creationId="{955A2079-FA98-4876-80F0-72364A7D2EA4}"/>
          </ac:spMkLst>
        </pc:spChg>
        <pc:spChg chg="add">
          <ac:chgData name="1705043 - Kawshik Kumar Paul" userId="S::1705043@cse.buet.ac.bd::63c9df35-baf1-48c4-b6f6-db4497e010e7" providerId="AD" clId="Web-{0178A9ED-576E-A2DB-DF89-6C98F88FDFA6}" dt="2022-05-21T07:53:05.629" v="210"/>
          <ac:spMkLst>
            <pc:docMk/>
            <pc:sldMk cId="1567029968" sldId="263"/>
            <ac:spMk id="21" creationId="{DCC231C8-C761-4B31-9B1C-C6D19248C6B3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33:55.104" v="48"/>
          <ac:spMkLst>
            <pc:docMk/>
            <pc:sldMk cId="1567029968" sldId="263"/>
            <ac:spMk id="27" creationId="{3A5B4632-C963-4296-86F0-79AA9EA5AE98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33:59.276" v="50"/>
          <ac:spMkLst>
            <pc:docMk/>
            <pc:sldMk cId="1567029968" sldId="263"/>
            <ac:spMk id="29" creationId="{6D19922F-AD68-4E94-85E8-0AA44A1B1AFC}"/>
          </ac:spMkLst>
        </pc:spChg>
        <pc:grpChg chg="add del">
          <ac:chgData name="1705043 - Kawshik Kumar Paul" userId="S::1705043@cse.buet.ac.bd::63c9df35-baf1-48c4-b6f6-db4497e010e7" providerId="AD" clId="Web-{0178A9ED-576E-A2DB-DF89-6C98F88FDFA6}" dt="2022-05-21T07:33:48.494" v="46"/>
          <ac:grpSpMkLst>
            <pc:docMk/>
            <pc:sldMk cId="1567029968" sldId="263"/>
            <ac:grpSpMk id="13" creationId="{08701F99-7E4C-4B92-A4B5-307CDFB7A4DE}"/>
          </ac:grpSpMkLst>
        </pc:grpChg>
        <pc:grpChg chg="add del">
          <ac:chgData name="1705043 - Kawshik Kumar Paul" userId="S::1705043@cse.buet.ac.bd::63c9df35-baf1-48c4-b6f6-db4497e010e7" providerId="AD" clId="Web-{0178A9ED-576E-A2DB-DF89-6C98F88FDFA6}" dt="2022-05-21T07:33:48.494" v="46"/>
          <ac:grpSpMkLst>
            <pc:docMk/>
            <pc:sldMk cId="1567029968" sldId="263"/>
            <ac:grpSpMk id="14" creationId="{B441F8D5-EBCE-4FB9-91A9-3425971C1F99}"/>
          </ac:grpSpMkLst>
        </pc:grpChg>
        <pc:graphicFrameChg chg="mod modGraphic">
          <ac:chgData name="1705043 - Kawshik Kumar Paul" userId="S::1705043@cse.buet.ac.bd::63c9df35-baf1-48c4-b6f6-db4497e010e7" providerId="AD" clId="Web-{0178A9ED-576E-A2DB-DF89-6C98F88FDFA6}" dt="2022-05-21T07:53:05.629" v="210"/>
          <ac:graphicFrameMkLst>
            <pc:docMk/>
            <pc:sldMk cId="1567029968" sldId="263"/>
            <ac:graphicFrameMk id="5" creationId="{4AD9AA5F-1E29-4AEA-9FA3-660E84463B50}"/>
          </ac:graphicFrameMkLst>
        </pc:graphicFrameChg>
        <pc:picChg chg="add del">
          <ac:chgData name="1705043 - Kawshik Kumar Paul" userId="S::1705043@cse.buet.ac.bd::63c9df35-baf1-48c4-b6f6-db4497e010e7" providerId="AD" clId="Web-{0178A9ED-576E-A2DB-DF89-6C98F88FDFA6}" dt="2022-05-21T07:34:06.760" v="52"/>
          <ac:picMkLst>
            <pc:docMk/>
            <pc:sldMk cId="1567029968" sldId="263"/>
            <ac:picMk id="7" creationId="{944CFEAD-E1AE-474A-7233-540B46BFCB56}"/>
          </ac:picMkLst>
        </pc:picChg>
      </pc:sldChg>
      <pc:sldChg chg="addSp delSp modSp mod ord setBg">
        <pc:chgData name="1705043 - Kawshik Kumar Paul" userId="S::1705043@cse.buet.ac.bd::63c9df35-baf1-48c4-b6f6-db4497e010e7" providerId="AD" clId="Web-{0178A9ED-576E-A2DB-DF89-6C98F88FDFA6}" dt="2022-05-21T07:52:34.363" v="196"/>
        <pc:sldMkLst>
          <pc:docMk/>
          <pc:sldMk cId="2035829522" sldId="264"/>
        </pc:sldMkLst>
        <pc:spChg chg="mod">
          <ac:chgData name="1705043 - Kawshik Kumar Paul" userId="S::1705043@cse.buet.ac.bd::63c9df35-baf1-48c4-b6f6-db4497e010e7" providerId="AD" clId="Web-{0178A9ED-576E-A2DB-DF89-6C98F88FDFA6}" dt="2022-05-21T07:46:59.777" v="146"/>
          <ac:spMkLst>
            <pc:docMk/>
            <pc:sldMk cId="2035829522" sldId="264"/>
            <ac:spMk id="2" creationId="{81EC8215-2487-4702-82DF-650DCBECA9B0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4:22.836" v="130"/>
          <ac:spMkLst>
            <pc:docMk/>
            <pc:sldMk cId="2035829522" sldId="264"/>
            <ac:spMk id="10" creationId="{6D19922F-AD68-4E94-85E8-0AA44A1B1AFC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4:22.790" v="129"/>
          <ac:spMkLst>
            <pc:docMk/>
            <pc:sldMk cId="2035829522" sldId="264"/>
            <ac:spMk id="15" creationId="{6D19922F-AD68-4E94-85E8-0AA44A1B1AFC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6:59.777" v="146"/>
          <ac:spMkLst>
            <pc:docMk/>
            <pc:sldMk cId="2035829522" sldId="264"/>
            <ac:spMk id="17" creationId="{6D19922F-AD68-4E94-85E8-0AA44A1B1AFC}"/>
          </ac:spMkLst>
        </pc:spChg>
        <pc:spChg chg="add">
          <ac:chgData name="1705043 - Kawshik Kumar Paul" userId="S::1705043@cse.buet.ac.bd::63c9df35-baf1-48c4-b6f6-db4497e010e7" providerId="AD" clId="Web-{0178A9ED-576E-A2DB-DF89-6C98F88FDFA6}" dt="2022-05-21T07:46:59.777" v="146"/>
          <ac:spMkLst>
            <pc:docMk/>
            <pc:sldMk cId="2035829522" sldId="264"/>
            <ac:spMk id="22" creationId="{6C4028FD-8BAA-4A19-BFDE-594D991B7552}"/>
          </ac:spMkLst>
        </pc:spChg>
        <pc:graphicFrameChg chg="mod modGraphic">
          <ac:chgData name="1705043 - Kawshik Kumar Paul" userId="S::1705043@cse.buet.ac.bd::63c9df35-baf1-48c4-b6f6-db4497e010e7" providerId="AD" clId="Web-{0178A9ED-576E-A2DB-DF89-6C98F88FDFA6}" dt="2022-05-21T07:46:59.777" v="146"/>
          <ac:graphicFrameMkLst>
            <pc:docMk/>
            <pc:sldMk cId="2035829522" sldId="264"/>
            <ac:graphicFrameMk id="5" creationId="{2733ADEF-E7E9-47EA-A30E-98D5A0A99C41}"/>
          </ac:graphicFrameMkLst>
        </pc:graphicFrameChg>
      </pc:sldChg>
      <pc:sldChg chg="del">
        <pc:chgData name="1705043 - Kawshik Kumar Paul" userId="S::1705043@cse.buet.ac.bd::63c9df35-baf1-48c4-b6f6-db4497e010e7" providerId="AD" clId="Web-{0178A9ED-576E-A2DB-DF89-6C98F88FDFA6}" dt="2022-05-21T07:53:24.301" v="211"/>
        <pc:sldMkLst>
          <pc:docMk/>
          <pc:sldMk cId="1959353891" sldId="266"/>
        </pc:sldMkLst>
      </pc:sldChg>
      <pc:sldChg chg="del">
        <pc:chgData name="1705043 - Kawshik Kumar Paul" userId="S::1705043@cse.buet.ac.bd::63c9df35-baf1-48c4-b6f6-db4497e010e7" providerId="AD" clId="Web-{0178A9ED-576E-A2DB-DF89-6C98F88FDFA6}" dt="2022-05-21T07:55:17.226" v="214"/>
        <pc:sldMkLst>
          <pc:docMk/>
          <pc:sldMk cId="973753694" sldId="268"/>
        </pc:sldMkLst>
      </pc:sldChg>
      <pc:sldChg chg="del">
        <pc:chgData name="1705043 - Kawshik Kumar Paul" userId="S::1705043@cse.buet.ac.bd::63c9df35-baf1-48c4-b6f6-db4497e010e7" providerId="AD" clId="Web-{0178A9ED-576E-A2DB-DF89-6C98F88FDFA6}" dt="2022-05-21T07:53:44.005" v="213"/>
        <pc:sldMkLst>
          <pc:docMk/>
          <pc:sldMk cId="4134274112" sldId="271"/>
        </pc:sldMkLst>
      </pc:sldChg>
      <pc:sldChg chg="add del">
        <pc:chgData name="1705043 - Kawshik Kumar Paul" userId="S::1705043@cse.buet.ac.bd::63c9df35-baf1-48c4-b6f6-db4497e010e7" providerId="AD" clId="Web-{0178A9ED-576E-A2DB-DF89-6C98F88FDFA6}" dt="2022-05-21T07:38:46.345" v="87"/>
        <pc:sldMkLst>
          <pc:docMk/>
          <pc:sldMk cId="1976514620" sldId="273"/>
        </pc:sldMkLst>
      </pc:sldChg>
      <pc:sldChg chg="del">
        <pc:chgData name="1705043 - Kawshik Kumar Paul" userId="S::1705043@cse.buet.ac.bd::63c9df35-baf1-48c4-b6f6-db4497e010e7" providerId="AD" clId="Web-{0178A9ED-576E-A2DB-DF89-6C98F88FDFA6}" dt="2022-05-21T07:38:56.282" v="88"/>
        <pc:sldMkLst>
          <pc:docMk/>
          <pc:sldMk cId="2481274861" sldId="274"/>
        </pc:sldMkLst>
      </pc:sldChg>
      <pc:sldChg chg="addSp delSp modSp mod setBg">
        <pc:chgData name="1705043 - Kawshik Kumar Paul" userId="S::1705043@cse.buet.ac.bd::63c9df35-baf1-48c4-b6f6-db4497e010e7" providerId="AD" clId="Web-{0178A9ED-576E-A2DB-DF89-6C98F88FDFA6}" dt="2022-05-21T07:49:14.858" v="159"/>
        <pc:sldMkLst>
          <pc:docMk/>
          <pc:sldMk cId="589405947" sldId="276"/>
        </pc:sldMkLst>
        <pc:spChg chg="mod">
          <ac:chgData name="1705043 - Kawshik Kumar Paul" userId="S::1705043@cse.buet.ac.bd::63c9df35-baf1-48c4-b6f6-db4497e010e7" providerId="AD" clId="Web-{0178A9ED-576E-A2DB-DF89-6C98F88FDFA6}" dt="2022-05-21T07:49:14.858" v="159"/>
          <ac:spMkLst>
            <pc:docMk/>
            <pc:sldMk cId="589405947" sldId="276"/>
            <ac:spMk id="2" creationId="{398046BB-901A-4349-87E2-58D19609D15D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8:54.499" v="154"/>
          <ac:spMkLst>
            <pc:docMk/>
            <pc:sldMk cId="589405947" sldId="276"/>
            <ac:spMk id="21" creationId="{04812C46-200A-4DEB-A05E-3ED6C68C2387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9:05.874" v="156"/>
          <ac:spMkLst>
            <pc:docMk/>
            <pc:sldMk cId="589405947" sldId="276"/>
            <ac:spMk id="23" creationId="{E51BA4DF-2BD4-4EC2-B1DB-B27C8AC71864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9:14.827" v="158"/>
          <ac:spMkLst>
            <pc:docMk/>
            <pc:sldMk cId="589405947" sldId="276"/>
            <ac:spMk id="31" creationId="{18AC8E79-ECD6-4F34-BE5A-9F5E850E850A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9:14.827" v="158"/>
          <ac:spMkLst>
            <pc:docMk/>
            <pc:sldMk cId="589405947" sldId="276"/>
            <ac:spMk id="33" creationId="{7D2BE1BB-2AB2-4D7E-9E27-8D245181B513}"/>
          </ac:spMkLst>
        </pc:spChg>
        <pc:spChg chg="add">
          <ac:chgData name="1705043 - Kawshik Kumar Paul" userId="S::1705043@cse.buet.ac.bd::63c9df35-baf1-48c4-b6f6-db4497e010e7" providerId="AD" clId="Web-{0178A9ED-576E-A2DB-DF89-6C98F88FDFA6}" dt="2022-05-21T07:49:14.858" v="159"/>
          <ac:spMkLst>
            <pc:docMk/>
            <pc:sldMk cId="589405947" sldId="276"/>
            <ac:spMk id="38" creationId="{E51BA4DF-2BD4-4EC2-B1DB-B27C8AC71864}"/>
          </ac:spMkLst>
        </pc:spChg>
        <pc:grpChg chg="add del">
          <ac:chgData name="1705043 - Kawshik Kumar Paul" userId="S::1705043@cse.buet.ac.bd::63c9df35-baf1-48c4-b6f6-db4497e010e7" providerId="AD" clId="Web-{0178A9ED-576E-A2DB-DF89-6C98F88FDFA6}" dt="2022-05-21T07:49:14.827" v="158"/>
          <ac:grpSpMkLst>
            <pc:docMk/>
            <pc:sldMk cId="589405947" sldId="276"/>
            <ac:grpSpMk id="25" creationId="{22A1615C-2156-4B15-BF3E-39794B37905E}"/>
          </ac:grpSpMkLst>
        </pc:grpChg>
        <pc:graphicFrameChg chg="mod modGraphic">
          <ac:chgData name="1705043 - Kawshik Kumar Paul" userId="S::1705043@cse.buet.ac.bd::63c9df35-baf1-48c4-b6f6-db4497e010e7" providerId="AD" clId="Web-{0178A9ED-576E-A2DB-DF89-6C98F88FDFA6}" dt="2022-05-21T07:49:14.858" v="159"/>
          <ac:graphicFrameMkLst>
            <pc:docMk/>
            <pc:sldMk cId="589405947" sldId="276"/>
            <ac:graphicFrameMk id="16" creationId="{891721BF-FAB8-476C-8D80-1F3C4CFC5457}"/>
          </ac:graphicFrameMkLst>
        </pc:graphicFrameChg>
      </pc:sldChg>
      <pc:sldChg chg="modSp ord">
        <pc:chgData name="1705043 - Kawshik Kumar Paul" userId="S::1705043@cse.buet.ac.bd::63c9df35-baf1-48c4-b6f6-db4497e010e7" providerId="AD" clId="Web-{0178A9ED-576E-A2DB-DF89-6C98F88FDFA6}" dt="2022-05-21T07:51:49.237" v="193"/>
        <pc:sldMkLst>
          <pc:docMk/>
          <pc:sldMk cId="2467006635" sldId="277"/>
        </pc:sldMkLst>
        <pc:spChg chg="mod">
          <ac:chgData name="1705043 - Kawshik Kumar Paul" userId="S::1705043@cse.buet.ac.bd::63c9df35-baf1-48c4-b6f6-db4497e010e7" providerId="AD" clId="Web-{0178A9ED-576E-A2DB-DF89-6C98F88FDFA6}" dt="2022-05-21T07:49:52.859" v="165" actId="20577"/>
          <ac:spMkLst>
            <pc:docMk/>
            <pc:sldMk cId="2467006635" sldId="277"/>
            <ac:spMk id="2" creationId="{86D9B08D-D443-4F48-88CB-49E4B89DF145}"/>
          </ac:spMkLst>
        </pc:spChg>
        <pc:graphicFrameChg chg="modGraphic">
          <ac:chgData name="1705043 - Kawshik Kumar Paul" userId="S::1705043@cse.buet.ac.bd::63c9df35-baf1-48c4-b6f6-db4497e010e7" providerId="AD" clId="Web-{0178A9ED-576E-A2DB-DF89-6C98F88FDFA6}" dt="2022-05-21T07:51:29.111" v="192"/>
          <ac:graphicFrameMkLst>
            <pc:docMk/>
            <pc:sldMk cId="2467006635" sldId="277"/>
            <ac:graphicFrameMk id="6" creationId="{1741C5D0-308C-4B2E-9263-CEC0701B87A0}"/>
          </ac:graphicFrameMkLst>
        </pc:graphicFrameChg>
      </pc:sldChg>
      <pc:sldChg chg="del">
        <pc:chgData name="1705043 - Kawshik Kumar Paul" userId="S::1705043@cse.buet.ac.bd::63c9df35-baf1-48c4-b6f6-db4497e010e7" providerId="AD" clId="Web-{0178A9ED-576E-A2DB-DF89-6C98F88FDFA6}" dt="2022-05-21T07:53:31.583" v="212"/>
        <pc:sldMkLst>
          <pc:docMk/>
          <pc:sldMk cId="931092794" sldId="278"/>
        </pc:sldMkLst>
      </pc:sldChg>
      <pc:sldChg chg="addSp delSp modSp add mod ord replId setBg">
        <pc:chgData name="1705043 - Kawshik Kumar Paul" userId="S::1705043@cse.buet.ac.bd::63c9df35-baf1-48c4-b6f6-db4497e010e7" providerId="AD" clId="Web-{0178A9ED-576E-A2DB-DF89-6C98F88FDFA6}" dt="2022-05-21T07:52:06.675" v="194"/>
        <pc:sldMkLst>
          <pc:docMk/>
          <pc:sldMk cId="3354599490" sldId="280"/>
        </pc:sldMkLst>
        <pc:spChg chg="mod">
          <ac:chgData name="1705043 - Kawshik Kumar Paul" userId="S::1705043@cse.buet.ac.bd::63c9df35-baf1-48c4-b6f6-db4497e010e7" providerId="AD" clId="Web-{0178A9ED-576E-A2DB-DF89-6C98F88FDFA6}" dt="2022-05-21T07:46:38.636" v="145"/>
          <ac:spMkLst>
            <pc:docMk/>
            <pc:sldMk cId="3354599490" sldId="280"/>
            <ac:spMk id="2" creationId="{81EC8215-2487-4702-82DF-650DCBECA9B0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6:38.636" v="145"/>
          <ac:spMkLst>
            <pc:docMk/>
            <pc:sldMk cId="3354599490" sldId="280"/>
            <ac:spMk id="10" creationId="{6D19922F-AD68-4E94-85E8-0AA44A1B1AFC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6:18.183" v="140"/>
          <ac:spMkLst>
            <pc:docMk/>
            <pc:sldMk cId="3354599490" sldId="280"/>
            <ac:spMk id="15" creationId="{345A976A-8DE3-4B67-B94B-2044FDD12899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6:18.183" v="140"/>
          <ac:spMkLst>
            <pc:docMk/>
            <pc:sldMk cId="3354599490" sldId="280"/>
            <ac:spMk id="17" creationId="{6EAAA1B9-2DDB-49C9-A037-A523D2F13C15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6:28.105" v="142"/>
          <ac:spMkLst>
            <pc:docMk/>
            <pc:sldMk cId="3354599490" sldId="280"/>
            <ac:spMk id="31" creationId="{6D19922F-AD68-4E94-85E8-0AA44A1B1AFC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6:38.605" v="144"/>
          <ac:spMkLst>
            <pc:docMk/>
            <pc:sldMk cId="3354599490" sldId="280"/>
            <ac:spMk id="33" creationId="{345A976A-8DE3-4B67-B94B-2044FDD12899}"/>
          </ac:spMkLst>
        </pc:spChg>
        <pc:spChg chg="add del">
          <ac:chgData name="1705043 - Kawshik Kumar Paul" userId="S::1705043@cse.buet.ac.bd::63c9df35-baf1-48c4-b6f6-db4497e010e7" providerId="AD" clId="Web-{0178A9ED-576E-A2DB-DF89-6C98F88FDFA6}" dt="2022-05-21T07:46:38.605" v="144"/>
          <ac:spMkLst>
            <pc:docMk/>
            <pc:sldMk cId="3354599490" sldId="280"/>
            <ac:spMk id="34" creationId="{6EAAA1B9-2DDB-49C9-A037-A523D2F13C15}"/>
          </ac:spMkLst>
        </pc:spChg>
        <pc:spChg chg="add">
          <ac:chgData name="1705043 - Kawshik Kumar Paul" userId="S::1705043@cse.buet.ac.bd::63c9df35-baf1-48c4-b6f6-db4497e010e7" providerId="AD" clId="Web-{0178A9ED-576E-A2DB-DF89-6C98F88FDFA6}" dt="2022-05-21T07:46:38.636" v="145"/>
          <ac:spMkLst>
            <pc:docMk/>
            <pc:sldMk cId="3354599490" sldId="280"/>
            <ac:spMk id="38" creationId="{122F9423-F4B1-45D4-8445-E9991ECCBCCF}"/>
          </ac:spMkLst>
        </pc:spChg>
        <pc:grpChg chg="add del">
          <ac:chgData name="1705043 - Kawshik Kumar Paul" userId="S::1705043@cse.buet.ac.bd::63c9df35-baf1-48c4-b6f6-db4497e010e7" providerId="AD" clId="Web-{0178A9ED-576E-A2DB-DF89-6C98F88FDFA6}" dt="2022-05-21T07:46:18.183" v="140"/>
          <ac:grpSpMkLst>
            <pc:docMk/>
            <pc:sldMk cId="3354599490" sldId="280"/>
            <ac:grpSpMk id="19" creationId="{B441F8D5-EBCE-4FB9-91A9-3425971C1F99}"/>
          </ac:grpSpMkLst>
        </pc:grpChg>
        <pc:grpChg chg="add del">
          <ac:chgData name="1705043 - Kawshik Kumar Paul" userId="S::1705043@cse.buet.ac.bd::63c9df35-baf1-48c4-b6f6-db4497e010e7" providerId="AD" clId="Web-{0178A9ED-576E-A2DB-DF89-6C98F88FDFA6}" dt="2022-05-21T07:46:18.183" v="140"/>
          <ac:grpSpMkLst>
            <pc:docMk/>
            <pc:sldMk cId="3354599490" sldId="280"/>
            <ac:grpSpMk id="25" creationId="{08701F99-7E4C-4B92-A4B5-307CDFB7A4DE}"/>
          </ac:grpSpMkLst>
        </pc:grpChg>
        <pc:grpChg chg="add del">
          <ac:chgData name="1705043 - Kawshik Kumar Paul" userId="S::1705043@cse.buet.ac.bd::63c9df35-baf1-48c4-b6f6-db4497e010e7" providerId="AD" clId="Web-{0178A9ED-576E-A2DB-DF89-6C98F88FDFA6}" dt="2022-05-21T07:46:38.605" v="144"/>
          <ac:grpSpMkLst>
            <pc:docMk/>
            <pc:sldMk cId="3354599490" sldId="280"/>
            <ac:grpSpMk id="35" creationId="{76566969-F813-4CC5-B3E9-363D85B55C3B}"/>
          </ac:grpSpMkLst>
        </pc:grpChg>
        <pc:grpChg chg="add del">
          <ac:chgData name="1705043 - Kawshik Kumar Paul" userId="S::1705043@cse.buet.ac.bd::63c9df35-baf1-48c4-b6f6-db4497e010e7" providerId="AD" clId="Web-{0178A9ED-576E-A2DB-DF89-6C98F88FDFA6}" dt="2022-05-21T07:46:38.605" v="144"/>
          <ac:grpSpMkLst>
            <pc:docMk/>
            <pc:sldMk cId="3354599490" sldId="280"/>
            <ac:grpSpMk id="36" creationId="{0217D733-97B6-4C43-AF0C-5E3CB0EA132A}"/>
          </ac:grpSpMkLst>
        </pc:grpChg>
        <pc:grpChg chg="add">
          <ac:chgData name="1705043 - Kawshik Kumar Paul" userId="S::1705043@cse.buet.ac.bd::63c9df35-baf1-48c4-b6f6-db4497e010e7" providerId="AD" clId="Web-{0178A9ED-576E-A2DB-DF89-6C98F88FDFA6}" dt="2022-05-21T07:46:38.636" v="145"/>
          <ac:grpSpMkLst>
            <pc:docMk/>
            <pc:sldMk cId="3354599490" sldId="280"/>
            <ac:grpSpMk id="39" creationId="{770AE191-D2EA-45C9-A44D-830C188F74CB}"/>
          </ac:grpSpMkLst>
        </pc:grpChg>
        <pc:graphicFrameChg chg="mod modGraphic">
          <ac:chgData name="1705043 - Kawshik Kumar Paul" userId="S::1705043@cse.buet.ac.bd::63c9df35-baf1-48c4-b6f6-db4497e010e7" providerId="AD" clId="Web-{0178A9ED-576E-A2DB-DF89-6C98F88FDFA6}" dt="2022-05-21T07:46:38.636" v="145"/>
          <ac:graphicFrameMkLst>
            <pc:docMk/>
            <pc:sldMk cId="3354599490" sldId="280"/>
            <ac:graphicFrameMk id="5" creationId="{2733ADEF-E7E9-47EA-A30E-98D5A0A99C41}"/>
          </ac:graphicFrameMkLst>
        </pc:graphicFrameChg>
      </pc:sldChg>
    </pc:docChg>
  </pc:docChgLst>
  <pc:docChgLst>
    <pc:chgData name="1705042 - Sadat Shahriyar" userId="S::1705042@cse.buet.ac.bd::6245c294-68a5-4ed8-8660-658dbd3fcf0c" providerId="AD" clId="Web-{6BDAD495-CF26-B192-9BF7-CE90F62EF738}"/>
    <pc:docChg chg="addSld delSld modSld sldOrd">
      <pc:chgData name="1705042 - Sadat Shahriyar" userId="S::1705042@cse.buet.ac.bd::6245c294-68a5-4ed8-8660-658dbd3fcf0c" providerId="AD" clId="Web-{6BDAD495-CF26-B192-9BF7-CE90F62EF738}" dt="2021-11-27T14:57:41.827" v="671"/>
      <pc:docMkLst>
        <pc:docMk/>
      </pc:docMkLst>
      <pc:sldChg chg="modSp">
        <pc:chgData name="1705042 - Sadat Shahriyar" userId="S::1705042@cse.buet.ac.bd::6245c294-68a5-4ed8-8660-658dbd3fcf0c" providerId="AD" clId="Web-{6BDAD495-CF26-B192-9BF7-CE90F62EF738}" dt="2021-11-27T14:41:18.935" v="670" actId="14100"/>
        <pc:sldMkLst>
          <pc:docMk/>
          <pc:sldMk cId="109857222" sldId="256"/>
        </pc:sldMkLst>
        <pc:spChg chg="mod">
          <ac:chgData name="1705042 - Sadat Shahriyar" userId="S::1705042@cse.buet.ac.bd::6245c294-68a5-4ed8-8660-658dbd3fcf0c" providerId="AD" clId="Web-{6BDAD495-CF26-B192-9BF7-CE90F62EF738}" dt="2021-11-27T14:41:18.935" v="670" actId="14100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1705042 - Sadat Shahriyar" userId="S::1705042@cse.buet.ac.bd::6245c294-68a5-4ed8-8660-658dbd3fcf0c" providerId="AD" clId="Web-{6BDAD495-CF26-B192-9BF7-CE90F62EF738}" dt="2021-11-27T14:37:52.104" v="657" actId="1076"/>
          <ac:picMkLst>
            <pc:docMk/>
            <pc:sldMk cId="109857222" sldId="256"/>
            <ac:picMk id="3" creationId="{8FCA6E55-62DD-4962-B88B-7C75F5B5A3E7}"/>
          </ac:picMkLst>
        </pc:picChg>
      </pc:sldChg>
      <pc:sldChg chg="del">
        <pc:chgData name="1705042 - Sadat Shahriyar" userId="S::1705042@cse.buet.ac.bd::6245c294-68a5-4ed8-8660-658dbd3fcf0c" providerId="AD" clId="Web-{6BDAD495-CF26-B192-9BF7-CE90F62EF738}" dt="2021-11-27T14:57:41.827" v="671"/>
        <pc:sldMkLst>
          <pc:docMk/>
          <pc:sldMk cId="2019500930" sldId="257"/>
        </pc:sldMkLst>
      </pc:sldChg>
      <pc:sldChg chg="modSp">
        <pc:chgData name="1705042 - Sadat Shahriyar" userId="S::1705042@cse.buet.ac.bd::6245c294-68a5-4ed8-8660-658dbd3fcf0c" providerId="AD" clId="Web-{6BDAD495-CF26-B192-9BF7-CE90F62EF738}" dt="2021-11-27T13:49:41.617" v="11" actId="20577"/>
        <pc:sldMkLst>
          <pc:docMk/>
          <pc:sldMk cId="3626465924" sldId="259"/>
        </pc:sldMkLst>
        <pc:graphicFrameChg chg="modGraphic">
          <ac:chgData name="1705042 - Sadat Shahriyar" userId="S::1705042@cse.buet.ac.bd::6245c294-68a5-4ed8-8660-658dbd3fcf0c" providerId="AD" clId="Web-{6BDAD495-CF26-B192-9BF7-CE90F62EF738}" dt="2021-11-27T13:49:41.617" v="11" actId="20577"/>
          <ac:graphicFrameMkLst>
            <pc:docMk/>
            <pc:sldMk cId="3626465924" sldId="259"/>
            <ac:graphicFrameMk id="6" creationId="{D744210B-2D3A-48D6-AACC-C9C84A0950AC}"/>
          </ac:graphicFrameMkLst>
        </pc:graphicFrameChg>
      </pc:sldChg>
      <pc:sldChg chg="modSp">
        <pc:chgData name="1705042 - Sadat Shahriyar" userId="S::1705042@cse.buet.ac.bd::6245c294-68a5-4ed8-8660-658dbd3fcf0c" providerId="AD" clId="Web-{6BDAD495-CF26-B192-9BF7-CE90F62EF738}" dt="2021-11-27T13:50:28.133" v="37" actId="20577"/>
        <pc:sldMkLst>
          <pc:docMk/>
          <pc:sldMk cId="135642327" sldId="260"/>
        </pc:sldMkLst>
        <pc:spChg chg="mod">
          <ac:chgData name="1705042 - Sadat Shahriyar" userId="S::1705042@cse.buet.ac.bd::6245c294-68a5-4ed8-8660-658dbd3fcf0c" providerId="AD" clId="Web-{6BDAD495-CF26-B192-9BF7-CE90F62EF738}" dt="2021-11-27T13:50:28.133" v="37" actId="20577"/>
          <ac:spMkLst>
            <pc:docMk/>
            <pc:sldMk cId="135642327" sldId="260"/>
            <ac:spMk id="6" creationId="{EF2B1ADC-DA5F-4360-A891-50A5E50B1340}"/>
          </ac:spMkLst>
        </pc:spChg>
      </pc:sldChg>
      <pc:sldChg chg="delSp">
        <pc:chgData name="1705042 - Sadat Shahriyar" userId="S::1705042@cse.buet.ac.bd::6245c294-68a5-4ed8-8660-658dbd3fcf0c" providerId="AD" clId="Web-{6BDAD495-CF26-B192-9BF7-CE90F62EF738}" dt="2021-11-27T13:51:13.337" v="38"/>
        <pc:sldMkLst>
          <pc:docMk/>
          <pc:sldMk cId="1152511497" sldId="261"/>
        </pc:sldMkLst>
        <pc:spChg chg="del">
          <ac:chgData name="1705042 - Sadat Shahriyar" userId="S::1705042@cse.buet.ac.bd::6245c294-68a5-4ed8-8660-658dbd3fcf0c" providerId="AD" clId="Web-{6BDAD495-CF26-B192-9BF7-CE90F62EF738}" dt="2021-11-27T13:51:13.337" v="38"/>
          <ac:spMkLst>
            <pc:docMk/>
            <pc:sldMk cId="1152511497" sldId="261"/>
            <ac:spMk id="8" creationId="{A5694DD5-9C17-4B3C-AC6D-8C37BAFCEAEB}"/>
          </ac:spMkLst>
        </pc:spChg>
      </pc:sldChg>
      <pc:sldChg chg="modSp">
        <pc:chgData name="1705042 - Sadat Shahriyar" userId="S::1705042@cse.buet.ac.bd::6245c294-68a5-4ed8-8660-658dbd3fcf0c" providerId="AD" clId="Web-{6BDAD495-CF26-B192-9BF7-CE90F62EF738}" dt="2021-11-27T13:52:04.197" v="46" actId="20577"/>
        <pc:sldMkLst>
          <pc:docMk/>
          <pc:sldMk cId="1567029968" sldId="263"/>
        </pc:sldMkLst>
        <pc:graphicFrameChg chg="modGraphic">
          <ac:chgData name="1705042 - Sadat Shahriyar" userId="S::1705042@cse.buet.ac.bd::6245c294-68a5-4ed8-8660-658dbd3fcf0c" providerId="AD" clId="Web-{6BDAD495-CF26-B192-9BF7-CE90F62EF738}" dt="2021-11-27T13:52:04.197" v="46" actId="20577"/>
          <ac:graphicFrameMkLst>
            <pc:docMk/>
            <pc:sldMk cId="1567029968" sldId="263"/>
            <ac:graphicFrameMk id="5" creationId="{4AD9AA5F-1E29-4AEA-9FA3-660E84463B50}"/>
          </ac:graphicFrameMkLst>
        </pc:graphicFrameChg>
      </pc:sldChg>
      <pc:sldChg chg="addSp delSp modSp">
        <pc:chgData name="1705042 - Sadat Shahriyar" userId="S::1705042@cse.buet.ac.bd::6245c294-68a5-4ed8-8660-658dbd3fcf0c" providerId="AD" clId="Web-{6BDAD495-CF26-B192-9BF7-CE90F62EF738}" dt="2021-11-27T13:54:24.309" v="65"/>
        <pc:sldMkLst>
          <pc:docMk/>
          <pc:sldMk cId="2035829522" sldId="264"/>
        </pc:sldMkLst>
        <pc:spChg chg="del">
          <ac:chgData name="1705042 - Sadat Shahriyar" userId="S::1705042@cse.buet.ac.bd::6245c294-68a5-4ed8-8660-658dbd3fcf0c" providerId="AD" clId="Web-{6BDAD495-CF26-B192-9BF7-CE90F62EF738}" dt="2021-11-27T13:54:24.309" v="65"/>
          <ac:spMkLst>
            <pc:docMk/>
            <pc:sldMk cId="2035829522" sldId="264"/>
            <ac:spMk id="9" creationId="{60B7752B-728D-4CA3-8923-C4F7F77029E3}"/>
          </ac:spMkLst>
        </pc:spChg>
        <pc:spChg chg="del">
          <ac:chgData name="1705042 - Sadat Shahriyar" userId="S::1705042@cse.buet.ac.bd::6245c294-68a5-4ed8-8660-658dbd3fcf0c" providerId="AD" clId="Web-{6BDAD495-CF26-B192-9BF7-CE90F62EF738}" dt="2021-11-27T13:54:24.309" v="65"/>
          <ac:spMkLst>
            <pc:docMk/>
            <pc:sldMk cId="2035829522" sldId="264"/>
            <ac:spMk id="11" creationId="{429899A3-416E-4DB5-846D-023526052013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3:54:24.309" v="65"/>
          <ac:spMkLst>
            <pc:docMk/>
            <pc:sldMk cId="2035829522" sldId="264"/>
            <ac:spMk id="16" creationId="{60B7752B-728D-4CA3-8923-C4F7F77029E3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3:54:24.309" v="65"/>
          <ac:spMkLst>
            <pc:docMk/>
            <pc:sldMk cId="2035829522" sldId="264"/>
            <ac:spMk id="18" creationId="{429899A3-416E-4DB5-846D-023526052013}"/>
          </ac:spMkLst>
        </pc:spChg>
        <pc:graphicFrameChg chg="mod modGraphic">
          <ac:chgData name="1705042 - Sadat Shahriyar" userId="S::1705042@cse.buet.ac.bd::6245c294-68a5-4ed8-8660-658dbd3fcf0c" providerId="AD" clId="Web-{6BDAD495-CF26-B192-9BF7-CE90F62EF738}" dt="2021-11-27T13:54:24.309" v="65"/>
          <ac:graphicFrameMkLst>
            <pc:docMk/>
            <pc:sldMk cId="2035829522" sldId="264"/>
            <ac:graphicFrameMk id="5" creationId="{2733ADEF-E7E9-47EA-A30E-98D5A0A99C41}"/>
          </ac:graphicFrameMkLst>
        </pc:graphicFrameChg>
      </pc:sldChg>
      <pc:sldChg chg="del">
        <pc:chgData name="1705042 - Sadat Shahriyar" userId="S::1705042@cse.buet.ac.bd::6245c294-68a5-4ed8-8660-658dbd3fcf0c" providerId="AD" clId="Web-{6BDAD495-CF26-B192-9BF7-CE90F62EF738}" dt="2021-11-27T14:32:40.536" v="593"/>
        <pc:sldMkLst>
          <pc:docMk/>
          <pc:sldMk cId="3931625838" sldId="265"/>
        </pc:sldMkLst>
      </pc:sldChg>
      <pc:sldChg chg="modSp">
        <pc:chgData name="1705042 - Sadat Shahriyar" userId="S::1705042@cse.buet.ac.bd::6245c294-68a5-4ed8-8660-658dbd3fcf0c" providerId="AD" clId="Web-{6BDAD495-CF26-B192-9BF7-CE90F62EF738}" dt="2021-11-27T14:20:08.242" v="466" actId="20577"/>
        <pc:sldMkLst>
          <pc:docMk/>
          <pc:sldMk cId="1959353891" sldId="266"/>
        </pc:sldMkLst>
        <pc:graphicFrameChg chg="modGraphic">
          <ac:chgData name="1705042 - Sadat Shahriyar" userId="S::1705042@cse.buet.ac.bd::6245c294-68a5-4ed8-8660-658dbd3fcf0c" providerId="AD" clId="Web-{6BDAD495-CF26-B192-9BF7-CE90F62EF738}" dt="2021-11-27T14:20:08.242" v="466" actId="20577"/>
          <ac:graphicFrameMkLst>
            <pc:docMk/>
            <pc:sldMk cId="1959353891" sldId="266"/>
            <ac:graphicFrameMk id="10" creationId="{37B401DA-1FEC-48C2-8056-EC05591011E0}"/>
          </ac:graphicFrameMkLst>
        </pc:graphicFrameChg>
      </pc:sldChg>
      <pc:sldChg chg="del">
        <pc:chgData name="1705042 - Sadat Shahriyar" userId="S::1705042@cse.buet.ac.bd::6245c294-68a5-4ed8-8660-658dbd3fcf0c" providerId="AD" clId="Web-{6BDAD495-CF26-B192-9BF7-CE90F62EF738}" dt="2021-11-27T14:32:14.223" v="590"/>
        <pc:sldMkLst>
          <pc:docMk/>
          <pc:sldMk cId="700759526" sldId="267"/>
        </pc:sldMkLst>
      </pc:sldChg>
      <pc:sldChg chg="modSp ord">
        <pc:chgData name="1705042 - Sadat Shahriyar" userId="S::1705042@cse.buet.ac.bd::6245c294-68a5-4ed8-8660-658dbd3fcf0c" providerId="AD" clId="Web-{6BDAD495-CF26-B192-9BF7-CE90F62EF738}" dt="2021-11-27T14:32:27.348" v="592" actId="20577"/>
        <pc:sldMkLst>
          <pc:docMk/>
          <pc:sldMk cId="973753694" sldId="268"/>
        </pc:sldMkLst>
        <pc:spChg chg="mod">
          <ac:chgData name="1705042 - Sadat Shahriyar" userId="S::1705042@cse.buet.ac.bd::6245c294-68a5-4ed8-8660-658dbd3fcf0c" providerId="AD" clId="Web-{6BDAD495-CF26-B192-9BF7-CE90F62EF738}" dt="2021-11-27T14:13:51.845" v="374" actId="20577"/>
          <ac:spMkLst>
            <pc:docMk/>
            <pc:sldMk cId="973753694" sldId="268"/>
            <ac:spMk id="2" creationId="{65241538-592A-4D8A-996F-D22901C36C4A}"/>
          </ac:spMkLst>
        </pc:spChg>
        <pc:spChg chg="mod">
          <ac:chgData name="1705042 - Sadat Shahriyar" userId="S::1705042@cse.buet.ac.bd::6245c294-68a5-4ed8-8660-658dbd3fcf0c" providerId="AD" clId="Web-{6BDAD495-CF26-B192-9BF7-CE90F62EF738}" dt="2021-11-27T14:32:27.348" v="592" actId="20577"/>
          <ac:spMkLst>
            <pc:docMk/>
            <pc:sldMk cId="973753694" sldId="268"/>
            <ac:spMk id="3" creationId="{2D6F0DA0-4644-4B70-8540-4E0D918676D0}"/>
          </ac:spMkLst>
        </pc:spChg>
      </pc:sldChg>
      <pc:sldChg chg="del">
        <pc:chgData name="1705042 - Sadat Shahriyar" userId="S::1705042@cse.buet.ac.bd::6245c294-68a5-4ed8-8660-658dbd3fcf0c" providerId="AD" clId="Web-{6BDAD495-CF26-B192-9BF7-CE90F62EF738}" dt="2021-11-27T14:31:47.222" v="589"/>
        <pc:sldMkLst>
          <pc:docMk/>
          <pc:sldMk cId="2670620086" sldId="269"/>
        </pc:sldMkLst>
      </pc:sldChg>
      <pc:sldChg chg="addSp delSp modSp">
        <pc:chgData name="1705042 - Sadat Shahriyar" userId="S::1705042@cse.buet.ac.bd::6245c294-68a5-4ed8-8660-658dbd3fcf0c" providerId="AD" clId="Web-{6BDAD495-CF26-B192-9BF7-CE90F62EF738}" dt="2021-11-27T14:37:38.666" v="656"/>
        <pc:sldMkLst>
          <pc:docMk/>
          <pc:sldMk cId="2689710784" sldId="272"/>
        </pc:sldMkLst>
        <pc:spChg chg="mod">
          <ac:chgData name="1705042 - Sadat Shahriyar" userId="S::1705042@cse.buet.ac.bd::6245c294-68a5-4ed8-8660-658dbd3fcf0c" providerId="AD" clId="Web-{6BDAD495-CF26-B192-9BF7-CE90F62EF738}" dt="2021-11-27T14:37:38.666" v="656"/>
          <ac:spMkLst>
            <pc:docMk/>
            <pc:sldMk cId="2689710784" sldId="272"/>
            <ac:spMk id="2" creationId="{87740883-307C-43C0-BAF6-6B2743BACFDF}"/>
          </ac:spMkLst>
        </pc:spChg>
        <pc:spChg chg="add del mod">
          <ac:chgData name="1705042 - Sadat Shahriyar" userId="S::1705042@cse.buet.ac.bd::6245c294-68a5-4ed8-8660-658dbd3fcf0c" providerId="AD" clId="Web-{6BDAD495-CF26-B192-9BF7-CE90F62EF738}" dt="2021-11-27T14:37:35.541" v="655"/>
          <ac:spMkLst>
            <pc:docMk/>
            <pc:sldMk cId="2689710784" sldId="272"/>
            <ac:spMk id="3" creationId="{BF87A1E1-E72D-4711-AC23-F318938190AA}"/>
          </ac:spMkLst>
        </pc:spChg>
        <pc:spChg chg="del">
          <ac:chgData name="1705042 - Sadat Shahriyar" userId="S::1705042@cse.buet.ac.bd::6245c294-68a5-4ed8-8660-658dbd3fcf0c" providerId="AD" clId="Web-{6BDAD495-CF26-B192-9BF7-CE90F62EF738}" dt="2021-11-27T14:35:28.335" v="649"/>
          <ac:spMkLst>
            <pc:docMk/>
            <pc:sldMk cId="2689710784" sldId="272"/>
            <ac:spMk id="10" creationId="{82184FF4-7029-4ED7-813A-192E60608764}"/>
          </ac:spMkLst>
        </pc:spChg>
        <pc:spChg chg="del">
          <ac:chgData name="1705042 - Sadat Shahriyar" userId="S::1705042@cse.buet.ac.bd::6245c294-68a5-4ed8-8660-658dbd3fcf0c" providerId="AD" clId="Web-{6BDAD495-CF26-B192-9BF7-CE90F62EF738}" dt="2021-11-27T14:35:28.335" v="649"/>
          <ac:spMkLst>
            <pc:docMk/>
            <pc:sldMk cId="2689710784" sldId="272"/>
            <ac:spMk id="12" creationId="{AAA7AB09-557C-41AD-9113-FF9F68FA1035}"/>
          </ac:spMkLst>
        </pc:spChg>
        <pc:spChg chg="del">
          <ac:chgData name="1705042 - Sadat Shahriyar" userId="S::1705042@cse.buet.ac.bd::6245c294-68a5-4ed8-8660-658dbd3fcf0c" providerId="AD" clId="Web-{6BDAD495-CF26-B192-9BF7-CE90F62EF738}" dt="2021-11-27T14:35:28.335" v="649"/>
          <ac:spMkLst>
            <pc:docMk/>
            <pc:sldMk cId="2689710784" sldId="272"/>
            <ac:spMk id="14" creationId="{EF99ECAA-1F11-4937-BBA6-51935AB44C9D}"/>
          </ac:spMkLst>
        </pc:spChg>
        <pc:spChg chg="del">
          <ac:chgData name="1705042 - Sadat Shahriyar" userId="S::1705042@cse.buet.ac.bd::6245c294-68a5-4ed8-8660-658dbd3fcf0c" providerId="AD" clId="Web-{6BDAD495-CF26-B192-9BF7-CE90F62EF738}" dt="2021-11-27T14:35:28.335" v="649"/>
          <ac:spMkLst>
            <pc:docMk/>
            <pc:sldMk cId="2689710784" sldId="272"/>
            <ac:spMk id="22" creationId="{1DB043B4-68C6-45B9-82AC-A5800EADB8DB}"/>
          </ac:spMkLst>
        </pc:spChg>
        <pc:spChg chg="del">
          <ac:chgData name="1705042 - Sadat Shahriyar" userId="S::1705042@cse.buet.ac.bd::6245c294-68a5-4ed8-8660-658dbd3fcf0c" providerId="AD" clId="Web-{6BDAD495-CF26-B192-9BF7-CE90F62EF738}" dt="2021-11-27T14:35:28.335" v="649"/>
          <ac:spMkLst>
            <pc:docMk/>
            <pc:sldMk cId="2689710784" sldId="272"/>
            <ac:spMk id="24" creationId="{28A00A08-E4E6-4184-B484-E0E034072AE0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37:38.666" v="656"/>
          <ac:spMkLst>
            <pc:docMk/>
            <pc:sldMk cId="2689710784" sldId="272"/>
            <ac:spMk id="38" creationId="{A5931BE0-4B93-4D6C-878E-ACC59D6B4587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37:38.666" v="656"/>
          <ac:spMkLst>
            <pc:docMk/>
            <pc:sldMk cId="2689710784" sldId="272"/>
            <ac:spMk id="43" creationId="{82184FF4-7029-4ED7-813A-192E60608764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37:38.666" v="656"/>
          <ac:spMkLst>
            <pc:docMk/>
            <pc:sldMk cId="2689710784" sldId="272"/>
            <ac:spMk id="45" creationId="{AAA7AB09-557C-41AD-9113-FF9F68FA1035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37:38.666" v="656"/>
          <ac:spMkLst>
            <pc:docMk/>
            <pc:sldMk cId="2689710784" sldId="272"/>
            <ac:spMk id="47" creationId="{EF99ECAA-1F11-4937-BBA6-51935AB44C9D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37:38.666" v="656"/>
          <ac:spMkLst>
            <pc:docMk/>
            <pc:sldMk cId="2689710784" sldId="272"/>
            <ac:spMk id="55" creationId="{1DB043B4-68C6-45B9-82AC-A5800EADB8DB}"/>
          </ac:spMkLst>
        </pc:spChg>
        <pc:grpChg chg="del">
          <ac:chgData name="1705042 - Sadat Shahriyar" userId="S::1705042@cse.buet.ac.bd::6245c294-68a5-4ed8-8660-658dbd3fcf0c" providerId="AD" clId="Web-{6BDAD495-CF26-B192-9BF7-CE90F62EF738}" dt="2021-11-27T14:35:28.335" v="649"/>
          <ac:grpSpMkLst>
            <pc:docMk/>
            <pc:sldMk cId="2689710784" sldId="272"/>
            <ac:grpSpMk id="16" creationId="{79DE9FAB-6BBA-4CFE-B67D-77B47F01ECA4}"/>
          </ac:grpSpMkLst>
        </pc:grpChg>
        <pc:grpChg chg="del">
          <ac:chgData name="1705042 - Sadat Shahriyar" userId="S::1705042@cse.buet.ac.bd::6245c294-68a5-4ed8-8660-658dbd3fcf0c" providerId="AD" clId="Web-{6BDAD495-CF26-B192-9BF7-CE90F62EF738}" dt="2021-11-27T14:35:28.335" v="649"/>
          <ac:grpSpMkLst>
            <pc:docMk/>
            <pc:sldMk cId="2689710784" sldId="272"/>
            <ac:grpSpMk id="26" creationId="{0780E404-3121-4F33-AF2D-65F659A97798}"/>
          </ac:grpSpMkLst>
        </pc:grpChg>
        <pc:grpChg chg="del">
          <ac:chgData name="1705042 - Sadat Shahriyar" userId="S::1705042@cse.buet.ac.bd::6245c294-68a5-4ed8-8660-658dbd3fcf0c" providerId="AD" clId="Web-{6BDAD495-CF26-B192-9BF7-CE90F62EF738}" dt="2021-11-27T14:35:28.335" v="649"/>
          <ac:grpSpMkLst>
            <pc:docMk/>
            <pc:sldMk cId="2689710784" sldId="272"/>
            <ac:grpSpMk id="30" creationId="{4B158E9A-DBF4-4AA7-B6B7-8C8EB2FBDD68}"/>
          </ac:grpSpMkLst>
        </pc:grpChg>
        <pc:grpChg chg="add">
          <ac:chgData name="1705042 - Sadat Shahriyar" userId="S::1705042@cse.buet.ac.bd::6245c294-68a5-4ed8-8660-658dbd3fcf0c" providerId="AD" clId="Web-{6BDAD495-CF26-B192-9BF7-CE90F62EF738}" dt="2021-11-27T14:37:38.666" v="656"/>
          <ac:grpSpMkLst>
            <pc:docMk/>
            <pc:sldMk cId="2689710784" sldId="272"/>
            <ac:grpSpMk id="49" creationId="{79DE9FAB-6BBA-4CFE-B67D-77B47F01ECA4}"/>
          </ac:grpSpMkLst>
        </pc:grpChg>
        <pc:picChg chg="mod">
          <ac:chgData name="1705042 - Sadat Shahriyar" userId="S::1705042@cse.buet.ac.bd::6245c294-68a5-4ed8-8660-658dbd3fcf0c" providerId="AD" clId="Web-{6BDAD495-CF26-B192-9BF7-CE90F62EF738}" dt="2021-11-27T14:37:38.666" v="656"/>
          <ac:picMkLst>
            <pc:docMk/>
            <pc:sldMk cId="2689710784" sldId="272"/>
            <ac:picMk id="7" creationId="{B25E307B-DBFB-4142-A4DF-24A7EA42BF05}"/>
          </ac:picMkLst>
        </pc:picChg>
      </pc:sldChg>
      <pc:sldChg chg="addSp delSp modSp new mod setBg">
        <pc:chgData name="1705042 - Sadat Shahriyar" userId="S::1705042@cse.buet.ac.bd::6245c294-68a5-4ed8-8660-658dbd3fcf0c" providerId="AD" clId="Web-{6BDAD495-CF26-B192-9BF7-CE90F62EF738}" dt="2021-11-27T13:59:26.408" v="131"/>
        <pc:sldMkLst>
          <pc:docMk/>
          <pc:sldMk cId="1976514620" sldId="273"/>
        </pc:sldMkLst>
        <pc:spChg chg="mod">
          <ac:chgData name="1705042 - Sadat Shahriyar" userId="S::1705042@cse.buet.ac.bd::6245c294-68a5-4ed8-8660-658dbd3fcf0c" providerId="AD" clId="Web-{6BDAD495-CF26-B192-9BF7-CE90F62EF738}" dt="2021-11-27T13:59:26.361" v="130"/>
          <ac:spMkLst>
            <pc:docMk/>
            <pc:sldMk cId="1976514620" sldId="273"/>
            <ac:spMk id="2" creationId="{C9ED6B86-E079-431D-9E5F-3593A652A3A1}"/>
          </ac:spMkLst>
        </pc:spChg>
        <pc:spChg chg="add del mod">
          <ac:chgData name="1705042 - Sadat Shahriyar" userId="S::1705042@cse.buet.ac.bd::6245c294-68a5-4ed8-8660-658dbd3fcf0c" providerId="AD" clId="Web-{6BDAD495-CF26-B192-9BF7-CE90F62EF738}" dt="2021-11-27T13:59:26.408" v="131"/>
          <ac:spMkLst>
            <pc:docMk/>
            <pc:sldMk cId="1976514620" sldId="273"/>
            <ac:spMk id="3" creationId="{99A90F76-206D-4AD2-8734-D73624BADA79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3:59:26.361" v="130"/>
          <ac:spMkLst>
            <pc:docMk/>
            <pc:sldMk cId="1976514620" sldId="273"/>
            <ac:spMk id="5" creationId="{A5931BE0-4B93-4D6C-878E-ACC59D6B4587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3:59:26.361" v="130"/>
          <ac:spMkLst>
            <pc:docMk/>
            <pc:sldMk cId="1976514620" sldId="273"/>
            <ac:spMk id="6" creationId="{E4EDB960-BE37-4838-AAB6-6E22DA6445C5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3:58:05.485" v="120"/>
          <ac:spMkLst>
            <pc:docMk/>
            <pc:sldMk cId="1976514620" sldId="273"/>
            <ac:spMk id="8" creationId="{A5931BE0-4B93-4D6C-878E-ACC59D6B4587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3:58:05.485" v="120"/>
          <ac:spMkLst>
            <pc:docMk/>
            <pc:sldMk cId="1976514620" sldId="273"/>
            <ac:spMk id="14" creationId="{7CCE2654-1954-4F80-83E6-81BD872247E1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3:58:05.485" v="120"/>
          <ac:spMkLst>
            <pc:docMk/>
            <pc:sldMk cId="1976514620" sldId="273"/>
            <ac:spMk id="16" creationId="{401FF468-B01E-44CD-8D45-389736C046A6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3:58:05.485" v="120"/>
          <ac:spMkLst>
            <pc:docMk/>
            <pc:sldMk cId="1976514620" sldId="273"/>
            <ac:spMk id="18" creationId="{86DCA8DF-0D08-476B-8EC2-1CBC0393EB3B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3:59:26.361" v="130"/>
          <ac:spMkLst>
            <pc:docMk/>
            <pc:sldMk cId="1976514620" sldId="273"/>
            <ac:spMk id="19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3:58:05.485" v="120"/>
          <ac:spMkLst>
            <pc:docMk/>
            <pc:sldMk cId="1976514620" sldId="273"/>
            <ac:spMk id="20" creationId="{B34B48DE-4617-4FF6-BC21-1D69B10B9A31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3:59:26.361" v="130"/>
          <ac:spMkLst>
            <pc:docMk/>
            <pc:sldMk cId="1976514620" sldId="273"/>
            <ac:spMk id="21" creationId="{429899A3-416E-4DB5-846D-023526052013}"/>
          </ac:spMkLst>
        </pc:spChg>
        <pc:grpChg chg="add del">
          <ac:chgData name="1705042 - Sadat Shahriyar" userId="S::1705042@cse.buet.ac.bd::6245c294-68a5-4ed8-8660-658dbd3fcf0c" providerId="AD" clId="Web-{6BDAD495-CF26-B192-9BF7-CE90F62EF738}" dt="2021-11-27T13:58:05.485" v="120"/>
          <ac:grpSpMkLst>
            <pc:docMk/>
            <pc:sldMk cId="1976514620" sldId="273"/>
            <ac:grpSpMk id="10" creationId="{6008F0E6-D3CE-49C5-8B21-D4FD170E7BE9}"/>
          </ac:grpSpMkLst>
        </pc:grpChg>
        <pc:grpChg chg="add del">
          <ac:chgData name="1705042 - Sadat Shahriyar" userId="S::1705042@cse.buet.ac.bd::6245c294-68a5-4ed8-8660-658dbd3fcf0c" providerId="AD" clId="Web-{6BDAD495-CF26-B192-9BF7-CE90F62EF738}" dt="2021-11-27T13:59:26.361" v="130"/>
          <ac:grpSpMkLst>
            <pc:docMk/>
            <pc:sldMk cId="1976514620" sldId="273"/>
            <ac:grpSpMk id="12" creationId="{B51DF3C5-5417-4176-95C7-990706A4CD4B}"/>
          </ac:grpSpMkLst>
        </pc:grpChg>
        <pc:graphicFrameChg chg="add del">
          <ac:chgData name="1705042 - Sadat Shahriyar" userId="S::1705042@cse.buet.ac.bd::6245c294-68a5-4ed8-8660-658dbd3fcf0c" providerId="AD" clId="Web-{6BDAD495-CF26-B192-9BF7-CE90F62EF738}" dt="2021-11-27T13:59:13.861" v="128"/>
          <ac:graphicFrameMkLst>
            <pc:docMk/>
            <pc:sldMk cId="1976514620" sldId="273"/>
            <ac:graphicFrameMk id="15" creationId="{64096D4F-C589-4070-A616-22F5670B44BC}"/>
          </ac:graphicFrameMkLst>
        </pc:graphicFrameChg>
        <pc:graphicFrameChg chg="add del">
          <ac:chgData name="1705042 - Sadat Shahriyar" userId="S::1705042@cse.buet.ac.bd::6245c294-68a5-4ed8-8660-658dbd3fcf0c" providerId="AD" clId="Web-{6BDAD495-CF26-B192-9BF7-CE90F62EF738}" dt="2021-11-27T13:59:26.361" v="130"/>
          <ac:graphicFrameMkLst>
            <pc:docMk/>
            <pc:sldMk cId="1976514620" sldId="273"/>
            <ac:graphicFrameMk id="17" creationId="{183D310D-A0CF-4C5D-8F31-8FCF3F0BDD71}"/>
          </ac:graphicFrameMkLst>
        </pc:graphicFrameChg>
        <pc:graphicFrameChg chg="add">
          <ac:chgData name="1705042 - Sadat Shahriyar" userId="S::1705042@cse.buet.ac.bd::6245c294-68a5-4ed8-8660-658dbd3fcf0c" providerId="AD" clId="Web-{6BDAD495-CF26-B192-9BF7-CE90F62EF738}" dt="2021-11-27T13:59:26.408" v="131"/>
          <ac:graphicFrameMkLst>
            <pc:docMk/>
            <pc:sldMk cId="1976514620" sldId="273"/>
            <ac:graphicFrameMk id="22" creationId="{95A1CDB7-5246-45D2-BAC8-7105815F5888}"/>
          </ac:graphicFrameMkLst>
        </pc:graphicFrameChg>
      </pc:sldChg>
      <pc:sldChg chg="addSp delSp modSp new mod setBg">
        <pc:chgData name="1705042 - Sadat Shahriyar" userId="S::1705042@cse.buet.ac.bd::6245c294-68a5-4ed8-8660-658dbd3fcf0c" providerId="AD" clId="Web-{6BDAD495-CF26-B192-9BF7-CE90F62EF738}" dt="2021-11-27T14:01:43.051" v="141"/>
        <pc:sldMkLst>
          <pc:docMk/>
          <pc:sldMk cId="2481274861" sldId="274"/>
        </pc:sldMkLst>
        <pc:spChg chg="mod">
          <ac:chgData name="1705042 - Sadat Shahriyar" userId="S::1705042@cse.buet.ac.bd::6245c294-68a5-4ed8-8660-658dbd3fcf0c" providerId="AD" clId="Web-{6BDAD495-CF26-B192-9BF7-CE90F62EF738}" dt="2021-11-27T14:01:43.051" v="141"/>
          <ac:spMkLst>
            <pc:docMk/>
            <pc:sldMk cId="2481274861" sldId="274"/>
            <ac:spMk id="2" creationId="{398046BB-901A-4349-87E2-58D19609D15D}"/>
          </ac:spMkLst>
        </pc:spChg>
        <pc:spChg chg="del mod">
          <ac:chgData name="1705042 - Sadat Shahriyar" userId="S::1705042@cse.buet.ac.bd::6245c294-68a5-4ed8-8660-658dbd3fcf0c" providerId="AD" clId="Web-{6BDAD495-CF26-B192-9BF7-CE90F62EF738}" dt="2021-11-27T14:01:43.051" v="141"/>
          <ac:spMkLst>
            <pc:docMk/>
            <pc:sldMk cId="2481274861" sldId="274"/>
            <ac:spMk id="3" creationId="{996CF1E3-0667-4954-8348-40EC8E844246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01:43.051" v="141"/>
          <ac:spMkLst>
            <pc:docMk/>
            <pc:sldMk cId="2481274861" sldId="274"/>
            <ac:spMk id="8" creationId="{A5931BE0-4B93-4D6C-878E-ACC59D6B4587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01:43.051" v="141"/>
          <ac:spMkLst>
            <pc:docMk/>
            <pc:sldMk cId="2481274861" sldId="274"/>
            <ac:spMk id="10" creationId="{E4EDB960-BE37-4838-AAB6-6E22DA6445C5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01:43.051" v="141"/>
          <ac:spMkLst>
            <pc:docMk/>
            <pc:sldMk cId="2481274861" sldId="274"/>
            <ac:spMk id="20" creationId="{60B7752B-728D-4CA3-8923-C4F7F77029E3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01:43.051" v="141"/>
          <ac:spMkLst>
            <pc:docMk/>
            <pc:sldMk cId="2481274861" sldId="274"/>
            <ac:spMk id="26" creationId="{52D58DC7-20C8-4471-BAA7-B296A2AEC3F6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01:43.051" v="141"/>
          <ac:spMkLst>
            <pc:docMk/>
            <pc:sldMk cId="2481274861" sldId="274"/>
            <ac:spMk id="28" creationId="{8E4AABAC-100B-437F-86D3-981412859411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01:43.051" v="141"/>
          <ac:spMkLst>
            <pc:docMk/>
            <pc:sldMk cId="2481274861" sldId="274"/>
            <ac:spMk id="30" creationId="{1DFD33E0-4D46-4176-BAE2-6AED15231C59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01:43.051" v="141"/>
          <ac:spMkLst>
            <pc:docMk/>
            <pc:sldMk cId="2481274861" sldId="274"/>
            <ac:spMk id="32" creationId="{022B5D87-7689-4E7F-B03A-7F803B5DF799}"/>
          </ac:spMkLst>
        </pc:spChg>
        <pc:grpChg chg="add del">
          <ac:chgData name="1705042 - Sadat Shahriyar" userId="S::1705042@cse.buet.ac.bd::6245c294-68a5-4ed8-8660-658dbd3fcf0c" providerId="AD" clId="Web-{6BDAD495-CF26-B192-9BF7-CE90F62EF738}" dt="2021-11-27T14:01:43.051" v="141"/>
          <ac:grpSpMkLst>
            <pc:docMk/>
            <pc:sldMk cId="2481274861" sldId="274"/>
            <ac:grpSpMk id="12" creationId="{B51DF3C5-5417-4176-95C7-990706A4CD4B}"/>
          </ac:grpSpMkLst>
        </pc:grpChg>
        <pc:grpChg chg="add">
          <ac:chgData name="1705042 - Sadat Shahriyar" userId="S::1705042@cse.buet.ac.bd::6245c294-68a5-4ed8-8660-658dbd3fcf0c" providerId="AD" clId="Web-{6BDAD495-CF26-B192-9BF7-CE90F62EF738}" dt="2021-11-27T14:01:43.051" v="141"/>
          <ac:grpSpMkLst>
            <pc:docMk/>
            <pc:sldMk cId="2481274861" sldId="274"/>
            <ac:grpSpMk id="22" creationId="{20205E53-D75C-4F15-A4A3-21DA0826FCE9}"/>
          </ac:grpSpMkLst>
        </pc:grpChg>
        <pc:graphicFrameChg chg="add">
          <ac:chgData name="1705042 - Sadat Shahriyar" userId="S::1705042@cse.buet.ac.bd::6245c294-68a5-4ed8-8660-658dbd3fcf0c" providerId="AD" clId="Web-{6BDAD495-CF26-B192-9BF7-CE90F62EF738}" dt="2021-11-27T14:01:43.051" v="141"/>
          <ac:graphicFrameMkLst>
            <pc:docMk/>
            <pc:sldMk cId="2481274861" sldId="274"/>
            <ac:graphicFrameMk id="16" creationId="{891721BF-FAB8-476C-8D80-1F3C4CFC5457}"/>
          </ac:graphicFrameMkLst>
        </pc:graphicFrameChg>
      </pc:sldChg>
      <pc:sldChg chg="addSp delSp modSp new del mod setBg">
        <pc:chgData name="1705042 - Sadat Shahriyar" userId="S::1705042@cse.buet.ac.bd::6245c294-68a5-4ed8-8660-658dbd3fcf0c" providerId="AD" clId="Web-{6BDAD495-CF26-B192-9BF7-CE90F62EF738}" dt="2021-11-27T14:09:48.762" v="293"/>
        <pc:sldMkLst>
          <pc:docMk/>
          <pc:sldMk cId="3110028160" sldId="275"/>
        </pc:sldMkLst>
        <pc:spChg chg="mod">
          <ac:chgData name="1705042 - Sadat Shahriyar" userId="S::1705042@cse.buet.ac.bd::6245c294-68a5-4ed8-8660-658dbd3fcf0c" providerId="AD" clId="Web-{6BDAD495-CF26-B192-9BF7-CE90F62EF738}" dt="2021-11-27T14:06:03.696" v="165"/>
          <ac:spMkLst>
            <pc:docMk/>
            <pc:sldMk cId="3110028160" sldId="275"/>
            <ac:spMk id="2" creationId="{354CC950-1273-421D-9FD4-3A87946E8B28}"/>
          </ac:spMkLst>
        </pc:spChg>
        <pc:spChg chg="add del mod">
          <ac:chgData name="1705042 - Sadat Shahriyar" userId="S::1705042@cse.buet.ac.bd::6245c294-68a5-4ed8-8660-658dbd3fcf0c" providerId="AD" clId="Web-{6BDAD495-CF26-B192-9BF7-CE90F62EF738}" dt="2021-11-27T14:06:03.696" v="165"/>
          <ac:spMkLst>
            <pc:docMk/>
            <pc:sldMk cId="3110028160" sldId="275"/>
            <ac:spMk id="3" creationId="{19730631-5478-4D0A-B4E0-99AA7149DA6A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06:03.696" v="165"/>
          <ac:spMkLst>
            <pc:docMk/>
            <pc:sldMk cId="3110028160" sldId="275"/>
            <ac:spMk id="8" creationId="{A5931BE0-4B93-4D6C-878E-ACC59D6B4587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06:03.696" v="165"/>
          <ac:spMkLst>
            <pc:docMk/>
            <pc:sldMk cId="3110028160" sldId="275"/>
            <ac:spMk id="10" creationId="{E4EDB960-BE37-4838-AAB6-6E22DA6445C5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05:53.180" v="162"/>
          <ac:spMkLst>
            <pc:docMk/>
            <pc:sldMk cId="3110028160" sldId="275"/>
            <ac:spMk id="17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05:53.180" v="162"/>
          <ac:spMkLst>
            <pc:docMk/>
            <pc:sldMk cId="3110028160" sldId="275"/>
            <ac:spMk id="18" creationId="{429899A3-416E-4DB5-846D-02352605201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05:47.055" v="160"/>
          <ac:spMkLst>
            <pc:docMk/>
            <pc:sldMk cId="3110028160" sldId="275"/>
            <ac:spMk id="20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06:03.649" v="164"/>
          <ac:spMkLst>
            <pc:docMk/>
            <pc:sldMk cId="3110028160" sldId="275"/>
            <ac:spMk id="21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05:47.055" v="160"/>
          <ac:spMkLst>
            <pc:docMk/>
            <pc:sldMk cId="3110028160" sldId="275"/>
            <ac:spMk id="22" creationId="{88392DC7-0988-443B-A0D0-E726C7DB622B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06:03.649" v="164"/>
          <ac:spMkLst>
            <pc:docMk/>
            <pc:sldMk cId="3110028160" sldId="275"/>
            <ac:spMk id="23" creationId="{429899A3-416E-4DB5-846D-023526052013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06:03.696" v="165"/>
          <ac:spMkLst>
            <pc:docMk/>
            <pc:sldMk cId="3110028160" sldId="275"/>
            <ac:spMk id="25" creationId="{60B7752B-728D-4CA3-8923-C4F7F77029E3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06:03.696" v="165"/>
          <ac:spMkLst>
            <pc:docMk/>
            <pc:sldMk cId="3110028160" sldId="275"/>
            <ac:spMk id="26" creationId="{52D58DC7-20C8-4471-BAA7-B296A2AEC3F6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06:03.696" v="165"/>
          <ac:spMkLst>
            <pc:docMk/>
            <pc:sldMk cId="3110028160" sldId="275"/>
            <ac:spMk id="28" creationId="{8E4AABAC-100B-437F-86D3-981412859411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06:03.696" v="165"/>
          <ac:spMkLst>
            <pc:docMk/>
            <pc:sldMk cId="3110028160" sldId="275"/>
            <ac:spMk id="30" creationId="{1DFD33E0-4D46-4176-BAE2-6AED15231C59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06:03.696" v="165"/>
          <ac:spMkLst>
            <pc:docMk/>
            <pc:sldMk cId="3110028160" sldId="275"/>
            <ac:spMk id="32" creationId="{022B5D87-7689-4E7F-B03A-7F803B5DF799}"/>
          </ac:spMkLst>
        </pc:spChg>
        <pc:grpChg chg="add del">
          <ac:chgData name="1705042 - Sadat Shahriyar" userId="S::1705042@cse.buet.ac.bd::6245c294-68a5-4ed8-8660-658dbd3fcf0c" providerId="AD" clId="Web-{6BDAD495-CF26-B192-9BF7-CE90F62EF738}" dt="2021-11-27T14:06:03.696" v="165"/>
          <ac:grpSpMkLst>
            <pc:docMk/>
            <pc:sldMk cId="3110028160" sldId="275"/>
            <ac:grpSpMk id="12" creationId="{B51DF3C5-5417-4176-95C7-990706A4CD4B}"/>
          </ac:grpSpMkLst>
        </pc:grpChg>
        <pc:grpChg chg="add">
          <ac:chgData name="1705042 - Sadat Shahriyar" userId="S::1705042@cse.buet.ac.bd::6245c294-68a5-4ed8-8660-658dbd3fcf0c" providerId="AD" clId="Web-{6BDAD495-CF26-B192-9BF7-CE90F62EF738}" dt="2021-11-27T14:06:03.696" v="165"/>
          <ac:grpSpMkLst>
            <pc:docMk/>
            <pc:sldMk cId="3110028160" sldId="275"/>
            <ac:grpSpMk id="27" creationId="{20205E53-D75C-4F15-A4A3-21DA0826FCE9}"/>
          </ac:grpSpMkLst>
        </pc:grpChg>
        <pc:graphicFrameChg chg="add del">
          <ac:chgData name="1705042 - Sadat Shahriyar" userId="S::1705042@cse.buet.ac.bd::6245c294-68a5-4ed8-8660-658dbd3fcf0c" providerId="AD" clId="Web-{6BDAD495-CF26-B192-9BF7-CE90F62EF738}" dt="2021-11-27T14:05:47.055" v="160"/>
          <ac:graphicFrameMkLst>
            <pc:docMk/>
            <pc:sldMk cId="3110028160" sldId="275"/>
            <ac:graphicFrameMk id="16" creationId="{2CA7A3AA-38F4-44E1-B469-6C428F3E72C3}"/>
          </ac:graphicFrameMkLst>
        </pc:graphicFrameChg>
        <pc:graphicFrameChg chg="add del">
          <ac:chgData name="1705042 - Sadat Shahriyar" userId="S::1705042@cse.buet.ac.bd::6245c294-68a5-4ed8-8660-658dbd3fcf0c" providerId="AD" clId="Web-{6BDAD495-CF26-B192-9BF7-CE90F62EF738}" dt="2021-11-27T14:05:53.180" v="162"/>
          <ac:graphicFrameMkLst>
            <pc:docMk/>
            <pc:sldMk cId="3110028160" sldId="275"/>
            <ac:graphicFrameMk id="19" creationId="{551B6A93-1F9B-43D8-985B-B69BE16CF357}"/>
          </ac:graphicFrameMkLst>
        </pc:graphicFrameChg>
        <pc:graphicFrameChg chg="add del">
          <ac:chgData name="1705042 - Sadat Shahriyar" userId="S::1705042@cse.buet.ac.bd::6245c294-68a5-4ed8-8660-658dbd3fcf0c" providerId="AD" clId="Web-{6BDAD495-CF26-B192-9BF7-CE90F62EF738}" dt="2021-11-27T14:06:03.649" v="164"/>
          <ac:graphicFrameMkLst>
            <pc:docMk/>
            <pc:sldMk cId="3110028160" sldId="275"/>
            <ac:graphicFrameMk id="24" creationId="{C3E37718-4D67-48AC-B19C-762713F8D07E}"/>
          </ac:graphicFrameMkLst>
        </pc:graphicFrameChg>
        <pc:graphicFrameChg chg="add">
          <ac:chgData name="1705042 - Sadat Shahriyar" userId="S::1705042@cse.buet.ac.bd::6245c294-68a5-4ed8-8660-658dbd3fcf0c" providerId="AD" clId="Web-{6BDAD495-CF26-B192-9BF7-CE90F62EF738}" dt="2021-11-27T14:06:03.696" v="165"/>
          <ac:graphicFrameMkLst>
            <pc:docMk/>
            <pc:sldMk cId="3110028160" sldId="275"/>
            <ac:graphicFrameMk id="33" creationId="{448B5468-0E28-4B7C-B9CA-0DC5EBBDCF3F}"/>
          </ac:graphicFrameMkLst>
        </pc:graphicFrameChg>
      </pc:sldChg>
      <pc:sldChg chg="modSp add replId">
        <pc:chgData name="1705042 - Sadat Shahriyar" userId="S::1705042@cse.buet.ac.bd::6245c294-68a5-4ed8-8660-658dbd3fcf0c" providerId="AD" clId="Web-{6BDAD495-CF26-B192-9BF7-CE90F62EF738}" dt="2021-11-27T14:09:44.153" v="292" actId="20577"/>
        <pc:sldMkLst>
          <pc:docMk/>
          <pc:sldMk cId="589405947" sldId="276"/>
        </pc:sldMkLst>
        <pc:spChg chg="mod">
          <ac:chgData name="1705042 - Sadat Shahriyar" userId="S::1705042@cse.buet.ac.bd::6245c294-68a5-4ed8-8660-658dbd3fcf0c" providerId="AD" clId="Web-{6BDAD495-CF26-B192-9BF7-CE90F62EF738}" dt="2021-11-27T14:09:44.153" v="292" actId="20577"/>
          <ac:spMkLst>
            <pc:docMk/>
            <pc:sldMk cId="589405947" sldId="276"/>
            <ac:spMk id="2" creationId="{398046BB-901A-4349-87E2-58D19609D15D}"/>
          </ac:spMkLst>
        </pc:spChg>
        <pc:graphicFrameChg chg="modGraphic">
          <ac:chgData name="1705042 - Sadat Shahriyar" userId="S::1705042@cse.buet.ac.bd::6245c294-68a5-4ed8-8660-658dbd3fcf0c" providerId="AD" clId="Web-{6BDAD495-CF26-B192-9BF7-CE90F62EF738}" dt="2021-11-27T14:09:31.309" v="282" actId="20577"/>
          <ac:graphicFrameMkLst>
            <pc:docMk/>
            <pc:sldMk cId="589405947" sldId="276"/>
            <ac:graphicFrameMk id="16" creationId="{891721BF-FAB8-476C-8D80-1F3C4CFC5457}"/>
          </ac:graphicFrameMkLst>
        </pc:graphicFrameChg>
      </pc:sldChg>
      <pc:sldChg chg="addSp delSp modSp new mod setBg">
        <pc:chgData name="1705042 - Sadat Shahriyar" userId="S::1705042@cse.buet.ac.bd::6245c294-68a5-4ed8-8660-658dbd3fcf0c" providerId="AD" clId="Web-{6BDAD495-CF26-B192-9BF7-CE90F62EF738}" dt="2021-11-27T14:11:12.842" v="334"/>
        <pc:sldMkLst>
          <pc:docMk/>
          <pc:sldMk cId="2467006635" sldId="277"/>
        </pc:sldMkLst>
        <pc:spChg chg="mod">
          <ac:chgData name="1705042 - Sadat Shahriyar" userId="S::1705042@cse.buet.ac.bd::6245c294-68a5-4ed8-8660-658dbd3fcf0c" providerId="AD" clId="Web-{6BDAD495-CF26-B192-9BF7-CE90F62EF738}" dt="2021-11-27T14:11:12.780" v="333"/>
          <ac:spMkLst>
            <pc:docMk/>
            <pc:sldMk cId="2467006635" sldId="277"/>
            <ac:spMk id="2" creationId="{86D9B08D-D443-4F48-88CB-49E4B89DF145}"/>
          </ac:spMkLst>
        </pc:spChg>
        <pc:spChg chg="add del mod">
          <ac:chgData name="1705042 - Sadat Shahriyar" userId="S::1705042@cse.buet.ac.bd::6245c294-68a5-4ed8-8660-658dbd3fcf0c" providerId="AD" clId="Web-{6BDAD495-CF26-B192-9BF7-CE90F62EF738}" dt="2021-11-27T14:11:12.842" v="334"/>
          <ac:spMkLst>
            <pc:docMk/>
            <pc:sldMk cId="2467006635" sldId="277"/>
            <ac:spMk id="3" creationId="{663BFC73-8226-41EA-8351-4E950AB6C170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11:12.780" v="333"/>
          <ac:spMkLst>
            <pc:docMk/>
            <pc:sldMk cId="2467006635" sldId="277"/>
            <ac:spMk id="9" creationId="{60B7752B-728D-4CA3-8923-C4F7F77029E3}"/>
          </ac:spMkLst>
        </pc:spChg>
        <pc:graphicFrameChg chg="add del">
          <ac:chgData name="1705042 - Sadat Shahriyar" userId="S::1705042@cse.buet.ac.bd::6245c294-68a5-4ed8-8660-658dbd3fcf0c" providerId="AD" clId="Web-{6BDAD495-CF26-B192-9BF7-CE90F62EF738}" dt="2021-11-27T14:11:12.780" v="333"/>
          <ac:graphicFrameMkLst>
            <pc:docMk/>
            <pc:sldMk cId="2467006635" sldId="277"/>
            <ac:graphicFrameMk id="5" creationId="{E7DE730D-CDBC-46A5-BB1A-D2CD63F08558}"/>
          </ac:graphicFrameMkLst>
        </pc:graphicFrameChg>
        <pc:graphicFrameChg chg="add">
          <ac:chgData name="1705042 - Sadat Shahriyar" userId="S::1705042@cse.buet.ac.bd::6245c294-68a5-4ed8-8660-658dbd3fcf0c" providerId="AD" clId="Web-{6BDAD495-CF26-B192-9BF7-CE90F62EF738}" dt="2021-11-27T14:11:12.842" v="334"/>
          <ac:graphicFrameMkLst>
            <pc:docMk/>
            <pc:sldMk cId="2467006635" sldId="277"/>
            <ac:graphicFrameMk id="6" creationId="{1741C5D0-308C-4B2E-9263-CEC0701B87A0}"/>
          </ac:graphicFrameMkLst>
        </pc:graphicFrameChg>
      </pc:sldChg>
      <pc:sldChg chg="addSp delSp modSp add replId">
        <pc:chgData name="1705042 - Sadat Shahriyar" userId="S::1705042@cse.buet.ac.bd::6245c294-68a5-4ed8-8660-658dbd3fcf0c" providerId="AD" clId="Web-{6BDAD495-CF26-B192-9BF7-CE90F62EF738}" dt="2021-11-27T14:31:26.300" v="588" actId="20577"/>
        <pc:sldMkLst>
          <pc:docMk/>
          <pc:sldMk cId="931092794" sldId="278"/>
        </pc:sldMkLst>
        <pc:spChg chg="mod">
          <ac:chgData name="1705042 - Sadat Shahriyar" userId="S::1705042@cse.buet.ac.bd::6245c294-68a5-4ed8-8660-658dbd3fcf0c" providerId="AD" clId="Web-{6BDAD495-CF26-B192-9BF7-CE90F62EF738}" dt="2021-11-27T14:29:24.329" v="564"/>
          <ac:spMkLst>
            <pc:docMk/>
            <pc:sldMk cId="931092794" sldId="278"/>
            <ac:spMk id="2" creationId="{E8E3179C-0C81-4F95-B361-D57E2DFB5890}"/>
          </ac:spMkLst>
        </pc:spChg>
        <pc:spChg chg="add del mod">
          <ac:chgData name="1705042 - Sadat Shahriyar" userId="S::1705042@cse.buet.ac.bd::6245c294-68a5-4ed8-8660-658dbd3fcf0c" providerId="AD" clId="Web-{6BDAD495-CF26-B192-9BF7-CE90F62EF738}" dt="2021-11-27T14:26:24.732" v="549"/>
          <ac:spMkLst>
            <pc:docMk/>
            <pc:sldMk cId="931092794" sldId="278"/>
            <ac:spMk id="4" creationId="{F0B2C199-A71E-445E-BC31-07042797E7C8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6:24.732" v="549"/>
          <ac:spMkLst>
            <pc:docMk/>
            <pc:sldMk cId="931092794" sldId="278"/>
            <ac:spMk id="73" creationId="{82184FF4-7029-4ED7-813A-192E60608764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6:24.732" v="549"/>
          <ac:spMkLst>
            <pc:docMk/>
            <pc:sldMk cId="931092794" sldId="278"/>
            <ac:spMk id="74" creationId="{AAA7AB09-557C-41AD-9113-FF9F68FA1035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6:24.732" v="549"/>
          <ac:spMkLst>
            <pc:docMk/>
            <pc:sldMk cId="931092794" sldId="278"/>
            <ac:spMk id="75" creationId="{EF99ECAA-1F11-4937-BBA6-51935AB44C9D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6:24.732" v="549"/>
          <ac:spMkLst>
            <pc:docMk/>
            <pc:sldMk cId="931092794" sldId="278"/>
            <ac:spMk id="79" creationId="{1DB043B4-68C6-45B9-82AC-A5800EADB8DB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6:24.732" v="549"/>
          <ac:spMkLst>
            <pc:docMk/>
            <pc:sldMk cId="931092794" sldId="278"/>
            <ac:spMk id="81" creationId="{AD4EA4DF-0E7C-4098-86F6-7D0ACAEFC0BF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6:24.732" v="549"/>
          <ac:spMkLst>
            <pc:docMk/>
            <pc:sldMk cId="931092794" sldId="278"/>
            <ac:spMk id="87" creationId="{FE05BC49-0F00-4C85-9AF5-A0CC5B39C8D2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03.996" v="528"/>
          <ac:spMkLst>
            <pc:docMk/>
            <pc:sldMk cId="931092794" sldId="278"/>
            <ac:spMk id="90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03.996" v="528"/>
          <ac:spMkLst>
            <pc:docMk/>
            <pc:sldMk cId="931092794" sldId="278"/>
            <ac:spMk id="91" creationId="{429899A3-416E-4DB5-846D-02352605201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00.699" v="526"/>
          <ac:spMkLst>
            <pc:docMk/>
            <pc:sldMk cId="931092794" sldId="278"/>
            <ac:spMk id="93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08.058" v="530"/>
          <ac:spMkLst>
            <pc:docMk/>
            <pc:sldMk cId="931092794" sldId="278"/>
            <ac:spMk id="94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08.058" v="530"/>
          <ac:spMkLst>
            <pc:docMk/>
            <pc:sldMk cId="931092794" sldId="278"/>
            <ac:spMk id="96" creationId="{429899A3-416E-4DB5-846D-02352605201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11.683" v="532"/>
          <ac:spMkLst>
            <pc:docMk/>
            <pc:sldMk cId="931092794" sldId="278"/>
            <ac:spMk id="98" creationId="{2EF1810E-C1C8-44A5-ADCF-24B4EAA1DDD9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00.699" v="526"/>
          <ac:spMkLst>
            <pc:docMk/>
            <pc:sldMk cId="931092794" sldId="278"/>
            <ac:spMk id="99" creationId="{52D58DC7-20C8-4471-BAA7-B296A2AEC3F6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11.683" v="532"/>
          <ac:spMkLst>
            <pc:docMk/>
            <pc:sldMk cId="931092794" sldId="278"/>
            <ac:spMk id="100" creationId="{6B180A47-07F3-45CF-91AB-5F26C83AB7A0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00.699" v="526"/>
          <ac:spMkLst>
            <pc:docMk/>
            <pc:sldMk cId="931092794" sldId="278"/>
            <ac:spMk id="101" creationId="{8E4AABAC-100B-437F-86D3-981412859411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11.683" v="532"/>
          <ac:spMkLst>
            <pc:docMk/>
            <pc:sldMk cId="931092794" sldId="278"/>
            <ac:spMk id="102" creationId="{7A7405C2-5931-4635-A369-516BE02E3FDF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00.699" v="526"/>
          <ac:spMkLst>
            <pc:docMk/>
            <pc:sldMk cId="931092794" sldId="278"/>
            <ac:spMk id="103" creationId="{1DFD33E0-4D46-4176-BAE2-6AED15231C59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11.683" v="532"/>
          <ac:spMkLst>
            <pc:docMk/>
            <pc:sldMk cId="931092794" sldId="278"/>
            <ac:spMk id="104" creationId="{A5931BE0-4B93-4D6C-878E-ACC59D6B4587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00.699" v="526"/>
          <ac:spMkLst>
            <pc:docMk/>
            <pc:sldMk cId="931092794" sldId="278"/>
            <ac:spMk id="105" creationId="{022B5D87-7689-4E7F-B03A-7F803B5DF799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11.683" v="532"/>
          <ac:spMkLst>
            <pc:docMk/>
            <pc:sldMk cId="931092794" sldId="278"/>
            <ac:spMk id="106" creationId="{4EC6425F-E8EE-490A-BF3A-601C9A5EFD35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11.683" v="532"/>
          <ac:spMkLst>
            <pc:docMk/>
            <pc:sldMk cId="931092794" sldId="278"/>
            <ac:spMk id="107" creationId="{C493A507-59A1-4B5A-A52D-933516EEC3CD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15.058" v="534"/>
          <ac:spMkLst>
            <pc:docMk/>
            <pc:sldMk cId="931092794" sldId="278"/>
            <ac:spMk id="108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15.058" v="534"/>
          <ac:spMkLst>
            <pc:docMk/>
            <pc:sldMk cId="931092794" sldId="278"/>
            <ac:spMk id="109" creationId="{429899A3-416E-4DB5-846D-02352605201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33.637" v="536"/>
          <ac:spMkLst>
            <pc:docMk/>
            <pc:sldMk cId="931092794" sldId="278"/>
            <ac:spMk id="111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42.840" v="538"/>
          <ac:spMkLst>
            <pc:docMk/>
            <pc:sldMk cId="931092794" sldId="278"/>
            <ac:spMk id="113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42.840" v="538"/>
          <ac:spMkLst>
            <pc:docMk/>
            <pc:sldMk cId="931092794" sldId="278"/>
            <ac:spMk id="114" creationId="{429899A3-416E-4DB5-846D-02352605201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33.637" v="536"/>
          <ac:spMkLst>
            <pc:docMk/>
            <pc:sldMk cId="931092794" sldId="278"/>
            <ac:spMk id="115" creationId="{52D58DC7-20C8-4471-BAA7-B296A2AEC3F6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33.637" v="536"/>
          <ac:spMkLst>
            <pc:docMk/>
            <pc:sldMk cId="931092794" sldId="278"/>
            <ac:spMk id="116" creationId="{8E4AABAC-100B-437F-86D3-981412859411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33.637" v="536"/>
          <ac:spMkLst>
            <pc:docMk/>
            <pc:sldMk cId="931092794" sldId="278"/>
            <ac:spMk id="117" creationId="{1DFD33E0-4D46-4176-BAE2-6AED15231C59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33.637" v="536"/>
          <ac:spMkLst>
            <pc:docMk/>
            <pc:sldMk cId="931092794" sldId="278"/>
            <ac:spMk id="118" creationId="{022B5D87-7689-4E7F-B03A-7F803B5DF799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57.856" v="540"/>
          <ac:spMkLst>
            <pc:docMk/>
            <pc:sldMk cId="931092794" sldId="278"/>
            <ac:spMk id="121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4:57.856" v="540"/>
          <ac:spMkLst>
            <pc:docMk/>
            <pc:sldMk cId="931092794" sldId="278"/>
            <ac:spMk id="122" creationId="{88392DC7-0988-443B-A0D0-E726C7DB622B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5:11.075" v="542"/>
          <ac:spMkLst>
            <pc:docMk/>
            <pc:sldMk cId="931092794" sldId="278"/>
            <ac:spMk id="124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5:11.075" v="542"/>
          <ac:spMkLst>
            <pc:docMk/>
            <pc:sldMk cId="931092794" sldId="278"/>
            <ac:spMk id="125" creationId="{F5B9E766-9E26-4187-BCFA-D90A32303DEB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5:11.075" v="542"/>
          <ac:spMkLst>
            <pc:docMk/>
            <pc:sldMk cId="931092794" sldId="278"/>
            <ac:spMk id="126" creationId="{71AD1FEB-49FD-40CF-99EC-4E7113B78C17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5:11.075" v="542"/>
          <ac:spMkLst>
            <pc:docMk/>
            <pc:sldMk cId="931092794" sldId="278"/>
            <ac:spMk id="127" creationId="{00DC30D3-D768-4F36-9F88-8AE574AB9B7B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5:16.966" v="544"/>
          <ac:spMkLst>
            <pc:docMk/>
            <pc:sldMk cId="931092794" sldId="278"/>
            <ac:spMk id="129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5:16.966" v="544"/>
          <ac:spMkLst>
            <pc:docMk/>
            <pc:sldMk cId="931092794" sldId="278"/>
            <ac:spMk id="130" creationId="{AFF323B2-FCDB-4497-8AF0-2F7A3C881B85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5:21.825" v="546"/>
          <ac:spMkLst>
            <pc:docMk/>
            <pc:sldMk cId="931092794" sldId="278"/>
            <ac:spMk id="132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5:21.825" v="546"/>
          <ac:spMkLst>
            <pc:docMk/>
            <pc:sldMk cId="931092794" sldId="278"/>
            <ac:spMk id="134" creationId="{88392DC7-0988-443B-A0D0-E726C7DB622B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6:24.654" v="548"/>
          <ac:spMkLst>
            <pc:docMk/>
            <pc:sldMk cId="931092794" sldId="278"/>
            <ac:spMk id="137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6:24.654" v="548"/>
          <ac:spMkLst>
            <pc:docMk/>
            <pc:sldMk cId="931092794" sldId="278"/>
            <ac:spMk id="138" creationId="{F5B9E766-9E26-4187-BCFA-D90A32303DEB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6:24.654" v="548"/>
          <ac:spMkLst>
            <pc:docMk/>
            <pc:sldMk cId="931092794" sldId="278"/>
            <ac:spMk id="140" creationId="{71AD1FEB-49FD-40CF-99EC-4E7113B78C17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6:24.654" v="548"/>
          <ac:spMkLst>
            <pc:docMk/>
            <pc:sldMk cId="931092794" sldId="278"/>
            <ac:spMk id="141" creationId="{00DC30D3-D768-4F36-9F88-8AE574AB9B7B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7:21.921" v="553"/>
          <ac:spMkLst>
            <pc:docMk/>
            <pc:sldMk cId="931092794" sldId="278"/>
            <ac:spMk id="143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7:21.921" v="553"/>
          <ac:spMkLst>
            <pc:docMk/>
            <pc:sldMk cId="931092794" sldId="278"/>
            <ac:spMk id="144" creationId="{F5B9E766-9E26-4187-BCFA-D90A32303DEB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7:21.921" v="553"/>
          <ac:spMkLst>
            <pc:docMk/>
            <pc:sldMk cId="931092794" sldId="278"/>
            <ac:spMk id="145" creationId="{71AD1FEB-49FD-40CF-99EC-4E7113B78C17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7:21.921" v="553"/>
          <ac:spMkLst>
            <pc:docMk/>
            <pc:sldMk cId="931092794" sldId="278"/>
            <ac:spMk id="146" creationId="{00DC30D3-D768-4F36-9F88-8AE574AB9B7B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7:39.953" v="556"/>
          <ac:spMkLst>
            <pc:docMk/>
            <pc:sldMk cId="931092794" sldId="278"/>
            <ac:spMk id="155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9:37.767" v="569"/>
          <ac:spMkLst>
            <pc:docMk/>
            <pc:sldMk cId="931092794" sldId="278"/>
            <ac:spMk id="157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9:24.329" v="564"/>
          <ac:spMkLst>
            <pc:docMk/>
            <pc:sldMk cId="931092794" sldId="278"/>
            <ac:spMk id="159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9:24.329" v="564"/>
          <ac:spMkLst>
            <pc:docMk/>
            <pc:sldMk cId="931092794" sldId="278"/>
            <ac:spMk id="160" creationId="{88392DC7-0988-443B-A0D0-E726C7DB622B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9:33.673" v="566"/>
          <ac:spMkLst>
            <pc:docMk/>
            <pc:sldMk cId="931092794" sldId="278"/>
            <ac:spMk id="161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9:37.658" v="568"/>
          <ac:spMkLst>
            <pc:docMk/>
            <pc:sldMk cId="931092794" sldId="278"/>
            <ac:spMk id="163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30:54.221" v="572"/>
          <ac:spMkLst>
            <pc:docMk/>
            <pc:sldMk cId="931092794" sldId="278"/>
            <ac:spMk id="164" creationId="{60B7752B-728D-4CA3-8923-C4F7F77029E3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9:33.673" v="566"/>
          <ac:spMkLst>
            <pc:docMk/>
            <pc:sldMk cId="931092794" sldId="278"/>
            <ac:spMk id="165" creationId="{52D58DC7-20C8-4471-BAA7-B296A2AEC3F6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9:33.673" v="566"/>
          <ac:spMkLst>
            <pc:docMk/>
            <pc:sldMk cId="931092794" sldId="278"/>
            <ac:spMk id="166" creationId="{8E4AABAC-100B-437F-86D3-981412859411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9:33.673" v="566"/>
          <ac:spMkLst>
            <pc:docMk/>
            <pc:sldMk cId="931092794" sldId="278"/>
            <ac:spMk id="167" creationId="{1DFD33E0-4D46-4176-BAE2-6AED15231C59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29:33.673" v="566"/>
          <ac:spMkLst>
            <pc:docMk/>
            <pc:sldMk cId="931092794" sldId="278"/>
            <ac:spMk id="168" creationId="{022B5D87-7689-4E7F-B03A-7F803B5DF799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30:54.221" v="572"/>
          <ac:spMkLst>
            <pc:docMk/>
            <pc:sldMk cId="931092794" sldId="278"/>
            <ac:spMk id="172" creationId="{52D58DC7-20C8-4471-BAA7-B296A2AEC3F6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30:54.221" v="572"/>
          <ac:spMkLst>
            <pc:docMk/>
            <pc:sldMk cId="931092794" sldId="278"/>
            <ac:spMk id="173" creationId="{8E4AABAC-100B-437F-86D3-981412859411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30:54.221" v="572"/>
          <ac:spMkLst>
            <pc:docMk/>
            <pc:sldMk cId="931092794" sldId="278"/>
            <ac:spMk id="174" creationId="{1DFD33E0-4D46-4176-BAE2-6AED15231C59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30:54.221" v="572"/>
          <ac:spMkLst>
            <pc:docMk/>
            <pc:sldMk cId="931092794" sldId="278"/>
            <ac:spMk id="175" creationId="{022B5D87-7689-4E7F-B03A-7F803B5DF799}"/>
          </ac:spMkLst>
        </pc:spChg>
        <pc:spChg chg="add del">
          <ac:chgData name="1705042 - Sadat Shahriyar" userId="S::1705042@cse.buet.ac.bd::6245c294-68a5-4ed8-8660-658dbd3fcf0c" providerId="AD" clId="Web-{6BDAD495-CF26-B192-9BF7-CE90F62EF738}" dt="2021-11-27T14:30:54.143" v="571"/>
          <ac:spMkLst>
            <pc:docMk/>
            <pc:sldMk cId="931092794" sldId="278"/>
            <ac:spMk id="177" creationId="{60B7752B-728D-4CA3-8923-C4F7F77029E3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30:54.221" v="572"/>
          <ac:spMkLst>
            <pc:docMk/>
            <pc:sldMk cId="931092794" sldId="278"/>
            <ac:spMk id="178" creationId="{60B7752B-728D-4CA3-8923-C4F7F77029E3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30:54.221" v="572"/>
          <ac:spMkLst>
            <pc:docMk/>
            <pc:sldMk cId="931092794" sldId="278"/>
            <ac:spMk id="182" creationId="{52D58DC7-20C8-4471-BAA7-B296A2AEC3F6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30:54.221" v="572"/>
          <ac:spMkLst>
            <pc:docMk/>
            <pc:sldMk cId="931092794" sldId="278"/>
            <ac:spMk id="183" creationId="{8E4AABAC-100B-437F-86D3-981412859411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30:54.221" v="572"/>
          <ac:spMkLst>
            <pc:docMk/>
            <pc:sldMk cId="931092794" sldId="278"/>
            <ac:spMk id="184" creationId="{1DFD33E0-4D46-4176-BAE2-6AED15231C59}"/>
          </ac:spMkLst>
        </pc:spChg>
        <pc:spChg chg="add">
          <ac:chgData name="1705042 - Sadat Shahriyar" userId="S::1705042@cse.buet.ac.bd::6245c294-68a5-4ed8-8660-658dbd3fcf0c" providerId="AD" clId="Web-{6BDAD495-CF26-B192-9BF7-CE90F62EF738}" dt="2021-11-27T14:30:54.221" v="572"/>
          <ac:spMkLst>
            <pc:docMk/>
            <pc:sldMk cId="931092794" sldId="278"/>
            <ac:spMk id="185" creationId="{022B5D87-7689-4E7F-B03A-7F803B5DF799}"/>
          </ac:spMkLst>
        </pc:spChg>
        <pc:grpChg chg="add del">
          <ac:chgData name="1705042 - Sadat Shahriyar" userId="S::1705042@cse.buet.ac.bd::6245c294-68a5-4ed8-8660-658dbd3fcf0c" providerId="AD" clId="Web-{6BDAD495-CF26-B192-9BF7-CE90F62EF738}" dt="2021-11-27T14:26:24.732" v="549"/>
          <ac:grpSpMkLst>
            <pc:docMk/>
            <pc:sldMk cId="931092794" sldId="278"/>
            <ac:grpSpMk id="77" creationId="{79DE9FAB-6BBA-4CFE-B67D-77B47F01ECA4}"/>
          </ac:grpSpMkLst>
        </pc:grpChg>
        <pc:grpChg chg="add del">
          <ac:chgData name="1705042 - Sadat Shahriyar" userId="S::1705042@cse.buet.ac.bd::6245c294-68a5-4ed8-8660-658dbd3fcf0c" providerId="AD" clId="Web-{6BDAD495-CF26-B192-9BF7-CE90F62EF738}" dt="2021-11-27T14:24:00.699" v="526"/>
          <ac:grpSpMkLst>
            <pc:docMk/>
            <pc:sldMk cId="931092794" sldId="278"/>
            <ac:grpSpMk id="95" creationId="{20205E53-D75C-4F15-A4A3-21DA0826FCE9}"/>
          </ac:grpSpMkLst>
        </pc:grpChg>
        <pc:grpChg chg="add del">
          <ac:chgData name="1705042 - Sadat Shahriyar" userId="S::1705042@cse.buet.ac.bd::6245c294-68a5-4ed8-8660-658dbd3fcf0c" providerId="AD" clId="Web-{6BDAD495-CF26-B192-9BF7-CE90F62EF738}" dt="2021-11-27T14:24:33.637" v="536"/>
          <ac:grpSpMkLst>
            <pc:docMk/>
            <pc:sldMk cId="931092794" sldId="278"/>
            <ac:grpSpMk id="112" creationId="{20205E53-D75C-4F15-A4A3-21DA0826FCE9}"/>
          </ac:grpSpMkLst>
        </pc:grpChg>
        <pc:grpChg chg="add del">
          <ac:chgData name="1705042 - Sadat Shahriyar" userId="S::1705042@cse.buet.ac.bd::6245c294-68a5-4ed8-8660-658dbd3fcf0c" providerId="AD" clId="Web-{6BDAD495-CF26-B192-9BF7-CE90F62EF738}" dt="2021-11-27T14:25:11.075" v="542"/>
          <ac:grpSpMkLst>
            <pc:docMk/>
            <pc:sldMk cId="931092794" sldId="278"/>
            <ac:grpSpMk id="128" creationId="{8565B612-C05D-44C8-A892-B3BCE658F61C}"/>
          </ac:grpSpMkLst>
        </pc:grpChg>
        <pc:grpChg chg="add del">
          <ac:chgData name="1705042 - Sadat Shahriyar" userId="S::1705042@cse.buet.ac.bd::6245c294-68a5-4ed8-8660-658dbd3fcf0c" providerId="AD" clId="Web-{6BDAD495-CF26-B192-9BF7-CE90F62EF738}" dt="2021-11-27T14:25:16.966" v="544"/>
          <ac:grpSpMkLst>
            <pc:docMk/>
            <pc:sldMk cId="931092794" sldId="278"/>
            <ac:grpSpMk id="131" creationId="{7B7CADF7-83F2-4D18-8E02-975078DBAAB2}"/>
          </ac:grpSpMkLst>
        </pc:grpChg>
        <pc:grpChg chg="add del">
          <ac:chgData name="1705042 - Sadat Shahriyar" userId="S::1705042@cse.buet.ac.bd::6245c294-68a5-4ed8-8660-658dbd3fcf0c" providerId="AD" clId="Web-{6BDAD495-CF26-B192-9BF7-CE90F62EF738}" dt="2021-11-27T14:25:16.966" v="544"/>
          <ac:grpSpMkLst>
            <pc:docMk/>
            <pc:sldMk cId="931092794" sldId="278"/>
            <ac:grpSpMk id="136" creationId="{F76A531C-147A-4C94-B721-EA95D8E88BB2}"/>
          </ac:grpSpMkLst>
        </pc:grpChg>
        <pc:grpChg chg="add del">
          <ac:chgData name="1705042 - Sadat Shahriyar" userId="S::1705042@cse.buet.ac.bd::6245c294-68a5-4ed8-8660-658dbd3fcf0c" providerId="AD" clId="Web-{6BDAD495-CF26-B192-9BF7-CE90F62EF738}" dt="2021-11-27T14:26:24.654" v="548"/>
          <ac:grpSpMkLst>
            <pc:docMk/>
            <pc:sldMk cId="931092794" sldId="278"/>
            <ac:grpSpMk id="142" creationId="{8565B612-C05D-44C8-A892-B3BCE658F61C}"/>
          </ac:grpSpMkLst>
        </pc:grpChg>
        <pc:grpChg chg="add del">
          <ac:chgData name="1705042 - Sadat Shahriyar" userId="S::1705042@cse.buet.ac.bd::6245c294-68a5-4ed8-8660-658dbd3fcf0c" providerId="AD" clId="Web-{6BDAD495-CF26-B192-9BF7-CE90F62EF738}" dt="2021-11-27T14:27:21.921" v="553"/>
          <ac:grpSpMkLst>
            <pc:docMk/>
            <pc:sldMk cId="931092794" sldId="278"/>
            <ac:grpSpMk id="148" creationId="{8565B612-C05D-44C8-A892-B3BCE658F61C}"/>
          </ac:grpSpMkLst>
        </pc:grpChg>
        <pc:grpChg chg="add del">
          <ac:chgData name="1705042 - Sadat Shahriyar" userId="S::1705042@cse.buet.ac.bd::6245c294-68a5-4ed8-8660-658dbd3fcf0c" providerId="AD" clId="Web-{6BDAD495-CF26-B192-9BF7-CE90F62EF738}" dt="2021-11-27T14:29:33.673" v="566"/>
          <ac:grpSpMkLst>
            <pc:docMk/>
            <pc:sldMk cId="931092794" sldId="278"/>
            <ac:grpSpMk id="162" creationId="{20205E53-D75C-4F15-A4A3-21DA0826FCE9}"/>
          </ac:grpSpMkLst>
        </pc:grpChg>
        <pc:grpChg chg="add del">
          <ac:chgData name="1705042 - Sadat Shahriyar" userId="S::1705042@cse.buet.ac.bd::6245c294-68a5-4ed8-8660-658dbd3fcf0c" providerId="AD" clId="Web-{6BDAD495-CF26-B192-9BF7-CE90F62EF738}" dt="2021-11-27T14:30:54.221" v="572"/>
          <ac:grpSpMkLst>
            <pc:docMk/>
            <pc:sldMk cId="931092794" sldId="278"/>
            <ac:grpSpMk id="169" creationId="{20205E53-D75C-4F15-A4A3-21DA0826FCE9}"/>
          </ac:grpSpMkLst>
        </pc:grpChg>
        <pc:grpChg chg="add">
          <ac:chgData name="1705042 - Sadat Shahriyar" userId="S::1705042@cse.buet.ac.bd::6245c294-68a5-4ed8-8660-658dbd3fcf0c" providerId="AD" clId="Web-{6BDAD495-CF26-B192-9BF7-CE90F62EF738}" dt="2021-11-27T14:30:54.221" v="572"/>
          <ac:grpSpMkLst>
            <pc:docMk/>
            <pc:sldMk cId="931092794" sldId="278"/>
            <ac:grpSpMk id="179" creationId="{20205E53-D75C-4F15-A4A3-21DA0826FCE9}"/>
          </ac:grpSpMkLst>
        </pc:grpChg>
        <pc:graphicFrameChg chg="add del">
          <ac:chgData name="1705042 - Sadat Shahriyar" userId="S::1705042@cse.buet.ac.bd::6245c294-68a5-4ed8-8660-658dbd3fcf0c" providerId="AD" clId="Web-{6BDAD495-CF26-B192-9BF7-CE90F62EF738}" dt="2021-11-27T14:24:00.699" v="526"/>
          <ac:graphicFrameMkLst>
            <pc:docMk/>
            <pc:sldMk cId="931092794" sldId="278"/>
            <ac:graphicFrameMk id="89" creationId="{23AEB1F6-FD35-4C85-BEED-84157B4818D9}"/>
          </ac:graphicFrameMkLst>
        </pc:graphicFrameChg>
        <pc:graphicFrameChg chg="add del">
          <ac:chgData name="1705042 - Sadat Shahriyar" userId="S::1705042@cse.buet.ac.bd::6245c294-68a5-4ed8-8660-658dbd3fcf0c" providerId="AD" clId="Web-{6BDAD495-CF26-B192-9BF7-CE90F62EF738}" dt="2021-11-27T14:24:03.996" v="528"/>
          <ac:graphicFrameMkLst>
            <pc:docMk/>
            <pc:sldMk cId="931092794" sldId="278"/>
            <ac:graphicFrameMk id="92" creationId="{5FF78437-6E42-46FE-B67A-6DECD0FADFBD}"/>
          </ac:graphicFrameMkLst>
        </pc:graphicFrameChg>
        <pc:graphicFrameChg chg="add del">
          <ac:chgData name="1705042 - Sadat Shahriyar" userId="S::1705042@cse.buet.ac.bd::6245c294-68a5-4ed8-8660-658dbd3fcf0c" providerId="AD" clId="Web-{6BDAD495-CF26-B192-9BF7-CE90F62EF738}" dt="2021-11-27T14:24:08.058" v="530"/>
          <ac:graphicFrameMkLst>
            <pc:docMk/>
            <pc:sldMk cId="931092794" sldId="278"/>
            <ac:graphicFrameMk id="97" creationId="{EF80977C-34BD-46AD-8330-79AC2F78B4D2}"/>
          </ac:graphicFrameMkLst>
        </pc:graphicFrameChg>
        <pc:graphicFrameChg chg="add del">
          <ac:chgData name="1705042 - Sadat Shahriyar" userId="S::1705042@cse.buet.ac.bd::6245c294-68a5-4ed8-8660-658dbd3fcf0c" providerId="AD" clId="Web-{6BDAD495-CF26-B192-9BF7-CE90F62EF738}" dt="2021-11-27T14:24:15.058" v="534"/>
          <ac:graphicFrameMkLst>
            <pc:docMk/>
            <pc:sldMk cId="931092794" sldId="278"/>
            <ac:graphicFrameMk id="110" creationId="{5FF78437-6E42-46FE-B67A-6DECD0FADFBD}"/>
          </ac:graphicFrameMkLst>
        </pc:graphicFrameChg>
        <pc:graphicFrameChg chg="add del">
          <ac:chgData name="1705042 - Sadat Shahriyar" userId="S::1705042@cse.buet.ac.bd::6245c294-68a5-4ed8-8660-658dbd3fcf0c" providerId="AD" clId="Web-{6BDAD495-CF26-B192-9BF7-CE90F62EF738}" dt="2021-11-27T14:24:33.637" v="536"/>
          <ac:graphicFrameMkLst>
            <pc:docMk/>
            <pc:sldMk cId="931092794" sldId="278"/>
            <ac:graphicFrameMk id="119" creationId="{23AEB1F6-FD35-4C85-BEED-84157B4818D9}"/>
          </ac:graphicFrameMkLst>
        </pc:graphicFrameChg>
        <pc:graphicFrameChg chg="add del">
          <ac:chgData name="1705042 - Sadat Shahriyar" userId="S::1705042@cse.buet.ac.bd::6245c294-68a5-4ed8-8660-658dbd3fcf0c" providerId="AD" clId="Web-{6BDAD495-CF26-B192-9BF7-CE90F62EF738}" dt="2021-11-27T14:24:42.840" v="538"/>
          <ac:graphicFrameMkLst>
            <pc:docMk/>
            <pc:sldMk cId="931092794" sldId="278"/>
            <ac:graphicFrameMk id="120" creationId="{75ECC1D7-AC97-4FA0-9AE0-DC3A6E50A0FF}"/>
          </ac:graphicFrameMkLst>
        </pc:graphicFrameChg>
        <pc:graphicFrameChg chg="add del">
          <ac:chgData name="1705042 - Sadat Shahriyar" userId="S::1705042@cse.buet.ac.bd::6245c294-68a5-4ed8-8660-658dbd3fcf0c" providerId="AD" clId="Web-{6BDAD495-CF26-B192-9BF7-CE90F62EF738}" dt="2021-11-27T14:24:57.856" v="540"/>
          <ac:graphicFrameMkLst>
            <pc:docMk/>
            <pc:sldMk cId="931092794" sldId="278"/>
            <ac:graphicFrameMk id="123" creationId="{CDF09030-7F06-4B88-BEFA-A287238AEF17}"/>
          </ac:graphicFrameMkLst>
        </pc:graphicFrameChg>
        <pc:graphicFrameChg chg="add del">
          <ac:chgData name="1705042 - Sadat Shahriyar" userId="S::1705042@cse.buet.ac.bd::6245c294-68a5-4ed8-8660-658dbd3fcf0c" providerId="AD" clId="Web-{6BDAD495-CF26-B192-9BF7-CE90F62EF738}" dt="2021-11-27T14:25:11.075" v="542"/>
          <ac:graphicFrameMkLst>
            <pc:docMk/>
            <pc:sldMk cId="931092794" sldId="278"/>
            <ac:graphicFrameMk id="133" creationId="{23AFC8FB-9938-42C9-BA2D-9CF64AEB02B5}"/>
          </ac:graphicFrameMkLst>
        </pc:graphicFrameChg>
        <pc:graphicFrameChg chg="add del">
          <ac:chgData name="1705042 - Sadat Shahriyar" userId="S::1705042@cse.buet.ac.bd::6245c294-68a5-4ed8-8660-658dbd3fcf0c" providerId="AD" clId="Web-{6BDAD495-CF26-B192-9BF7-CE90F62EF738}" dt="2021-11-27T14:25:21.825" v="546"/>
          <ac:graphicFrameMkLst>
            <pc:docMk/>
            <pc:sldMk cId="931092794" sldId="278"/>
            <ac:graphicFrameMk id="135" creationId="{CDF09030-7F06-4B88-BEFA-A287238AEF17}"/>
          </ac:graphicFrameMkLst>
        </pc:graphicFrameChg>
        <pc:graphicFrameChg chg="add del">
          <ac:chgData name="1705042 - Sadat Shahriyar" userId="S::1705042@cse.buet.ac.bd::6245c294-68a5-4ed8-8660-658dbd3fcf0c" providerId="AD" clId="Web-{6BDAD495-CF26-B192-9BF7-CE90F62EF738}" dt="2021-11-27T14:25:16.966" v="544"/>
          <ac:graphicFrameMkLst>
            <pc:docMk/>
            <pc:sldMk cId="931092794" sldId="278"/>
            <ac:graphicFrameMk id="139" creationId="{4B635440-AB94-462B-9DF2-D1898C2B9ADF}"/>
          </ac:graphicFrameMkLst>
        </pc:graphicFrameChg>
        <pc:graphicFrameChg chg="add del">
          <ac:chgData name="1705042 - Sadat Shahriyar" userId="S::1705042@cse.buet.ac.bd::6245c294-68a5-4ed8-8660-658dbd3fcf0c" providerId="AD" clId="Web-{6BDAD495-CF26-B192-9BF7-CE90F62EF738}" dt="2021-11-27T14:26:24.654" v="548"/>
          <ac:graphicFrameMkLst>
            <pc:docMk/>
            <pc:sldMk cId="931092794" sldId="278"/>
            <ac:graphicFrameMk id="147" creationId="{240E2634-1060-4E81-A364-579F6C3D4960}"/>
          </ac:graphicFrameMkLst>
        </pc:graphicFrameChg>
        <pc:graphicFrameChg chg="add mod modGraphic">
          <ac:chgData name="1705042 - Sadat Shahriyar" userId="S::1705042@cse.buet.ac.bd::6245c294-68a5-4ed8-8660-658dbd3fcf0c" providerId="AD" clId="Web-{6BDAD495-CF26-B192-9BF7-CE90F62EF738}" dt="2021-11-27T14:31:26.300" v="588" actId="20577"/>
          <ac:graphicFrameMkLst>
            <pc:docMk/>
            <pc:sldMk cId="931092794" sldId="278"/>
            <ac:graphicFrameMk id="153" creationId="{23AFC8FB-9938-42C9-BA2D-9CF64AEB02B5}"/>
          </ac:graphicFrameMkLst>
        </pc:graphicFrameChg>
        <pc:picChg chg="del">
          <ac:chgData name="1705042 - Sadat Shahriyar" userId="S::1705042@cse.buet.ac.bd::6245c294-68a5-4ed8-8660-658dbd3fcf0c" providerId="AD" clId="Web-{6BDAD495-CF26-B192-9BF7-CE90F62EF738}" dt="2021-11-27T14:20:57.633" v="468"/>
          <ac:picMkLst>
            <pc:docMk/>
            <pc:sldMk cId="931092794" sldId="278"/>
            <ac:picMk id="12" creationId="{1B3D0A68-DF60-4B01-9021-FF22D8FCDB95}"/>
          </ac:picMkLst>
        </pc:picChg>
      </pc:sldChg>
      <pc:sldChg chg="modSp new del">
        <pc:chgData name="1705042 - Sadat Shahriyar" userId="S::1705042@cse.buet.ac.bd::6245c294-68a5-4ed8-8660-658dbd3fcf0c" providerId="AD" clId="Web-{6BDAD495-CF26-B192-9BF7-CE90F62EF738}" dt="2021-11-27T14:12:58.828" v="367"/>
        <pc:sldMkLst>
          <pc:docMk/>
          <pc:sldMk cId="1655171424" sldId="278"/>
        </pc:sldMkLst>
        <pc:spChg chg="mod">
          <ac:chgData name="1705042 - Sadat Shahriyar" userId="S::1705042@cse.buet.ac.bd::6245c294-68a5-4ed8-8660-658dbd3fcf0c" providerId="AD" clId="Web-{6BDAD495-CF26-B192-9BF7-CE90F62EF738}" dt="2021-11-27T14:11:40.733" v="346" actId="20577"/>
          <ac:spMkLst>
            <pc:docMk/>
            <pc:sldMk cId="1655171424" sldId="278"/>
            <ac:spMk id="2" creationId="{4E125165-B5A5-47F7-889C-23961B68B3A1}"/>
          </ac:spMkLst>
        </pc:spChg>
        <pc:spChg chg="mod">
          <ac:chgData name="1705042 - Sadat Shahriyar" userId="S::1705042@cse.buet.ac.bd::6245c294-68a5-4ed8-8660-658dbd3fcf0c" providerId="AD" clId="Web-{6BDAD495-CF26-B192-9BF7-CE90F62EF738}" dt="2021-11-27T14:12:25.156" v="365" actId="20577"/>
          <ac:spMkLst>
            <pc:docMk/>
            <pc:sldMk cId="1655171424" sldId="278"/>
            <ac:spMk id="3" creationId="{798871F3-9C20-407F-BCB4-E082B776CBE5}"/>
          </ac:spMkLst>
        </pc:spChg>
      </pc:sldChg>
    </pc:docChg>
  </pc:docChgLst>
  <pc:docChgLst>
    <pc:chgData name="1705043 - Kawshik Kumar Paul" userId="S::1705043@cse.buet.ac.bd::63c9df35-baf1-48c4-b6f6-db4497e010e7" providerId="AD" clId="Web-{4306A78F-22B9-48B0-8820-52D3DDAF075D}"/>
    <pc:docChg chg="addSld modSld addMainMaster delMainMaster">
      <pc:chgData name="1705043 - Kawshik Kumar Paul" userId="S::1705043@cse.buet.ac.bd::63c9df35-baf1-48c4-b6f6-db4497e010e7" providerId="AD" clId="Web-{4306A78F-22B9-48B0-8820-52D3DDAF075D}" dt="2021-11-25T19:58:24.552" v="1232" actId="1076"/>
      <pc:docMkLst>
        <pc:docMk/>
      </pc:docMkLst>
      <pc:sldChg chg="addSp delSp modSp mod setBg modClrScheme addAnim chgLayout">
        <pc:chgData name="1705043 - Kawshik Kumar Paul" userId="S::1705043@cse.buet.ac.bd::63c9df35-baf1-48c4-b6f6-db4497e010e7" providerId="AD" clId="Web-{4306A78F-22B9-48B0-8820-52D3DDAF075D}" dt="2021-11-25T19:58:24.552" v="1232" actId="1076"/>
        <pc:sldMkLst>
          <pc:docMk/>
          <pc:sldMk cId="109857222" sldId="256"/>
        </pc:sldMkLst>
        <pc:spChg chg="mod ord">
          <ac:chgData name="1705043 - Kawshik Kumar Paul" userId="S::1705043@cse.buet.ac.bd::63c9df35-baf1-48c4-b6f6-db4497e010e7" providerId="AD" clId="Web-{4306A78F-22B9-48B0-8820-52D3DDAF075D}" dt="2021-11-25T19:58:01.332" v="1231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1705043 - Kawshik Kumar Paul" userId="S::1705043@cse.buet.ac.bd::63c9df35-baf1-48c4-b6f6-db4497e010e7" providerId="AD" clId="Web-{4306A78F-22B9-48B0-8820-52D3DDAF075D}" dt="2021-11-25T17:19:32.113" v="22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1705043 - Kawshik Kumar Paul" userId="S::1705043@cse.buet.ac.bd::63c9df35-baf1-48c4-b6f6-db4497e010e7" providerId="AD" clId="Web-{4306A78F-22B9-48B0-8820-52D3DDAF075D}" dt="2021-11-25T17:18:05.064" v="6"/>
          <ac:spMkLst>
            <pc:docMk/>
            <pc:sldMk cId="109857222" sldId="256"/>
            <ac:spMk id="6" creationId="{A4AB0C8F-D843-4536-900D-3828088DA2D6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13:18.713" v="1"/>
          <ac:spMkLst>
            <pc:docMk/>
            <pc:sldMk cId="109857222" sldId="256"/>
            <ac:spMk id="9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13:18.713" v="1"/>
          <ac:spMkLst>
            <pc:docMk/>
            <pc:sldMk cId="109857222" sldId="256"/>
            <ac:spMk id="11" creationId="{5337EA23-6703-4C96-9EEB-A408CBDD67B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18:05.064" v="6"/>
          <ac:spMkLst>
            <pc:docMk/>
            <pc:sldMk cId="109857222" sldId="256"/>
            <ac:spMk id="16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18:05.064" v="6"/>
          <ac:spMkLst>
            <pc:docMk/>
            <pc:sldMk cId="109857222" sldId="256"/>
            <ac:spMk id="18" creationId="{D87560B9-86B8-4558-93E9-FAB8DBE40C16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18:05.064" v="6"/>
          <ac:spMkLst>
            <pc:docMk/>
            <pc:sldMk cId="109857222" sldId="256"/>
            <ac:spMk id="20" creationId="{71400469-1077-4353-BFB5-E4159ADF1921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18:05.064" v="6"/>
          <ac:spMkLst>
            <pc:docMk/>
            <pc:sldMk cId="109857222" sldId="256"/>
            <ac:spMk id="22" creationId="{F28851F7-6B20-43F1-90FF-B41CE11AFC7E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18:05.064" v="6"/>
          <ac:spMkLst>
            <pc:docMk/>
            <pc:sldMk cId="109857222" sldId="256"/>
            <ac:spMk id="24" creationId="{09E6BACC-8290-425B-A517-1914E16D829A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6:01.216" v="1220"/>
          <ac:spMkLst>
            <pc:docMk/>
            <pc:sldMk cId="109857222" sldId="256"/>
            <ac:spMk id="29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6:01.216" v="1220"/>
          <ac:spMkLst>
            <pc:docMk/>
            <pc:sldMk cId="109857222" sldId="256"/>
            <ac:spMk id="31" creationId="{17F40A88-27FA-47EF-8DE2-4C27138EDE6E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6:01.216" v="1220"/>
          <ac:spMkLst>
            <pc:docMk/>
            <pc:sldMk cId="109857222" sldId="256"/>
            <ac:spMk id="33" creationId="{5337EA23-6703-4C96-9EEB-A408CBDD67B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7:05.376" v="1222"/>
          <ac:spMkLst>
            <pc:docMk/>
            <pc:sldMk cId="109857222" sldId="256"/>
            <ac:spMk id="38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7:05.376" v="1222"/>
          <ac:spMkLst>
            <pc:docMk/>
            <pc:sldMk cId="109857222" sldId="256"/>
            <ac:spMk id="40" creationId="{E49CA12F-6E27-4C54-88C4-EE6CE7C473F1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7:05.376" v="1222"/>
          <ac:spMkLst>
            <pc:docMk/>
            <pc:sldMk cId="109857222" sldId="256"/>
            <ac:spMk id="42" creationId="{5337EA23-6703-4C96-9EEB-A408CBDD67B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7:20.033" v="1225"/>
          <ac:spMkLst>
            <pc:docMk/>
            <pc:sldMk cId="109857222" sldId="256"/>
            <ac:spMk id="47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7:20.033" v="1225"/>
          <ac:spMkLst>
            <pc:docMk/>
            <pc:sldMk cId="109857222" sldId="256"/>
            <ac:spMk id="49" creationId="{665FB840-0F27-492D-AC54-F5FD7DA0A66F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7:20.033" v="1225"/>
          <ac:spMkLst>
            <pc:docMk/>
            <pc:sldMk cId="109857222" sldId="256"/>
            <ac:spMk id="51" creationId="{9808913A-92C1-4F23-9B42-C25966846AD4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7:20.033" v="1225"/>
          <ac:spMkLst>
            <pc:docMk/>
            <pc:sldMk cId="109857222" sldId="256"/>
            <ac:spMk id="53" creationId="{5337EA23-6703-4C96-9EEB-A408CBDD67BD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57:20.033" v="1225"/>
          <ac:spMkLst>
            <pc:docMk/>
            <pc:sldMk cId="109857222" sldId="256"/>
            <ac:spMk id="58" creationId="{1DB043B4-68C6-45B9-82AC-A5800EADB8DB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57:20.033" v="1225"/>
          <ac:spMkLst>
            <pc:docMk/>
            <pc:sldMk cId="109857222" sldId="256"/>
            <ac:spMk id="60" creationId="{FE05BC49-0F00-4C85-9AF5-A0CC5B39C8D2}"/>
          </ac:spMkLst>
        </pc:spChg>
        <pc:picChg chg="add mod ord">
          <ac:chgData name="1705043 - Kawshik Kumar Paul" userId="S::1705043@cse.buet.ac.bd::63c9df35-baf1-48c4-b6f6-db4497e010e7" providerId="AD" clId="Web-{4306A78F-22B9-48B0-8820-52D3DDAF075D}" dt="2021-11-25T19:58:24.552" v="1232" actId="1076"/>
          <ac:picMkLst>
            <pc:docMk/>
            <pc:sldMk cId="109857222" sldId="256"/>
            <ac:picMk id="3" creationId="{8FCA6E55-62DD-4962-B88B-7C75F5B5A3E7}"/>
          </ac:picMkLst>
        </pc:picChg>
        <pc:picChg chg="add del mod ord">
          <ac:chgData name="1705043 - Kawshik Kumar Paul" userId="S::1705043@cse.buet.ac.bd::63c9df35-baf1-48c4-b6f6-db4497e010e7" providerId="AD" clId="Web-{4306A78F-22B9-48B0-8820-52D3DDAF075D}" dt="2021-11-25T19:57:13.658" v="1224"/>
          <ac:picMkLst>
            <pc:docMk/>
            <pc:sldMk cId="109857222" sldId="256"/>
            <ac:picMk id="4" creationId="{724EA6FD-E716-4AC1-8232-A767CEEB12C1}"/>
          </ac:picMkLst>
        </pc:picChg>
        <pc:picChg chg="add mod">
          <ac:chgData name="1705043 - Kawshik Kumar Paul" userId="S::1705043@cse.buet.ac.bd::63c9df35-baf1-48c4-b6f6-db4497e010e7" providerId="AD" clId="Web-{4306A78F-22B9-48B0-8820-52D3DDAF075D}" dt="2021-11-25T19:57:20.033" v="1225"/>
          <ac:picMkLst>
            <pc:docMk/>
            <pc:sldMk cId="109857222" sldId="256"/>
            <ac:picMk id="5" creationId="{F2543616-5A23-4638-A4DB-768052248E0C}"/>
          </ac:picMkLst>
        </pc:picChg>
        <pc:picChg chg="add mod ord">
          <ac:chgData name="1705043 - Kawshik Kumar Paul" userId="S::1705043@cse.buet.ac.bd::63c9df35-baf1-48c4-b6f6-db4497e010e7" providerId="AD" clId="Web-{4306A78F-22B9-48B0-8820-52D3DDAF075D}" dt="2021-11-25T19:57:20.033" v="1225"/>
          <ac:picMkLst>
            <pc:docMk/>
            <pc:sldMk cId="109857222" sldId="256"/>
            <ac:picMk id="7" creationId="{91D5CA35-1E13-4834-9FFF-BCEAF0663747}"/>
          </ac:picMkLst>
        </pc:picChg>
      </pc:sldChg>
      <pc:sldChg chg="addSp delSp modSp new mod setBg">
        <pc:chgData name="1705043 - Kawshik Kumar Paul" userId="S::1705043@cse.buet.ac.bd::63c9df35-baf1-48c4-b6f6-db4497e010e7" providerId="AD" clId="Web-{4306A78F-22B9-48B0-8820-52D3DDAF075D}" dt="2021-11-25T19:55:09.213" v="1217"/>
        <pc:sldMkLst>
          <pc:docMk/>
          <pc:sldMk cId="2019500930" sldId="257"/>
        </pc:sldMkLst>
        <pc:spChg chg="mod">
          <ac:chgData name="1705043 - Kawshik Kumar Paul" userId="S::1705043@cse.buet.ac.bd::63c9df35-baf1-48c4-b6f6-db4497e010e7" providerId="AD" clId="Web-{4306A78F-22B9-48B0-8820-52D3DDAF075D}" dt="2021-11-25T19:55:09.213" v="1217"/>
          <ac:spMkLst>
            <pc:docMk/>
            <pc:sldMk cId="2019500930" sldId="257"/>
            <ac:spMk id="2" creationId="{C70136ED-2A8B-437C-AE6C-5157A79BC89D}"/>
          </ac:spMkLst>
        </pc:spChg>
        <pc:spChg chg="del mod">
          <ac:chgData name="1705043 - Kawshik Kumar Paul" userId="S::1705043@cse.buet.ac.bd::63c9df35-baf1-48c4-b6f6-db4497e010e7" providerId="AD" clId="Web-{4306A78F-22B9-48B0-8820-52D3DDAF075D}" dt="2021-11-25T17:31:46.193" v="31"/>
          <ac:spMkLst>
            <pc:docMk/>
            <pc:sldMk cId="2019500930" sldId="257"/>
            <ac:spMk id="3" creationId="{666D0D0F-1D5A-4F2C-B189-243B5164E940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55:09.213" v="1217"/>
          <ac:spMkLst>
            <pc:docMk/>
            <pc:sldMk cId="2019500930" sldId="257"/>
            <ac:spMk id="8" creationId="{A14AE8E9-472E-42F3-B756-3E5285BB7B57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55:09.213" v="1217"/>
          <ac:spMkLst>
            <pc:docMk/>
            <pc:sldMk cId="2019500930" sldId="257"/>
            <ac:spMk id="11" creationId="{A5931BE0-4B93-4D6C-878E-ACC59D6B4587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55:09.213" v="1217"/>
          <ac:spMkLst>
            <pc:docMk/>
            <pc:sldMk cId="2019500930" sldId="257"/>
            <ac:spMk id="18" creationId="{D166A8AB-8924-421C-BCED-B54DBC4054E0}"/>
          </ac:spMkLst>
        </pc:spChg>
        <pc:grpChg chg="add">
          <ac:chgData name="1705043 - Kawshik Kumar Paul" userId="S::1705043@cse.buet.ac.bd::63c9df35-baf1-48c4-b6f6-db4497e010e7" providerId="AD" clId="Web-{4306A78F-22B9-48B0-8820-52D3DDAF075D}" dt="2021-11-25T19:55:09.213" v="1217"/>
          <ac:grpSpMkLst>
            <pc:docMk/>
            <pc:sldMk cId="2019500930" sldId="257"/>
            <ac:grpSpMk id="13" creationId="{9F2D4ED5-DC78-4C88-97AA-483206C53E90}"/>
          </ac:grpSpMkLst>
        </pc:grpChg>
        <pc:picChg chg="add mod ord">
          <ac:chgData name="1705043 - Kawshik Kumar Paul" userId="S::1705043@cse.buet.ac.bd::63c9df35-baf1-48c4-b6f6-db4497e010e7" providerId="AD" clId="Web-{4306A78F-22B9-48B0-8820-52D3DDAF075D}" dt="2021-11-25T19:55:09.213" v="1217"/>
          <ac:picMkLst>
            <pc:docMk/>
            <pc:sldMk cId="2019500930" sldId="257"/>
            <ac:picMk id="4" creationId="{59BF50DD-1D09-4468-AC55-C080F73BEB89}"/>
          </ac:picMkLst>
        </pc:picChg>
      </pc:sldChg>
      <pc:sldChg chg="addSp delSp modSp new mod setBg">
        <pc:chgData name="1705043 - Kawshik Kumar Paul" userId="S::1705043@cse.buet.ac.bd::63c9df35-baf1-48c4-b6f6-db4497e010e7" providerId="AD" clId="Web-{4306A78F-22B9-48B0-8820-52D3DDAF075D}" dt="2021-11-25T17:37:13.123" v="147"/>
        <pc:sldMkLst>
          <pc:docMk/>
          <pc:sldMk cId="4075508327" sldId="258"/>
        </pc:sldMkLst>
        <pc:spChg chg="mod">
          <ac:chgData name="1705043 - Kawshik Kumar Paul" userId="S::1705043@cse.buet.ac.bd::63c9df35-baf1-48c4-b6f6-db4497e010e7" providerId="AD" clId="Web-{4306A78F-22B9-48B0-8820-52D3DDAF075D}" dt="2021-11-25T17:37:13.123" v="147"/>
          <ac:spMkLst>
            <pc:docMk/>
            <pc:sldMk cId="4075508327" sldId="258"/>
            <ac:spMk id="2" creationId="{EA1E4232-8D5B-4406-A666-BB3F6DF7700B}"/>
          </ac:spMkLst>
        </pc:spChg>
        <pc:spChg chg="del mod">
          <ac:chgData name="1705043 - Kawshik Kumar Paul" userId="S::1705043@cse.buet.ac.bd::63c9df35-baf1-48c4-b6f6-db4497e010e7" providerId="AD" clId="Web-{4306A78F-22B9-48B0-8820-52D3DDAF075D}" dt="2021-11-25T17:37:13.123" v="147"/>
          <ac:spMkLst>
            <pc:docMk/>
            <pc:sldMk cId="4075508327" sldId="258"/>
            <ac:spMk id="3" creationId="{598049A6-721B-4586-B43F-086D8B7FF41F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7:37:13.123" v="147"/>
          <ac:spMkLst>
            <pc:docMk/>
            <pc:sldMk cId="4075508327" sldId="258"/>
            <ac:spMk id="9" creationId="{60B7752B-728D-4CA3-8923-C4F7F77029E3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7:37:13.123" v="147"/>
          <ac:spMkLst>
            <pc:docMk/>
            <pc:sldMk cId="4075508327" sldId="258"/>
            <ac:spMk id="11" creationId="{88392DC7-0988-443B-A0D0-E726C7DB622B}"/>
          </ac:spMkLst>
        </pc:spChg>
        <pc:graphicFrameChg chg="add">
          <ac:chgData name="1705043 - Kawshik Kumar Paul" userId="S::1705043@cse.buet.ac.bd::63c9df35-baf1-48c4-b6f6-db4497e010e7" providerId="AD" clId="Web-{4306A78F-22B9-48B0-8820-52D3DDAF075D}" dt="2021-11-25T17:37:13.123" v="147"/>
          <ac:graphicFrameMkLst>
            <pc:docMk/>
            <pc:sldMk cId="4075508327" sldId="258"/>
            <ac:graphicFrameMk id="5" creationId="{55479E5A-D433-4276-A30B-BE1F3098EEEA}"/>
          </ac:graphicFrameMkLst>
        </pc:graphicFrameChg>
      </pc:sldChg>
      <pc:sldChg chg="addSp delSp modSp new mod setBg">
        <pc:chgData name="1705043 - Kawshik Kumar Paul" userId="S::1705043@cse.buet.ac.bd::63c9df35-baf1-48c4-b6f6-db4497e010e7" providerId="AD" clId="Web-{4306A78F-22B9-48B0-8820-52D3DDAF075D}" dt="2021-11-25T17:42:19.115" v="211"/>
        <pc:sldMkLst>
          <pc:docMk/>
          <pc:sldMk cId="3626465924" sldId="259"/>
        </pc:sldMkLst>
        <pc:spChg chg="mod">
          <ac:chgData name="1705043 - Kawshik Kumar Paul" userId="S::1705043@cse.buet.ac.bd::63c9df35-baf1-48c4-b6f6-db4497e010e7" providerId="AD" clId="Web-{4306A78F-22B9-48B0-8820-52D3DDAF075D}" dt="2021-11-25T17:42:19.115" v="211"/>
          <ac:spMkLst>
            <pc:docMk/>
            <pc:sldMk cId="3626465924" sldId="259"/>
            <ac:spMk id="2" creationId="{7EDB8414-9C42-4B35-903B-0BF1C90FC6C4}"/>
          </ac:spMkLst>
        </pc:spChg>
        <pc:spChg chg="add del mod">
          <ac:chgData name="1705043 - Kawshik Kumar Paul" userId="S::1705043@cse.buet.ac.bd::63c9df35-baf1-48c4-b6f6-db4497e010e7" providerId="AD" clId="Web-{4306A78F-22B9-48B0-8820-52D3DDAF075D}" dt="2021-11-25T17:41:41.692" v="210"/>
          <ac:spMkLst>
            <pc:docMk/>
            <pc:sldMk cId="3626465924" sldId="259"/>
            <ac:spMk id="3" creationId="{653A8C62-556F-425A-8AB4-49EF9EFFF30E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7:42:19.115" v="211"/>
          <ac:spMkLst>
            <pc:docMk/>
            <pc:sldMk cId="3626465924" sldId="259"/>
            <ac:spMk id="8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41:41.646" v="209"/>
          <ac:spMkLst>
            <pc:docMk/>
            <pc:sldMk cId="3626465924" sldId="259"/>
            <ac:spMk id="9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41:41.646" v="209"/>
          <ac:spMkLst>
            <pc:docMk/>
            <pc:sldMk cId="3626465924" sldId="259"/>
            <ac:spMk id="11" creationId="{88392DC7-0988-443B-A0D0-E726C7DB622B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7:42:19.115" v="211"/>
          <ac:spMkLst>
            <pc:docMk/>
            <pc:sldMk cId="3626465924" sldId="259"/>
            <ac:spMk id="13" creationId="{429899A3-416E-4DB5-846D-023526052013}"/>
          </ac:spMkLst>
        </pc:spChg>
        <pc:graphicFrameChg chg="add del">
          <ac:chgData name="1705043 - Kawshik Kumar Paul" userId="S::1705043@cse.buet.ac.bd::63c9df35-baf1-48c4-b6f6-db4497e010e7" providerId="AD" clId="Web-{4306A78F-22B9-48B0-8820-52D3DDAF075D}" dt="2021-11-25T17:41:41.646" v="209"/>
          <ac:graphicFrameMkLst>
            <pc:docMk/>
            <pc:sldMk cId="3626465924" sldId="259"/>
            <ac:graphicFrameMk id="5" creationId="{F3CFE9C6-6B78-4D11-AB79-FD5A8349B554}"/>
          </ac:graphicFrameMkLst>
        </pc:graphicFrameChg>
        <pc:graphicFrameChg chg="add mod modGraphic">
          <ac:chgData name="1705043 - Kawshik Kumar Paul" userId="S::1705043@cse.buet.ac.bd::63c9df35-baf1-48c4-b6f6-db4497e010e7" providerId="AD" clId="Web-{4306A78F-22B9-48B0-8820-52D3DDAF075D}" dt="2021-11-25T17:42:19.115" v="211"/>
          <ac:graphicFrameMkLst>
            <pc:docMk/>
            <pc:sldMk cId="3626465924" sldId="259"/>
            <ac:graphicFrameMk id="6" creationId="{D744210B-2D3A-48D6-AACC-C9C84A0950AC}"/>
          </ac:graphicFrameMkLst>
        </pc:graphicFrameChg>
      </pc:sldChg>
      <pc:sldChg chg="addSp delSp modSp new mod setBg addAnim delAnim">
        <pc:chgData name="1705043 - Kawshik Kumar Paul" userId="S::1705043@cse.buet.ac.bd::63c9df35-baf1-48c4-b6f6-db4497e010e7" providerId="AD" clId="Web-{4306A78F-22B9-48B0-8820-52D3DDAF075D}" dt="2021-11-25T17:58:35.562" v="321" actId="1076"/>
        <pc:sldMkLst>
          <pc:docMk/>
          <pc:sldMk cId="135642327" sldId="260"/>
        </pc:sldMkLst>
        <pc:spChg chg="mod ord">
          <ac:chgData name="1705043 - Kawshik Kumar Paul" userId="S::1705043@cse.buet.ac.bd::63c9df35-baf1-48c4-b6f6-db4497e010e7" providerId="AD" clId="Web-{4306A78F-22B9-48B0-8820-52D3DDAF075D}" dt="2021-11-25T17:57:42.560" v="304"/>
          <ac:spMkLst>
            <pc:docMk/>
            <pc:sldMk cId="135642327" sldId="260"/>
            <ac:spMk id="2" creationId="{C2B6D24C-2237-42D7-B3F2-2191D7B288B0}"/>
          </ac:spMkLst>
        </pc:spChg>
        <pc:spChg chg="del">
          <ac:chgData name="1705043 - Kawshik Kumar Paul" userId="S::1705043@cse.buet.ac.bd::63c9df35-baf1-48c4-b6f6-db4497e010e7" providerId="AD" clId="Web-{4306A78F-22B9-48B0-8820-52D3DDAF075D}" dt="2021-11-25T17:43:45.180" v="219"/>
          <ac:spMkLst>
            <pc:docMk/>
            <pc:sldMk cId="135642327" sldId="260"/>
            <ac:spMk id="3" creationId="{44267EE4-BE8C-40C6-A1AF-314B646577F2}"/>
          </ac:spMkLst>
        </pc:spChg>
        <pc:spChg chg="add mod">
          <ac:chgData name="1705043 - Kawshik Kumar Paul" userId="S::1705043@cse.buet.ac.bd::63c9df35-baf1-48c4-b6f6-db4497e010e7" providerId="AD" clId="Web-{4306A78F-22B9-48B0-8820-52D3DDAF075D}" dt="2021-11-25T17:58:35.562" v="321" actId="1076"/>
          <ac:spMkLst>
            <pc:docMk/>
            <pc:sldMk cId="135642327" sldId="260"/>
            <ac:spMk id="6" creationId="{EF2B1ADC-DA5F-4360-A891-50A5E50B1340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5:35.729" v="258"/>
          <ac:spMkLst>
            <pc:docMk/>
            <pc:sldMk cId="135642327" sldId="260"/>
            <ac:spMk id="7" creationId="{B2A3CFC2-383C-4462-B97A-7EDC1BF8043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5:30.932" v="257"/>
          <ac:spMkLst>
            <pc:docMk/>
            <pc:sldMk cId="135642327" sldId="260"/>
            <ac:spMk id="8" creationId="{6E0730C6-CE45-4B32-BC78-85728EE648A8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3:45.820" v="234"/>
          <ac:spMkLst>
            <pc:docMk/>
            <pc:sldMk cId="135642327" sldId="260"/>
            <ac:spMk id="9" creationId="{82184FF4-7029-4ED7-813A-192E60608764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3:45.820" v="234"/>
          <ac:spMkLst>
            <pc:docMk/>
            <pc:sldMk cId="135642327" sldId="260"/>
            <ac:spMk id="11" creationId="{AAA7AB09-557C-41AD-9113-FF9F68FA1035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3:45.820" v="234"/>
          <ac:spMkLst>
            <pc:docMk/>
            <pc:sldMk cId="135642327" sldId="260"/>
            <ac:spMk id="13" creationId="{EF99ECAA-1F11-4937-BBA6-51935AB44C9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3:45.820" v="234"/>
          <ac:spMkLst>
            <pc:docMk/>
            <pc:sldMk cId="135642327" sldId="260"/>
            <ac:spMk id="21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3:45.820" v="234"/>
          <ac:spMkLst>
            <pc:docMk/>
            <pc:sldMk cId="135642327" sldId="260"/>
            <ac:spMk id="23" creationId="{AD4EA4DF-0E7C-4098-86F6-7D0ACAEFC0BF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3:45.820" v="234"/>
          <ac:spMkLst>
            <pc:docMk/>
            <pc:sldMk cId="135642327" sldId="260"/>
            <ac:spMk id="25" creationId="{FE05BC49-0F00-4C85-9AF5-A0CC5B39C8D2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4:29.837" v="236"/>
          <ac:spMkLst>
            <pc:docMk/>
            <pc:sldMk cId="135642327" sldId="260"/>
            <ac:spMk id="30" creationId="{82184FF4-7029-4ED7-813A-192E60608764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4:29.837" v="236"/>
          <ac:spMkLst>
            <pc:docMk/>
            <pc:sldMk cId="135642327" sldId="260"/>
            <ac:spMk id="32" creationId="{AAA7AB09-557C-41AD-9113-FF9F68FA1035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4:29.837" v="236"/>
          <ac:spMkLst>
            <pc:docMk/>
            <pc:sldMk cId="135642327" sldId="260"/>
            <ac:spMk id="34" creationId="{EF99ECAA-1F11-4937-BBA6-51935AB44C9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4:29.837" v="236"/>
          <ac:spMkLst>
            <pc:docMk/>
            <pc:sldMk cId="135642327" sldId="260"/>
            <ac:spMk id="42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4:29.837" v="236"/>
          <ac:spMkLst>
            <pc:docMk/>
            <pc:sldMk cId="135642327" sldId="260"/>
            <ac:spMk id="48" creationId="{94459D96-B947-4C7F-8BCA-915F8B07C0AA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7:42.560" v="304"/>
          <ac:spMkLst>
            <pc:docMk/>
            <pc:sldMk cId="135642327" sldId="260"/>
            <ac:spMk id="53" creationId="{82184FF4-7029-4ED7-813A-192E60608764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7:42.560" v="304"/>
          <ac:spMkLst>
            <pc:docMk/>
            <pc:sldMk cId="135642327" sldId="260"/>
            <ac:spMk id="55" creationId="{AAA7AB09-557C-41AD-9113-FF9F68FA1035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7:42.560" v="304"/>
          <ac:spMkLst>
            <pc:docMk/>
            <pc:sldMk cId="135642327" sldId="260"/>
            <ac:spMk id="57" creationId="{EF99ECAA-1F11-4937-BBA6-51935AB44C9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7:42.560" v="304"/>
          <ac:spMkLst>
            <pc:docMk/>
            <pc:sldMk cId="135642327" sldId="260"/>
            <ac:spMk id="65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7:42.560" v="304"/>
          <ac:spMkLst>
            <pc:docMk/>
            <pc:sldMk cId="135642327" sldId="260"/>
            <ac:spMk id="67" creationId="{3C64A91D-E535-4C24-A0E3-96A3810E3FDC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7:42.560" v="304"/>
          <ac:spMkLst>
            <pc:docMk/>
            <pc:sldMk cId="135642327" sldId="260"/>
            <ac:spMk id="69" creationId="{26FC4867-BA3E-4F8E-AB23-684F34DF3D31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7:57:42.560" v="304"/>
          <ac:spMkLst>
            <pc:docMk/>
            <pc:sldMk cId="135642327" sldId="260"/>
            <ac:spMk id="71" creationId="{A5931BE0-4B93-4D6C-878E-ACC59D6B4587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7:57:42.560" v="304"/>
          <ac:spMkLst>
            <pc:docMk/>
            <pc:sldMk cId="135642327" sldId="260"/>
            <ac:spMk id="72" creationId="{6FF3A87B-2255-45E0-A551-C11FAF93290C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7:42.545" v="303"/>
          <ac:spMkLst>
            <pc:docMk/>
            <pc:sldMk cId="135642327" sldId="260"/>
            <ac:spMk id="74" creationId="{A5931BE0-4B93-4D6C-878E-ACC59D6B458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7:57:42.545" v="303"/>
          <ac:spMkLst>
            <pc:docMk/>
            <pc:sldMk cId="135642327" sldId="260"/>
            <ac:spMk id="76" creationId="{C5D31EF7-7A67-43B2-8B5E-B4A6241B1A83}"/>
          </ac:spMkLst>
        </pc:spChg>
        <pc:grpChg chg="add del">
          <ac:chgData name="1705043 - Kawshik Kumar Paul" userId="S::1705043@cse.buet.ac.bd::63c9df35-baf1-48c4-b6f6-db4497e010e7" providerId="AD" clId="Web-{4306A78F-22B9-48B0-8820-52D3DDAF075D}" dt="2021-11-25T17:53:45.820" v="234"/>
          <ac:grpSpMkLst>
            <pc:docMk/>
            <pc:sldMk cId="135642327" sldId="260"/>
            <ac:grpSpMk id="15" creationId="{79DE9FAB-6BBA-4CFE-B67D-77B47F01ECA4}"/>
          </ac:grpSpMkLst>
        </pc:grpChg>
        <pc:grpChg chg="add del">
          <ac:chgData name="1705043 - Kawshik Kumar Paul" userId="S::1705043@cse.buet.ac.bd::63c9df35-baf1-48c4-b6f6-db4497e010e7" providerId="AD" clId="Web-{4306A78F-22B9-48B0-8820-52D3DDAF075D}" dt="2021-11-25T17:54:29.837" v="236"/>
          <ac:grpSpMkLst>
            <pc:docMk/>
            <pc:sldMk cId="135642327" sldId="260"/>
            <ac:grpSpMk id="36" creationId="{79DE9FAB-6BBA-4CFE-B67D-77B47F01ECA4}"/>
          </ac:grpSpMkLst>
        </pc:grpChg>
        <pc:grpChg chg="add del">
          <ac:chgData name="1705043 - Kawshik Kumar Paul" userId="S::1705043@cse.buet.ac.bd::63c9df35-baf1-48c4-b6f6-db4497e010e7" providerId="AD" clId="Web-{4306A78F-22B9-48B0-8820-52D3DDAF075D}" dt="2021-11-25T17:54:29.837" v="236"/>
          <ac:grpSpMkLst>
            <pc:docMk/>
            <pc:sldMk cId="135642327" sldId="260"/>
            <ac:grpSpMk id="44" creationId="{73840CF4-F848-4FE0-AEA6-C9E806911B9E}"/>
          </ac:grpSpMkLst>
        </pc:grpChg>
        <pc:grpChg chg="add del">
          <ac:chgData name="1705043 - Kawshik Kumar Paul" userId="S::1705043@cse.buet.ac.bd::63c9df35-baf1-48c4-b6f6-db4497e010e7" providerId="AD" clId="Web-{4306A78F-22B9-48B0-8820-52D3DDAF075D}" dt="2021-11-25T17:57:42.560" v="304"/>
          <ac:grpSpMkLst>
            <pc:docMk/>
            <pc:sldMk cId="135642327" sldId="260"/>
            <ac:grpSpMk id="59" creationId="{79DE9FAB-6BBA-4CFE-B67D-77B47F01ECA4}"/>
          </ac:grpSpMkLst>
        </pc:grpChg>
        <pc:picChg chg="add del mod">
          <ac:chgData name="1705043 - Kawshik Kumar Paul" userId="S::1705043@cse.buet.ac.bd::63c9df35-baf1-48c4-b6f6-db4497e010e7" providerId="AD" clId="Web-{4306A78F-22B9-48B0-8820-52D3DDAF075D}" dt="2021-11-25T17:53:20.991" v="233"/>
          <ac:picMkLst>
            <pc:docMk/>
            <pc:sldMk cId="135642327" sldId="260"/>
            <ac:picMk id="4" creationId="{A2377F67-25CE-449D-8764-055285FDADE1}"/>
          </ac:picMkLst>
        </pc:picChg>
        <pc:picChg chg="add mod ord">
          <ac:chgData name="1705043 - Kawshik Kumar Paul" userId="S::1705043@cse.buet.ac.bd::63c9df35-baf1-48c4-b6f6-db4497e010e7" providerId="AD" clId="Web-{4306A78F-22B9-48B0-8820-52D3DDAF075D}" dt="2021-11-25T17:57:42.560" v="304"/>
          <ac:picMkLst>
            <pc:docMk/>
            <pc:sldMk cId="135642327" sldId="260"/>
            <ac:picMk id="5" creationId="{CF7083FC-FFA7-4F47-BB9A-301D4D8C8D6D}"/>
          </ac:picMkLst>
        </pc:picChg>
      </pc:sldChg>
      <pc:sldChg chg="addSp delSp modSp new mod setBg">
        <pc:chgData name="1705043 - Kawshik Kumar Paul" userId="S::1705043@cse.buet.ac.bd::63c9df35-baf1-48c4-b6f6-db4497e010e7" providerId="AD" clId="Web-{4306A78F-22B9-48B0-8820-52D3DDAF075D}" dt="2021-11-25T19:48:06.594" v="1198"/>
        <pc:sldMkLst>
          <pc:docMk/>
          <pc:sldMk cId="1152511497" sldId="261"/>
        </pc:sldMkLst>
        <pc:spChg chg="mod">
          <ac:chgData name="1705043 - Kawshik Kumar Paul" userId="S::1705043@cse.buet.ac.bd::63c9df35-baf1-48c4-b6f6-db4497e010e7" providerId="AD" clId="Web-{4306A78F-22B9-48B0-8820-52D3DDAF075D}" dt="2021-11-25T19:48:06.594" v="1198"/>
          <ac:spMkLst>
            <pc:docMk/>
            <pc:sldMk cId="1152511497" sldId="261"/>
            <ac:spMk id="2" creationId="{F47812B8-348A-4831-90AD-9795438ECCD8}"/>
          </ac:spMkLst>
        </pc:spChg>
        <pc:spChg chg="del">
          <ac:chgData name="1705043 - Kawshik Kumar Paul" userId="S::1705043@cse.buet.ac.bd::63c9df35-baf1-48c4-b6f6-db4497e010e7" providerId="AD" clId="Web-{4306A78F-22B9-48B0-8820-52D3DDAF075D}" dt="2021-11-25T19:47:58.219" v="1197"/>
          <ac:spMkLst>
            <pc:docMk/>
            <pc:sldMk cId="1152511497" sldId="261"/>
            <ac:spMk id="3" creationId="{4F4B4CE1-A04F-4A1F-B4E0-4EC7EF120B6E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48:06.594" v="1198"/>
          <ac:spMkLst>
            <pc:docMk/>
            <pc:sldMk cId="1152511497" sldId="261"/>
            <ac:spMk id="8" creationId="{A5694DD5-9C17-4B3C-AC6D-8C37BAFCEAEB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48:06.594" v="1198"/>
          <ac:spMkLst>
            <pc:docMk/>
            <pc:sldMk cId="1152511497" sldId="261"/>
            <ac:spMk id="11" creationId="{A5931BE0-4B93-4D6C-878E-ACC59D6B4587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48:06.594" v="1198"/>
          <ac:spMkLst>
            <pc:docMk/>
            <pc:sldMk cId="1152511497" sldId="261"/>
            <ac:spMk id="18" creationId="{D166A8AB-8924-421C-BCED-B54DBC4054E0}"/>
          </ac:spMkLst>
        </pc:spChg>
        <pc:grpChg chg="add">
          <ac:chgData name="1705043 - Kawshik Kumar Paul" userId="S::1705043@cse.buet.ac.bd::63c9df35-baf1-48c4-b6f6-db4497e010e7" providerId="AD" clId="Web-{4306A78F-22B9-48B0-8820-52D3DDAF075D}" dt="2021-11-25T19:48:06.594" v="1198"/>
          <ac:grpSpMkLst>
            <pc:docMk/>
            <pc:sldMk cId="1152511497" sldId="261"/>
            <ac:grpSpMk id="13" creationId="{9F2D4ED5-DC78-4C88-97AA-483206C53E90}"/>
          </ac:grpSpMkLst>
        </pc:grpChg>
        <pc:picChg chg="add mod ord">
          <ac:chgData name="1705043 - Kawshik Kumar Paul" userId="S::1705043@cse.buet.ac.bd::63c9df35-baf1-48c4-b6f6-db4497e010e7" providerId="AD" clId="Web-{4306A78F-22B9-48B0-8820-52D3DDAF075D}" dt="2021-11-25T19:48:06.594" v="1198"/>
          <ac:picMkLst>
            <pc:docMk/>
            <pc:sldMk cId="1152511497" sldId="261"/>
            <ac:picMk id="4" creationId="{C76FDE01-D4AA-4749-83EB-0421D4EE1CCD}"/>
          </ac:picMkLst>
        </pc:picChg>
      </pc:sldChg>
      <pc:sldChg chg="addSp delSp modSp new mod setBg">
        <pc:chgData name="1705043 - Kawshik Kumar Paul" userId="S::1705043@cse.buet.ac.bd::63c9df35-baf1-48c4-b6f6-db4497e010e7" providerId="AD" clId="Web-{4306A78F-22B9-48B0-8820-52D3DDAF075D}" dt="2021-11-25T19:54:47.462" v="1216"/>
        <pc:sldMkLst>
          <pc:docMk/>
          <pc:sldMk cId="2013437414" sldId="262"/>
        </pc:sldMkLst>
        <pc:spChg chg="mod ord">
          <ac:chgData name="1705043 - Kawshik Kumar Paul" userId="S::1705043@cse.buet.ac.bd::63c9df35-baf1-48c4-b6f6-db4497e010e7" providerId="AD" clId="Web-{4306A78F-22B9-48B0-8820-52D3DDAF075D}" dt="2021-11-25T19:54:47.462" v="1216"/>
          <ac:spMkLst>
            <pc:docMk/>
            <pc:sldMk cId="2013437414" sldId="262"/>
            <ac:spMk id="2" creationId="{CACC8A96-C4B0-44A2-981B-0032CA072D0A}"/>
          </ac:spMkLst>
        </pc:spChg>
        <pc:spChg chg="del">
          <ac:chgData name="1705043 - Kawshik Kumar Paul" userId="S::1705043@cse.buet.ac.bd::63c9df35-baf1-48c4-b6f6-db4497e010e7" providerId="AD" clId="Web-{4306A78F-22B9-48B0-8820-52D3DDAF075D}" dt="2021-11-25T18:03:43.226" v="355"/>
          <ac:spMkLst>
            <pc:docMk/>
            <pc:sldMk cId="2013437414" sldId="262"/>
            <ac:spMk id="3" creationId="{FD980277-C9EC-4A7C-BF31-3056332EC25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4:47.462" v="1216"/>
          <ac:spMkLst>
            <pc:docMk/>
            <pc:sldMk cId="2013437414" sldId="262"/>
            <ac:spMk id="9" creationId="{82184FF4-7029-4ED7-813A-192E60608764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4:47.462" v="1216"/>
          <ac:spMkLst>
            <pc:docMk/>
            <pc:sldMk cId="2013437414" sldId="262"/>
            <ac:spMk id="11" creationId="{AAA7AB09-557C-41AD-9113-FF9F68FA1035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4:47.462" v="1216"/>
          <ac:spMkLst>
            <pc:docMk/>
            <pc:sldMk cId="2013437414" sldId="262"/>
            <ac:spMk id="13" creationId="{EF99ECAA-1F11-4937-BBA6-51935AB44C9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4:47.462" v="1216"/>
          <ac:spMkLst>
            <pc:docMk/>
            <pc:sldMk cId="2013437414" sldId="262"/>
            <ac:spMk id="21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4:47.462" v="1216"/>
          <ac:spMkLst>
            <pc:docMk/>
            <pc:sldMk cId="2013437414" sldId="262"/>
            <ac:spMk id="27" creationId="{41AC6C06-99FE-4BA1-BC82-8406A424CD6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54:47.462" v="1216"/>
          <ac:spMkLst>
            <pc:docMk/>
            <pc:sldMk cId="2013437414" sldId="262"/>
            <ac:spMk id="29" creationId="{7AEC842D-C905-4DEA-B1C3-CA51995C572A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54:47.462" v="1216"/>
          <ac:spMkLst>
            <pc:docMk/>
            <pc:sldMk cId="2013437414" sldId="262"/>
            <ac:spMk id="34" creationId="{82184FF4-7029-4ED7-813A-192E60608764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54:47.462" v="1216"/>
          <ac:spMkLst>
            <pc:docMk/>
            <pc:sldMk cId="2013437414" sldId="262"/>
            <ac:spMk id="36" creationId="{AAA7AB09-557C-41AD-9113-FF9F68FA1035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54:47.462" v="1216"/>
          <ac:spMkLst>
            <pc:docMk/>
            <pc:sldMk cId="2013437414" sldId="262"/>
            <ac:spMk id="38" creationId="{EF99ECAA-1F11-4937-BBA6-51935AB44C9D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54:47.462" v="1216"/>
          <ac:spMkLst>
            <pc:docMk/>
            <pc:sldMk cId="2013437414" sldId="262"/>
            <ac:spMk id="46" creationId="{1DB043B4-68C6-45B9-82AC-A5800EADB8DB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54:47.462" v="1216"/>
          <ac:spMkLst>
            <pc:docMk/>
            <pc:sldMk cId="2013437414" sldId="262"/>
            <ac:spMk id="48" creationId="{3C64A91D-E535-4C24-A0E3-96A3810E3FDC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54:47.462" v="1216"/>
          <ac:spMkLst>
            <pc:docMk/>
            <pc:sldMk cId="2013437414" sldId="262"/>
            <ac:spMk id="50" creationId="{26FC4867-BA3E-4F8E-AB23-684F34DF3D31}"/>
          </ac:spMkLst>
        </pc:spChg>
        <pc:grpChg chg="add del">
          <ac:chgData name="1705043 - Kawshik Kumar Paul" userId="S::1705043@cse.buet.ac.bd::63c9df35-baf1-48c4-b6f6-db4497e010e7" providerId="AD" clId="Web-{4306A78F-22B9-48B0-8820-52D3DDAF075D}" dt="2021-11-25T19:54:47.462" v="1216"/>
          <ac:grpSpMkLst>
            <pc:docMk/>
            <pc:sldMk cId="2013437414" sldId="262"/>
            <ac:grpSpMk id="15" creationId="{79DE9FAB-6BBA-4CFE-B67D-77B47F01ECA4}"/>
          </ac:grpSpMkLst>
        </pc:grpChg>
        <pc:grpChg chg="add del">
          <ac:chgData name="1705043 - Kawshik Kumar Paul" userId="S::1705043@cse.buet.ac.bd::63c9df35-baf1-48c4-b6f6-db4497e010e7" providerId="AD" clId="Web-{4306A78F-22B9-48B0-8820-52D3DDAF075D}" dt="2021-11-25T19:54:47.462" v="1216"/>
          <ac:grpSpMkLst>
            <pc:docMk/>
            <pc:sldMk cId="2013437414" sldId="262"/>
            <ac:grpSpMk id="23" creationId="{4592A8CB-0B0A-43A5-86F4-712B0C469671}"/>
          </ac:grpSpMkLst>
        </pc:grpChg>
        <pc:grpChg chg="add">
          <ac:chgData name="1705043 - Kawshik Kumar Paul" userId="S::1705043@cse.buet.ac.bd::63c9df35-baf1-48c4-b6f6-db4497e010e7" providerId="AD" clId="Web-{4306A78F-22B9-48B0-8820-52D3DDAF075D}" dt="2021-11-25T19:54:47.462" v="1216"/>
          <ac:grpSpMkLst>
            <pc:docMk/>
            <pc:sldMk cId="2013437414" sldId="262"/>
            <ac:grpSpMk id="40" creationId="{79DE9FAB-6BBA-4CFE-B67D-77B47F01ECA4}"/>
          </ac:grpSpMkLst>
        </pc:grpChg>
        <pc:picChg chg="add mod">
          <ac:chgData name="1705043 - Kawshik Kumar Paul" userId="S::1705043@cse.buet.ac.bd::63c9df35-baf1-48c4-b6f6-db4497e010e7" providerId="AD" clId="Web-{4306A78F-22B9-48B0-8820-52D3DDAF075D}" dt="2021-11-25T19:54:47.462" v="1216"/>
          <ac:picMkLst>
            <pc:docMk/>
            <pc:sldMk cId="2013437414" sldId="262"/>
            <ac:picMk id="3" creationId="{0DD97D59-5F8B-4B6F-8063-4596EFD28CD2}"/>
          </ac:picMkLst>
        </pc:picChg>
        <pc:picChg chg="add del">
          <ac:chgData name="1705043 - Kawshik Kumar Paul" userId="S::1705043@cse.buet.ac.bd::63c9df35-baf1-48c4-b6f6-db4497e010e7" providerId="AD" clId="Web-{4306A78F-22B9-48B0-8820-52D3DDAF075D}" dt="2021-11-25T19:54:42.460" v="1215"/>
          <ac:picMkLst>
            <pc:docMk/>
            <pc:sldMk cId="2013437414" sldId="262"/>
            <ac:picMk id="5" creationId="{4A2AD738-ED9B-4FBD-89B2-E110EE1C7363}"/>
          </ac:picMkLst>
        </pc:picChg>
      </pc:sldChg>
      <pc:sldChg chg="addSp delSp modSp new mod setBg">
        <pc:chgData name="1705043 - Kawshik Kumar Paul" userId="S::1705043@cse.buet.ac.bd::63c9df35-baf1-48c4-b6f6-db4497e010e7" providerId="AD" clId="Web-{4306A78F-22B9-48B0-8820-52D3DDAF075D}" dt="2021-11-25T19:00:19.249" v="528"/>
        <pc:sldMkLst>
          <pc:docMk/>
          <pc:sldMk cId="1567029968" sldId="263"/>
        </pc:sldMkLst>
        <pc:spChg chg="mod">
          <ac:chgData name="1705043 - Kawshik Kumar Paul" userId="S::1705043@cse.buet.ac.bd::63c9df35-baf1-48c4-b6f6-db4497e010e7" providerId="AD" clId="Web-{4306A78F-22B9-48B0-8820-52D3DDAF075D}" dt="2021-11-25T18:59:39.747" v="527"/>
          <ac:spMkLst>
            <pc:docMk/>
            <pc:sldMk cId="1567029968" sldId="263"/>
            <ac:spMk id="2" creationId="{0304C912-A183-4FFB-B3E9-09836591963E}"/>
          </ac:spMkLst>
        </pc:spChg>
        <pc:spChg chg="del mod">
          <ac:chgData name="1705043 - Kawshik Kumar Paul" userId="S::1705043@cse.buet.ac.bd::63c9df35-baf1-48c4-b6f6-db4497e010e7" providerId="AD" clId="Web-{4306A78F-22B9-48B0-8820-52D3DDAF075D}" dt="2021-11-25T18:40:36.642" v="427"/>
          <ac:spMkLst>
            <pc:docMk/>
            <pc:sldMk cId="1567029968" sldId="263"/>
            <ac:spMk id="3" creationId="{6A338916-F7CD-495C-B4A5-759B890F99E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41:29.208" v="433"/>
          <ac:spMkLst>
            <pc:docMk/>
            <pc:sldMk cId="1567029968" sldId="263"/>
            <ac:spMk id="9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41:29.208" v="433"/>
          <ac:spMkLst>
            <pc:docMk/>
            <pc:sldMk cId="1567029968" sldId="263"/>
            <ac:spMk id="11" creationId="{429899A3-416E-4DB5-846D-02352605201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6:13.887" v="502"/>
          <ac:spMkLst>
            <pc:docMk/>
            <pc:sldMk cId="1567029968" sldId="263"/>
            <ac:spMk id="16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6:13.887" v="502"/>
          <ac:spMkLst>
            <pc:docMk/>
            <pc:sldMk cId="1567029968" sldId="263"/>
            <ac:spMk id="18" creationId="{F5B9E766-9E26-4187-BCFA-D90A32303DE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6:13.887" v="502"/>
          <ac:spMkLst>
            <pc:docMk/>
            <pc:sldMk cId="1567029968" sldId="263"/>
            <ac:spMk id="20" creationId="{71AD1FEB-49FD-40CF-99EC-4E7113B78C1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6:13.887" v="502"/>
          <ac:spMkLst>
            <pc:docMk/>
            <pc:sldMk cId="1567029968" sldId="263"/>
            <ac:spMk id="22" creationId="{00DC30D3-D768-4F36-9F88-8AE574AB9B7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8:08.503" v="513"/>
          <ac:spMkLst>
            <pc:docMk/>
            <pc:sldMk cId="1567029968" sldId="263"/>
            <ac:spMk id="33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8:08.503" v="513"/>
          <ac:spMkLst>
            <pc:docMk/>
            <pc:sldMk cId="1567029968" sldId="263"/>
            <ac:spMk id="35" creationId="{429899A3-416E-4DB5-846D-02352605201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9:39.747" v="527"/>
          <ac:spMkLst>
            <pc:docMk/>
            <pc:sldMk cId="1567029968" sldId="263"/>
            <ac:spMk id="40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9:39.747" v="527"/>
          <ac:spMkLst>
            <pc:docMk/>
            <pc:sldMk cId="1567029968" sldId="263"/>
            <ac:spMk id="42" creationId="{9D0FF50E-4844-4852-B668-6583A83799E5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9:36.184" v="524"/>
          <ac:spMkLst>
            <pc:docMk/>
            <pc:sldMk cId="1567029968" sldId="263"/>
            <ac:spMk id="44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9:36.184" v="524"/>
          <ac:spMkLst>
            <pc:docMk/>
            <pc:sldMk cId="1567029968" sldId="263"/>
            <ac:spMk id="45" creationId="{9D0FF50E-4844-4852-B668-6583A83799E5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9:39.684" v="526"/>
          <ac:spMkLst>
            <pc:docMk/>
            <pc:sldMk cId="1567029968" sldId="263"/>
            <ac:spMk id="46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9:30.856" v="522"/>
          <ac:spMkLst>
            <pc:docMk/>
            <pc:sldMk cId="1567029968" sldId="263"/>
            <ac:spMk id="47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9:39.684" v="526"/>
          <ac:spMkLst>
            <pc:docMk/>
            <pc:sldMk cId="1567029968" sldId="263"/>
            <ac:spMk id="48" creationId="{AFF323B2-FCDB-4497-8AF0-2F7A3C881B85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8:59:30.856" v="522"/>
          <ac:spMkLst>
            <pc:docMk/>
            <pc:sldMk cId="1567029968" sldId="263"/>
            <ac:spMk id="49" creationId="{429899A3-416E-4DB5-846D-023526052013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8:59:39.747" v="527"/>
          <ac:spMkLst>
            <pc:docMk/>
            <pc:sldMk cId="1567029968" sldId="263"/>
            <ac:spMk id="52" creationId="{60B7752B-728D-4CA3-8923-C4F7F77029E3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8:59:39.747" v="527"/>
          <ac:spMkLst>
            <pc:docMk/>
            <pc:sldMk cId="1567029968" sldId="263"/>
            <ac:spMk id="53" creationId="{52D58DC7-20C8-4471-BAA7-B296A2AEC3F6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8:59:39.747" v="527"/>
          <ac:spMkLst>
            <pc:docMk/>
            <pc:sldMk cId="1567029968" sldId="263"/>
            <ac:spMk id="55" creationId="{8E4AABAC-100B-437F-86D3-981412859411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8:59:39.747" v="527"/>
          <ac:spMkLst>
            <pc:docMk/>
            <pc:sldMk cId="1567029968" sldId="263"/>
            <ac:spMk id="57" creationId="{1DFD33E0-4D46-4176-BAE2-6AED15231C59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8:59:39.747" v="527"/>
          <ac:spMkLst>
            <pc:docMk/>
            <pc:sldMk cId="1567029968" sldId="263"/>
            <ac:spMk id="59" creationId="{022B5D87-7689-4E7F-B03A-7F803B5DF799}"/>
          </ac:spMkLst>
        </pc:spChg>
        <pc:grpChg chg="add del">
          <ac:chgData name="1705043 - Kawshik Kumar Paul" userId="S::1705043@cse.buet.ac.bd::63c9df35-baf1-48c4-b6f6-db4497e010e7" providerId="AD" clId="Web-{4306A78F-22B9-48B0-8820-52D3DDAF075D}" dt="2021-11-25T18:56:13.887" v="502"/>
          <ac:grpSpMkLst>
            <pc:docMk/>
            <pc:sldMk cId="1567029968" sldId="263"/>
            <ac:grpSpMk id="24" creationId="{8565B612-C05D-44C8-A892-B3BCE658F61C}"/>
          </ac:grpSpMkLst>
        </pc:grpChg>
        <pc:grpChg chg="add del">
          <ac:chgData name="1705043 - Kawshik Kumar Paul" userId="S::1705043@cse.buet.ac.bd::63c9df35-baf1-48c4-b6f6-db4497e010e7" providerId="AD" clId="Web-{4306A78F-22B9-48B0-8820-52D3DDAF075D}" dt="2021-11-25T18:59:39.684" v="526"/>
          <ac:grpSpMkLst>
            <pc:docMk/>
            <pc:sldMk cId="1567029968" sldId="263"/>
            <ac:grpSpMk id="51" creationId="{7B7CADF7-83F2-4D18-8E02-975078DBAAB2}"/>
          </ac:grpSpMkLst>
        </pc:grpChg>
        <pc:grpChg chg="add">
          <ac:chgData name="1705043 - Kawshik Kumar Paul" userId="S::1705043@cse.buet.ac.bd::63c9df35-baf1-48c4-b6f6-db4497e010e7" providerId="AD" clId="Web-{4306A78F-22B9-48B0-8820-52D3DDAF075D}" dt="2021-11-25T18:59:39.747" v="527"/>
          <ac:grpSpMkLst>
            <pc:docMk/>
            <pc:sldMk cId="1567029968" sldId="263"/>
            <ac:grpSpMk id="54" creationId="{20205E53-D75C-4F15-A4A3-21DA0826FCE9}"/>
          </ac:grpSpMkLst>
        </pc:grpChg>
        <pc:grpChg chg="add del">
          <ac:chgData name="1705043 - Kawshik Kumar Paul" userId="S::1705043@cse.buet.ac.bd::63c9df35-baf1-48c4-b6f6-db4497e010e7" providerId="AD" clId="Web-{4306A78F-22B9-48B0-8820-52D3DDAF075D}" dt="2021-11-25T18:59:39.684" v="526"/>
          <ac:grpSpMkLst>
            <pc:docMk/>
            <pc:sldMk cId="1567029968" sldId="263"/>
            <ac:grpSpMk id="56" creationId="{F76A531C-147A-4C94-B721-EA95D8E88BB2}"/>
          </ac:grpSpMkLst>
        </pc:grpChg>
        <pc:graphicFrameChg chg="add mod modGraphic">
          <ac:chgData name="1705043 - Kawshik Kumar Paul" userId="S::1705043@cse.buet.ac.bd::63c9df35-baf1-48c4-b6f6-db4497e010e7" providerId="AD" clId="Web-{4306A78F-22B9-48B0-8820-52D3DDAF075D}" dt="2021-11-25T19:00:19.249" v="528"/>
          <ac:graphicFrameMkLst>
            <pc:docMk/>
            <pc:sldMk cId="1567029968" sldId="263"/>
            <ac:graphicFrameMk id="5" creationId="{4AD9AA5F-1E29-4AEA-9FA3-660E84463B50}"/>
          </ac:graphicFrameMkLst>
        </pc:graphicFrameChg>
        <pc:picChg chg="add del mod">
          <ac:chgData name="1705043 - Kawshik Kumar Paul" userId="S::1705043@cse.buet.ac.bd::63c9df35-baf1-48c4-b6f6-db4497e010e7" providerId="AD" clId="Web-{4306A78F-22B9-48B0-8820-52D3DDAF075D}" dt="2021-11-25T18:58:04.893" v="512"/>
          <ac:picMkLst>
            <pc:docMk/>
            <pc:sldMk cId="1567029968" sldId="263"/>
            <ac:picMk id="863" creationId="{F9277B6B-1B74-4836-B682-8F843E05E2C7}"/>
          </ac:picMkLst>
        </pc:picChg>
        <pc:picChg chg="add del mod">
          <ac:chgData name="1705043 - Kawshik Kumar Paul" userId="S::1705043@cse.buet.ac.bd::63c9df35-baf1-48c4-b6f6-db4497e010e7" providerId="AD" clId="Web-{4306A78F-22B9-48B0-8820-52D3DDAF075D}" dt="2021-11-25T18:58:02.549" v="511"/>
          <ac:picMkLst>
            <pc:docMk/>
            <pc:sldMk cId="1567029968" sldId="263"/>
            <ac:picMk id="880" creationId="{AF9FD8BB-D9EA-4E0A-BAB3-4FB14D5E33C4}"/>
          </ac:picMkLst>
        </pc:picChg>
        <pc:picChg chg="add del mod">
          <ac:chgData name="1705043 - Kawshik Kumar Paul" userId="S::1705043@cse.buet.ac.bd::63c9df35-baf1-48c4-b6f6-db4497e010e7" providerId="AD" clId="Web-{4306A78F-22B9-48B0-8820-52D3DDAF075D}" dt="2021-11-25T18:59:03.839" v="520"/>
          <ac:picMkLst>
            <pc:docMk/>
            <pc:sldMk cId="1567029968" sldId="263"/>
            <ac:picMk id="908" creationId="{CC220566-5930-43EE-B1D1-9396896E5C5A}"/>
          </ac:picMkLst>
        </pc:picChg>
      </pc:sldChg>
      <pc:sldChg chg="addSp delSp modSp new mod setBg">
        <pc:chgData name="1705043 - Kawshik Kumar Paul" userId="S::1705043@cse.buet.ac.bd::63c9df35-baf1-48c4-b6f6-db4497e010e7" providerId="AD" clId="Web-{4306A78F-22B9-48B0-8820-52D3DDAF075D}" dt="2021-11-25T19:04:32.968" v="644" actId="20577"/>
        <pc:sldMkLst>
          <pc:docMk/>
          <pc:sldMk cId="2035829522" sldId="264"/>
        </pc:sldMkLst>
        <pc:spChg chg="mod">
          <ac:chgData name="1705043 - Kawshik Kumar Paul" userId="S::1705043@cse.buet.ac.bd::63c9df35-baf1-48c4-b6f6-db4497e010e7" providerId="AD" clId="Web-{4306A78F-22B9-48B0-8820-52D3DDAF075D}" dt="2021-11-25T19:02:57.744" v="595"/>
          <ac:spMkLst>
            <pc:docMk/>
            <pc:sldMk cId="2035829522" sldId="264"/>
            <ac:spMk id="2" creationId="{81EC8215-2487-4702-82DF-650DCBECA9B0}"/>
          </ac:spMkLst>
        </pc:spChg>
        <pc:spChg chg="del mod">
          <ac:chgData name="1705043 - Kawshik Kumar Paul" userId="S::1705043@cse.buet.ac.bd::63c9df35-baf1-48c4-b6f6-db4497e010e7" providerId="AD" clId="Web-{4306A78F-22B9-48B0-8820-52D3DDAF075D}" dt="2021-11-25T19:02:57.744" v="595"/>
          <ac:spMkLst>
            <pc:docMk/>
            <pc:sldMk cId="2035829522" sldId="264"/>
            <ac:spMk id="3" creationId="{5FF895A0-4F42-4866-88B3-AE64DA456F45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02:57.744" v="595"/>
          <ac:spMkLst>
            <pc:docMk/>
            <pc:sldMk cId="2035829522" sldId="264"/>
            <ac:spMk id="9" creationId="{60B7752B-728D-4CA3-8923-C4F7F77029E3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02:57.744" v="595"/>
          <ac:spMkLst>
            <pc:docMk/>
            <pc:sldMk cId="2035829522" sldId="264"/>
            <ac:spMk id="11" creationId="{429899A3-416E-4DB5-846D-023526052013}"/>
          </ac:spMkLst>
        </pc:spChg>
        <pc:graphicFrameChg chg="add modGraphic">
          <ac:chgData name="1705043 - Kawshik Kumar Paul" userId="S::1705043@cse.buet.ac.bd::63c9df35-baf1-48c4-b6f6-db4497e010e7" providerId="AD" clId="Web-{4306A78F-22B9-48B0-8820-52D3DDAF075D}" dt="2021-11-25T19:04:32.968" v="644" actId="20577"/>
          <ac:graphicFrameMkLst>
            <pc:docMk/>
            <pc:sldMk cId="2035829522" sldId="264"/>
            <ac:graphicFrameMk id="5" creationId="{2733ADEF-E7E9-47EA-A30E-98D5A0A99C41}"/>
          </ac:graphicFrameMkLst>
        </pc:graphicFrameChg>
      </pc:sldChg>
      <pc:sldChg chg="addSp delSp modSp new mod setBg">
        <pc:chgData name="1705043 - Kawshik Kumar Paul" userId="S::1705043@cse.buet.ac.bd::63c9df35-baf1-48c4-b6f6-db4497e010e7" providerId="AD" clId="Web-{4306A78F-22B9-48B0-8820-52D3DDAF075D}" dt="2021-11-25T19:11:49.352" v="769"/>
        <pc:sldMkLst>
          <pc:docMk/>
          <pc:sldMk cId="3931625838" sldId="265"/>
        </pc:sldMkLst>
        <pc:spChg chg="mod">
          <ac:chgData name="1705043 - Kawshik Kumar Paul" userId="S::1705043@cse.buet.ac.bd::63c9df35-baf1-48c4-b6f6-db4497e010e7" providerId="AD" clId="Web-{4306A78F-22B9-48B0-8820-52D3DDAF075D}" dt="2021-11-25T19:11:49.352" v="769"/>
          <ac:spMkLst>
            <pc:docMk/>
            <pc:sldMk cId="3931625838" sldId="265"/>
            <ac:spMk id="2" creationId="{D21E981C-A772-4DC4-BB7F-BE03E87F8F5B}"/>
          </ac:spMkLst>
        </pc:spChg>
        <pc:spChg chg="add del mod">
          <ac:chgData name="1705043 - Kawshik Kumar Paul" userId="S::1705043@cse.buet.ac.bd::63c9df35-baf1-48c4-b6f6-db4497e010e7" providerId="AD" clId="Web-{4306A78F-22B9-48B0-8820-52D3DDAF075D}" dt="2021-11-25T19:09:42.282" v="749"/>
          <ac:spMkLst>
            <pc:docMk/>
            <pc:sldMk cId="3931625838" sldId="265"/>
            <ac:spMk id="3" creationId="{2A3A7FD6-41C7-4B0B-B4B0-2362868E466F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11:49.352" v="769"/>
          <ac:spMkLst>
            <pc:docMk/>
            <pc:sldMk cId="3931625838" sldId="265"/>
            <ac:spMk id="6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11:49.352" v="769"/>
          <ac:spMkLst>
            <pc:docMk/>
            <pc:sldMk cId="3931625838" sldId="265"/>
            <ac:spMk id="7" creationId="{9D0FF50E-4844-4852-B668-6583A83799E5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09:42.220" v="748"/>
          <ac:spMkLst>
            <pc:docMk/>
            <pc:sldMk cId="3931625838" sldId="265"/>
            <ac:spMk id="9" creationId="{60B7752B-728D-4CA3-8923-C4F7F77029E3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11:49.352" v="769"/>
          <ac:spMkLst>
            <pc:docMk/>
            <pc:sldMk cId="3931625838" sldId="265"/>
            <ac:spMk id="10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09:42.220" v="748"/>
          <ac:spMkLst>
            <pc:docMk/>
            <pc:sldMk cId="3931625838" sldId="265"/>
            <ac:spMk id="11" creationId="{429899A3-416E-4DB5-846D-023526052013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11:49.352" v="769"/>
          <ac:spMkLst>
            <pc:docMk/>
            <pc:sldMk cId="3931625838" sldId="265"/>
            <ac:spMk id="12" creationId="{429899A3-416E-4DB5-846D-02352605201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11:49.274" v="768"/>
          <ac:spMkLst>
            <pc:docMk/>
            <pc:sldMk cId="3931625838" sldId="265"/>
            <ac:spMk id="13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11:49.274" v="768"/>
          <ac:spMkLst>
            <pc:docMk/>
            <pc:sldMk cId="3931625838" sldId="265"/>
            <ac:spMk id="15" creationId="{9D0FF50E-4844-4852-B668-6583A83799E5}"/>
          </ac:spMkLst>
        </pc:spChg>
        <pc:graphicFrameChg chg="add del">
          <ac:chgData name="1705043 - Kawshik Kumar Paul" userId="S::1705043@cse.buet.ac.bd::63c9df35-baf1-48c4-b6f6-db4497e010e7" providerId="AD" clId="Web-{4306A78F-22B9-48B0-8820-52D3DDAF075D}" dt="2021-11-25T19:09:42.220" v="748"/>
          <ac:graphicFrameMkLst>
            <pc:docMk/>
            <pc:sldMk cId="3931625838" sldId="265"/>
            <ac:graphicFrameMk id="5" creationId="{A9B7B709-A6ED-4031-99ED-7C4FAADB94F8}"/>
          </ac:graphicFrameMkLst>
        </pc:graphicFrameChg>
        <pc:graphicFrameChg chg="add mod modGraphic">
          <ac:chgData name="1705043 - Kawshik Kumar Paul" userId="S::1705043@cse.buet.ac.bd::63c9df35-baf1-48c4-b6f6-db4497e010e7" providerId="AD" clId="Web-{4306A78F-22B9-48B0-8820-52D3DDAF075D}" dt="2021-11-25T19:11:49.352" v="769"/>
          <ac:graphicFrameMkLst>
            <pc:docMk/>
            <pc:sldMk cId="3931625838" sldId="265"/>
            <ac:graphicFrameMk id="8" creationId="{CD63FF55-DDF6-42F7-A23F-32A50FED1345}"/>
          </ac:graphicFrameMkLst>
        </pc:graphicFrameChg>
      </pc:sldChg>
      <pc:sldChg chg="addSp delSp modSp new mod setBg">
        <pc:chgData name="1705043 - Kawshik Kumar Paul" userId="S::1705043@cse.buet.ac.bd::63c9df35-baf1-48c4-b6f6-db4497e010e7" providerId="AD" clId="Web-{4306A78F-22B9-48B0-8820-52D3DDAF075D}" dt="2021-11-25T19:17:07.823" v="876"/>
        <pc:sldMkLst>
          <pc:docMk/>
          <pc:sldMk cId="1959353891" sldId="266"/>
        </pc:sldMkLst>
        <pc:spChg chg="mod">
          <ac:chgData name="1705043 - Kawshik Kumar Paul" userId="S::1705043@cse.buet.ac.bd::63c9df35-baf1-48c4-b6f6-db4497e010e7" providerId="AD" clId="Web-{4306A78F-22B9-48B0-8820-52D3DDAF075D}" dt="2021-11-25T19:17:07.823" v="876"/>
          <ac:spMkLst>
            <pc:docMk/>
            <pc:sldMk cId="1959353891" sldId="266"/>
            <ac:spMk id="2" creationId="{DE482BB5-9626-4FF2-85DB-6318057D02E3}"/>
          </ac:spMkLst>
        </pc:spChg>
        <pc:spChg chg="add del mod">
          <ac:chgData name="1705043 - Kawshik Kumar Paul" userId="S::1705043@cse.buet.ac.bd::63c9df35-baf1-48c4-b6f6-db4497e010e7" providerId="AD" clId="Web-{4306A78F-22B9-48B0-8820-52D3DDAF075D}" dt="2021-11-25T19:17:07.823" v="876"/>
          <ac:spMkLst>
            <pc:docMk/>
            <pc:sldMk cId="1959353891" sldId="266"/>
            <ac:spMk id="3" creationId="{AAA6CE83-A557-46B4-9B63-925AF87EFA89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17:07.823" v="876"/>
          <ac:spMkLst>
            <pc:docMk/>
            <pc:sldMk cId="1959353891" sldId="266"/>
            <ac:spMk id="7" creationId="{60B7752B-728D-4CA3-8923-C4F7F77029E3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17:07.823" v="876"/>
          <ac:spMkLst>
            <pc:docMk/>
            <pc:sldMk cId="1959353891" sldId="266"/>
            <ac:spMk id="8" creationId="{88392DC7-0988-443B-A0D0-E726C7DB622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17:07.792" v="875"/>
          <ac:spMkLst>
            <pc:docMk/>
            <pc:sldMk cId="1959353891" sldId="266"/>
            <ac:spMk id="9" creationId="{60B7752B-728D-4CA3-8923-C4F7F77029E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17:07.792" v="875"/>
          <ac:spMkLst>
            <pc:docMk/>
            <pc:sldMk cId="1959353891" sldId="266"/>
            <ac:spMk id="11" creationId="{88392DC7-0988-443B-A0D0-E726C7DB622B}"/>
          </ac:spMkLst>
        </pc:spChg>
        <pc:graphicFrameChg chg="add del">
          <ac:chgData name="1705043 - Kawshik Kumar Paul" userId="S::1705043@cse.buet.ac.bd::63c9df35-baf1-48c4-b6f6-db4497e010e7" providerId="AD" clId="Web-{4306A78F-22B9-48B0-8820-52D3DDAF075D}" dt="2021-11-25T19:17:04.135" v="873"/>
          <ac:graphicFrameMkLst>
            <pc:docMk/>
            <pc:sldMk cId="1959353891" sldId="266"/>
            <ac:graphicFrameMk id="5" creationId="{0EF79DC5-487B-4847-B704-509152CED88E}"/>
          </ac:graphicFrameMkLst>
        </pc:graphicFrameChg>
        <pc:graphicFrameChg chg="add del">
          <ac:chgData name="1705043 - Kawshik Kumar Paul" userId="S::1705043@cse.buet.ac.bd::63c9df35-baf1-48c4-b6f6-db4497e010e7" providerId="AD" clId="Web-{4306A78F-22B9-48B0-8820-52D3DDAF075D}" dt="2021-11-25T19:17:07.792" v="875"/>
          <ac:graphicFrameMkLst>
            <pc:docMk/>
            <pc:sldMk cId="1959353891" sldId="266"/>
            <ac:graphicFrameMk id="6" creationId="{9C00C059-0E61-4465-B475-C73328BCFED0}"/>
          </ac:graphicFrameMkLst>
        </pc:graphicFrameChg>
        <pc:graphicFrameChg chg="add">
          <ac:chgData name="1705043 - Kawshik Kumar Paul" userId="S::1705043@cse.buet.ac.bd::63c9df35-baf1-48c4-b6f6-db4497e010e7" providerId="AD" clId="Web-{4306A78F-22B9-48B0-8820-52D3DDAF075D}" dt="2021-11-25T19:17:07.823" v="876"/>
          <ac:graphicFrameMkLst>
            <pc:docMk/>
            <pc:sldMk cId="1959353891" sldId="266"/>
            <ac:graphicFrameMk id="10" creationId="{37B401DA-1FEC-48C2-8056-EC05591011E0}"/>
          </ac:graphicFrameMkLst>
        </pc:graphicFrameChg>
      </pc:sldChg>
      <pc:sldChg chg="addSp delSp modSp new mod setBg addAnim delAnim">
        <pc:chgData name="1705043 - Kawshik Kumar Paul" userId="S::1705043@cse.buet.ac.bd::63c9df35-baf1-48c4-b6f6-db4497e010e7" providerId="AD" clId="Web-{4306A78F-22B9-48B0-8820-52D3DDAF075D}" dt="2021-11-25T19:27:03.834" v="988" actId="1076"/>
        <pc:sldMkLst>
          <pc:docMk/>
          <pc:sldMk cId="700759526" sldId="267"/>
        </pc:sldMkLst>
        <pc:spChg chg="mod ord">
          <ac:chgData name="1705043 - Kawshik Kumar Paul" userId="S::1705043@cse.buet.ac.bd::63c9df35-baf1-48c4-b6f6-db4497e010e7" providerId="AD" clId="Web-{4306A78F-22B9-48B0-8820-52D3DDAF075D}" dt="2021-11-25T19:27:03.834" v="988" actId="1076"/>
          <ac:spMkLst>
            <pc:docMk/>
            <pc:sldMk cId="700759526" sldId="267"/>
            <ac:spMk id="2" creationId="{E8E3179C-0C81-4F95-B361-D57E2DFB5890}"/>
          </ac:spMkLst>
        </pc:spChg>
        <pc:spChg chg="del mod">
          <ac:chgData name="1705043 - Kawshik Kumar Paul" userId="S::1705043@cse.buet.ac.bd::63c9df35-baf1-48c4-b6f6-db4497e010e7" providerId="AD" clId="Web-{4306A78F-22B9-48B0-8820-52D3DDAF075D}" dt="2021-11-25T19:22:11.302" v="968"/>
          <ac:spMkLst>
            <pc:docMk/>
            <pc:sldMk cId="700759526" sldId="267"/>
            <ac:spMk id="3" creationId="{1D9F2FEA-45C0-4A76-996A-24197904147F}"/>
          </ac:spMkLst>
        </pc:spChg>
        <pc:spChg chg="add del mod">
          <ac:chgData name="1705043 - Kawshik Kumar Paul" userId="S::1705043@cse.buet.ac.bd::63c9df35-baf1-48c4-b6f6-db4497e010e7" providerId="AD" clId="Web-{4306A78F-22B9-48B0-8820-52D3DDAF075D}" dt="2021-11-25T19:22:33.209" v="969"/>
          <ac:spMkLst>
            <pc:docMk/>
            <pc:sldMk cId="700759526" sldId="267"/>
            <ac:spMk id="6" creationId="{FCE10BF4-63EE-4A35-BEC9-20D3157F8FC0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2:33.209" v="969"/>
          <ac:spMkLst>
            <pc:docMk/>
            <pc:sldMk cId="700759526" sldId="267"/>
            <ac:spMk id="9" creationId="{82184FF4-7029-4ED7-813A-192E60608764}"/>
          </ac:spMkLst>
        </pc:spChg>
        <pc:spChg chg="add del mod">
          <ac:chgData name="1705043 - Kawshik Kumar Paul" userId="S::1705043@cse.buet.ac.bd::63c9df35-baf1-48c4-b6f6-db4497e010e7" providerId="AD" clId="Web-{4306A78F-22B9-48B0-8820-52D3DDAF075D}" dt="2021-11-25T19:24:51.108" v="972"/>
          <ac:spMkLst>
            <pc:docMk/>
            <pc:sldMk cId="700759526" sldId="267"/>
            <ac:spMk id="10" creationId="{EF86DE98-B7ED-4FB3-BD5E-175DFB93B6F3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2:33.209" v="969"/>
          <ac:spMkLst>
            <pc:docMk/>
            <pc:sldMk cId="700759526" sldId="267"/>
            <ac:spMk id="11" creationId="{AAA7AB09-557C-41AD-9113-FF9F68FA1035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2:33.209" v="969"/>
          <ac:spMkLst>
            <pc:docMk/>
            <pc:sldMk cId="700759526" sldId="267"/>
            <ac:spMk id="13" creationId="{EF99ECAA-1F11-4937-BBA6-51935AB44C9D}"/>
          </ac:spMkLst>
        </pc:spChg>
        <pc:spChg chg="add del mod">
          <ac:chgData name="1705043 - Kawshik Kumar Paul" userId="S::1705043@cse.buet.ac.bd::63c9df35-baf1-48c4-b6f6-db4497e010e7" providerId="AD" clId="Web-{4306A78F-22B9-48B0-8820-52D3DDAF075D}" dt="2021-11-25T19:26:05.627" v="977"/>
          <ac:spMkLst>
            <pc:docMk/>
            <pc:sldMk cId="700759526" sldId="267"/>
            <ac:spMk id="20" creationId="{293CD3C9-3D15-4AE4-9B29-9D92F331E3B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2:33.209" v="969"/>
          <ac:spMkLst>
            <pc:docMk/>
            <pc:sldMk cId="700759526" sldId="267"/>
            <ac:spMk id="21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2:33.209" v="969"/>
          <ac:spMkLst>
            <pc:docMk/>
            <pc:sldMk cId="700759526" sldId="267"/>
            <ac:spMk id="23" creationId="{E49CA12F-6E27-4C54-88C4-EE6CE7C473F1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2:33.209" v="969"/>
          <ac:spMkLst>
            <pc:docMk/>
            <pc:sldMk cId="700759526" sldId="267"/>
            <ac:spMk id="25" creationId="{5337EA23-6703-4C96-9EEB-A408CBDD67B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4:51.108" v="972"/>
          <ac:spMkLst>
            <pc:docMk/>
            <pc:sldMk cId="700759526" sldId="267"/>
            <ac:spMk id="30" creationId="{82184FF4-7029-4ED7-813A-192E60608764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4:51.108" v="972"/>
          <ac:spMkLst>
            <pc:docMk/>
            <pc:sldMk cId="700759526" sldId="267"/>
            <ac:spMk id="32" creationId="{AAA7AB09-557C-41AD-9113-FF9F68FA1035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4:51.108" v="972"/>
          <ac:spMkLst>
            <pc:docMk/>
            <pc:sldMk cId="700759526" sldId="267"/>
            <ac:spMk id="34" creationId="{EF99ECAA-1F11-4937-BBA6-51935AB44C9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4:51.108" v="972"/>
          <ac:spMkLst>
            <pc:docMk/>
            <pc:sldMk cId="700759526" sldId="267"/>
            <ac:spMk id="42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4:51.108" v="972"/>
          <ac:spMkLst>
            <pc:docMk/>
            <pc:sldMk cId="700759526" sldId="267"/>
            <ac:spMk id="48" creationId="{41AC6C06-99FE-4BA1-BC82-8406A424CD6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4:51.108" v="972"/>
          <ac:spMkLst>
            <pc:docMk/>
            <pc:sldMk cId="700759526" sldId="267"/>
            <ac:spMk id="50" creationId="{7AEC842D-C905-4DEA-B1C3-CA51995C572A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6:05.627" v="977"/>
          <ac:spMkLst>
            <pc:docMk/>
            <pc:sldMk cId="700759526" sldId="267"/>
            <ac:spMk id="55" creationId="{82184FF4-7029-4ED7-813A-192E60608764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6:05.627" v="977"/>
          <ac:spMkLst>
            <pc:docMk/>
            <pc:sldMk cId="700759526" sldId="267"/>
            <ac:spMk id="57" creationId="{AAA7AB09-557C-41AD-9113-FF9F68FA1035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6:05.627" v="977"/>
          <ac:spMkLst>
            <pc:docMk/>
            <pc:sldMk cId="700759526" sldId="267"/>
            <ac:spMk id="59" creationId="{EF99ECAA-1F11-4937-BBA6-51935AB44C9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6:05.627" v="977"/>
          <ac:spMkLst>
            <pc:docMk/>
            <pc:sldMk cId="700759526" sldId="267"/>
            <ac:spMk id="67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6:05.627" v="977"/>
          <ac:spMkLst>
            <pc:docMk/>
            <pc:sldMk cId="700759526" sldId="267"/>
            <ac:spMk id="69" creationId="{AD4EA4DF-0E7C-4098-86F6-7D0ACAEFC0BF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6:05.627" v="977"/>
          <ac:spMkLst>
            <pc:docMk/>
            <pc:sldMk cId="700759526" sldId="267"/>
            <ac:spMk id="71" creationId="{FE05BC49-0F00-4C85-9AF5-A0CC5B39C8D2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26:05.627" v="977"/>
          <ac:spMkLst>
            <pc:docMk/>
            <pc:sldMk cId="700759526" sldId="267"/>
            <ac:spMk id="73" creationId="{82184FF4-7029-4ED7-813A-192E60608764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26:05.627" v="977"/>
          <ac:spMkLst>
            <pc:docMk/>
            <pc:sldMk cId="700759526" sldId="267"/>
            <ac:spMk id="74" creationId="{AAA7AB09-557C-41AD-9113-FF9F68FA1035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26:05.627" v="977"/>
          <ac:spMkLst>
            <pc:docMk/>
            <pc:sldMk cId="700759526" sldId="267"/>
            <ac:spMk id="75" creationId="{EF99ECAA-1F11-4937-BBA6-51935AB44C9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6:05.612" v="976"/>
          <ac:spMkLst>
            <pc:docMk/>
            <pc:sldMk cId="700759526" sldId="267"/>
            <ac:spMk id="76" creationId="{82184FF4-7029-4ED7-813A-192E60608764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6:05.612" v="976"/>
          <ac:spMkLst>
            <pc:docMk/>
            <pc:sldMk cId="700759526" sldId="267"/>
            <ac:spMk id="78" creationId="{AAA7AB09-557C-41AD-9113-FF9F68FA1035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26:05.627" v="977"/>
          <ac:spMkLst>
            <pc:docMk/>
            <pc:sldMk cId="700759526" sldId="267"/>
            <ac:spMk id="79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6:05.612" v="976"/>
          <ac:spMkLst>
            <pc:docMk/>
            <pc:sldMk cId="700759526" sldId="267"/>
            <ac:spMk id="80" creationId="{EF99ECAA-1F11-4937-BBA6-51935AB44C9D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26:05.627" v="977"/>
          <ac:spMkLst>
            <pc:docMk/>
            <pc:sldMk cId="700759526" sldId="267"/>
            <ac:spMk id="81" creationId="{AD4EA4DF-0E7C-4098-86F6-7D0ACAEFC0BF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26:05.627" v="977"/>
          <ac:spMkLst>
            <pc:docMk/>
            <pc:sldMk cId="700759526" sldId="267"/>
            <ac:spMk id="87" creationId="{FE05BC49-0F00-4C85-9AF5-A0CC5B39C8D2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6:05.612" v="976"/>
          <ac:spMkLst>
            <pc:docMk/>
            <pc:sldMk cId="700759526" sldId="267"/>
            <ac:spMk id="88" creationId="{1DB043B4-68C6-45B9-82AC-A5800EADB8D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6:05.612" v="976"/>
          <ac:spMkLst>
            <pc:docMk/>
            <pc:sldMk cId="700759526" sldId="267"/>
            <ac:spMk id="90" creationId="{E49CA12F-6E27-4C54-88C4-EE6CE7C473F1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26:05.612" v="976"/>
          <ac:spMkLst>
            <pc:docMk/>
            <pc:sldMk cId="700759526" sldId="267"/>
            <ac:spMk id="92" creationId="{5337EA23-6703-4C96-9EEB-A408CBDD67BD}"/>
          </ac:spMkLst>
        </pc:spChg>
        <pc:grpChg chg="add del">
          <ac:chgData name="1705043 - Kawshik Kumar Paul" userId="S::1705043@cse.buet.ac.bd::63c9df35-baf1-48c4-b6f6-db4497e010e7" providerId="AD" clId="Web-{4306A78F-22B9-48B0-8820-52D3DDAF075D}" dt="2021-11-25T19:22:33.209" v="969"/>
          <ac:grpSpMkLst>
            <pc:docMk/>
            <pc:sldMk cId="700759526" sldId="267"/>
            <ac:grpSpMk id="15" creationId="{79DE9FAB-6BBA-4CFE-B67D-77B47F01ECA4}"/>
          </ac:grpSpMkLst>
        </pc:grpChg>
        <pc:grpChg chg="add del">
          <ac:chgData name="1705043 - Kawshik Kumar Paul" userId="S::1705043@cse.buet.ac.bd::63c9df35-baf1-48c4-b6f6-db4497e010e7" providerId="AD" clId="Web-{4306A78F-22B9-48B0-8820-52D3DDAF075D}" dt="2021-11-25T19:24:51.108" v="972"/>
          <ac:grpSpMkLst>
            <pc:docMk/>
            <pc:sldMk cId="700759526" sldId="267"/>
            <ac:grpSpMk id="36" creationId="{79DE9FAB-6BBA-4CFE-B67D-77B47F01ECA4}"/>
          </ac:grpSpMkLst>
        </pc:grpChg>
        <pc:grpChg chg="add del">
          <ac:chgData name="1705043 - Kawshik Kumar Paul" userId="S::1705043@cse.buet.ac.bd::63c9df35-baf1-48c4-b6f6-db4497e010e7" providerId="AD" clId="Web-{4306A78F-22B9-48B0-8820-52D3DDAF075D}" dt="2021-11-25T19:24:51.108" v="972"/>
          <ac:grpSpMkLst>
            <pc:docMk/>
            <pc:sldMk cId="700759526" sldId="267"/>
            <ac:grpSpMk id="44" creationId="{4592A8CB-0B0A-43A5-86F4-712B0C469671}"/>
          </ac:grpSpMkLst>
        </pc:grpChg>
        <pc:grpChg chg="add del">
          <ac:chgData name="1705043 - Kawshik Kumar Paul" userId="S::1705043@cse.buet.ac.bd::63c9df35-baf1-48c4-b6f6-db4497e010e7" providerId="AD" clId="Web-{4306A78F-22B9-48B0-8820-52D3DDAF075D}" dt="2021-11-25T19:26:05.627" v="977"/>
          <ac:grpSpMkLst>
            <pc:docMk/>
            <pc:sldMk cId="700759526" sldId="267"/>
            <ac:grpSpMk id="61" creationId="{79DE9FAB-6BBA-4CFE-B67D-77B47F01ECA4}"/>
          </ac:grpSpMkLst>
        </pc:grpChg>
        <pc:grpChg chg="add">
          <ac:chgData name="1705043 - Kawshik Kumar Paul" userId="S::1705043@cse.buet.ac.bd::63c9df35-baf1-48c4-b6f6-db4497e010e7" providerId="AD" clId="Web-{4306A78F-22B9-48B0-8820-52D3DDAF075D}" dt="2021-11-25T19:26:05.627" v="977"/>
          <ac:grpSpMkLst>
            <pc:docMk/>
            <pc:sldMk cId="700759526" sldId="267"/>
            <ac:grpSpMk id="77" creationId="{79DE9FAB-6BBA-4CFE-B67D-77B47F01ECA4}"/>
          </ac:grpSpMkLst>
        </pc:grpChg>
        <pc:grpChg chg="add del">
          <ac:chgData name="1705043 - Kawshik Kumar Paul" userId="S::1705043@cse.buet.ac.bd::63c9df35-baf1-48c4-b6f6-db4497e010e7" providerId="AD" clId="Web-{4306A78F-22B9-48B0-8820-52D3DDAF075D}" dt="2021-11-25T19:26:05.612" v="976"/>
          <ac:grpSpMkLst>
            <pc:docMk/>
            <pc:sldMk cId="700759526" sldId="267"/>
            <ac:grpSpMk id="82" creationId="{79DE9FAB-6BBA-4CFE-B67D-77B47F01ECA4}"/>
          </ac:grpSpMkLst>
        </pc:grpChg>
        <pc:picChg chg="add del mod ord">
          <ac:chgData name="1705043 - Kawshik Kumar Paul" userId="S::1705043@cse.buet.ac.bd::63c9df35-baf1-48c4-b6f6-db4497e010e7" providerId="AD" clId="Web-{4306A78F-22B9-48B0-8820-52D3DDAF075D}" dt="2021-11-25T19:24:32.466" v="971"/>
          <ac:picMkLst>
            <pc:docMk/>
            <pc:sldMk cId="700759526" sldId="267"/>
            <ac:picMk id="5" creationId="{6A01084E-13AA-4A0F-8C21-B655DE5C47F8}"/>
          </ac:picMkLst>
        </pc:picChg>
        <pc:picChg chg="add del mod">
          <ac:chgData name="1705043 - Kawshik Kumar Paul" userId="S::1705043@cse.buet.ac.bd::63c9df35-baf1-48c4-b6f6-db4497e010e7" providerId="AD" clId="Web-{4306A78F-22B9-48B0-8820-52D3DDAF075D}" dt="2021-11-25T19:25:47.205" v="974"/>
          <ac:picMkLst>
            <pc:docMk/>
            <pc:sldMk cId="700759526" sldId="267"/>
            <ac:picMk id="7" creationId="{B053FDEF-D041-46C6-9A99-353C3D7D6AA8}"/>
          </ac:picMkLst>
        </pc:picChg>
        <pc:picChg chg="add mod">
          <ac:chgData name="1705043 - Kawshik Kumar Paul" userId="S::1705043@cse.buet.ac.bd::63c9df35-baf1-48c4-b6f6-db4497e010e7" providerId="AD" clId="Web-{4306A78F-22B9-48B0-8820-52D3DDAF075D}" dt="2021-11-25T19:26:56.130" v="987" actId="1076"/>
          <ac:picMkLst>
            <pc:docMk/>
            <pc:sldMk cId="700759526" sldId="267"/>
            <ac:picMk id="12" creationId="{1B3D0A68-DF60-4B01-9021-FF22D8FCDB95}"/>
          </ac:picMkLst>
        </pc:picChg>
      </pc:sldChg>
      <pc:sldChg chg="addSp delSp modSp new mod setBg">
        <pc:chgData name="1705043 - Kawshik Kumar Paul" userId="S::1705043@cse.buet.ac.bd::63c9df35-baf1-48c4-b6f6-db4497e010e7" providerId="AD" clId="Web-{4306A78F-22B9-48B0-8820-52D3DDAF075D}" dt="2021-11-25T19:32:59.697" v="1042" actId="20577"/>
        <pc:sldMkLst>
          <pc:docMk/>
          <pc:sldMk cId="973753694" sldId="268"/>
        </pc:sldMkLst>
        <pc:spChg chg="mod">
          <ac:chgData name="1705043 - Kawshik Kumar Paul" userId="S::1705043@cse.buet.ac.bd::63c9df35-baf1-48c4-b6f6-db4497e010e7" providerId="AD" clId="Web-{4306A78F-22B9-48B0-8820-52D3DDAF075D}" dt="2021-11-25T19:32:59.697" v="1042" actId="20577"/>
          <ac:spMkLst>
            <pc:docMk/>
            <pc:sldMk cId="973753694" sldId="268"/>
            <ac:spMk id="2" creationId="{65241538-592A-4D8A-996F-D22901C36C4A}"/>
          </ac:spMkLst>
        </pc:spChg>
        <pc:spChg chg="mod ord">
          <ac:chgData name="1705043 - Kawshik Kumar Paul" userId="S::1705043@cse.buet.ac.bd::63c9df35-baf1-48c4-b6f6-db4497e010e7" providerId="AD" clId="Web-{4306A78F-22B9-48B0-8820-52D3DDAF075D}" dt="2021-11-25T19:32:48.634" v="1038"/>
          <ac:spMkLst>
            <pc:docMk/>
            <pc:sldMk cId="973753694" sldId="268"/>
            <ac:spMk id="3" creationId="{2D6F0DA0-4644-4B70-8540-4E0D918676D0}"/>
          </ac:spMkLst>
        </pc:spChg>
        <pc:spChg chg="add del mod">
          <ac:chgData name="1705043 - Kawshik Kumar Paul" userId="S::1705043@cse.buet.ac.bd::63c9df35-baf1-48c4-b6f6-db4497e010e7" providerId="AD" clId="Web-{4306A78F-22B9-48B0-8820-52D3DDAF075D}" dt="2021-11-25T19:29:31.936" v="1031"/>
          <ac:spMkLst>
            <pc:docMk/>
            <pc:sldMk cId="973753694" sldId="268"/>
            <ac:spMk id="5" creationId="{69EA5B2D-A0CE-41F2-8C30-54D4FA47E901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32:40.165" v="1035"/>
          <ac:spMkLst>
            <pc:docMk/>
            <pc:sldMk cId="973753694" sldId="268"/>
            <ac:spMk id="9" creationId="{A5931BE0-4B93-4D6C-878E-ACC59D6B458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32:48.634" v="1037"/>
          <ac:spMkLst>
            <pc:docMk/>
            <pc:sldMk cId="973753694" sldId="268"/>
            <ac:spMk id="10" creationId="{A5931BE0-4B93-4D6C-878E-ACC59D6B458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32:48.634" v="1037"/>
          <ac:spMkLst>
            <pc:docMk/>
            <pc:sldMk cId="973753694" sldId="268"/>
            <ac:spMk id="11" creationId="{6FF3A87B-2255-45E0-A551-C11FAF93290C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32:24.305" v="1033"/>
          <ac:spMkLst>
            <pc:docMk/>
            <pc:sldMk cId="973753694" sldId="268"/>
            <ac:spMk id="12" creationId="{A5931BE0-4B93-4D6C-878E-ACC59D6B4587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32:48.634" v="1038"/>
          <ac:spMkLst>
            <pc:docMk/>
            <pc:sldMk cId="973753694" sldId="268"/>
            <ac:spMk id="13" creationId="{A5931BE0-4B93-4D6C-878E-ACC59D6B458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32:24.305" v="1033"/>
          <ac:spMkLst>
            <pc:docMk/>
            <pc:sldMk cId="973753694" sldId="268"/>
            <ac:spMk id="14" creationId="{C5D31EF7-7A67-43B2-8B5E-B4A6241B1A83}"/>
          </ac:spMkLst>
        </pc:spChg>
        <pc:picChg chg="add del mod">
          <ac:chgData name="1705043 - Kawshik Kumar Paul" userId="S::1705043@cse.buet.ac.bd::63c9df35-baf1-48c4-b6f6-db4497e010e7" providerId="AD" clId="Web-{4306A78F-22B9-48B0-8820-52D3DDAF075D}" dt="2021-11-25T19:29:31.936" v="1031"/>
          <ac:picMkLst>
            <pc:docMk/>
            <pc:sldMk cId="973753694" sldId="268"/>
            <ac:picMk id="4" creationId="{A408C4CC-98F0-4C15-A04A-9C86FFDC8930}"/>
          </ac:picMkLst>
        </pc:picChg>
        <pc:picChg chg="add mod">
          <ac:chgData name="1705043 - Kawshik Kumar Paul" userId="S::1705043@cse.buet.ac.bd::63c9df35-baf1-48c4-b6f6-db4497e010e7" providerId="AD" clId="Web-{4306A78F-22B9-48B0-8820-52D3DDAF075D}" dt="2021-11-25T19:32:48.634" v="1038"/>
          <ac:picMkLst>
            <pc:docMk/>
            <pc:sldMk cId="973753694" sldId="268"/>
            <ac:picMk id="7" creationId="{B6385720-E97B-449C-B3EE-B310B985F4D9}"/>
          </ac:picMkLst>
        </pc:picChg>
      </pc:sldChg>
      <pc:sldChg chg="addSp modSp new mod setBg">
        <pc:chgData name="1705043 - Kawshik Kumar Paul" userId="S::1705043@cse.buet.ac.bd::63c9df35-baf1-48c4-b6f6-db4497e010e7" providerId="AD" clId="Web-{4306A78F-22B9-48B0-8820-52D3DDAF075D}" dt="2021-11-25T19:36:01.817" v="1078"/>
        <pc:sldMkLst>
          <pc:docMk/>
          <pc:sldMk cId="2670620086" sldId="269"/>
        </pc:sldMkLst>
        <pc:spChg chg="mod">
          <ac:chgData name="1705043 - Kawshik Kumar Paul" userId="S::1705043@cse.buet.ac.bd::63c9df35-baf1-48c4-b6f6-db4497e010e7" providerId="AD" clId="Web-{4306A78F-22B9-48B0-8820-52D3DDAF075D}" dt="2021-11-25T19:36:01.817" v="1078"/>
          <ac:spMkLst>
            <pc:docMk/>
            <pc:sldMk cId="2670620086" sldId="269"/>
            <ac:spMk id="2" creationId="{8226A938-F6DA-4EEE-897D-88971F2B9268}"/>
          </ac:spMkLst>
        </pc:spChg>
        <pc:spChg chg="mod">
          <ac:chgData name="1705043 - Kawshik Kumar Paul" userId="S::1705043@cse.buet.ac.bd::63c9df35-baf1-48c4-b6f6-db4497e010e7" providerId="AD" clId="Web-{4306A78F-22B9-48B0-8820-52D3DDAF075D}" dt="2021-11-25T19:36:01.817" v="1078"/>
          <ac:spMkLst>
            <pc:docMk/>
            <pc:sldMk cId="2670620086" sldId="269"/>
            <ac:spMk id="3" creationId="{6519BD4C-38E6-453E-86E3-90A5FC943DAA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36:01.817" v="1078"/>
          <ac:spMkLst>
            <pc:docMk/>
            <pc:sldMk cId="2670620086" sldId="269"/>
            <ac:spMk id="9" creationId="{A5931BE0-4B93-4D6C-878E-ACC59D6B4587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36:01.817" v="1078"/>
          <ac:spMkLst>
            <pc:docMk/>
            <pc:sldMk cId="2670620086" sldId="269"/>
            <ac:spMk id="11" creationId="{6FF3A87B-2255-45E0-A551-C11FAF93290C}"/>
          </ac:spMkLst>
        </pc:spChg>
        <pc:picChg chg="add">
          <ac:chgData name="1705043 - Kawshik Kumar Paul" userId="S::1705043@cse.buet.ac.bd::63c9df35-baf1-48c4-b6f6-db4497e010e7" providerId="AD" clId="Web-{4306A78F-22B9-48B0-8820-52D3DDAF075D}" dt="2021-11-25T19:36:01.817" v="1078"/>
          <ac:picMkLst>
            <pc:docMk/>
            <pc:sldMk cId="2670620086" sldId="269"/>
            <ac:picMk id="5" creationId="{C33C7F91-EBBC-41EB-8CA2-72FCCE2024BC}"/>
          </ac:picMkLst>
        </pc:picChg>
      </pc:sldChg>
      <pc:sldChg chg="addSp delSp modSp new mod setBg">
        <pc:chgData name="1705043 - Kawshik Kumar Paul" userId="S::1705043@cse.buet.ac.bd::63c9df35-baf1-48c4-b6f6-db4497e010e7" providerId="AD" clId="Web-{4306A78F-22B9-48B0-8820-52D3DDAF075D}" dt="2021-11-25T19:42:00.540" v="1117"/>
        <pc:sldMkLst>
          <pc:docMk/>
          <pc:sldMk cId="941255265" sldId="270"/>
        </pc:sldMkLst>
        <pc:spChg chg="mod">
          <ac:chgData name="1705043 - Kawshik Kumar Paul" userId="S::1705043@cse.buet.ac.bd::63c9df35-baf1-48c4-b6f6-db4497e010e7" providerId="AD" clId="Web-{4306A78F-22B9-48B0-8820-52D3DDAF075D}" dt="2021-11-25T19:41:36.008" v="1115"/>
          <ac:spMkLst>
            <pc:docMk/>
            <pc:sldMk cId="941255265" sldId="270"/>
            <ac:spMk id="2" creationId="{17CB7F2F-D5D0-4451-BD26-AB920C5DCD11}"/>
          </ac:spMkLst>
        </pc:spChg>
        <pc:spChg chg="mod">
          <ac:chgData name="1705043 - Kawshik Kumar Paul" userId="S::1705043@cse.buet.ac.bd::63c9df35-baf1-48c4-b6f6-db4497e010e7" providerId="AD" clId="Web-{4306A78F-22B9-48B0-8820-52D3DDAF075D}" dt="2021-11-25T19:42:00.540" v="1117"/>
          <ac:spMkLst>
            <pc:docMk/>
            <pc:sldMk cId="941255265" sldId="270"/>
            <ac:spMk id="3" creationId="{39EF5E5B-842D-452A-AA45-3944985845FC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41:36.008" v="1115"/>
          <ac:spMkLst>
            <pc:docMk/>
            <pc:sldMk cId="941255265" sldId="270"/>
            <ac:spMk id="5" creationId="{A5931BE0-4B93-4D6C-878E-ACC59D6B458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41:36.008" v="1115"/>
          <ac:spMkLst>
            <pc:docMk/>
            <pc:sldMk cId="941255265" sldId="270"/>
            <ac:spMk id="6" creationId="{4EC6425F-E8EE-490A-BF3A-601C9A5EFD35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41:36.008" v="1115"/>
          <ac:spMkLst>
            <pc:docMk/>
            <pc:sldMk cId="941255265" sldId="270"/>
            <ac:spMk id="7" creationId="{2EF1810E-C1C8-44A5-ADCF-24B4EAA1DDD9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37:43.260" v="1107"/>
          <ac:spMkLst>
            <pc:docMk/>
            <pc:sldMk cId="941255265" sldId="270"/>
            <ac:spMk id="8" creationId="{A5931BE0-4B93-4D6C-878E-ACC59D6B458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41:36.008" v="1115"/>
          <ac:spMkLst>
            <pc:docMk/>
            <pc:sldMk cId="941255265" sldId="270"/>
            <ac:spMk id="9" creationId="{6B180A47-07F3-45CF-91AB-5F26C83AB7A0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41:36.008" v="1115"/>
          <ac:spMkLst>
            <pc:docMk/>
            <pc:sldMk cId="941255265" sldId="270"/>
            <ac:spMk id="11" creationId="{7A7405C2-5931-4635-A369-516BE02E3FDF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41:36.008" v="1115"/>
          <ac:spMkLst>
            <pc:docMk/>
            <pc:sldMk cId="941255265" sldId="270"/>
            <ac:spMk id="12" creationId="{C493A507-59A1-4B5A-A52D-933516EEC3CD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37:43.260" v="1107"/>
          <ac:spMkLst>
            <pc:docMk/>
            <pc:sldMk cId="941255265" sldId="270"/>
            <ac:spMk id="14" creationId="{7CCE2654-1954-4F80-83E6-81BD872247E1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42:00.540" v="1117"/>
          <ac:spMkLst>
            <pc:docMk/>
            <pc:sldMk cId="941255265" sldId="270"/>
            <ac:spMk id="15" creationId="{A5931BE0-4B93-4D6C-878E-ACC59D6B458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37:43.260" v="1107"/>
          <ac:spMkLst>
            <pc:docMk/>
            <pc:sldMk cId="941255265" sldId="270"/>
            <ac:spMk id="16" creationId="{401FF468-B01E-44CD-8D45-389736C046A6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37:43.260" v="1107"/>
          <ac:spMkLst>
            <pc:docMk/>
            <pc:sldMk cId="941255265" sldId="270"/>
            <ac:spMk id="18" creationId="{86DCA8DF-0D08-476B-8EC2-1CBC0393EB3B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37:43.260" v="1107"/>
          <ac:spMkLst>
            <pc:docMk/>
            <pc:sldMk cId="941255265" sldId="270"/>
            <ac:spMk id="20" creationId="{B34B48DE-4617-4FF6-BC21-1D69B10B9A31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42:00.540" v="1117"/>
          <ac:spMkLst>
            <pc:docMk/>
            <pc:sldMk cId="941255265" sldId="270"/>
            <ac:spMk id="32" creationId="{A5931BE0-4B93-4D6C-878E-ACC59D6B4587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42:00.540" v="1117"/>
          <ac:spMkLst>
            <pc:docMk/>
            <pc:sldMk cId="941255265" sldId="270"/>
            <ac:spMk id="34" creationId="{6FF3A87B-2255-45E0-A551-C11FAF93290C}"/>
          </ac:spMkLst>
        </pc:spChg>
        <pc:grpChg chg="add del">
          <ac:chgData name="1705043 - Kawshik Kumar Paul" userId="S::1705043@cse.buet.ac.bd::63c9df35-baf1-48c4-b6f6-db4497e010e7" providerId="AD" clId="Web-{4306A78F-22B9-48B0-8820-52D3DDAF075D}" dt="2021-11-25T19:37:43.260" v="1107"/>
          <ac:grpSpMkLst>
            <pc:docMk/>
            <pc:sldMk cId="941255265" sldId="270"/>
            <ac:grpSpMk id="10" creationId="{6008F0E6-D3CE-49C5-8B21-D4FD170E7BE9}"/>
          </ac:grpSpMkLst>
        </pc:grpChg>
        <pc:grpChg chg="add del">
          <ac:chgData name="1705043 - Kawshik Kumar Paul" userId="S::1705043@cse.buet.ac.bd::63c9df35-baf1-48c4-b6f6-db4497e010e7" providerId="AD" clId="Web-{4306A78F-22B9-48B0-8820-52D3DDAF075D}" dt="2021-11-25T19:42:00.540" v="1117"/>
          <ac:grpSpMkLst>
            <pc:docMk/>
            <pc:sldMk cId="941255265" sldId="270"/>
            <ac:grpSpMk id="17" creationId="{11BC3F1D-FF1B-45CA-A643-B81A31647F37}"/>
          </ac:grpSpMkLst>
        </pc:grpChg>
        <pc:grpChg chg="add del">
          <ac:chgData name="1705043 - Kawshik Kumar Paul" userId="S::1705043@cse.buet.ac.bd::63c9df35-baf1-48c4-b6f6-db4497e010e7" providerId="AD" clId="Web-{4306A78F-22B9-48B0-8820-52D3DDAF075D}" dt="2021-11-25T19:42:00.540" v="1117"/>
          <ac:grpSpMkLst>
            <pc:docMk/>
            <pc:sldMk cId="941255265" sldId="270"/>
            <ac:grpSpMk id="24" creationId="{42BF3EAF-F533-4F2E-B9A1-3698984B4C18}"/>
          </ac:grpSpMkLst>
        </pc:grpChg>
        <pc:picChg chg="add mod">
          <ac:chgData name="1705043 - Kawshik Kumar Paul" userId="S::1705043@cse.buet.ac.bd::63c9df35-baf1-48c4-b6f6-db4497e010e7" providerId="AD" clId="Web-{4306A78F-22B9-48B0-8820-52D3DDAF075D}" dt="2021-11-25T19:42:00.540" v="1117"/>
          <ac:picMkLst>
            <pc:docMk/>
            <pc:sldMk cId="941255265" sldId="270"/>
            <ac:picMk id="4" creationId="{D18897A0-5C51-4C19-896E-EAF5514EF38C}"/>
          </ac:picMkLst>
        </pc:picChg>
        <pc:picChg chg="add mod ord">
          <ac:chgData name="1705043 - Kawshik Kumar Paul" userId="S::1705043@cse.buet.ac.bd::63c9df35-baf1-48c4-b6f6-db4497e010e7" providerId="AD" clId="Web-{4306A78F-22B9-48B0-8820-52D3DDAF075D}" dt="2021-11-25T19:42:00.540" v="1117"/>
          <ac:picMkLst>
            <pc:docMk/>
            <pc:sldMk cId="941255265" sldId="270"/>
            <ac:picMk id="13" creationId="{65BDAA24-CE42-4085-A5C3-21A2A257D390}"/>
          </ac:picMkLst>
        </pc:picChg>
      </pc:sldChg>
      <pc:sldChg chg="addSp delSp modSp new mod setBg">
        <pc:chgData name="1705043 - Kawshik Kumar Paul" userId="S::1705043@cse.buet.ac.bd::63c9df35-baf1-48c4-b6f6-db4497e010e7" providerId="AD" clId="Web-{4306A78F-22B9-48B0-8820-52D3DDAF075D}" dt="2021-11-25T19:44:46.721" v="1181"/>
        <pc:sldMkLst>
          <pc:docMk/>
          <pc:sldMk cId="4134274112" sldId="271"/>
        </pc:sldMkLst>
        <pc:spChg chg="mod">
          <ac:chgData name="1705043 - Kawshik Kumar Paul" userId="S::1705043@cse.buet.ac.bd::63c9df35-baf1-48c4-b6f6-db4497e010e7" providerId="AD" clId="Web-{4306A78F-22B9-48B0-8820-52D3DDAF075D}" dt="2021-11-25T19:44:46.721" v="1181"/>
          <ac:spMkLst>
            <pc:docMk/>
            <pc:sldMk cId="4134274112" sldId="271"/>
            <ac:spMk id="2" creationId="{EC65E7AF-1422-4180-BFE7-D7AF01417C3E}"/>
          </ac:spMkLst>
        </pc:spChg>
        <pc:spChg chg="mod ord">
          <ac:chgData name="1705043 - Kawshik Kumar Paul" userId="S::1705043@cse.buet.ac.bd::63c9df35-baf1-48c4-b6f6-db4497e010e7" providerId="AD" clId="Web-{4306A78F-22B9-48B0-8820-52D3DDAF075D}" dt="2021-11-25T19:44:46.721" v="1181"/>
          <ac:spMkLst>
            <pc:docMk/>
            <pc:sldMk cId="4134274112" sldId="271"/>
            <ac:spMk id="3" creationId="{D1AC7354-294F-481A-A4E3-EEF30BD8E193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44:46.721" v="1181"/>
          <ac:spMkLst>
            <pc:docMk/>
            <pc:sldMk cId="4134274112" sldId="271"/>
            <ac:spMk id="6" creationId="{A5931BE0-4B93-4D6C-878E-ACC59D6B458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44:46.706" v="1180"/>
          <ac:spMkLst>
            <pc:docMk/>
            <pc:sldMk cId="4134274112" sldId="271"/>
            <ac:spMk id="9" creationId="{A5931BE0-4B93-4D6C-878E-ACC59D6B4587}"/>
          </ac:spMkLst>
        </pc:spChg>
        <pc:spChg chg="add del">
          <ac:chgData name="1705043 - Kawshik Kumar Paul" userId="S::1705043@cse.buet.ac.bd::63c9df35-baf1-48c4-b6f6-db4497e010e7" providerId="AD" clId="Web-{4306A78F-22B9-48B0-8820-52D3DDAF075D}" dt="2021-11-25T19:44:46.706" v="1180"/>
          <ac:spMkLst>
            <pc:docMk/>
            <pc:sldMk cId="4134274112" sldId="271"/>
            <ac:spMk id="11" creationId="{FD3E50C4-0603-4524-A349-442067B88BF6}"/>
          </ac:spMkLst>
        </pc:spChg>
        <pc:picChg chg="add mod">
          <ac:chgData name="1705043 - Kawshik Kumar Paul" userId="S::1705043@cse.buet.ac.bd::63c9df35-baf1-48c4-b6f6-db4497e010e7" providerId="AD" clId="Web-{4306A78F-22B9-48B0-8820-52D3DDAF075D}" dt="2021-11-25T19:44:46.721" v="1181"/>
          <ac:picMkLst>
            <pc:docMk/>
            <pc:sldMk cId="4134274112" sldId="271"/>
            <ac:picMk id="4" creationId="{DD4FA376-6897-4671-8774-9ADF506B1D8E}"/>
          </ac:picMkLst>
        </pc:picChg>
      </pc:sldChg>
      <pc:sldChg chg="addSp delSp modSp new mod setBg">
        <pc:chgData name="1705043 - Kawshik Kumar Paul" userId="S::1705043@cse.buet.ac.bd::63c9df35-baf1-48c4-b6f6-db4497e010e7" providerId="AD" clId="Web-{4306A78F-22B9-48B0-8820-52D3DDAF075D}" dt="2021-11-25T19:45:15.366" v="1196"/>
        <pc:sldMkLst>
          <pc:docMk/>
          <pc:sldMk cId="2689710784" sldId="272"/>
        </pc:sldMkLst>
        <pc:spChg chg="mod">
          <ac:chgData name="1705043 - Kawshik Kumar Paul" userId="S::1705043@cse.buet.ac.bd::63c9df35-baf1-48c4-b6f6-db4497e010e7" providerId="AD" clId="Web-{4306A78F-22B9-48B0-8820-52D3DDAF075D}" dt="2021-11-25T19:45:15.366" v="1196"/>
          <ac:spMkLst>
            <pc:docMk/>
            <pc:sldMk cId="2689710784" sldId="272"/>
            <ac:spMk id="2" creationId="{87740883-307C-43C0-BAF6-6B2743BACFDF}"/>
          </ac:spMkLst>
        </pc:spChg>
        <pc:spChg chg="del">
          <ac:chgData name="1705043 - Kawshik Kumar Paul" userId="S::1705043@cse.buet.ac.bd::63c9df35-baf1-48c4-b6f6-db4497e010e7" providerId="AD" clId="Web-{4306A78F-22B9-48B0-8820-52D3DDAF075D}" dt="2021-11-25T19:45:15.366" v="1196"/>
          <ac:spMkLst>
            <pc:docMk/>
            <pc:sldMk cId="2689710784" sldId="272"/>
            <ac:spMk id="3" creationId="{79370C6C-D652-4D3B-B73C-43CC929C6A29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45:15.366" v="1196"/>
          <ac:spMkLst>
            <pc:docMk/>
            <pc:sldMk cId="2689710784" sldId="272"/>
            <ac:spMk id="10" creationId="{82184FF4-7029-4ED7-813A-192E60608764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45:15.366" v="1196"/>
          <ac:spMkLst>
            <pc:docMk/>
            <pc:sldMk cId="2689710784" sldId="272"/>
            <ac:spMk id="12" creationId="{AAA7AB09-557C-41AD-9113-FF9F68FA1035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45:15.366" v="1196"/>
          <ac:spMkLst>
            <pc:docMk/>
            <pc:sldMk cId="2689710784" sldId="272"/>
            <ac:spMk id="14" creationId="{EF99ECAA-1F11-4937-BBA6-51935AB44C9D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45:15.366" v="1196"/>
          <ac:spMkLst>
            <pc:docMk/>
            <pc:sldMk cId="2689710784" sldId="272"/>
            <ac:spMk id="22" creationId="{1DB043B4-68C6-45B9-82AC-A5800EADB8DB}"/>
          </ac:spMkLst>
        </pc:spChg>
        <pc:spChg chg="add">
          <ac:chgData name="1705043 - Kawshik Kumar Paul" userId="S::1705043@cse.buet.ac.bd::63c9df35-baf1-48c4-b6f6-db4497e010e7" providerId="AD" clId="Web-{4306A78F-22B9-48B0-8820-52D3DDAF075D}" dt="2021-11-25T19:45:15.366" v="1196"/>
          <ac:spMkLst>
            <pc:docMk/>
            <pc:sldMk cId="2689710784" sldId="272"/>
            <ac:spMk id="24" creationId="{28A00A08-E4E6-4184-B484-E0E034072AE0}"/>
          </ac:spMkLst>
        </pc:spChg>
        <pc:grpChg chg="add">
          <ac:chgData name="1705043 - Kawshik Kumar Paul" userId="S::1705043@cse.buet.ac.bd::63c9df35-baf1-48c4-b6f6-db4497e010e7" providerId="AD" clId="Web-{4306A78F-22B9-48B0-8820-52D3DDAF075D}" dt="2021-11-25T19:45:15.366" v="1196"/>
          <ac:grpSpMkLst>
            <pc:docMk/>
            <pc:sldMk cId="2689710784" sldId="272"/>
            <ac:grpSpMk id="16" creationId="{79DE9FAB-6BBA-4CFE-B67D-77B47F01ECA4}"/>
          </ac:grpSpMkLst>
        </pc:grpChg>
        <pc:grpChg chg="add">
          <ac:chgData name="1705043 - Kawshik Kumar Paul" userId="S::1705043@cse.buet.ac.bd::63c9df35-baf1-48c4-b6f6-db4497e010e7" providerId="AD" clId="Web-{4306A78F-22B9-48B0-8820-52D3DDAF075D}" dt="2021-11-25T19:45:15.366" v="1196"/>
          <ac:grpSpMkLst>
            <pc:docMk/>
            <pc:sldMk cId="2689710784" sldId="272"/>
            <ac:grpSpMk id="26" creationId="{0780E404-3121-4F33-AF2D-65F659A97798}"/>
          </ac:grpSpMkLst>
        </pc:grpChg>
        <pc:grpChg chg="add">
          <ac:chgData name="1705043 - Kawshik Kumar Paul" userId="S::1705043@cse.buet.ac.bd::63c9df35-baf1-48c4-b6f6-db4497e010e7" providerId="AD" clId="Web-{4306A78F-22B9-48B0-8820-52D3DDAF075D}" dt="2021-11-25T19:45:15.366" v="1196"/>
          <ac:grpSpMkLst>
            <pc:docMk/>
            <pc:sldMk cId="2689710784" sldId="272"/>
            <ac:grpSpMk id="30" creationId="{4B158E9A-DBF4-4AA7-B6B7-8C8EB2FBDD68}"/>
          </ac:grpSpMkLst>
        </pc:grpChg>
        <pc:picChg chg="add">
          <ac:chgData name="1705043 - Kawshik Kumar Paul" userId="S::1705043@cse.buet.ac.bd::63c9df35-baf1-48c4-b6f6-db4497e010e7" providerId="AD" clId="Web-{4306A78F-22B9-48B0-8820-52D3DDAF075D}" dt="2021-11-25T19:45:15.366" v="1196"/>
          <ac:picMkLst>
            <pc:docMk/>
            <pc:sldMk cId="2689710784" sldId="272"/>
            <ac:picMk id="7" creationId="{B25E307B-DBFB-4142-A4DF-24A7EA42BF05}"/>
          </ac:picMkLst>
        </pc:picChg>
      </pc:sldChg>
      <pc:sldMasterChg chg="del delSldLayout">
        <pc:chgData name="1705043 - Kawshik Kumar Paul" userId="S::1705043@cse.buet.ac.bd::63c9df35-baf1-48c4-b6f6-db4497e010e7" providerId="AD" clId="Web-{4306A78F-22B9-48B0-8820-52D3DDAF075D}" dt="2021-11-25T17:11:26.789" v="0"/>
        <pc:sldMasterMkLst>
          <pc:docMk/>
          <pc:sldMasterMk cId="2460954070" sldId="2147483660"/>
        </pc:sldMasterMkLst>
        <pc:sldLayoutChg chg="del">
          <pc:chgData name="1705043 - Kawshik Kumar Paul" userId="S::1705043@cse.buet.ac.bd::63c9df35-baf1-48c4-b6f6-db4497e010e7" providerId="AD" clId="Web-{4306A78F-22B9-48B0-8820-52D3DDAF075D}" dt="2021-11-25T17:11:26.78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1705043 - Kawshik Kumar Paul" userId="S::1705043@cse.buet.ac.bd::63c9df35-baf1-48c4-b6f6-db4497e010e7" providerId="AD" clId="Web-{4306A78F-22B9-48B0-8820-52D3DDAF075D}" dt="2021-11-25T17:11:26.78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1705043 - Kawshik Kumar Paul" userId="S::1705043@cse.buet.ac.bd::63c9df35-baf1-48c4-b6f6-db4497e010e7" providerId="AD" clId="Web-{4306A78F-22B9-48B0-8820-52D3DDAF075D}" dt="2021-11-25T17:11:26.78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1705043 - Kawshik Kumar Paul" userId="S::1705043@cse.buet.ac.bd::63c9df35-baf1-48c4-b6f6-db4497e010e7" providerId="AD" clId="Web-{4306A78F-22B9-48B0-8820-52D3DDAF075D}" dt="2021-11-25T17:11:26.78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1705043 - Kawshik Kumar Paul" userId="S::1705043@cse.buet.ac.bd::63c9df35-baf1-48c4-b6f6-db4497e010e7" providerId="AD" clId="Web-{4306A78F-22B9-48B0-8820-52D3DDAF075D}" dt="2021-11-25T17:11:26.78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1705043 - Kawshik Kumar Paul" userId="S::1705043@cse.buet.ac.bd::63c9df35-baf1-48c4-b6f6-db4497e010e7" providerId="AD" clId="Web-{4306A78F-22B9-48B0-8820-52D3DDAF075D}" dt="2021-11-25T17:11:26.78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1705043 - Kawshik Kumar Paul" userId="S::1705043@cse.buet.ac.bd::63c9df35-baf1-48c4-b6f6-db4497e010e7" providerId="AD" clId="Web-{4306A78F-22B9-48B0-8820-52D3DDAF075D}" dt="2021-11-25T17:11:26.78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1705043 - Kawshik Kumar Paul" userId="S::1705043@cse.buet.ac.bd::63c9df35-baf1-48c4-b6f6-db4497e010e7" providerId="AD" clId="Web-{4306A78F-22B9-48B0-8820-52D3DDAF075D}" dt="2021-11-25T17:11:26.78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1705043 - Kawshik Kumar Paul" userId="S::1705043@cse.buet.ac.bd::63c9df35-baf1-48c4-b6f6-db4497e010e7" providerId="AD" clId="Web-{4306A78F-22B9-48B0-8820-52D3DDAF075D}" dt="2021-11-25T17:11:26.78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1705043 - Kawshik Kumar Paul" userId="S::1705043@cse.buet.ac.bd::63c9df35-baf1-48c4-b6f6-db4497e010e7" providerId="AD" clId="Web-{4306A78F-22B9-48B0-8820-52D3DDAF075D}" dt="2021-11-25T17:11:26.78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1705043 - Kawshik Kumar Paul" userId="S::1705043@cse.buet.ac.bd::63c9df35-baf1-48c4-b6f6-db4497e010e7" providerId="AD" clId="Web-{4306A78F-22B9-48B0-8820-52D3DDAF075D}" dt="2021-11-25T17:11:26.78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1705043 - Kawshik Kumar Paul" userId="S::1705043@cse.buet.ac.bd::63c9df35-baf1-48c4-b6f6-db4497e010e7" providerId="AD" clId="Web-{4306A78F-22B9-48B0-8820-52D3DDAF075D}" dt="2021-11-25T17:13:18.713" v="1"/>
        <pc:sldMasterMkLst>
          <pc:docMk/>
          <pc:sldMasterMk cId="3417608630" sldId="2147483724"/>
        </pc:sldMasterMkLst>
        <pc:sldLayoutChg chg="add del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3417608630" sldId="2147483724"/>
            <pc:sldLayoutMk cId="2597662974" sldId="2147483713"/>
          </pc:sldLayoutMkLst>
        </pc:sldLayoutChg>
        <pc:sldLayoutChg chg="add del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3417608630" sldId="2147483724"/>
            <pc:sldLayoutMk cId="773547003" sldId="2147483714"/>
          </pc:sldLayoutMkLst>
        </pc:sldLayoutChg>
        <pc:sldLayoutChg chg="add del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3417608630" sldId="2147483724"/>
            <pc:sldLayoutMk cId="309414074" sldId="2147483715"/>
          </pc:sldLayoutMkLst>
        </pc:sldLayoutChg>
        <pc:sldLayoutChg chg="add del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3417608630" sldId="2147483724"/>
            <pc:sldLayoutMk cId="3442282665" sldId="2147483716"/>
          </pc:sldLayoutMkLst>
        </pc:sldLayoutChg>
        <pc:sldLayoutChg chg="add del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3417608630" sldId="2147483724"/>
            <pc:sldLayoutMk cId="2984449283" sldId="2147483717"/>
          </pc:sldLayoutMkLst>
        </pc:sldLayoutChg>
        <pc:sldLayoutChg chg="add del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3417608630" sldId="2147483724"/>
            <pc:sldLayoutMk cId="1684679373" sldId="2147483718"/>
          </pc:sldLayoutMkLst>
        </pc:sldLayoutChg>
        <pc:sldLayoutChg chg="add del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3417608630" sldId="2147483724"/>
            <pc:sldLayoutMk cId="3338135972" sldId="2147483719"/>
          </pc:sldLayoutMkLst>
        </pc:sldLayoutChg>
        <pc:sldLayoutChg chg="add del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3417608630" sldId="2147483724"/>
            <pc:sldLayoutMk cId="2986869333" sldId="2147483720"/>
          </pc:sldLayoutMkLst>
        </pc:sldLayoutChg>
        <pc:sldLayoutChg chg="add del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3417608630" sldId="2147483724"/>
            <pc:sldLayoutMk cId="163324617" sldId="2147483721"/>
          </pc:sldLayoutMkLst>
        </pc:sldLayoutChg>
        <pc:sldLayoutChg chg="add del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3417608630" sldId="2147483724"/>
            <pc:sldLayoutMk cId="2599775510" sldId="2147483722"/>
          </pc:sldLayoutMkLst>
        </pc:sldLayoutChg>
        <pc:sldLayoutChg chg="add del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3417608630" sldId="2147483724"/>
            <pc:sldLayoutMk cId="2556103096" sldId="2147483723"/>
          </pc:sldLayoutMkLst>
        </pc:sldLayoutChg>
      </pc:sldMasterChg>
      <pc:sldMasterChg chg="add addSldLayout">
        <pc:chgData name="1705043 - Kawshik Kumar Paul" userId="S::1705043@cse.buet.ac.bd::63c9df35-baf1-48c4-b6f6-db4497e010e7" providerId="AD" clId="Web-{4306A78F-22B9-48B0-8820-52D3DDAF075D}" dt="2021-11-25T17:13:18.713" v="1"/>
        <pc:sldMasterMkLst>
          <pc:docMk/>
          <pc:sldMasterMk cId="510155430" sldId="2147483748"/>
        </pc:sldMasterMkLst>
        <pc:sldLayoutChg chg="add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510155430" sldId="2147483748"/>
            <pc:sldLayoutMk cId="3858510422" sldId="2147483737"/>
          </pc:sldLayoutMkLst>
        </pc:sldLayoutChg>
        <pc:sldLayoutChg chg="add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510155430" sldId="2147483748"/>
            <pc:sldLayoutMk cId="1217501254" sldId="2147483738"/>
          </pc:sldLayoutMkLst>
        </pc:sldLayoutChg>
        <pc:sldLayoutChg chg="add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510155430" sldId="2147483748"/>
            <pc:sldLayoutMk cId="2680348716" sldId="2147483739"/>
          </pc:sldLayoutMkLst>
        </pc:sldLayoutChg>
        <pc:sldLayoutChg chg="add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510155430" sldId="2147483748"/>
            <pc:sldLayoutMk cId="801386352" sldId="2147483740"/>
          </pc:sldLayoutMkLst>
        </pc:sldLayoutChg>
        <pc:sldLayoutChg chg="add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510155430" sldId="2147483748"/>
            <pc:sldLayoutMk cId="1021173853" sldId="2147483741"/>
          </pc:sldLayoutMkLst>
        </pc:sldLayoutChg>
        <pc:sldLayoutChg chg="add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510155430" sldId="2147483748"/>
            <pc:sldLayoutMk cId="4009519280" sldId="2147483742"/>
          </pc:sldLayoutMkLst>
        </pc:sldLayoutChg>
        <pc:sldLayoutChg chg="add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510155430" sldId="2147483748"/>
            <pc:sldLayoutMk cId="272496569" sldId="2147483743"/>
          </pc:sldLayoutMkLst>
        </pc:sldLayoutChg>
        <pc:sldLayoutChg chg="add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510155430" sldId="2147483748"/>
            <pc:sldLayoutMk cId="2615825981" sldId="2147483744"/>
          </pc:sldLayoutMkLst>
        </pc:sldLayoutChg>
        <pc:sldLayoutChg chg="add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510155430" sldId="2147483748"/>
            <pc:sldLayoutMk cId="47137657" sldId="2147483745"/>
          </pc:sldLayoutMkLst>
        </pc:sldLayoutChg>
        <pc:sldLayoutChg chg="add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510155430" sldId="2147483748"/>
            <pc:sldLayoutMk cId="2619513089" sldId="2147483746"/>
          </pc:sldLayoutMkLst>
        </pc:sldLayoutChg>
        <pc:sldLayoutChg chg="add">
          <pc:chgData name="1705043 - Kawshik Kumar Paul" userId="S::1705043@cse.buet.ac.bd::63c9df35-baf1-48c4-b6f6-db4497e010e7" providerId="AD" clId="Web-{4306A78F-22B9-48B0-8820-52D3DDAF075D}" dt="2021-11-25T17:13:18.713" v="1"/>
          <pc:sldLayoutMkLst>
            <pc:docMk/>
            <pc:sldMasterMk cId="510155430" sldId="2147483748"/>
            <pc:sldLayoutMk cId="689675880" sldId="214748374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FA5B9-8D1E-415C-A157-3E121EBF7C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BB790C-F74B-4180-AE30-5FAF5F4F11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Making your travel experience more organized and easier.</a:t>
          </a:r>
        </a:p>
      </dgm:t>
    </dgm:pt>
    <dgm:pt modelId="{C9B1C615-1811-4850-B480-7DAC46C1DD12}" type="parTrans" cxnId="{A163B85D-B55D-48B1-80EF-83834EDC867B}">
      <dgm:prSet/>
      <dgm:spPr/>
      <dgm:t>
        <a:bodyPr/>
        <a:lstStyle/>
        <a:p>
          <a:endParaRPr lang="en-US"/>
        </a:p>
      </dgm:t>
    </dgm:pt>
    <dgm:pt modelId="{3FA4C6BB-3BC5-4571-84AA-B00C15F0727B}" type="sibTrans" cxnId="{A163B85D-B55D-48B1-80EF-83834EDC867B}">
      <dgm:prSet/>
      <dgm:spPr/>
      <dgm:t>
        <a:bodyPr/>
        <a:lstStyle/>
        <a:p>
          <a:endParaRPr lang="en-US"/>
        </a:p>
      </dgm:t>
    </dgm:pt>
    <dgm:pt modelId="{927E930D-B4AA-4B7F-856E-A1BE04DDAD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Reducing travel / trip related complexities</a:t>
          </a:r>
        </a:p>
      </dgm:t>
    </dgm:pt>
    <dgm:pt modelId="{2CD632E8-608C-464C-950B-C32C7229A860}" type="parTrans" cxnId="{15BA151E-8164-40EC-990F-E8E61624054F}">
      <dgm:prSet/>
      <dgm:spPr/>
      <dgm:t>
        <a:bodyPr/>
        <a:lstStyle/>
        <a:p>
          <a:endParaRPr lang="en-US"/>
        </a:p>
      </dgm:t>
    </dgm:pt>
    <dgm:pt modelId="{79FBBCD5-0492-48F6-B94E-A0A6DFE19791}" type="sibTrans" cxnId="{15BA151E-8164-40EC-990F-E8E61624054F}">
      <dgm:prSet/>
      <dgm:spPr/>
      <dgm:t>
        <a:bodyPr/>
        <a:lstStyle/>
        <a:p>
          <a:endParaRPr lang="en-US"/>
        </a:p>
      </dgm:t>
    </dgm:pt>
    <dgm:pt modelId="{C9083E75-3966-41B0-98A9-8DCE22EDA2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Making a budget trip plan</a:t>
          </a:r>
        </a:p>
      </dgm:t>
    </dgm:pt>
    <dgm:pt modelId="{5A8BE610-2FEB-429C-A8AD-9058F56C68BF}" type="parTrans" cxnId="{D80F4C78-6DB7-4446-9202-6F9DA76226AE}">
      <dgm:prSet/>
      <dgm:spPr/>
      <dgm:t>
        <a:bodyPr/>
        <a:lstStyle/>
        <a:p>
          <a:endParaRPr lang="en-US"/>
        </a:p>
      </dgm:t>
    </dgm:pt>
    <dgm:pt modelId="{1C1116CB-92F6-40D1-9903-80856D49B0F7}" type="sibTrans" cxnId="{D80F4C78-6DB7-4446-9202-6F9DA76226AE}">
      <dgm:prSet/>
      <dgm:spPr/>
      <dgm:t>
        <a:bodyPr/>
        <a:lstStyle/>
        <a:p>
          <a:endParaRPr lang="en-US"/>
        </a:p>
      </dgm:t>
    </dgm:pt>
    <dgm:pt modelId="{38D40EEC-A231-4DFD-8654-23190826A4B5}" type="pres">
      <dgm:prSet presAssocID="{193FA5B9-8D1E-415C-A157-3E121EBF7CDA}" presName="root" presStyleCnt="0">
        <dgm:presLayoutVars>
          <dgm:dir/>
          <dgm:resizeHandles val="exact"/>
        </dgm:presLayoutVars>
      </dgm:prSet>
      <dgm:spPr/>
    </dgm:pt>
    <dgm:pt modelId="{B1788836-90A3-4B73-A643-F55FE6AA664E}" type="pres">
      <dgm:prSet presAssocID="{84BB790C-F74B-4180-AE30-5FAF5F4F11D5}" presName="compNode" presStyleCnt="0"/>
      <dgm:spPr/>
    </dgm:pt>
    <dgm:pt modelId="{50E7DE69-4D62-4DC3-A235-3CD3859498B9}" type="pres">
      <dgm:prSet presAssocID="{84BB790C-F74B-4180-AE30-5FAF5F4F11D5}" presName="bgRect" presStyleLbl="bgShp" presStyleIdx="0" presStyleCnt="3"/>
      <dgm:spPr/>
    </dgm:pt>
    <dgm:pt modelId="{843FBB2E-7F4D-4DC4-A64A-FA6F5B74639D}" type="pres">
      <dgm:prSet presAssocID="{84BB790C-F74B-4180-AE30-5FAF5F4F11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FA31BAB8-3017-4D30-9436-083841D907CC}" type="pres">
      <dgm:prSet presAssocID="{84BB790C-F74B-4180-AE30-5FAF5F4F11D5}" presName="spaceRect" presStyleCnt="0"/>
      <dgm:spPr/>
    </dgm:pt>
    <dgm:pt modelId="{2184C6C0-112C-4D34-9F2F-32449A010187}" type="pres">
      <dgm:prSet presAssocID="{84BB790C-F74B-4180-AE30-5FAF5F4F11D5}" presName="parTx" presStyleLbl="revTx" presStyleIdx="0" presStyleCnt="3">
        <dgm:presLayoutVars>
          <dgm:chMax val="0"/>
          <dgm:chPref val="0"/>
        </dgm:presLayoutVars>
      </dgm:prSet>
      <dgm:spPr/>
    </dgm:pt>
    <dgm:pt modelId="{A2E71E56-F4E5-420D-9A29-349CA3A4E284}" type="pres">
      <dgm:prSet presAssocID="{3FA4C6BB-3BC5-4571-84AA-B00C15F0727B}" presName="sibTrans" presStyleCnt="0"/>
      <dgm:spPr/>
    </dgm:pt>
    <dgm:pt modelId="{A36674AE-DF23-4889-8EE9-63C7F3D43548}" type="pres">
      <dgm:prSet presAssocID="{927E930D-B4AA-4B7F-856E-A1BE04DDADEB}" presName="compNode" presStyleCnt="0"/>
      <dgm:spPr/>
    </dgm:pt>
    <dgm:pt modelId="{FF5C9D97-8C2A-4359-AD56-8788C8EF2B93}" type="pres">
      <dgm:prSet presAssocID="{927E930D-B4AA-4B7F-856E-A1BE04DDADEB}" presName="bgRect" presStyleLbl="bgShp" presStyleIdx="1" presStyleCnt="3"/>
      <dgm:spPr/>
    </dgm:pt>
    <dgm:pt modelId="{CCFEA82B-F031-4602-8AC2-1D4EF27AC316}" type="pres">
      <dgm:prSet presAssocID="{927E930D-B4AA-4B7F-856E-A1BE04DDAD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B8849977-C691-489C-A162-829814DEC3AE}" type="pres">
      <dgm:prSet presAssocID="{927E930D-B4AA-4B7F-856E-A1BE04DDADEB}" presName="spaceRect" presStyleCnt="0"/>
      <dgm:spPr/>
    </dgm:pt>
    <dgm:pt modelId="{33EE9683-B132-432C-8167-FA40D7F1FD47}" type="pres">
      <dgm:prSet presAssocID="{927E930D-B4AA-4B7F-856E-A1BE04DDADEB}" presName="parTx" presStyleLbl="revTx" presStyleIdx="1" presStyleCnt="3">
        <dgm:presLayoutVars>
          <dgm:chMax val="0"/>
          <dgm:chPref val="0"/>
        </dgm:presLayoutVars>
      </dgm:prSet>
      <dgm:spPr/>
    </dgm:pt>
    <dgm:pt modelId="{4C958D45-829E-4A33-BE83-E9CB91E01363}" type="pres">
      <dgm:prSet presAssocID="{79FBBCD5-0492-48F6-B94E-A0A6DFE19791}" presName="sibTrans" presStyleCnt="0"/>
      <dgm:spPr/>
    </dgm:pt>
    <dgm:pt modelId="{EC46C683-85C6-4046-AA8B-91E761AE9CBA}" type="pres">
      <dgm:prSet presAssocID="{C9083E75-3966-41B0-98A9-8DCE22EDA218}" presName="compNode" presStyleCnt="0"/>
      <dgm:spPr/>
    </dgm:pt>
    <dgm:pt modelId="{0FD28623-A5DF-4B44-928B-44484919E81D}" type="pres">
      <dgm:prSet presAssocID="{C9083E75-3966-41B0-98A9-8DCE22EDA218}" presName="bgRect" presStyleLbl="bgShp" presStyleIdx="2" presStyleCnt="3"/>
      <dgm:spPr/>
    </dgm:pt>
    <dgm:pt modelId="{DB457D8A-E4A0-49D5-9CD8-1DFEA74B53B4}" type="pres">
      <dgm:prSet presAssocID="{C9083E75-3966-41B0-98A9-8DCE22EDA2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2E15FCB-21E2-46EB-890F-1B980E0D3B70}" type="pres">
      <dgm:prSet presAssocID="{C9083E75-3966-41B0-98A9-8DCE22EDA218}" presName="spaceRect" presStyleCnt="0"/>
      <dgm:spPr/>
    </dgm:pt>
    <dgm:pt modelId="{8EEBDDAA-2AD4-4F9C-A771-A255667FE371}" type="pres">
      <dgm:prSet presAssocID="{C9083E75-3966-41B0-98A9-8DCE22EDA2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BA151E-8164-40EC-990F-E8E61624054F}" srcId="{193FA5B9-8D1E-415C-A157-3E121EBF7CDA}" destId="{927E930D-B4AA-4B7F-856E-A1BE04DDADEB}" srcOrd="1" destOrd="0" parTransId="{2CD632E8-608C-464C-950B-C32C7229A860}" sibTransId="{79FBBCD5-0492-48F6-B94E-A0A6DFE19791}"/>
    <dgm:cxn modelId="{A163B85D-B55D-48B1-80EF-83834EDC867B}" srcId="{193FA5B9-8D1E-415C-A157-3E121EBF7CDA}" destId="{84BB790C-F74B-4180-AE30-5FAF5F4F11D5}" srcOrd="0" destOrd="0" parTransId="{C9B1C615-1811-4850-B480-7DAC46C1DD12}" sibTransId="{3FA4C6BB-3BC5-4571-84AA-B00C15F0727B}"/>
    <dgm:cxn modelId="{48F1104F-01AC-4CAE-87F2-BA8FA0AFBEE4}" type="presOf" srcId="{927E930D-B4AA-4B7F-856E-A1BE04DDADEB}" destId="{33EE9683-B132-432C-8167-FA40D7F1FD47}" srcOrd="0" destOrd="0" presId="urn:microsoft.com/office/officeart/2018/2/layout/IconVerticalSolidList"/>
    <dgm:cxn modelId="{DE4B7B4F-B154-40F7-AB97-06A0C19C06E9}" type="presOf" srcId="{C9083E75-3966-41B0-98A9-8DCE22EDA218}" destId="{8EEBDDAA-2AD4-4F9C-A771-A255667FE371}" srcOrd="0" destOrd="0" presId="urn:microsoft.com/office/officeart/2018/2/layout/IconVerticalSolidList"/>
    <dgm:cxn modelId="{D80F4C78-6DB7-4446-9202-6F9DA76226AE}" srcId="{193FA5B9-8D1E-415C-A157-3E121EBF7CDA}" destId="{C9083E75-3966-41B0-98A9-8DCE22EDA218}" srcOrd="2" destOrd="0" parTransId="{5A8BE610-2FEB-429C-A8AD-9058F56C68BF}" sibTransId="{1C1116CB-92F6-40D1-9903-80856D49B0F7}"/>
    <dgm:cxn modelId="{9BF794C7-45FC-497C-98EE-26CCEF022090}" type="presOf" srcId="{193FA5B9-8D1E-415C-A157-3E121EBF7CDA}" destId="{38D40EEC-A231-4DFD-8654-23190826A4B5}" srcOrd="0" destOrd="0" presId="urn:microsoft.com/office/officeart/2018/2/layout/IconVerticalSolidList"/>
    <dgm:cxn modelId="{1AB22DD2-F1D7-47F4-93A0-006404315A1F}" type="presOf" srcId="{84BB790C-F74B-4180-AE30-5FAF5F4F11D5}" destId="{2184C6C0-112C-4D34-9F2F-32449A010187}" srcOrd="0" destOrd="0" presId="urn:microsoft.com/office/officeart/2018/2/layout/IconVerticalSolidList"/>
    <dgm:cxn modelId="{2713FED8-5943-4474-8A8F-FDFF9C080766}" type="presParOf" srcId="{38D40EEC-A231-4DFD-8654-23190826A4B5}" destId="{B1788836-90A3-4B73-A643-F55FE6AA664E}" srcOrd="0" destOrd="0" presId="urn:microsoft.com/office/officeart/2018/2/layout/IconVerticalSolidList"/>
    <dgm:cxn modelId="{9679E5E0-A606-483F-B27E-488AE13B4DC6}" type="presParOf" srcId="{B1788836-90A3-4B73-A643-F55FE6AA664E}" destId="{50E7DE69-4D62-4DC3-A235-3CD3859498B9}" srcOrd="0" destOrd="0" presId="urn:microsoft.com/office/officeart/2018/2/layout/IconVerticalSolidList"/>
    <dgm:cxn modelId="{85D798CB-0A6D-4B3C-B778-DF952B8D96F5}" type="presParOf" srcId="{B1788836-90A3-4B73-A643-F55FE6AA664E}" destId="{843FBB2E-7F4D-4DC4-A64A-FA6F5B74639D}" srcOrd="1" destOrd="0" presId="urn:microsoft.com/office/officeart/2018/2/layout/IconVerticalSolidList"/>
    <dgm:cxn modelId="{5524A57E-73A6-452C-B54C-EC6C28D1AA3E}" type="presParOf" srcId="{B1788836-90A3-4B73-A643-F55FE6AA664E}" destId="{FA31BAB8-3017-4D30-9436-083841D907CC}" srcOrd="2" destOrd="0" presId="urn:microsoft.com/office/officeart/2018/2/layout/IconVerticalSolidList"/>
    <dgm:cxn modelId="{5C37361D-5319-46D0-8EA8-CA3D0222918F}" type="presParOf" srcId="{B1788836-90A3-4B73-A643-F55FE6AA664E}" destId="{2184C6C0-112C-4D34-9F2F-32449A010187}" srcOrd="3" destOrd="0" presId="urn:microsoft.com/office/officeart/2018/2/layout/IconVerticalSolidList"/>
    <dgm:cxn modelId="{46A865BF-99B4-49CC-8BD3-D391C5E82220}" type="presParOf" srcId="{38D40EEC-A231-4DFD-8654-23190826A4B5}" destId="{A2E71E56-F4E5-420D-9A29-349CA3A4E284}" srcOrd="1" destOrd="0" presId="urn:microsoft.com/office/officeart/2018/2/layout/IconVerticalSolidList"/>
    <dgm:cxn modelId="{2E5973B9-58F8-42E5-A871-741469303B76}" type="presParOf" srcId="{38D40EEC-A231-4DFD-8654-23190826A4B5}" destId="{A36674AE-DF23-4889-8EE9-63C7F3D43548}" srcOrd="2" destOrd="0" presId="urn:microsoft.com/office/officeart/2018/2/layout/IconVerticalSolidList"/>
    <dgm:cxn modelId="{E1782BA0-2E9F-4488-8826-0A97F1B8F0D1}" type="presParOf" srcId="{A36674AE-DF23-4889-8EE9-63C7F3D43548}" destId="{FF5C9D97-8C2A-4359-AD56-8788C8EF2B93}" srcOrd="0" destOrd="0" presId="urn:microsoft.com/office/officeart/2018/2/layout/IconVerticalSolidList"/>
    <dgm:cxn modelId="{26B0888C-6104-42CC-BF4D-D7D797FEC0D3}" type="presParOf" srcId="{A36674AE-DF23-4889-8EE9-63C7F3D43548}" destId="{CCFEA82B-F031-4602-8AC2-1D4EF27AC316}" srcOrd="1" destOrd="0" presId="urn:microsoft.com/office/officeart/2018/2/layout/IconVerticalSolidList"/>
    <dgm:cxn modelId="{257ACD43-D311-4612-A431-8E40C3700C8F}" type="presParOf" srcId="{A36674AE-DF23-4889-8EE9-63C7F3D43548}" destId="{B8849977-C691-489C-A162-829814DEC3AE}" srcOrd="2" destOrd="0" presId="urn:microsoft.com/office/officeart/2018/2/layout/IconVerticalSolidList"/>
    <dgm:cxn modelId="{6FEC9E57-4C6A-4642-B36D-A548DCE8D4C8}" type="presParOf" srcId="{A36674AE-DF23-4889-8EE9-63C7F3D43548}" destId="{33EE9683-B132-432C-8167-FA40D7F1FD47}" srcOrd="3" destOrd="0" presId="urn:microsoft.com/office/officeart/2018/2/layout/IconVerticalSolidList"/>
    <dgm:cxn modelId="{277311B3-9B49-4E82-829D-327A1B124BE4}" type="presParOf" srcId="{38D40EEC-A231-4DFD-8654-23190826A4B5}" destId="{4C958D45-829E-4A33-BE83-E9CB91E01363}" srcOrd="3" destOrd="0" presId="urn:microsoft.com/office/officeart/2018/2/layout/IconVerticalSolidList"/>
    <dgm:cxn modelId="{8F86356B-7F37-404D-B822-890F957D2D99}" type="presParOf" srcId="{38D40EEC-A231-4DFD-8654-23190826A4B5}" destId="{EC46C683-85C6-4046-AA8B-91E761AE9CBA}" srcOrd="4" destOrd="0" presId="urn:microsoft.com/office/officeart/2018/2/layout/IconVerticalSolidList"/>
    <dgm:cxn modelId="{C238AE49-3501-481A-83BD-B5B74FC36208}" type="presParOf" srcId="{EC46C683-85C6-4046-AA8B-91E761AE9CBA}" destId="{0FD28623-A5DF-4B44-928B-44484919E81D}" srcOrd="0" destOrd="0" presId="urn:microsoft.com/office/officeart/2018/2/layout/IconVerticalSolidList"/>
    <dgm:cxn modelId="{53F4D383-C542-4EF8-A0C7-27DB02B017D1}" type="presParOf" srcId="{EC46C683-85C6-4046-AA8B-91E761AE9CBA}" destId="{DB457D8A-E4A0-49D5-9CD8-1DFEA74B53B4}" srcOrd="1" destOrd="0" presId="urn:microsoft.com/office/officeart/2018/2/layout/IconVerticalSolidList"/>
    <dgm:cxn modelId="{CE718637-5EBB-497D-9979-41BEEE4C2FC2}" type="presParOf" srcId="{EC46C683-85C6-4046-AA8B-91E761AE9CBA}" destId="{C2E15FCB-21E2-46EB-890F-1B980E0D3B70}" srcOrd="2" destOrd="0" presId="urn:microsoft.com/office/officeart/2018/2/layout/IconVerticalSolidList"/>
    <dgm:cxn modelId="{EF801C7D-BDF9-482E-BC46-43CD10F691FE}" type="presParOf" srcId="{EC46C683-85C6-4046-AA8B-91E761AE9CBA}" destId="{8EEBDDAA-2AD4-4F9C-A771-A255667FE3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0DBEA4-F87D-4D01-BDEE-A2EDF07CD82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B079E5-8BC7-4061-8F7C-FC86631F34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venir Next LT Pro"/>
            </a:rPr>
            <a:t>Rental Service </a:t>
          </a:r>
          <a:r>
            <a:rPr lang="en-US" dirty="0"/>
            <a:t>(</a:t>
          </a:r>
          <a:r>
            <a:rPr lang="en-US" dirty="0">
              <a:latin typeface="Calibri Light" panose="020F0302020204030204"/>
            </a:rPr>
            <a:t>Hotel/Resort</a:t>
          </a:r>
          <a:r>
            <a:rPr lang="en-US" dirty="0"/>
            <a:t>)</a:t>
          </a:r>
        </a:p>
      </dgm:t>
    </dgm:pt>
    <dgm:pt modelId="{D076A931-CABD-4BAD-9F7E-B3D79FCE22C6}" type="parTrans" cxnId="{83142AA4-6A1F-4FDA-B870-B2B2E52A73A0}">
      <dgm:prSet/>
      <dgm:spPr/>
      <dgm:t>
        <a:bodyPr/>
        <a:lstStyle/>
        <a:p>
          <a:endParaRPr lang="en-US"/>
        </a:p>
      </dgm:t>
    </dgm:pt>
    <dgm:pt modelId="{4D00D6F1-C577-4963-BAE8-5478981CD170}" type="sibTrans" cxnId="{83142AA4-6A1F-4FDA-B870-B2B2E52A73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F396DC-4983-46FD-9456-8F29983F2B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Hosting your home</a:t>
          </a:r>
        </a:p>
      </dgm:t>
    </dgm:pt>
    <dgm:pt modelId="{65C36B9C-183C-45CE-800F-02357AC1BFC5}" type="parTrans" cxnId="{17CFB1C2-D3AB-470B-8199-7A5513F0A7F7}">
      <dgm:prSet/>
      <dgm:spPr/>
      <dgm:t>
        <a:bodyPr/>
        <a:lstStyle/>
        <a:p>
          <a:endParaRPr lang="en-US"/>
        </a:p>
      </dgm:t>
    </dgm:pt>
    <dgm:pt modelId="{FA58417D-6C5C-4BA8-9392-103B249F9CF1}" type="sibTrans" cxnId="{17CFB1C2-D3AB-470B-8199-7A5513F0A7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92C7D5-4041-42C6-8C45-69A1783898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Hosting </a:t>
          </a:r>
          <a:r>
            <a:rPr lang="en-US">
              <a:latin typeface="Avenir Next LT Pro"/>
            </a:rPr>
            <a:t>experience</a:t>
          </a:r>
          <a:endParaRPr lang="en-US"/>
        </a:p>
      </dgm:t>
    </dgm:pt>
    <dgm:pt modelId="{37AC440C-A54D-4F92-8420-EA0ECA812E58}" type="parTrans" cxnId="{D59C7036-A9D7-47FC-BF83-F8C505504AA4}">
      <dgm:prSet/>
      <dgm:spPr/>
      <dgm:t>
        <a:bodyPr/>
        <a:lstStyle/>
        <a:p>
          <a:endParaRPr lang="en-US"/>
        </a:p>
      </dgm:t>
    </dgm:pt>
    <dgm:pt modelId="{79177B06-12ED-4794-A3B0-2452DCDC678A}" type="sibTrans" cxnId="{D59C7036-A9D7-47FC-BF83-F8C505504A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98DFD2-D5D2-4D07-A028-86B9BF3A91C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Transport Guidelines</a:t>
          </a:r>
        </a:p>
      </dgm:t>
    </dgm:pt>
    <dgm:pt modelId="{4A274636-9CDD-4D8F-98AC-A4B5C1043ED3}" type="parTrans" cxnId="{54F219D6-40FA-4593-83A5-03E17CFD6CC3}">
      <dgm:prSet/>
      <dgm:spPr/>
      <dgm:t>
        <a:bodyPr/>
        <a:lstStyle/>
        <a:p>
          <a:endParaRPr lang="en-US"/>
        </a:p>
      </dgm:t>
    </dgm:pt>
    <dgm:pt modelId="{C3C23CC0-CB65-47D2-8F72-BC72304B6961}" type="sibTrans" cxnId="{54F219D6-40FA-4593-83A5-03E17CFD6CC3}">
      <dgm:prSet/>
      <dgm:spPr/>
      <dgm:t>
        <a:bodyPr/>
        <a:lstStyle/>
        <a:p>
          <a:endParaRPr lang="en-US"/>
        </a:p>
      </dgm:t>
    </dgm:pt>
    <dgm:pt modelId="{AC4B2407-A29B-4BD1-A4F0-4EDBD8BE886C}" type="pres">
      <dgm:prSet presAssocID="{210DBEA4-F87D-4D01-BDEE-A2EDF07CD82F}" presName="root" presStyleCnt="0">
        <dgm:presLayoutVars>
          <dgm:dir/>
          <dgm:resizeHandles val="exact"/>
        </dgm:presLayoutVars>
      </dgm:prSet>
      <dgm:spPr/>
    </dgm:pt>
    <dgm:pt modelId="{CB88D6DC-26FF-4792-854B-10F79E6FB580}" type="pres">
      <dgm:prSet presAssocID="{210DBEA4-F87D-4D01-BDEE-A2EDF07CD82F}" presName="container" presStyleCnt="0">
        <dgm:presLayoutVars>
          <dgm:dir/>
          <dgm:resizeHandles val="exact"/>
        </dgm:presLayoutVars>
      </dgm:prSet>
      <dgm:spPr/>
    </dgm:pt>
    <dgm:pt modelId="{CBD3D654-CFB2-435A-ACC9-A267EF352B6E}" type="pres">
      <dgm:prSet presAssocID="{86B079E5-8BC7-4061-8F7C-FC86631F345D}" presName="compNode" presStyleCnt="0"/>
      <dgm:spPr/>
    </dgm:pt>
    <dgm:pt modelId="{17AE1FA3-EC57-4F4B-9863-4D6DAF2602A5}" type="pres">
      <dgm:prSet presAssocID="{86B079E5-8BC7-4061-8F7C-FC86631F345D}" presName="iconBgRect" presStyleLbl="bgShp" presStyleIdx="0" presStyleCnt="4"/>
      <dgm:spPr/>
    </dgm:pt>
    <dgm:pt modelId="{7481A093-A6AE-452D-8073-21BDEDD0359D}" type="pres">
      <dgm:prSet presAssocID="{86B079E5-8BC7-4061-8F7C-FC86631F34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0561A1C-6F68-4613-A4F1-E91447E7B6E5}" type="pres">
      <dgm:prSet presAssocID="{86B079E5-8BC7-4061-8F7C-FC86631F345D}" presName="spaceRect" presStyleCnt="0"/>
      <dgm:spPr/>
    </dgm:pt>
    <dgm:pt modelId="{71ABB6D6-0ABE-4CEC-B89F-8412B39F680B}" type="pres">
      <dgm:prSet presAssocID="{86B079E5-8BC7-4061-8F7C-FC86631F345D}" presName="textRect" presStyleLbl="revTx" presStyleIdx="0" presStyleCnt="4">
        <dgm:presLayoutVars>
          <dgm:chMax val="1"/>
          <dgm:chPref val="1"/>
        </dgm:presLayoutVars>
      </dgm:prSet>
      <dgm:spPr/>
    </dgm:pt>
    <dgm:pt modelId="{29A329F7-7716-42DE-8B27-122634C33CA3}" type="pres">
      <dgm:prSet presAssocID="{4D00D6F1-C577-4963-BAE8-5478981CD170}" presName="sibTrans" presStyleLbl="sibTrans2D1" presStyleIdx="0" presStyleCnt="0"/>
      <dgm:spPr/>
    </dgm:pt>
    <dgm:pt modelId="{5AA164CA-88C5-4F3C-A8C5-F91EF8B78AA5}" type="pres">
      <dgm:prSet presAssocID="{74F396DC-4983-46FD-9456-8F29983F2B22}" presName="compNode" presStyleCnt="0"/>
      <dgm:spPr/>
    </dgm:pt>
    <dgm:pt modelId="{7FAC0563-0290-4CD2-AA00-7E6459F44190}" type="pres">
      <dgm:prSet presAssocID="{74F396DC-4983-46FD-9456-8F29983F2B22}" presName="iconBgRect" presStyleLbl="bgShp" presStyleIdx="1" presStyleCnt="4"/>
      <dgm:spPr/>
    </dgm:pt>
    <dgm:pt modelId="{F8A14102-C56B-438F-9A18-46306C178A3C}" type="pres">
      <dgm:prSet presAssocID="{74F396DC-4983-46FD-9456-8F29983F2B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CB7B956-684F-4A43-B259-EB5F0D0DBA6B}" type="pres">
      <dgm:prSet presAssocID="{74F396DC-4983-46FD-9456-8F29983F2B22}" presName="spaceRect" presStyleCnt="0"/>
      <dgm:spPr/>
    </dgm:pt>
    <dgm:pt modelId="{CBE71C6E-4227-49A2-9FFD-EE321B7BEA6E}" type="pres">
      <dgm:prSet presAssocID="{74F396DC-4983-46FD-9456-8F29983F2B22}" presName="textRect" presStyleLbl="revTx" presStyleIdx="1" presStyleCnt="4">
        <dgm:presLayoutVars>
          <dgm:chMax val="1"/>
          <dgm:chPref val="1"/>
        </dgm:presLayoutVars>
      </dgm:prSet>
      <dgm:spPr/>
    </dgm:pt>
    <dgm:pt modelId="{CCF5AC16-79DB-4B69-92C8-E7CBD6CA9ED6}" type="pres">
      <dgm:prSet presAssocID="{FA58417D-6C5C-4BA8-9392-103B249F9CF1}" presName="sibTrans" presStyleLbl="sibTrans2D1" presStyleIdx="0" presStyleCnt="0"/>
      <dgm:spPr/>
    </dgm:pt>
    <dgm:pt modelId="{C3AE572C-3096-4D2A-A994-91ACC9BCB0A5}" type="pres">
      <dgm:prSet presAssocID="{9792C7D5-4041-42C6-8C45-69A17838982F}" presName="compNode" presStyleCnt="0"/>
      <dgm:spPr/>
    </dgm:pt>
    <dgm:pt modelId="{F81E8778-0FF9-4FD3-A1D5-9E24C7FC8A00}" type="pres">
      <dgm:prSet presAssocID="{9792C7D5-4041-42C6-8C45-69A17838982F}" presName="iconBgRect" presStyleLbl="bgShp" presStyleIdx="2" presStyleCnt="4"/>
      <dgm:spPr/>
    </dgm:pt>
    <dgm:pt modelId="{39934546-71A0-4B57-A96F-CBCDF9D3E219}" type="pres">
      <dgm:prSet presAssocID="{9792C7D5-4041-42C6-8C45-69A1783898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29F79C9-D685-4538-8A13-FAED66D31C89}" type="pres">
      <dgm:prSet presAssocID="{9792C7D5-4041-42C6-8C45-69A17838982F}" presName="spaceRect" presStyleCnt="0"/>
      <dgm:spPr/>
    </dgm:pt>
    <dgm:pt modelId="{894207B8-1C9A-47F7-8AA6-85C48318DA7A}" type="pres">
      <dgm:prSet presAssocID="{9792C7D5-4041-42C6-8C45-69A17838982F}" presName="textRect" presStyleLbl="revTx" presStyleIdx="2" presStyleCnt="4">
        <dgm:presLayoutVars>
          <dgm:chMax val="1"/>
          <dgm:chPref val="1"/>
        </dgm:presLayoutVars>
      </dgm:prSet>
      <dgm:spPr/>
    </dgm:pt>
    <dgm:pt modelId="{C8C3EA6F-A362-41D7-BC89-3D9D7237B367}" type="pres">
      <dgm:prSet presAssocID="{79177B06-12ED-4794-A3B0-2452DCDC678A}" presName="sibTrans" presStyleLbl="sibTrans2D1" presStyleIdx="0" presStyleCnt="0"/>
      <dgm:spPr/>
    </dgm:pt>
    <dgm:pt modelId="{B6F79D0D-CA2A-493D-AF65-611C30B3F969}" type="pres">
      <dgm:prSet presAssocID="{FD98DFD2-D5D2-4D07-A028-86B9BF3A91CF}" presName="compNode" presStyleCnt="0"/>
      <dgm:spPr/>
    </dgm:pt>
    <dgm:pt modelId="{178BEBE2-09EA-469A-8CBD-A6790DB2C9F4}" type="pres">
      <dgm:prSet presAssocID="{FD98DFD2-D5D2-4D07-A028-86B9BF3A91CF}" presName="iconBgRect" presStyleLbl="bgShp" presStyleIdx="3" presStyleCnt="4"/>
      <dgm:spPr/>
    </dgm:pt>
    <dgm:pt modelId="{343D2B17-2578-4529-BF7D-2A613B6E72B2}" type="pres">
      <dgm:prSet presAssocID="{FD98DFD2-D5D2-4D07-A028-86B9BF3A91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030CFE1-DD6A-452D-949E-84D1A95285E6}" type="pres">
      <dgm:prSet presAssocID="{FD98DFD2-D5D2-4D07-A028-86B9BF3A91CF}" presName="spaceRect" presStyleCnt="0"/>
      <dgm:spPr/>
    </dgm:pt>
    <dgm:pt modelId="{2CA18495-2AD0-4C4A-87CE-2970D145A972}" type="pres">
      <dgm:prSet presAssocID="{FD98DFD2-D5D2-4D07-A028-86B9BF3A91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B11B15-7675-407A-A667-76C5CC68D39A}" type="presOf" srcId="{74F396DC-4983-46FD-9456-8F29983F2B22}" destId="{CBE71C6E-4227-49A2-9FFD-EE321B7BEA6E}" srcOrd="0" destOrd="0" presId="urn:microsoft.com/office/officeart/2018/2/layout/IconCircleList"/>
    <dgm:cxn modelId="{4FF80019-B4B6-49D8-81D1-5DFA72D86C3C}" type="presOf" srcId="{86B079E5-8BC7-4061-8F7C-FC86631F345D}" destId="{71ABB6D6-0ABE-4CEC-B89F-8412B39F680B}" srcOrd="0" destOrd="0" presId="urn:microsoft.com/office/officeart/2018/2/layout/IconCircleList"/>
    <dgm:cxn modelId="{B9493C34-D456-49AE-8356-21FACC9DAE82}" type="presOf" srcId="{FD98DFD2-D5D2-4D07-A028-86B9BF3A91CF}" destId="{2CA18495-2AD0-4C4A-87CE-2970D145A972}" srcOrd="0" destOrd="0" presId="urn:microsoft.com/office/officeart/2018/2/layout/IconCircleList"/>
    <dgm:cxn modelId="{D59C7036-A9D7-47FC-BF83-F8C505504AA4}" srcId="{210DBEA4-F87D-4D01-BDEE-A2EDF07CD82F}" destId="{9792C7D5-4041-42C6-8C45-69A17838982F}" srcOrd="2" destOrd="0" parTransId="{37AC440C-A54D-4F92-8420-EA0ECA812E58}" sibTransId="{79177B06-12ED-4794-A3B0-2452DCDC678A}"/>
    <dgm:cxn modelId="{C6C9F274-2D35-4F49-BB7C-1C95FDB4DB66}" type="presOf" srcId="{9792C7D5-4041-42C6-8C45-69A17838982F}" destId="{894207B8-1C9A-47F7-8AA6-85C48318DA7A}" srcOrd="0" destOrd="0" presId="urn:microsoft.com/office/officeart/2018/2/layout/IconCircleList"/>
    <dgm:cxn modelId="{83142AA4-6A1F-4FDA-B870-B2B2E52A73A0}" srcId="{210DBEA4-F87D-4D01-BDEE-A2EDF07CD82F}" destId="{86B079E5-8BC7-4061-8F7C-FC86631F345D}" srcOrd="0" destOrd="0" parTransId="{D076A931-CABD-4BAD-9F7E-B3D79FCE22C6}" sibTransId="{4D00D6F1-C577-4963-BAE8-5478981CD170}"/>
    <dgm:cxn modelId="{FB69F4A4-E86D-4AF1-A0A9-97CFCDA29F56}" type="presOf" srcId="{79177B06-12ED-4794-A3B0-2452DCDC678A}" destId="{C8C3EA6F-A362-41D7-BC89-3D9D7237B367}" srcOrd="0" destOrd="0" presId="urn:microsoft.com/office/officeart/2018/2/layout/IconCircleList"/>
    <dgm:cxn modelId="{17CFB1C2-D3AB-470B-8199-7A5513F0A7F7}" srcId="{210DBEA4-F87D-4D01-BDEE-A2EDF07CD82F}" destId="{74F396DC-4983-46FD-9456-8F29983F2B22}" srcOrd="1" destOrd="0" parTransId="{65C36B9C-183C-45CE-800F-02357AC1BFC5}" sibTransId="{FA58417D-6C5C-4BA8-9392-103B249F9CF1}"/>
    <dgm:cxn modelId="{EAC0F7CC-BE55-4B22-9A97-D266C98C0656}" type="presOf" srcId="{210DBEA4-F87D-4D01-BDEE-A2EDF07CD82F}" destId="{AC4B2407-A29B-4BD1-A4F0-4EDBD8BE886C}" srcOrd="0" destOrd="0" presId="urn:microsoft.com/office/officeart/2018/2/layout/IconCircleList"/>
    <dgm:cxn modelId="{54F219D6-40FA-4593-83A5-03E17CFD6CC3}" srcId="{210DBEA4-F87D-4D01-BDEE-A2EDF07CD82F}" destId="{FD98DFD2-D5D2-4D07-A028-86B9BF3A91CF}" srcOrd="3" destOrd="0" parTransId="{4A274636-9CDD-4D8F-98AC-A4B5C1043ED3}" sibTransId="{C3C23CC0-CB65-47D2-8F72-BC72304B6961}"/>
    <dgm:cxn modelId="{23153ADE-D729-41D3-82C7-F448437C62D3}" type="presOf" srcId="{4D00D6F1-C577-4963-BAE8-5478981CD170}" destId="{29A329F7-7716-42DE-8B27-122634C33CA3}" srcOrd="0" destOrd="0" presId="urn:microsoft.com/office/officeart/2018/2/layout/IconCircleList"/>
    <dgm:cxn modelId="{1F9FB6FE-DB97-4B16-BB81-B455ACEEAA36}" type="presOf" srcId="{FA58417D-6C5C-4BA8-9392-103B249F9CF1}" destId="{CCF5AC16-79DB-4B69-92C8-E7CBD6CA9ED6}" srcOrd="0" destOrd="0" presId="urn:microsoft.com/office/officeart/2018/2/layout/IconCircleList"/>
    <dgm:cxn modelId="{6FD7E369-F492-483B-AC6D-3CE2DB3609BC}" type="presParOf" srcId="{AC4B2407-A29B-4BD1-A4F0-4EDBD8BE886C}" destId="{CB88D6DC-26FF-4792-854B-10F79E6FB580}" srcOrd="0" destOrd="0" presId="urn:microsoft.com/office/officeart/2018/2/layout/IconCircleList"/>
    <dgm:cxn modelId="{390EF0EB-8965-48E1-9A2C-E2A2D8DD5738}" type="presParOf" srcId="{CB88D6DC-26FF-4792-854B-10F79E6FB580}" destId="{CBD3D654-CFB2-435A-ACC9-A267EF352B6E}" srcOrd="0" destOrd="0" presId="urn:microsoft.com/office/officeart/2018/2/layout/IconCircleList"/>
    <dgm:cxn modelId="{104839EC-9201-4FAC-A3D3-1E69C4B95036}" type="presParOf" srcId="{CBD3D654-CFB2-435A-ACC9-A267EF352B6E}" destId="{17AE1FA3-EC57-4F4B-9863-4D6DAF2602A5}" srcOrd="0" destOrd="0" presId="urn:microsoft.com/office/officeart/2018/2/layout/IconCircleList"/>
    <dgm:cxn modelId="{3ABB1A28-EFC3-4E93-AFCF-8B8F8C4DC256}" type="presParOf" srcId="{CBD3D654-CFB2-435A-ACC9-A267EF352B6E}" destId="{7481A093-A6AE-452D-8073-21BDEDD0359D}" srcOrd="1" destOrd="0" presId="urn:microsoft.com/office/officeart/2018/2/layout/IconCircleList"/>
    <dgm:cxn modelId="{22B78D03-78A9-4C7E-BB00-B3E852E03403}" type="presParOf" srcId="{CBD3D654-CFB2-435A-ACC9-A267EF352B6E}" destId="{C0561A1C-6F68-4613-A4F1-E91447E7B6E5}" srcOrd="2" destOrd="0" presId="urn:microsoft.com/office/officeart/2018/2/layout/IconCircleList"/>
    <dgm:cxn modelId="{70DD8A10-5FA8-4B55-859F-50182F3DDCD9}" type="presParOf" srcId="{CBD3D654-CFB2-435A-ACC9-A267EF352B6E}" destId="{71ABB6D6-0ABE-4CEC-B89F-8412B39F680B}" srcOrd="3" destOrd="0" presId="urn:microsoft.com/office/officeart/2018/2/layout/IconCircleList"/>
    <dgm:cxn modelId="{1AA77C32-6D80-4707-916F-54E9BE188222}" type="presParOf" srcId="{CB88D6DC-26FF-4792-854B-10F79E6FB580}" destId="{29A329F7-7716-42DE-8B27-122634C33CA3}" srcOrd="1" destOrd="0" presId="urn:microsoft.com/office/officeart/2018/2/layout/IconCircleList"/>
    <dgm:cxn modelId="{3A465F83-00D5-4676-88C3-D3F278C79958}" type="presParOf" srcId="{CB88D6DC-26FF-4792-854B-10F79E6FB580}" destId="{5AA164CA-88C5-4F3C-A8C5-F91EF8B78AA5}" srcOrd="2" destOrd="0" presId="urn:microsoft.com/office/officeart/2018/2/layout/IconCircleList"/>
    <dgm:cxn modelId="{ECBF102B-F414-4805-8736-E7A90C60B02D}" type="presParOf" srcId="{5AA164CA-88C5-4F3C-A8C5-F91EF8B78AA5}" destId="{7FAC0563-0290-4CD2-AA00-7E6459F44190}" srcOrd="0" destOrd="0" presId="urn:microsoft.com/office/officeart/2018/2/layout/IconCircleList"/>
    <dgm:cxn modelId="{A45EA723-D427-4863-BFAF-A83D120F4B28}" type="presParOf" srcId="{5AA164CA-88C5-4F3C-A8C5-F91EF8B78AA5}" destId="{F8A14102-C56B-438F-9A18-46306C178A3C}" srcOrd="1" destOrd="0" presId="urn:microsoft.com/office/officeart/2018/2/layout/IconCircleList"/>
    <dgm:cxn modelId="{EDE3F764-18F7-4835-B2B6-2EB4FC921542}" type="presParOf" srcId="{5AA164CA-88C5-4F3C-A8C5-F91EF8B78AA5}" destId="{DCB7B956-684F-4A43-B259-EB5F0D0DBA6B}" srcOrd="2" destOrd="0" presId="urn:microsoft.com/office/officeart/2018/2/layout/IconCircleList"/>
    <dgm:cxn modelId="{18B7D5A4-D5C7-4164-855E-B47F97D41173}" type="presParOf" srcId="{5AA164CA-88C5-4F3C-A8C5-F91EF8B78AA5}" destId="{CBE71C6E-4227-49A2-9FFD-EE321B7BEA6E}" srcOrd="3" destOrd="0" presId="urn:microsoft.com/office/officeart/2018/2/layout/IconCircleList"/>
    <dgm:cxn modelId="{3D8A36F9-BFB1-4F69-B6F0-EB9774B35284}" type="presParOf" srcId="{CB88D6DC-26FF-4792-854B-10F79E6FB580}" destId="{CCF5AC16-79DB-4B69-92C8-E7CBD6CA9ED6}" srcOrd="3" destOrd="0" presId="urn:microsoft.com/office/officeart/2018/2/layout/IconCircleList"/>
    <dgm:cxn modelId="{C2AC5674-9C12-4FA7-A042-6DBDBE44C2AF}" type="presParOf" srcId="{CB88D6DC-26FF-4792-854B-10F79E6FB580}" destId="{C3AE572C-3096-4D2A-A994-91ACC9BCB0A5}" srcOrd="4" destOrd="0" presId="urn:microsoft.com/office/officeart/2018/2/layout/IconCircleList"/>
    <dgm:cxn modelId="{34DFE7D4-9863-44A8-90B1-E39A6A2476AE}" type="presParOf" srcId="{C3AE572C-3096-4D2A-A994-91ACC9BCB0A5}" destId="{F81E8778-0FF9-4FD3-A1D5-9E24C7FC8A00}" srcOrd="0" destOrd="0" presId="urn:microsoft.com/office/officeart/2018/2/layout/IconCircleList"/>
    <dgm:cxn modelId="{1E745997-8A36-496D-BF35-4E9D11AC3739}" type="presParOf" srcId="{C3AE572C-3096-4D2A-A994-91ACC9BCB0A5}" destId="{39934546-71A0-4B57-A96F-CBCDF9D3E219}" srcOrd="1" destOrd="0" presId="urn:microsoft.com/office/officeart/2018/2/layout/IconCircleList"/>
    <dgm:cxn modelId="{E3D91274-FD79-497E-983F-4CA822863D1F}" type="presParOf" srcId="{C3AE572C-3096-4D2A-A994-91ACC9BCB0A5}" destId="{529F79C9-D685-4538-8A13-FAED66D31C89}" srcOrd="2" destOrd="0" presId="urn:microsoft.com/office/officeart/2018/2/layout/IconCircleList"/>
    <dgm:cxn modelId="{FC59DC13-B8C5-4284-A777-6A4C86D5B94C}" type="presParOf" srcId="{C3AE572C-3096-4D2A-A994-91ACC9BCB0A5}" destId="{894207B8-1C9A-47F7-8AA6-85C48318DA7A}" srcOrd="3" destOrd="0" presId="urn:microsoft.com/office/officeart/2018/2/layout/IconCircleList"/>
    <dgm:cxn modelId="{B297E116-7F25-485B-A4E4-91BD7D1D8902}" type="presParOf" srcId="{CB88D6DC-26FF-4792-854B-10F79E6FB580}" destId="{C8C3EA6F-A362-41D7-BC89-3D9D7237B367}" srcOrd="5" destOrd="0" presId="urn:microsoft.com/office/officeart/2018/2/layout/IconCircleList"/>
    <dgm:cxn modelId="{5973AA45-532B-4A06-A8E2-45FAF952D1CC}" type="presParOf" srcId="{CB88D6DC-26FF-4792-854B-10F79E6FB580}" destId="{B6F79D0D-CA2A-493D-AF65-611C30B3F969}" srcOrd="6" destOrd="0" presId="urn:microsoft.com/office/officeart/2018/2/layout/IconCircleList"/>
    <dgm:cxn modelId="{D201EC8E-4ADD-4901-A171-F4C6918BEA27}" type="presParOf" srcId="{B6F79D0D-CA2A-493D-AF65-611C30B3F969}" destId="{178BEBE2-09EA-469A-8CBD-A6790DB2C9F4}" srcOrd="0" destOrd="0" presId="urn:microsoft.com/office/officeart/2018/2/layout/IconCircleList"/>
    <dgm:cxn modelId="{B1D09C80-5E5D-46D9-9045-C61E224A3920}" type="presParOf" srcId="{B6F79D0D-CA2A-493D-AF65-611C30B3F969}" destId="{343D2B17-2578-4529-BF7D-2A613B6E72B2}" srcOrd="1" destOrd="0" presId="urn:microsoft.com/office/officeart/2018/2/layout/IconCircleList"/>
    <dgm:cxn modelId="{B0E741CB-AC58-45FE-9C08-7EB7DE77BA92}" type="presParOf" srcId="{B6F79D0D-CA2A-493D-AF65-611C30B3F969}" destId="{6030CFE1-DD6A-452D-949E-84D1A95285E6}" srcOrd="2" destOrd="0" presId="urn:microsoft.com/office/officeart/2018/2/layout/IconCircleList"/>
    <dgm:cxn modelId="{918C14F0-29B5-4260-86F2-0B0060003CBB}" type="presParOf" srcId="{B6F79D0D-CA2A-493D-AF65-611C30B3F969}" destId="{2CA18495-2AD0-4C4A-87CE-2970D145A9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8D65F-6D21-47F5-9ED2-C9AAB08ECC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78B138-9659-4B81-A86D-F61EED3D5E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Experience Hosting</a:t>
          </a:r>
          <a:endParaRPr lang="en-US"/>
        </a:p>
      </dgm:t>
    </dgm:pt>
    <dgm:pt modelId="{D9C0464D-2D04-45E4-8EA6-CBE07AAE0AF1}" type="parTrans" cxnId="{7B4EBD59-B8D2-44B7-9374-8DAFFEA62637}">
      <dgm:prSet/>
      <dgm:spPr/>
      <dgm:t>
        <a:bodyPr/>
        <a:lstStyle/>
        <a:p>
          <a:endParaRPr lang="en-US"/>
        </a:p>
      </dgm:t>
    </dgm:pt>
    <dgm:pt modelId="{F701A3BB-A71E-43AA-AF60-A2F9D761C0F0}" type="sibTrans" cxnId="{7B4EBD59-B8D2-44B7-9374-8DAFFEA62637}">
      <dgm:prSet/>
      <dgm:spPr/>
      <dgm:t>
        <a:bodyPr/>
        <a:lstStyle/>
        <a:p>
          <a:endParaRPr lang="en-US"/>
        </a:p>
      </dgm:t>
    </dgm:pt>
    <dgm:pt modelId="{1BF1B80F-1056-4274-8898-6FD868921FB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Transport Guideline</a:t>
          </a:r>
          <a:endParaRPr lang="en-US"/>
        </a:p>
      </dgm:t>
    </dgm:pt>
    <dgm:pt modelId="{84F6507E-B729-4690-99D5-A17876D3592E}" type="parTrans" cxnId="{8EEA7D84-1692-42D8-AF12-8C6E8B71A429}">
      <dgm:prSet/>
      <dgm:spPr/>
      <dgm:t>
        <a:bodyPr/>
        <a:lstStyle/>
        <a:p>
          <a:endParaRPr lang="en-US"/>
        </a:p>
      </dgm:t>
    </dgm:pt>
    <dgm:pt modelId="{9E41A989-F625-4509-87DC-28A48C4B7044}" type="sibTrans" cxnId="{8EEA7D84-1692-42D8-AF12-8C6E8B71A429}">
      <dgm:prSet/>
      <dgm:spPr/>
      <dgm:t>
        <a:bodyPr/>
        <a:lstStyle/>
        <a:p>
          <a:endParaRPr lang="en-US"/>
        </a:p>
      </dgm:t>
    </dgm:pt>
    <dgm:pt modelId="{66C0B61F-76B7-4A32-A749-3863FEFBD97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Experience Booking</a:t>
          </a:r>
        </a:p>
      </dgm:t>
    </dgm:pt>
    <dgm:pt modelId="{40B709FE-6A05-4FC4-8E58-6A111FFBE551}" type="parTrans" cxnId="{7FC366E4-97EC-49F1-8869-6DA8A83D2543}">
      <dgm:prSet/>
      <dgm:spPr/>
      <dgm:t>
        <a:bodyPr/>
        <a:lstStyle/>
        <a:p>
          <a:endParaRPr lang="en-US"/>
        </a:p>
      </dgm:t>
    </dgm:pt>
    <dgm:pt modelId="{18E4332A-8DA8-4698-9155-731A82B19025}" type="sibTrans" cxnId="{7FC366E4-97EC-49F1-8869-6DA8A83D2543}">
      <dgm:prSet/>
      <dgm:spPr/>
      <dgm:t>
        <a:bodyPr/>
        <a:lstStyle/>
        <a:p>
          <a:endParaRPr lang="en-US"/>
        </a:p>
      </dgm:t>
    </dgm:pt>
    <dgm:pt modelId="{E2F5C134-043D-49C4-82C8-F70B65210F5E}" type="pres">
      <dgm:prSet presAssocID="{5D78D65F-6D21-47F5-9ED2-C9AAB08ECCE4}" presName="root" presStyleCnt="0">
        <dgm:presLayoutVars>
          <dgm:dir/>
          <dgm:resizeHandles val="exact"/>
        </dgm:presLayoutVars>
      </dgm:prSet>
      <dgm:spPr/>
    </dgm:pt>
    <dgm:pt modelId="{980D18E0-77D7-43D9-B4C9-B58C9D8B0B38}" type="pres">
      <dgm:prSet presAssocID="{9078B138-9659-4B81-A86D-F61EED3D5E0F}" presName="compNode" presStyleCnt="0"/>
      <dgm:spPr/>
    </dgm:pt>
    <dgm:pt modelId="{86FFF4B8-75FA-4473-9D94-04E0FBA71048}" type="pres">
      <dgm:prSet presAssocID="{9078B138-9659-4B81-A86D-F61EED3D5E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B672940B-1DD2-4BF2-9FFF-03B42B203773}" type="pres">
      <dgm:prSet presAssocID="{9078B138-9659-4B81-A86D-F61EED3D5E0F}" presName="spaceRect" presStyleCnt="0"/>
      <dgm:spPr/>
    </dgm:pt>
    <dgm:pt modelId="{8C423ADB-5CD5-4671-8444-215D493CF65A}" type="pres">
      <dgm:prSet presAssocID="{9078B138-9659-4B81-A86D-F61EED3D5E0F}" presName="textRect" presStyleLbl="revTx" presStyleIdx="0" presStyleCnt="3">
        <dgm:presLayoutVars>
          <dgm:chMax val="1"/>
          <dgm:chPref val="1"/>
        </dgm:presLayoutVars>
      </dgm:prSet>
      <dgm:spPr/>
    </dgm:pt>
    <dgm:pt modelId="{0AA4D583-D40D-437A-9455-FD9226AE5641}" type="pres">
      <dgm:prSet presAssocID="{F701A3BB-A71E-43AA-AF60-A2F9D761C0F0}" presName="sibTrans" presStyleCnt="0"/>
      <dgm:spPr/>
    </dgm:pt>
    <dgm:pt modelId="{BE991838-F221-4BC0-A0B5-8FA59148D3C2}" type="pres">
      <dgm:prSet presAssocID="{66C0B61F-76B7-4A32-A749-3863FEFBD975}" presName="compNode" presStyleCnt="0"/>
      <dgm:spPr/>
    </dgm:pt>
    <dgm:pt modelId="{10038315-8A39-47DC-9411-EB19985FFF51}" type="pres">
      <dgm:prSet presAssocID="{66C0B61F-76B7-4A32-A749-3863FEFBD9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942C18A-AA52-4B1C-AA2D-0D6B2EF750EC}" type="pres">
      <dgm:prSet presAssocID="{66C0B61F-76B7-4A32-A749-3863FEFBD975}" presName="spaceRect" presStyleCnt="0"/>
      <dgm:spPr/>
    </dgm:pt>
    <dgm:pt modelId="{568F6D18-3ABC-4456-B6D3-49FE0A8F8C96}" type="pres">
      <dgm:prSet presAssocID="{66C0B61F-76B7-4A32-A749-3863FEFBD975}" presName="textRect" presStyleLbl="revTx" presStyleIdx="1" presStyleCnt="3">
        <dgm:presLayoutVars>
          <dgm:chMax val="1"/>
          <dgm:chPref val="1"/>
        </dgm:presLayoutVars>
      </dgm:prSet>
      <dgm:spPr/>
    </dgm:pt>
    <dgm:pt modelId="{68F62B4D-E5DB-484A-8853-8C113097D51E}" type="pres">
      <dgm:prSet presAssocID="{18E4332A-8DA8-4698-9155-731A82B19025}" presName="sibTrans" presStyleCnt="0"/>
      <dgm:spPr/>
    </dgm:pt>
    <dgm:pt modelId="{8394A37F-C19C-4776-988A-13CD2476413C}" type="pres">
      <dgm:prSet presAssocID="{1BF1B80F-1056-4274-8898-6FD868921FBA}" presName="compNode" presStyleCnt="0"/>
      <dgm:spPr/>
    </dgm:pt>
    <dgm:pt modelId="{B87ADADB-2DD9-40DA-BE2D-B823C4FB46CB}" type="pres">
      <dgm:prSet presAssocID="{1BF1B80F-1056-4274-8898-6FD868921F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FB1AE94-4F1A-40CF-988F-A488A60C45E3}" type="pres">
      <dgm:prSet presAssocID="{1BF1B80F-1056-4274-8898-6FD868921FBA}" presName="spaceRect" presStyleCnt="0"/>
      <dgm:spPr/>
    </dgm:pt>
    <dgm:pt modelId="{ED2A3449-9F9F-41CC-9B37-0AE603708F95}" type="pres">
      <dgm:prSet presAssocID="{1BF1B80F-1056-4274-8898-6FD868921F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6B8F0F-A703-492B-AADF-C94E88F266FF}" type="presOf" srcId="{9078B138-9659-4B81-A86D-F61EED3D5E0F}" destId="{8C423ADB-5CD5-4671-8444-215D493CF65A}" srcOrd="0" destOrd="0" presId="urn:microsoft.com/office/officeart/2018/2/layout/IconLabelList"/>
    <dgm:cxn modelId="{698F1449-C4EA-4D3A-BD61-590DA47E63EE}" type="presOf" srcId="{1BF1B80F-1056-4274-8898-6FD868921FBA}" destId="{ED2A3449-9F9F-41CC-9B37-0AE603708F95}" srcOrd="0" destOrd="0" presId="urn:microsoft.com/office/officeart/2018/2/layout/IconLabelList"/>
    <dgm:cxn modelId="{050D9850-7C16-487B-958A-D9980BFEFDFA}" type="presOf" srcId="{66C0B61F-76B7-4A32-A749-3863FEFBD975}" destId="{568F6D18-3ABC-4456-B6D3-49FE0A8F8C96}" srcOrd="0" destOrd="0" presId="urn:microsoft.com/office/officeart/2018/2/layout/IconLabelList"/>
    <dgm:cxn modelId="{D6029172-2A28-4096-8E8E-ADD243C9A856}" type="presOf" srcId="{5D78D65F-6D21-47F5-9ED2-C9AAB08ECCE4}" destId="{E2F5C134-043D-49C4-82C8-F70B65210F5E}" srcOrd="0" destOrd="0" presId="urn:microsoft.com/office/officeart/2018/2/layout/IconLabelList"/>
    <dgm:cxn modelId="{7B4EBD59-B8D2-44B7-9374-8DAFFEA62637}" srcId="{5D78D65F-6D21-47F5-9ED2-C9AAB08ECCE4}" destId="{9078B138-9659-4B81-A86D-F61EED3D5E0F}" srcOrd="0" destOrd="0" parTransId="{D9C0464D-2D04-45E4-8EA6-CBE07AAE0AF1}" sibTransId="{F701A3BB-A71E-43AA-AF60-A2F9D761C0F0}"/>
    <dgm:cxn modelId="{8EEA7D84-1692-42D8-AF12-8C6E8B71A429}" srcId="{5D78D65F-6D21-47F5-9ED2-C9AAB08ECCE4}" destId="{1BF1B80F-1056-4274-8898-6FD868921FBA}" srcOrd="2" destOrd="0" parTransId="{84F6507E-B729-4690-99D5-A17876D3592E}" sibTransId="{9E41A989-F625-4509-87DC-28A48C4B7044}"/>
    <dgm:cxn modelId="{7FC366E4-97EC-49F1-8869-6DA8A83D2543}" srcId="{5D78D65F-6D21-47F5-9ED2-C9AAB08ECCE4}" destId="{66C0B61F-76B7-4A32-A749-3863FEFBD975}" srcOrd="1" destOrd="0" parTransId="{40B709FE-6A05-4FC4-8E58-6A111FFBE551}" sibTransId="{18E4332A-8DA8-4698-9155-731A82B19025}"/>
    <dgm:cxn modelId="{614EEA0A-1D72-41E1-9A35-59EEDE6A2BE8}" type="presParOf" srcId="{E2F5C134-043D-49C4-82C8-F70B65210F5E}" destId="{980D18E0-77D7-43D9-B4C9-B58C9D8B0B38}" srcOrd="0" destOrd="0" presId="urn:microsoft.com/office/officeart/2018/2/layout/IconLabelList"/>
    <dgm:cxn modelId="{F6220C3E-0AE3-4E4C-B65C-8B25CBAF5F5A}" type="presParOf" srcId="{980D18E0-77D7-43D9-B4C9-B58C9D8B0B38}" destId="{86FFF4B8-75FA-4473-9D94-04E0FBA71048}" srcOrd="0" destOrd="0" presId="urn:microsoft.com/office/officeart/2018/2/layout/IconLabelList"/>
    <dgm:cxn modelId="{39D3466F-87D9-40C1-A27D-751DAAC417E0}" type="presParOf" srcId="{980D18E0-77D7-43D9-B4C9-B58C9D8B0B38}" destId="{B672940B-1DD2-4BF2-9FFF-03B42B203773}" srcOrd="1" destOrd="0" presId="urn:microsoft.com/office/officeart/2018/2/layout/IconLabelList"/>
    <dgm:cxn modelId="{F3F8E31A-E6F6-47D1-BE83-070288731D83}" type="presParOf" srcId="{980D18E0-77D7-43D9-B4C9-B58C9D8B0B38}" destId="{8C423ADB-5CD5-4671-8444-215D493CF65A}" srcOrd="2" destOrd="0" presId="urn:microsoft.com/office/officeart/2018/2/layout/IconLabelList"/>
    <dgm:cxn modelId="{A6EB3942-1F72-4DFA-9425-EE877224ED6D}" type="presParOf" srcId="{E2F5C134-043D-49C4-82C8-F70B65210F5E}" destId="{0AA4D583-D40D-437A-9455-FD9226AE5641}" srcOrd="1" destOrd="0" presId="urn:microsoft.com/office/officeart/2018/2/layout/IconLabelList"/>
    <dgm:cxn modelId="{D1E028C5-CC54-4930-9F63-C7EBA64F0CA5}" type="presParOf" srcId="{E2F5C134-043D-49C4-82C8-F70B65210F5E}" destId="{BE991838-F221-4BC0-A0B5-8FA59148D3C2}" srcOrd="2" destOrd="0" presId="urn:microsoft.com/office/officeart/2018/2/layout/IconLabelList"/>
    <dgm:cxn modelId="{E404999C-608B-446A-970D-DEA9C8410EFB}" type="presParOf" srcId="{BE991838-F221-4BC0-A0B5-8FA59148D3C2}" destId="{10038315-8A39-47DC-9411-EB19985FFF51}" srcOrd="0" destOrd="0" presId="urn:microsoft.com/office/officeart/2018/2/layout/IconLabelList"/>
    <dgm:cxn modelId="{D26B9D21-6162-4062-A063-D6FB9A70982F}" type="presParOf" srcId="{BE991838-F221-4BC0-A0B5-8FA59148D3C2}" destId="{4942C18A-AA52-4B1C-AA2D-0D6B2EF750EC}" srcOrd="1" destOrd="0" presId="urn:microsoft.com/office/officeart/2018/2/layout/IconLabelList"/>
    <dgm:cxn modelId="{93BFC75F-86FD-454B-B11F-250171855585}" type="presParOf" srcId="{BE991838-F221-4BC0-A0B5-8FA59148D3C2}" destId="{568F6D18-3ABC-4456-B6D3-49FE0A8F8C96}" srcOrd="2" destOrd="0" presId="urn:microsoft.com/office/officeart/2018/2/layout/IconLabelList"/>
    <dgm:cxn modelId="{EA103040-1C69-4E1C-8A38-EC33B59993C6}" type="presParOf" srcId="{E2F5C134-043D-49C4-82C8-F70B65210F5E}" destId="{68F62B4D-E5DB-484A-8853-8C113097D51E}" srcOrd="3" destOrd="0" presId="urn:microsoft.com/office/officeart/2018/2/layout/IconLabelList"/>
    <dgm:cxn modelId="{7482FBB7-E69B-4F97-809C-31803C833B2B}" type="presParOf" srcId="{E2F5C134-043D-49C4-82C8-F70B65210F5E}" destId="{8394A37F-C19C-4776-988A-13CD2476413C}" srcOrd="4" destOrd="0" presId="urn:microsoft.com/office/officeart/2018/2/layout/IconLabelList"/>
    <dgm:cxn modelId="{38CE4664-28CF-4C36-96F4-30D8EBF23095}" type="presParOf" srcId="{8394A37F-C19C-4776-988A-13CD2476413C}" destId="{B87ADADB-2DD9-40DA-BE2D-B823C4FB46CB}" srcOrd="0" destOrd="0" presId="urn:microsoft.com/office/officeart/2018/2/layout/IconLabelList"/>
    <dgm:cxn modelId="{05F1D5D1-0DFB-4737-BD7B-E65A40A2CA91}" type="presParOf" srcId="{8394A37F-C19C-4776-988A-13CD2476413C}" destId="{2FB1AE94-4F1A-40CF-988F-A488A60C45E3}" srcOrd="1" destOrd="0" presId="urn:microsoft.com/office/officeart/2018/2/layout/IconLabelList"/>
    <dgm:cxn modelId="{FCF91516-A799-460D-AB52-51AE8B466EF3}" type="presParOf" srcId="{8394A37F-C19C-4776-988A-13CD2476413C}" destId="{ED2A3449-9F9F-41CC-9B37-0AE603708F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6D4C9-1EEF-4358-A64B-5ACE7DE612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EA3CB8A-6132-472A-AE96-400CE786F55E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/>
              <a:cs typeface="Calibri Light"/>
            </a:rPr>
            <a:t>Services</a:t>
          </a:r>
        </a:p>
      </dgm:t>
    </dgm:pt>
    <dgm:pt modelId="{BB89A7F0-09A8-49AC-8C10-7299BC5C2080}" type="parTrans" cxnId="{88900E18-ADB5-4133-AEEF-BE15346F8D60}">
      <dgm:prSet/>
      <dgm:spPr/>
      <dgm:t>
        <a:bodyPr/>
        <a:lstStyle/>
        <a:p>
          <a:endParaRPr lang="en-US"/>
        </a:p>
      </dgm:t>
    </dgm:pt>
    <dgm:pt modelId="{3D4AA204-AF3D-4753-AB0B-D3B9E72DCF88}" type="sibTrans" cxnId="{88900E18-ADB5-4133-AEEF-BE15346F8D60}">
      <dgm:prSet/>
      <dgm:spPr/>
      <dgm:t>
        <a:bodyPr/>
        <a:lstStyle/>
        <a:p>
          <a:endParaRPr lang="en-US"/>
        </a:p>
      </dgm:t>
    </dgm:pt>
    <dgm:pt modelId="{04E89988-F75D-4E42-B3B2-84A4BCA0042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 Light"/>
              <a:cs typeface="Calibri Light"/>
            </a:rPr>
            <a:t>Management Dashboard</a:t>
          </a:r>
        </a:p>
      </dgm:t>
    </dgm:pt>
    <dgm:pt modelId="{545D8AAA-1D57-4A4C-AA73-939BCB2EF2BC}" type="parTrans" cxnId="{CBF457B2-0A2B-4C5F-99F5-34B2FB49E9A9}">
      <dgm:prSet/>
      <dgm:spPr/>
      <dgm:t>
        <a:bodyPr/>
        <a:lstStyle/>
        <a:p>
          <a:endParaRPr lang="en-US"/>
        </a:p>
      </dgm:t>
    </dgm:pt>
    <dgm:pt modelId="{4292A843-7CC1-4D01-A0D0-DD4DBBC5C70D}" type="sibTrans" cxnId="{CBF457B2-0A2B-4C5F-99F5-34B2FB49E9A9}">
      <dgm:prSet/>
      <dgm:spPr/>
      <dgm:t>
        <a:bodyPr/>
        <a:lstStyle/>
        <a:p>
          <a:endParaRPr lang="en-US"/>
        </a:p>
      </dgm:t>
    </dgm:pt>
    <dgm:pt modelId="{AF8E29B2-A2C1-4087-B482-C7A560E9821B}" type="pres">
      <dgm:prSet presAssocID="{3106D4C9-1EEF-4358-A64B-5ACE7DE61252}" presName="root" presStyleCnt="0">
        <dgm:presLayoutVars>
          <dgm:dir/>
          <dgm:resizeHandles val="exact"/>
        </dgm:presLayoutVars>
      </dgm:prSet>
      <dgm:spPr/>
    </dgm:pt>
    <dgm:pt modelId="{74B341A8-4204-4058-AA48-8292083C695D}" type="pres">
      <dgm:prSet presAssocID="{EEA3CB8A-6132-472A-AE96-400CE786F55E}" presName="compNode" presStyleCnt="0"/>
      <dgm:spPr/>
    </dgm:pt>
    <dgm:pt modelId="{76AD9857-6469-4938-8693-C1F2151B8AF0}" type="pres">
      <dgm:prSet presAssocID="{EEA3CB8A-6132-472A-AE96-400CE786F55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741FA10-291E-4478-AB37-FE246F60A083}" type="pres">
      <dgm:prSet presAssocID="{EEA3CB8A-6132-472A-AE96-400CE786F5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DAEFE4-7E9E-4406-A05E-F3C0A1964613}" type="pres">
      <dgm:prSet presAssocID="{EEA3CB8A-6132-472A-AE96-400CE786F55E}" presName="spaceRect" presStyleCnt="0"/>
      <dgm:spPr/>
    </dgm:pt>
    <dgm:pt modelId="{A769D3A5-D994-49C6-82F4-2F6679A9AD5F}" type="pres">
      <dgm:prSet presAssocID="{EEA3CB8A-6132-472A-AE96-400CE786F55E}" presName="textRect" presStyleLbl="revTx" presStyleIdx="0" presStyleCnt="2">
        <dgm:presLayoutVars>
          <dgm:chMax val="1"/>
          <dgm:chPref val="1"/>
        </dgm:presLayoutVars>
      </dgm:prSet>
      <dgm:spPr/>
    </dgm:pt>
    <dgm:pt modelId="{F729B7C4-64B3-4225-B365-B93F22CBFC07}" type="pres">
      <dgm:prSet presAssocID="{3D4AA204-AF3D-4753-AB0B-D3B9E72DCF88}" presName="sibTrans" presStyleCnt="0"/>
      <dgm:spPr/>
    </dgm:pt>
    <dgm:pt modelId="{65E244E3-596B-448F-A162-9810F3D6E197}" type="pres">
      <dgm:prSet presAssocID="{04E89988-F75D-4E42-B3B2-84A4BCA00428}" presName="compNode" presStyleCnt="0"/>
      <dgm:spPr/>
    </dgm:pt>
    <dgm:pt modelId="{755070C0-0D75-428B-A5DB-1BB349D26CD0}" type="pres">
      <dgm:prSet presAssocID="{04E89988-F75D-4E42-B3B2-84A4BCA0042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EA796EA-3CF2-441F-A462-6504E55297B6}" type="pres">
      <dgm:prSet presAssocID="{04E89988-F75D-4E42-B3B2-84A4BCA004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079FE05-5A39-4736-BF78-8E5145B7142E}" type="pres">
      <dgm:prSet presAssocID="{04E89988-F75D-4E42-B3B2-84A4BCA00428}" presName="spaceRect" presStyleCnt="0"/>
      <dgm:spPr/>
    </dgm:pt>
    <dgm:pt modelId="{4114D8BB-6A32-4177-88B6-6FAB80A1B1F9}" type="pres">
      <dgm:prSet presAssocID="{04E89988-F75D-4E42-B3B2-84A4BCA0042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8900E18-ADB5-4133-AEEF-BE15346F8D60}" srcId="{3106D4C9-1EEF-4358-A64B-5ACE7DE61252}" destId="{EEA3CB8A-6132-472A-AE96-400CE786F55E}" srcOrd="0" destOrd="0" parTransId="{BB89A7F0-09A8-49AC-8C10-7299BC5C2080}" sibTransId="{3D4AA204-AF3D-4753-AB0B-D3B9E72DCF88}"/>
    <dgm:cxn modelId="{941ED484-F58C-4968-809B-F9BFDC1A4CD0}" type="presOf" srcId="{3106D4C9-1EEF-4358-A64B-5ACE7DE61252}" destId="{AF8E29B2-A2C1-4087-B482-C7A560E9821B}" srcOrd="0" destOrd="0" presId="urn:microsoft.com/office/officeart/2018/5/layout/IconLeafLabelList"/>
    <dgm:cxn modelId="{45BDA3A2-93FA-486A-9428-BB1DCB6BBFFA}" type="presOf" srcId="{EEA3CB8A-6132-472A-AE96-400CE786F55E}" destId="{A769D3A5-D994-49C6-82F4-2F6679A9AD5F}" srcOrd="0" destOrd="0" presId="urn:microsoft.com/office/officeart/2018/5/layout/IconLeafLabelList"/>
    <dgm:cxn modelId="{596F23B2-4EBE-45C8-B950-CFC417F6F4D0}" type="presOf" srcId="{04E89988-F75D-4E42-B3B2-84A4BCA00428}" destId="{4114D8BB-6A32-4177-88B6-6FAB80A1B1F9}" srcOrd="0" destOrd="0" presId="urn:microsoft.com/office/officeart/2018/5/layout/IconLeafLabelList"/>
    <dgm:cxn modelId="{CBF457B2-0A2B-4C5F-99F5-34B2FB49E9A9}" srcId="{3106D4C9-1EEF-4358-A64B-5ACE7DE61252}" destId="{04E89988-F75D-4E42-B3B2-84A4BCA00428}" srcOrd="1" destOrd="0" parTransId="{545D8AAA-1D57-4A4C-AA73-939BCB2EF2BC}" sibTransId="{4292A843-7CC1-4D01-A0D0-DD4DBBC5C70D}"/>
    <dgm:cxn modelId="{98445004-111E-43B6-9413-A468340309D7}" type="presParOf" srcId="{AF8E29B2-A2C1-4087-B482-C7A560E9821B}" destId="{74B341A8-4204-4058-AA48-8292083C695D}" srcOrd="0" destOrd="0" presId="urn:microsoft.com/office/officeart/2018/5/layout/IconLeafLabelList"/>
    <dgm:cxn modelId="{EC4386C3-E445-453E-A6E7-1CE02778D37A}" type="presParOf" srcId="{74B341A8-4204-4058-AA48-8292083C695D}" destId="{76AD9857-6469-4938-8693-C1F2151B8AF0}" srcOrd="0" destOrd="0" presId="urn:microsoft.com/office/officeart/2018/5/layout/IconLeafLabelList"/>
    <dgm:cxn modelId="{49A4B801-6F83-4A8A-9EA3-81F83C1DEE0A}" type="presParOf" srcId="{74B341A8-4204-4058-AA48-8292083C695D}" destId="{0741FA10-291E-4478-AB37-FE246F60A083}" srcOrd="1" destOrd="0" presId="urn:microsoft.com/office/officeart/2018/5/layout/IconLeafLabelList"/>
    <dgm:cxn modelId="{112804C1-617B-48EF-B946-61A61BCC781A}" type="presParOf" srcId="{74B341A8-4204-4058-AA48-8292083C695D}" destId="{B1DAEFE4-7E9E-4406-A05E-F3C0A1964613}" srcOrd="2" destOrd="0" presId="urn:microsoft.com/office/officeart/2018/5/layout/IconLeafLabelList"/>
    <dgm:cxn modelId="{728C915D-FC78-40BC-8A4D-6208A3DC6096}" type="presParOf" srcId="{74B341A8-4204-4058-AA48-8292083C695D}" destId="{A769D3A5-D994-49C6-82F4-2F6679A9AD5F}" srcOrd="3" destOrd="0" presId="urn:microsoft.com/office/officeart/2018/5/layout/IconLeafLabelList"/>
    <dgm:cxn modelId="{CD529F48-F7D7-4A76-8B11-C5ADC430A69B}" type="presParOf" srcId="{AF8E29B2-A2C1-4087-B482-C7A560E9821B}" destId="{F729B7C4-64B3-4225-B365-B93F22CBFC07}" srcOrd="1" destOrd="0" presId="urn:microsoft.com/office/officeart/2018/5/layout/IconLeafLabelList"/>
    <dgm:cxn modelId="{F2A40541-B6F9-4869-AD53-CD4A3F21AA0A}" type="presParOf" srcId="{AF8E29B2-A2C1-4087-B482-C7A560E9821B}" destId="{65E244E3-596B-448F-A162-9810F3D6E197}" srcOrd="2" destOrd="0" presId="urn:microsoft.com/office/officeart/2018/5/layout/IconLeafLabelList"/>
    <dgm:cxn modelId="{9B68BE15-6E9A-4AAC-B17F-E264C2E92250}" type="presParOf" srcId="{65E244E3-596B-448F-A162-9810F3D6E197}" destId="{755070C0-0D75-428B-A5DB-1BB349D26CD0}" srcOrd="0" destOrd="0" presId="urn:microsoft.com/office/officeart/2018/5/layout/IconLeafLabelList"/>
    <dgm:cxn modelId="{076223C2-6422-49B4-81AD-2E8413446499}" type="presParOf" srcId="{65E244E3-596B-448F-A162-9810F3D6E197}" destId="{2EA796EA-3CF2-441F-A462-6504E55297B6}" srcOrd="1" destOrd="0" presId="urn:microsoft.com/office/officeart/2018/5/layout/IconLeafLabelList"/>
    <dgm:cxn modelId="{DB1655F1-50B5-421E-A89A-1E71A8DF0030}" type="presParOf" srcId="{65E244E3-596B-448F-A162-9810F3D6E197}" destId="{B079FE05-5A39-4736-BF78-8E5145B7142E}" srcOrd="2" destOrd="0" presId="urn:microsoft.com/office/officeart/2018/5/layout/IconLeafLabelList"/>
    <dgm:cxn modelId="{9A350CAD-A9B6-4DCB-AD34-8B4D1E445F32}" type="presParOf" srcId="{65E244E3-596B-448F-A162-9810F3D6E197}" destId="{4114D8BB-6A32-4177-88B6-6FAB80A1B1F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06D4C9-1EEF-4358-A64B-5ACE7DE612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A8B3803-3381-4494-99D4-BA4F75F0EC63}">
      <dgm:prSet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Searching</a:t>
          </a:r>
          <a:endParaRPr lang="en-US"/>
        </a:p>
      </dgm:t>
    </dgm:pt>
    <dgm:pt modelId="{93C44178-BF83-4BF8-9D16-09ED751CDA46}" type="parTrans" cxnId="{E77E79AF-9D1A-428B-AA22-6A856F7FA88F}">
      <dgm:prSet/>
      <dgm:spPr/>
      <dgm:t>
        <a:bodyPr/>
        <a:lstStyle/>
        <a:p>
          <a:endParaRPr lang="en-US"/>
        </a:p>
      </dgm:t>
    </dgm:pt>
    <dgm:pt modelId="{53C17028-B1D8-40EF-8D90-B79B6E1DF81F}" type="sibTrans" cxnId="{E77E79AF-9D1A-428B-AA22-6A856F7FA88F}">
      <dgm:prSet/>
      <dgm:spPr/>
      <dgm:t>
        <a:bodyPr/>
        <a:lstStyle/>
        <a:p>
          <a:endParaRPr lang="en-US"/>
        </a:p>
      </dgm:t>
    </dgm:pt>
    <dgm:pt modelId="{EEA3CB8A-6132-472A-AE96-400CE786F55E}">
      <dgm:prSet phldr="0"/>
      <dgm:spPr/>
      <dgm:t>
        <a:bodyPr/>
        <a:lstStyle/>
        <a:p>
          <a:pPr>
            <a:defRPr cap="all"/>
          </a:pPr>
          <a:r>
            <a:rPr lang="en-US">
              <a:latin typeface="Avenir Next LT Pro"/>
            </a:rPr>
            <a:t>Payment </a:t>
          </a:r>
        </a:p>
      </dgm:t>
    </dgm:pt>
    <dgm:pt modelId="{BB89A7F0-09A8-49AC-8C10-7299BC5C2080}" type="parTrans" cxnId="{88900E18-ADB5-4133-AEEF-BE15346F8D60}">
      <dgm:prSet/>
      <dgm:spPr/>
    </dgm:pt>
    <dgm:pt modelId="{3D4AA204-AF3D-4753-AB0B-D3B9E72DCF88}" type="sibTrans" cxnId="{88900E18-ADB5-4133-AEEF-BE15346F8D60}">
      <dgm:prSet/>
      <dgm:spPr/>
      <dgm:t>
        <a:bodyPr/>
        <a:lstStyle/>
        <a:p>
          <a:endParaRPr lang="en-US"/>
        </a:p>
      </dgm:t>
    </dgm:pt>
    <dgm:pt modelId="{4C278717-4DD4-41FA-823E-1DFB30F8AAE3}">
      <dgm:prSet phldr="0"/>
      <dgm:spPr/>
      <dgm:t>
        <a:bodyPr/>
        <a:lstStyle/>
        <a:p>
          <a:pPr>
            <a:defRPr cap="all"/>
          </a:pPr>
          <a:r>
            <a:rPr lang="en-US">
              <a:latin typeface="Avenir Next LT Pro"/>
            </a:rPr>
            <a:t>Communication</a:t>
          </a:r>
        </a:p>
      </dgm:t>
    </dgm:pt>
    <dgm:pt modelId="{0E9857C6-7907-4091-A8CA-C53F52E48ECD}" type="parTrans" cxnId="{2D325F91-BAF1-46F3-A8F9-F8AEEDC006AF}">
      <dgm:prSet/>
      <dgm:spPr/>
    </dgm:pt>
    <dgm:pt modelId="{4EA03A1C-EABD-419A-A630-C3F563324F89}" type="sibTrans" cxnId="{2D325F91-BAF1-46F3-A8F9-F8AEEDC006AF}">
      <dgm:prSet/>
      <dgm:spPr/>
      <dgm:t>
        <a:bodyPr/>
        <a:lstStyle/>
        <a:p>
          <a:endParaRPr lang="en-US"/>
        </a:p>
      </dgm:t>
    </dgm:pt>
    <dgm:pt modelId="{E1C4203D-93D0-4950-87BC-C78016D6FBB8}" type="pres">
      <dgm:prSet presAssocID="{3106D4C9-1EEF-4358-A64B-5ACE7DE61252}" presName="root" presStyleCnt="0">
        <dgm:presLayoutVars>
          <dgm:dir/>
          <dgm:resizeHandles val="exact"/>
        </dgm:presLayoutVars>
      </dgm:prSet>
      <dgm:spPr/>
    </dgm:pt>
    <dgm:pt modelId="{FCE6EF0B-42E2-4BD3-9DEA-F9B45BCC018F}" type="pres">
      <dgm:prSet presAssocID="{7A8B3803-3381-4494-99D4-BA4F75F0EC63}" presName="compNode" presStyleCnt="0"/>
      <dgm:spPr/>
    </dgm:pt>
    <dgm:pt modelId="{5C763E16-5215-4544-AAA8-A0C95E638DC3}" type="pres">
      <dgm:prSet presAssocID="{7A8B3803-3381-4494-99D4-BA4F75F0EC6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02A048B-1958-45EC-ABFD-7A026E9F4170}" type="pres">
      <dgm:prSet presAssocID="{7A8B3803-3381-4494-99D4-BA4F75F0EC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47D63EBD-1F56-4265-B81F-3B60E080A5F7}" type="pres">
      <dgm:prSet presAssocID="{7A8B3803-3381-4494-99D4-BA4F75F0EC63}" presName="spaceRect" presStyleCnt="0"/>
      <dgm:spPr/>
    </dgm:pt>
    <dgm:pt modelId="{72938F32-9171-4515-9AAD-E40F66B8803F}" type="pres">
      <dgm:prSet presAssocID="{7A8B3803-3381-4494-99D4-BA4F75F0EC63}" presName="textRect" presStyleLbl="revTx" presStyleIdx="0" presStyleCnt="3">
        <dgm:presLayoutVars>
          <dgm:chMax val="1"/>
          <dgm:chPref val="1"/>
        </dgm:presLayoutVars>
      </dgm:prSet>
      <dgm:spPr/>
    </dgm:pt>
    <dgm:pt modelId="{4C844349-FD75-4794-875D-9D8CECD1A188}" type="pres">
      <dgm:prSet presAssocID="{53C17028-B1D8-40EF-8D90-B79B6E1DF81F}" presName="sibTrans" presStyleCnt="0"/>
      <dgm:spPr/>
    </dgm:pt>
    <dgm:pt modelId="{1A51A356-C3E5-41EC-8E3A-DA08EE46630C}" type="pres">
      <dgm:prSet presAssocID="{EEA3CB8A-6132-472A-AE96-400CE786F55E}" presName="compNode" presStyleCnt="0"/>
      <dgm:spPr/>
    </dgm:pt>
    <dgm:pt modelId="{F4ED9B70-9BB3-4B73-B7EB-34B5EC3ABF65}" type="pres">
      <dgm:prSet presAssocID="{EEA3CB8A-6132-472A-AE96-400CE786F55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BEFBA5C-4032-415D-AEA1-A61AA4F6B4DE}" type="pres">
      <dgm:prSet presAssocID="{EEA3CB8A-6132-472A-AE96-400CE786F5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2D7317CC-3C71-4936-A3BA-7E249D1A9320}" type="pres">
      <dgm:prSet presAssocID="{EEA3CB8A-6132-472A-AE96-400CE786F55E}" presName="spaceRect" presStyleCnt="0"/>
      <dgm:spPr/>
    </dgm:pt>
    <dgm:pt modelId="{8A56F262-8B36-4903-BEE5-31A60278BFCD}" type="pres">
      <dgm:prSet presAssocID="{EEA3CB8A-6132-472A-AE96-400CE786F55E}" presName="textRect" presStyleLbl="revTx" presStyleIdx="1" presStyleCnt="3">
        <dgm:presLayoutVars>
          <dgm:chMax val="1"/>
          <dgm:chPref val="1"/>
        </dgm:presLayoutVars>
      </dgm:prSet>
      <dgm:spPr/>
    </dgm:pt>
    <dgm:pt modelId="{720D5B71-BB73-41E0-87A5-82B09F5F3DC3}" type="pres">
      <dgm:prSet presAssocID="{3D4AA204-AF3D-4753-AB0B-D3B9E72DCF88}" presName="sibTrans" presStyleCnt="0"/>
      <dgm:spPr/>
    </dgm:pt>
    <dgm:pt modelId="{FDAEFF98-FFDF-4A53-81FC-1F01B16515F8}" type="pres">
      <dgm:prSet presAssocID="{4C278717-4DD4-41FA-823E-1DFB30F8AAE3}" presName="compNode" presStyleCnt="0"/>
      <dgm:spPr/>
    </dgm:pt>
    <dgm:pt modelId="{2CDB0FAF-24B0-457D-81B6-299831BC3476}" type="pres">
      <dgm:prSet presAssocID="{4C278717-4DD4-41FA-823E-1DFB30F8AAE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D3FA732-7969-45F7-89B9-22E3F494A655}" type="pres">
      <dgm:prSet presAssocID="{4C278717-4DD4-41FA-823E-1DFB30F8A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C0866A73-F641-47BB-B8A3-B35D8ACABDAC}" type="pres">
      <dgm:prSet presAssocID="{4C278717-4DD4-41FA-823E-1DFB30F8AAE3}" presName="spaceRect" presStyleCnt="0"/>
      <dgm:spPr/>
    </dgm:pt>
    <dgm:pt modelId="{6F911D1A-3B00-4A7E-839F-0BF4962473BD}" type="pres">
      <dgm:prSet presAssocID="{4C278717-4DD4-41FA-823E-1DFB30F8AA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900E18-ADB5-4133-AEEF-BE15346F8D60}" srcId="{3106D4C9-1EEF-4358-A64B-5ACE7DE61252}" destId="{EEA3CB8A-6132-472A-AE96-400CE786F55E}" srcOrd="1" destOrd="0" parTransId="{BB89A7F0-09A8-49AC-8C10-7299BC5C2080}" sibTransId="{3D4AA204-AF3D-4753-AB0B-D3B9E72DCF88}"/>
    <dgm:cxn modelId="{2D325F91-BAF1-46F3-A8F9-F8AEEDC006AF}" srcId="{3106D4C9-1EEF-4358-A64B-5ACE7DE61252}" destId="{4C278717-4DD4-41FA-823E-1DFB30F8AAE3}" srcOrd="2" destOrd="0" parTransId="{0E9857C6-7907-4091-A8CA-C53F52E48ECD}" sibTransId="{4EA03A1C-EABD-419A-A630-C3F563324F89}"/>
    <dgm:cxn modelId="{F513F595-ED40-4FCE-87DF-9B2A08D47E0E}" type="presOf" srcId="{7A8B3803-3381-4494-99D4-BA4F75F0EC63}" destId="{72938F32-9171-4515-9AAD-E40F66B8803F}" srcOrd="0" destOrd="0" presId="urn:microsoft.com/office/officeart/2018/5/layout/IconLeafLabelList"/>
    <dgm:cxn modelId="{E77E79AF-9D1A-428B-AA22-6A856F7FA88F}" srcId="{3106D4C9-1EEF-4358-A64B-5ACE7DE61252}" destId="{7A8B3803-3381-4494-99D4-BA4F75F0EC63}" srcOrd="0" destOrd="0" parTransId="{93C44178-BF83-4BF8-9D16-09ED751CDA46}" sibTransId="{53C17028-B1D8-40EF-8D90-B79B6E1DF81F}"/>
    <dgm:cxn modelId="{5C2E71EE-BE9F-44E1-A140-B095C142F32C}" type="presOf" srcId="{4C278717-4DD4-41FA-823E-1DFB30F8AAE3}" destId="{6F911D1A-3B00-4A7E-839F-0BF4962473BD}" srcOrd="0" destOrd="0" presId="urn:microsoft.com/office/officeart/2018/5/layout/IconLeafLabelList"/>
    <dgm:cxn modelId="{E01069F7-6400-41EA-8458-885DEF019B70}" type="presOf" srcId="{3106D4C9-1EEF-4358-A64B-5ACE7DE61252}" destId="{E1C4203D-93D0-4950-87BC-C78016D6FBB8}" srcOrd="0" destOrd="0" presId="urn:microsoft.com/office/officeart/2018/5/layout/IconLeafLabelList"/>
    <dgm:cxn modelId="{4322EAFF-C4E9-40A7-B9E0-D2979A7CE639}" type="presOf" srcId="{EEA3CB8A-6132-472A-AE96-400CE786F55E}" destId="{8A56F262-8B36-4903-BEE5-31A60278BFCD}" srcOrd="0" destOrd="0" presId="urn:microsoft.com/office/officeart/2018/5/layout/IconLeafLabelList"/>
    <dgm:cxn modelId="{AC4BA1BB-E57A-4309-892B-2A914107E185}" type="presParOf" srcId="{E1C4203D-93D0-4950-87BC-C78016D6FBB8}" destId="{FCE6EF0B-42E2-4BD3-9DEA-F9B45BCC018F}" srcOrd="0" destOrd="0" presId="urn:microsoft.com/office/officeart/2018/5/layout/IconLeafLabelList"/>
    <dgm:cxn modelId="{97D01762-35FE-4BC7-BD1C-B02509593539}" type="presParOf" srcId="{FCE6EF0B-42E2-4BD3-9DEA-F9B45BCC018F}" destId="{5C763E16-5215-4544-AAA8-A0C95E638DC3}" srcOrd="0" destOrd="0" presId="urn:microsoft.com/office/officeart/2018/5/layout/IconLeafLabelList"/>
    <dgm:cxn modelId="{6C1418A1-CDC7-4FD9-9834-DED95F06B63B}" type="presParOf" srcId="{FCE6EF0B-42E2-4BD3-9DEA-F9B45BCC018F}" destId="{F02A048B-1958-45EC-ABFD-7A026E9F4170}" srcOrd="1" destOrd="0" presId="urn:microsoft.com/office/officeart/2018/5/layout/IconLeafLabelList"/>
    <dgm:cxn modelId="{53B881F9-517E-4064-9164-B91D490F4D3E}" type="presParOf" srcId="{FCE6EF0B-42E2-4BD3-9DEA-F9B45BCC018F}" destId="{47D63EBD-1F56-4265-B81F-3B60E080A5F7}" srcOrd="2" destOrd="0" presId="urn:microsoft.com/office/officeart/2018/5/layout/IconLeafLabelList"/>
    <dgm:cxn modelId="{4027267B-E5CA-47AD-B245-FA55987BE297}" type="presParOf" srcId="{FCE6EF0B-42E2-4BD3-9DEA-F9B45BCC018F}" destId="{72938F32-9171-4515-9AAD-E40F66B8803F}" srcOrd="3" destOrd="0" presId="urn:microsoft.com/office/officeart/2018/5/layout/IconLeafLabelList"/>
    <dgm:cxn modelId="{407964BA-289D-49FC-A637-63B705EF7C66}" type="presParOf" srcId="{E1C4203D-93D0-4950-87BC-C78016D6FBB8}" destId="{4C844349-FD75-4794-875D-9D8CECD1A188}" srcOrd="1" destOrd="0" presId="urn:microsoft.com/office/officeart/2018/5/layout/IconLeafLabelList"/>
    <dgm:cxn modelId="{C335EDC0-9275-4E19-A041-7C8DC0147901}" type="presParOf" srcId="{E1C4203D-93D0-4950-87BC-C78016D6FBB8}" destId="{1A51A356-C3E5-41EC-8E3A-DA08EE46630C}" srcOrd="2" destOrd="0" presId="urn:microsoft.com/office/officeart/2018/5/layout/IconLeafLabelList"/>
    <dgm:cxn modelId="{01362945-3C91-40F7-A458-BB1447F9E500}" type="presParOf" srcId="{1A51A356-C3E5-41EC-8E3A-DA08EE46630C}" destId="{F4ED9B70-9BB3-4B73-B7EB-34B5EC3ABF65}" srcOrd="0" destOrd="0" presId="urn:microsoft.com/office/officeart/2018/5/layout/IconLeafLabelList"/>
    <dgm:cxn modelId="{D71F17D5-BAAF-4492-812B-442A52D47920}" type="presParOf" srcId="{1A51A356-C3E5-41EC-8E3A-DA08EE46630C}" destId="{2BEFBA5C-4032-415D-AEA1-A61AA4F6B4DE}" srcOrd="1" destOrd="0" presId="urn:microsoft.com/office/officeart/2018/5/layout/IconLeafLabelList"/>
    <dgm:cxn modelId="{CCD13EC7-0214-4F4A-A50E-4BBCACD96100}" type="presParOf" srcId="{1A51A356-C3E5-41EC-8E3A-DA08EE46630C}" destId="{2D7317CC-3C71-4936-A3BA-7E249D1A9320}" srcOrd="2" destOrd="0" presId="urn:microsoft.com/office/officeart/2018/5/layout/IconLeafLabelList"/>
    <dgm:cxn modelId="{9BE57FFE-F562-475E-800E-2E4AA108F686}" type="presParOf" srcId="{1A51A356-C3E5-41EC-8E3A-DA08EE46630C}" destId="{8A56F262-8B36-4903-BEE5-31A60278BFCD}" srcOrd="3" destOrd="0" presId="urn:microsoft.com/office/officeart/2018/5/layout/IconLeafLabelList"/>
    <dgm:cxn modelId="{52693380-2090-4221-B1D8-8D387BE6531B}" type="presParOf" srcId="{E1C4203D-93D0-4950-87BC-C78016D6FBB8}" destId="{720D5B71-BB73-41E0-87A5-82B09F5F3DC3}" srcOrd="3" destOrd="0" presId="urn:microsoft.com/office/officeart/2018/5/layout/IconLeafLabelList"/>
    <dgm:cxn modelId="{F43F4551-630E-46C6-B2A7-B10ED5A037FD}" type="presParOf" srcId="{E1C4203D-93D0-4950-87BC-C78016D6FBB8}" destId="{FDAEFF98-FFDF-4A53-81FC-1F01B16515F8}" srcOrd="4" destOrd="0" presId="urn:microsoft.com/office/officeart/2018/5/layout/IconLeafLabelList"/>
    <dgm:cxn modelId="{455B691E-F709-4106-B270-DD9C9B07DB43}" type="presParOf" srcId="{FDAEFF98-FFDF-4A53-81FC-1F01B16515F8}" destId="{2CDB0FAF-24B0-457D-81B6-299831BC3476}" srcOrd="0" destOrd="0" presId="urn:microsoft.com/office/officeart/2018/5/layout/IconLeafLabelList"/>
    <dgm:cxn modelId="{1042EB8C-3494-4062-94E4-A950BDB9CEAF}" type="presParOf" srcId="{FDAEFF98-FFDF-4A53-81FC-1F01B16515F8}" destId="{FD3FA732-7969-45F7-89B9-22E3F494A655}" srcOrd="1" destOrd="0" presId="urn:microsoft.com/office/officeart/2018/5/layout/IconLeafLabelList"/>
    <dgm:cxn modelId="{6B892AFA-612E-4111-ADBD-E20DA31796C4}" type="presParOf" srcId="{FDAEFF98-FFDF-4A53-81FC-1F01B16515F8}" destId="{C0866A73-F641-47BB-B8A3-B35D8ACABDAC}" srcOrd="2" destOrd="0" presId="urn:microsoft.com/office/officeart/2018/5/layout/IconLeafLabelList"/>
    <dgm:cxn modelId="{663BCD17-6947-4E3A-9F6C-7702D98D2D7E}" type="presParOf" srcId="{FDAEFF98-FFDF-4A53-81FC-1F01B16515F8}" destId="{6F911D1A-3B00-4A7E-839F-0BF4962473B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974926-1125-4EC3-857D-B88C664BE8A0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1A1E53C-E89A-4ED1-8097-367A7BD6E79D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Public transport guideline</a:t>
          </a:r>
          <a:endParaRPr lang="en-US"/>
        </a:p>
      </dgm:t>
    </dgm:pt>
    <dgm:pt modelId="{97D8EFEF-96C3-4617-BDCB-9635E735B9D2}" type="parTrans" cxnId="{89BC20CD-5786-4B17-98C4-250881115545}">
      <dgm:prSet/>
      <dgm:spPr/>
      <dgm:t>
        <a:bodyPr/>
        <a:lstStyle/>
        <a:p>
          <a:endParaRPr lang="en-US"/>
        </a:p>
      </dgm:t>
    </dgm:pt>
    <dgm:pt modelId="{189ACED9-EFBB-444E-8400-5DD147903F8F}" type="sibTrans" cxnId="{89BC20CD-5786-4B17-98C4-250881115545}">
      <dgm:prSet/>
      <dgm:spPr/>
      <dgm:t>
        <a:bodyPr/>
        <a:lstStyle/>
        <a:p>
          <a:endParaRPr lang="en-US"/>
        </a:p>
      </dgm:t>
    </dgm:pt>
    <dgm:pt modelId="{B3B47EB7-396E-4335-A958-D2C742135A21}">
      <dgm:prSet phldr="0"/>
      <dgm:spPr/>
      <dgm:t>
        <a:bodyPr/>
        <a:lstStyle/>
        <a:p>
          <a:r>
            <a:rPr lang="en-US">
              <a:latin typeface="Avenir Next LT Pro"/>
            </a:rPr>
            <a:t>Taxi</a:t>
          </a:r>
          <a:endParaRPr lang="en-US"/>
        </a:p>
      </dgm:t>
    </dgm:pt>
    <dgm:pt modelId="{3D2BA0BC-70EE-4178-B1BB-49F1312666B3}" type="parTrans" cxnId="{69401EBC-EDE9-4BF3-8626-819EEDE5708C}">
      <dgm:prSet/>
      <dgm:spPr/>
      <dgm:t>
        <a:bodyPr/>
        <a:lstStyle/>
        <a:p>
          <a:endParaRPr lang="en-US"/>
        </a:p>
      </dgm:t>
    </dgm:pt>
    <dgm:pt modelId="{95A16274-C7D0-43AB-8BA3-818B397275E9}" type="sibTrans" cxnId="{69401EBC-EDE9-4BF3-8626-819EEDE5708C}">
      <dgm:prSet/>
      <dgm:spPr/>
      <dgm:t>
        <a:bodyPr/>
        <a:lstStyle/>
        <a:p>
          <a:endParaRPr lang="en-US"/>
        </a:p>
      </dgm:t>
    </dgm:pt>
    <dgm:pt modelId="{5F24F4DE-3F4F-4F60-87CC-7DFAF47DAF52}">
      <dgm:prSet phldr="0"/>
      <dgm:spPr/>
      <dgm:t>
        <a:bodyPr/>
        <a:lstStyle/>
        <a:p>
          <a:r>
            <a:rPr lang="en-US">
              <a:latin typeface="Avenir Next LT Pro"/>
            </a:rPr>
            <a:t>Bus</a:t>
          </a:r>
          <a:endParaRPr lang="en-US"/>
        </a:p>
      </dgm:t>
    </dgm:pt>
    <dgm:pt modelId="{D7D438CC-7B9E-44AF-BF2C-6A769D5B9A70}" type="parTrans" cxnId="{8B9D5AD7-3F19-4CDA-B8A3-FAF2D5FC19C3}">
      <dgm:prSet/>
      <dgm:spPr/>
      <dgm:t>
        <a:bodyPr/>
        <a:lstStyle/>
        <a:p>
          <a:endParaRPr lang="en-US"/>
        </a:p>
      </dgm:t>
    </dgm:pt>
    <dgm:pt modelId="{35D38E7D-87E5-4042-AB01-C1553202B9EF}" type="sibTrans" cxnId="{8B9D5AD7-3F19-4CDA-B8A3-FAF2D5FC19C3}">
      <dgm:prSet/>
      <dgm:spPr/>
      <dgm:t>
        <a:bodyPr/>
        <a:lstStyle/>
        <a:p>
          <a:endParaRPr lang="en-US"/>
        </a:p>
      </dgm:t>
    </dgm:pt>
    <dgm:pt modelId="{D679CABA-2B10-4B79-B306-12131984BB99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Location based suggestion</a:t>
          </a:r>
        </a:p>
      </dgm:t>
    </dgm:pt>
    <dgm:pt modelId="{C536CA98-BE98-4217-B253-E9462E33557A}" type="parTrans" cxnId="{D0D1A78F-3A6B-4056-B656-292316AEAA3E}">
      <dgm:prSet/>
      <dgm:spPr/>
    </dgm:pt>
    <dgm:pt modelId="{131B3A44-5705-4A01-9492-EA1717BFB732}" type="sibTrans" cxnId="{D0D1A78F-3A6B-4056-B656-292316AEAA3E}">
      <dgm:prSet/>
      <dgm:spPr/>
    </dgm:pt>
    <dgm:pt modelId="{EB920BAF-5AB5-4FD0-B79A-9FD21C71B044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Estimated fair</a:t>
          </a:r>
        </a:p>
      </dgm:t>
    </dgm:pt>
    <dgm:pt modelId="{59340AFE-7A3C-42E5-A54C-AD5CE65600AD}" type="parTrans" cxnId="{75C55304-F332-482D-9EF3-226D108F3458}">
      <dgm:prSet/>
      <dgm:spPr/>
    </dgm:pt>
    <dgm:pt modelId="{AFE6A3DD-3704-4482-B693-C82CDF91B97A}" type="sibTrans" cxnId="{75C55304-F332-482D-9EF3-226D108F3458}">
      <dgm:prSet/>
      <dgm:spPr/>
    </dgm:pt>
    <dgm:pt modelId="{B696F4B0-9EF0-4CB5-8162-00C7B2C50BE8}" type="pres">
      <dgm:prSet presAssocID="{04974926-1125-4EC3-857D-B88C664BE8A0}" presName="linear" presStyleCnt="0">
        <dgm:presLayoutVars>
          <dgm:dir/>
          <dgm:animLvl val="lvl"/>
          <dgm:resizeHandles val="exact"/>
        </dgm:presLayoutVars>
      </dgm:prSet>
      <dgm:spPr/>
    </dgm:pt>
    <dgm:pt modelId="{F38803E0-3088-4E1F-836B-2C654CBB434D}" type="pres">
      <dgm:prSet presAssocID="{01A1E53C-E89A-4ED1-8097-367A7BD6E79D}" presName="parentLin" presStyleCnt="0"/>
      <dgm:spPr/>
    </dgm:pt>
    <dgm:pt modelId="{E89BAC39-F8E5-4049-BA35-CDBA56EEC700}" type="pres">
      <dgm:prSet presAssocID="{01A1E53C-E89A-4ED1-8097-367A7BD6E79D}" presName="parentLeftMargin" presStyleLbl="node1" presStyleIdx="0" presStyleCnt="1"/>
      <dgm:spPr/>
    </dgm:pt>
    <dgm:pt modelId="{0207B4E6-49F0-466D-A756-B90C64C13627}" type="pres">
      <dgm:prSet presAssocID="{01A1E53C-E89A-4ED1-8097-367A7BD6E79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F7896E8-A81F-47E0-A949-9BE07F406A5D}" type="pres">
      <dgm:prSet presAssocID="{01A1E53C-E89A-4ED1-8097-367A7BD6E79D}" presName="negativeSpace" presStyleCnt="0"/>
      <dgm:spPr/>
    </dgm:pt>
    <dgm:pt modelId="{EC4A6D8C-CF7D-4896-8B87-AE29C4B492FC}" type="pres">
      <dgm:prSet presAssocID="{01A1E53C-E89A-4ED1-8097-367A7BD6E79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F7F5C00-82F1-4F7E-B22C-67FD10523463}" type="presOf" srcId="{01A1E53C-E89A-4ED1-8097-367A7BD6E79D}" destId="{0207B4E6-49F0-466D-A756-B90C64C13627}" srcOrd="1" destOrd="0" presId="urn:microsoft.com/office/officeart/2005/8/layout/list1"/>
    <dgm:cxn modelId="{75C55304-F332-482D-9EF3-226D108F3458}" srcId="{01A1E53C-E89A-4ED1-8097-367A7BD6E79D}" destId="{EB920BAF-5AB5-4FD0-B79A-9FD21C71B044}" srcOrd="3" destOrd="0" parTransId="{59340AFE-7A3C-42E5-A54C-AD5CE65600AD}" sibTransId="{AFE6A3DD-3704-4482-B693-C82CDF91B97A}"/>
    <dgm:cxn modelId="{6A64F52C-1F0F-44D6-940C-CBB3FDB04290}" type="presOf" srcId="{B3B47EB7-396E-4335-A958-D2C742135A21}" destId="{EC4A6D8C-CF7D-4896-8B87-AE29C4B492FC}" srcOrd="0" destOrd="0" presId="urn:microsoft.com/office/officeart/2005/8/layout/list1"/>
    <dgm:cxn modelId="{43AD7534-5266-4E79-98E6-100ED6C4E45D}" type="presOf" srcId="{5F24F4DE-3F4F-4F60-87CC-7DFAF47DAF52}" destId="{EC4A6D8C-CF7D-4896-8B87-AE29C4B492FC}" srcOrd="0" destOrd="1" presId="urn:microsoft.com/office/officeart/2005/8/layout/list1"/>
    <dgm:cxn modelId="{A75FDD5D-BFF2-4453-89ED-8E70CE9C03C5}" type="presOf" srcId="{04974926-1125-4EC3-857D-B88C664BE8A0}" destId="{B696F4B0-9EF0-4CB5-8162-00C7B2C50BE8}" srcOrd="0" destOrd="0" presId="urn:microsoft.com/office/officeart/2005/8/layout/list1"/>
    <dgm:cxn modelId="{D0D1A78F-3A6B-4056-B656-292316AEAA3E}" srcId="{01A1E53C-E89A-4ED1-8097-367A7BD6E79D}" destId="{D679CABA-2B10-4B79-B306-12131984BB99}" srcOrd="2" destOrd="0" parTransId="{C536CA98-BE98-4217-B253-E9462E33557A}" sibTransId="{131B3A44-5705-4A01-9492-EA1717BFB732}"/>
    <dgm:cxn modelId="{F6E27193-6132-4B64-A410-EB2AD62AFED9}" type="presOf" srcId="{01A1E53C-E89A-4ED1-8097-367A7BD6E79D}" destId="{E89BAC39-F8E5-4049-BA35-CDBA56EEC700}" srcOrd="0" destOrd="0" presId="urn:microsoft.com/office/officeart/2005/8/layout/list1"/>
    <dgm:cxn modelId="{C08D4895-BCAA-4473-8EC6-859F5F4CE029}" type="presOf" srcId="{EB920BAF-5AB5-4FD0-B79A-9FD21C71B044}" destId="{EC4A6D8C-CF7D-4896-8B87-AE29C4B492FC}" srcOrd="0" destOrd="3" presId="urn:microsoft.com/office/officeart/2005/8/layout/list1"/>
    <dgm:cxn modelId="{69BF0899-F9A3-4622-AFF4-209422E5C9F1}" type="presOf" srcId="{D679CABA-2B10-4B79-B306-12131984BB99}" destId="{EC4A6D8C-CF7D-4896-8B87-AE29C4B492FC}" srcOrd="0" destOrd="2" presId="urn:microsoft.com/office/officeart/2005/8/layout/list1"/>
    <dgm:cxn modelId="{69401EBC-EDE9-4BF3-8626-819EEDE5708C}" srcId="{01A1E53C-E89A-4ED1-8097-367A7BD6E79D}" destId="{B3B47EB7-396E-4335-A958-D2C742135A21}" srcOrd="0" destOrd="0" parTransId="{3D2BA0BC-70EE-4178-B1BB-49F1312666B3}" sibTransId="{95A16274-C7D0-43AB-8BA3-818B397275E9}"/>
    <dgm:cxn modelId="{89BC20CD-5786-4B17-98C4-250881115545}" srcId="{04974926-1125-4EC3-857D-B88C664BE8A0}" destId="{01A1E53C-E89A-4ED1-8097-367A7BD6E79D}" srcOrd="0" destOrd="0" parTransId="{97D8EFEF-96C3-4617-BDCB-9635E735B9D2}" sibTransId="{189ACED9-EFBB-444E-8400-5DD147903F8F}"/>
    <dgm:cxn modelId="{8B9D5AD7-3F19-4CDA-B8A3-FAF2D5FC19C3}" srcId="{01A1E53C-E89A-4ED1-8097-367A7BD6E79D}" destId="{5F24F4DE-3F4F-4F60-87CC-7DFAF47DAF52}" srcOrd="1" destOrd="0" parTransId="{D7D438CC-7B9E-44AF-BF2C-6A769D5B9A70}" sibTransId="{35D38E7D-87E5-4042-AB01-C1553202B9EF}"/>
    <dgm:cxn modelId="{474D537B-177D-4D49-9976-4030D8E94852}" type="presParOf" srcId="{B696F4B0-9EF0-4CB5-8162-00C7B2C50BE8}" destId="{F38803E0-3088-4E1F-836B-2C654CBB434D}" srcOrd="0" destOrd="0" presId="urn:microsoft.com/office/officeart/2005/8/layout/list1"/>
    <dgm:cxn modelId="{A995BB00-1449-44E7-BB1E-2880E5CD6655}" type="presParOf" srcId="{F38803E0-3088-4E1F-836B-2C654CBB434D}" destId="{E89BAC39-F8E5-4049-BA35-CDBA56EEC700}" srcOrd="0" destOrd="0" presId="urn:microsoft.com/office/officeart/2005/8/layout/list1"/>
    <dgm:cxn modelId="{810AB745-75C5-42FA-8321-61FB689490B5}" type="presParOf" srcId="{F38803E0-3088-4E1F-836B-2C654CBB434D}" destId="{0207B4E6-49F0-466D-A756-B90C64C13627}" srcOrd="1" destOrd="0" presId="urn:microsoft.com/office/officeart/2005/8/layout/list1"/>
    <dgm:cxn modelId="{55BE9A96-FE40-4BBE-839B-E938497D9CA7}" type="presParOf" srcId="{B696F4B0-9EF0-4CB5-8162-00C7B2C50BE8}" destId="{8F7896E8-A81F-47E0-A949-9BE07F406A5D}" srcOrd="1" destOrd="0" presId="urn:microsoft.com/office/officeart/2005/8/layout/list1"/>
    <dgm:cxn modelId="{F4874379-76B1-4F5A-8D66-2D487AD33B41}" type="presParOf" srcId="{B696F4B0-9EF0-4CB5-8162-00C7B2C50BE8}" destId="{EC4A6D8C-CF7D-4896-8B87-AE29C4B492F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41F773-A62B-4BA1-B289-E3F4FD845C6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A3E2A2-66A5-4976-9F18-BC9B5D6246AC}">
      <dgm:prSet/>
      <dgm:spPr/>
      <dgm:t>
        <a:bodyPr/>
        <a:lstStyle/>
        <a:p>
          <a:r>
            <a:rPr lang="en-US"/>
            <a:t>Optimized plan and budget</a:t>
          </a:r>
        </a:p>
      </dgm:t>
    </dgm:pt>
    <dgm:pt modelId="{47FCE2BE-0C42-45F0-82DD-C5DA809BA6C6}" type="parTrans" cxnId="{C79C3BA0-553E-44A1-B5B4-FC21A3B05D3F}">
      <dgm:prSet/>
      <dgm:spPr/>
      <dgm:t>
        <a:bodyPr/>
        <a:lstStyle/>
        <a:p>
          <a:endParaRPr lang="en-US"/>
        </a:p>
      </dgm:t>
    </dgm:pt>
    <dgm:pt modelId="{143BD9DA-80C7-4E37-86D3-E6F5AD3EECAC}" type="sibTrans" cxnId="{C79C3BA0-553E-44A1-B5B4-FC21A3B05D3F}">
      <dgm:prSet/>
      <dgm:spPr/>
      <dgm:t>
        <a:bodyPr/>
        <a:lstStyle/>
        <a:p>
          <a:endParaRPr lang="en-US"/>
        </a:p>
      </dgm:t>
    </dgm:pt>
    <dgm:pt modelId="{76454318-0BB7-4F9D-9615-6A066BE80C27}">
      <dgm:prSet/>
      <dgm:spPr/>
      <dgm:t>
        <a:bodyPr/>
        <a:lstStyle/>
        <a:p>
          <a:r>
            <a:rPr lang="en-US" dirty="0"/>
            <a:t>Easy usage and Earning</a:t>
          </a:r>
        </a:p>
      </dgm:t>
    </dgm:pt>
    <dgm:pt modelId="{F9629AD5-7E95-4025-8F2C-1FE20ABCFC15}" type="parTrans" cxnId="{9FF36DCB-6557-4BE1-BF2B-D11ACA0B3191}">
      <dgm:prSet/>
      <dgm:spPr/>
      <dgm:t>
        <a:bodyPr/>
        <a:lstStyle/>
        <a:p>
          <a:endParaRPr lang="en-US"/>
        </a:p>
      </dgm:t>
    </dgm:pt>
    <dgm:pt modelId="{7A78B2F5-8E99-4536-9133-CBD2D56D8D52}" type="sibTrans" cxnId="{9FF36DCB-6557-4BE1-BF2B-D11ACA0B3191}">
      <dgm:prSet/>
      <dgm:spPr/>
      <dgm:t>
        <a:bodyPr/>
        <a:lstStyle/>
        <a:p>
          <a:endParaRPr lang="en-US"/>
        </a:p>
      </dgm:t>
    </dgm:pt>
    <dgm:pt modelId="{017949CA-3B06-4042-B929-CD336D90BDC1}">
      <dgm:prSet/>
      <dgm:spPr/>
      <dgm:t>
        <a:bodyPr/>
        <a:lstStyle/>
        <a:p>
          <a:r>
            <a:rPr lang="en-US"/>
            <a:t>Easy maintenance</a:t>
          </a:r>
        </a:p>
      </dgm:t>
    </dgm:pt>
    <dgm:pt modelId="{9A10946B-77DE-4F78-99A2-821B00471D30}" type="parTrans" cxnId="{A31D54CB-490E-4726-9200-11553046376D}">
      <dgm:prSet/>
      <dgm:spPr/>
      <dgm:t>
        <a:bodyPr/>
        <a:lstStyle/>
        <a:p>
          <a:endParaRPr lang="en-US"/>
        </a:p>
      </dgm:t>
    </dgm:pt>
    <dgm:pt modelId="{42150B06-9619-4359-A9C3-B31E9430070F}" type="sibTrans" cxnId="{A31D54CB-490E-4726-9200-11553046376D}">
      <dgm:prSet/>
      <dgm:spPr/>
      <dgm:t>
        <a:bodyPr/>
        <a:lstStyle/>
        <a:p>
          <a:endParaRPr lang="en-US"/>
        </a:p>
      </dgm:t>
    </dgm:pt>
    <dgm:pt modelId="{BD1410F5-815C-4EC7-8028-01A2BF550B46}">
      <dgm:prSet/>
      <dgm:spPr/>
      <dgm:t>
        <a:bodyPr/>
        <a:lstStyle/>
        <a:p>
          <a:r>
            <a:rPr lang="en-US"/>
            <a:t>Proper communication</a:t>
          </a:r>
        </a:p>
      </dgm:t>
    </dgm:pt>
    <dgm:pt modelId="{9859A0BB-ABBB-4425-BFAE-0890FD0D9AAA}" type="parTrans" cxnId="{C5E3A885-2609-49F0-8500-1B23C63F592D}">
      <dgm:prSet/>
      <dgm:spPr/>
      <dgm:t>
        <a:bodyPr/>
        <a:lstStyle/>
        <a:p>
          <a:endParaRPr lang="en-US"/>
        </a:p>
      </dgm:t>
    </dgm:pt>
    <dgm:pt modelId="{9E2C0776-AB90-4DDD-A533-3F00CC37CAF6}" type="sibTrans" cxnId="{C5E3A885-2609-49F0-8500-1B23C63F592D}">
      <dgm:prSet/>
      <dgm:spPr/>
      <dgm:t>
        <a:bodyPr/>
        <a:lstStyle/>
        <a:p>
          <a:endParaRPr lang="en-US"/>
        </a:p>
      </dgm:t>
    </dgm:pt>
    <dgm:pt modelId="{E12BF565-36CB-4DDE-B8E4-28037B51B7B4}" type="pres">
      <dgm:prSet presAssocID="{8541F773-A62B-4BA1-B289-E3F4FD845C6C}" presName="linear" presStyleCnt="0">
        <dgm:presLayoutVars>
          <dgm:animLvl val="lvl"/>
          <dgm:resizeHandles val="exact"/>
        </dgm:presLayoutVars>
      </dgm:prSet>
      <dgm:spPr/>
    </dgm:pt>
    <dgm:pt modelId="{8963D2F0-24B9-4BFE-A48A-9A76F868002A}" type="pres">
      <dgm:prSet presAssocID="{CAA3E2A2-66A5-4976-9F18-BC9B5D6246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453A05-B4AF-4E12-93CB-1B8489F73074}" type="pres">
      <dgm:prSet presAssocID="{143BD9DA-80C7-4E37-86D3-E6F5AD3EECAC}" presName="spacer" presStyleCnt="0"/>
      <dgm:spPr/>
    </dgm:pt>
    <dgm:pt modelId="{868901A9-6338-4184-91C0-720DE2CA4BD5}" type="pres">
      <dgm:prSet presAssocID="{76454318-0BB7-4F9D-9615-6A066BE80C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CE446F-6525-4362-AB5C-4FF03480E15E}" type="pres">
      <dgm:prSet presAssocID="{7A78B2F5-8E99-4536-9133-CBD2D56D8D52}" presName="spacer" presStyleCnt="0"/>
      <dgm:spPr/>
    </dgm:pt>
    <dgm:pt modelId="{C8B3E627-FE10-4641-8D9D-DCD08DE879A3}" type="pres">
      <dgm:prSet presAssocID="{017949CA-3B06-4042-B929-CD336D90BD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EE7425-E342-45A9-BB2E-95A39DB271A8}" type="pres">
      <dgm:prSet presAssocID="{42150B06-9619-4359-A9C3-B31E9430070F}" presName="spacer" presStyleCnt="0"/>
      <dgm:spPr/>
    </dgm:pt>
    <dgm:pt modelId="{0CE84FCC-2BC2-482F-BD65-5376707E5E9C}" type="pres">
      <dgm:prSet presAssocID="{BD1410F5-815C-4EC7-8028-01A2BF550B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E62D37-2E33-4219-9D2E-C93A45809886}" type="presOf" srcId="{BD1410F5-815C-4EC7-8028-01A2BF550B46}" destId="{0CE84FCC-2BC2-482F-BD65-5376707E5E9C}" srcOrd="0" destOrd="0" presId="urn:microsoft.com/office/officeart/2005/8/layout/vList2"/>
    <dgm:cxn modelId="{BB256D43-B05A-48A2-8E85-75F427496281}" type="presOf" srcId="{CAA3E2A2-66A5-4976-9F18-BC9B5D6246AC}" destId="{8963D2F0-24B9-4BFE-A48A-9A76F868002A}" srcOrd="0" destOrd="0" presId="urn:microsoft.com/office/officeart/2005/8/layout/vList2"/>
    <dgm:cxn modelId="{C5E3A885-2609-49F0-8500-1B23C63F592D}" srcId="{8541F773-A62B-4BA1-B289-E3F4FD845C6C}" destId="{BD1410F5-815C-4EC7-8028-01A2BF550B46}" srcOrd="3" destOrd="0" parTransId="{9859A0BB-ABBB-4425-BFAE-0890FD0D9AAA}" sibTransId="{9E2C0776-AB90-4DDD-A533-3F00CC37CAF6}"/>
    <dgm:cxn modelId="{C79C3BA0-553E-44A1-B5B4-FC21A3B05D3F}" srcId="{8541F773-A62B-4BA1-B289-E3F4FD845C6C}" destId="{CAA3E2A2-66A5-4976-9F18-BC9B5D6246AC}" srcOrd="0" destOrd="0" parTransId="{47FCE2BE-0C42-45F0-82DD-C5DA809BA6C6}" sibTransId="{143BD9DA-80C7-4E37-86D3-E6F5AD3EECAC}"/>
    <dgm:cxn modelId="{CCB3FEA0-F349-4C9F-B921-03DEB3238AD3}" type="presOf" srcId="{017949CA-3B06-4042-B929-CD336D90BDC1}" destId="{C8B3E627-FE10-4641-8D9D-DCD08DE879A3}" srcOrd="0" destOrd="0" presId="urn:microsoft.com/office/officeart/2005/8/layout/vList2"/>
    <dgm:cxn modelId="{FE3BD8AC-61A9-4D8B-A584-0907C530DEE1}" type="presOf" srcId="{76454318-0BB7-4F9D-9615-6A066BE80C27}" destId="{868901A9-6338-4184-91C0-720DE2CA4BD5}" srcOrd="0" destOrd="0" presId="urn:microsoft.com/office/officeart/2005/8/layout/vList2"/>
    <dgm:cxn modelId="{9FF36DCB-6557-4BE1-BF2B-D11ACA0B3191}" srcId="{8541F773-A62B-4BA1-B289-E3F4FD845C6C}" destId="{76454318-0BB7-4F9D-9615-6A066BE80C27}" srcOrd="1" destOrd="0" parTransId="{F9629AD5-7E95-4025-8F2C-1FE20ABCFC15}" sibTransId="{7A78B2F5-8E99-4536-9133-CBD2D56D8D52}"/>
    <dgm:cxn modelId="{A31D54CB-490E-4726-9200-11553046376D}" srcId="{8541F773-A62B-4BA1-B289-E3F4FD845C6C}" destId="{017949CA-3B06-4042-B929-CD336D90BDC1}" srcOrd="2" destOrd="0" parTransId="{9A10946B-77DE-4F78-99A2-821B00471D30}" sibTransId="{42150B06-9619-4359-A9C3-B31E9430070F}"/>
    <dgm:cxn modelId="{BCCA9BD1-030E-415F-B55D-CF16ED294FDC}" type="presOf" srcId="{8541F773-A62B-4BA1-B289-E3F4FD845C6C}" destId="{E12BF565-36CB-4DDE-B8E4-28037B51B7B4}" srcOrd="0" destOrd="0" presId="urn:microsoft.com/office/officeart/2005/8/layout/vList2"/>
    <dgm:cxn modelId="{D0106DCF-88BB-4E67-A94A-DB4466FE2A3D}" type="presParOf" srcId="{E12BF565-36CB-4DDE-B8E4-28037B51B7B4}" destId="{8963D2F0-24B9-4BFE-A48A-9A76F868002A}" srcOrd="0" destOrd="0" presId="urn:microsoft.com/office/officeart/2005/8/layout/vList2"/>
    <dgm:cxn modelId="{71A2BB0D-F6D3-4A1E-A1EA-634C70A85005}" type="presParOf" srcId="{E12BF565-36CB-4DDE-B8E4-28037B51B7B4}" destId="{82453A05-B4AF-4E12-93CB-1B8489F73074}" srcOrd="1" destOrd="0" presId="urn:microsoft.com/office/officeart/2005/8/layout/vList2"/>
    <dgm:cxn modelId="{0F2E0BEE-AED2-4986-986F-617611B20532}" type="presParOf" srcId="{E12BF565-36CB-4DDE-B8E4-28037B51B7B4}" destId="{868901A9-6338-4184-91C0-720DE2CA4BD5}" srcOrd="2" destOrd="0" presId="urn:microsoft.com/office/officeart/2005/8/layout/vList2"/>
    <dgm:cxn modelId="{A9F137D8-7245-4EDD-A833-6CCA6321F49E}" type="presParOf" srcId="{E12BF565-36CB-4DDE-B8E4-28037B51B7B4}" destId="{5ACE446F-6525-4362-AB5C-4FF03480E15E}" srcOrd="3" destOrd="0" presId="urn:microsoft.com/office/officeart/2005/8/layout/vList2"/>
    <dgm:cxn modelId="{F7295501-26E6-422E-99B9-BF3FC1EC7500}" type="presParOf" srcId="{E12BF565-36CB-4DDE-B8E4-28037B51B7B4}" destId="{C8B3E627-FE10-4641-8D9D-DCD08DE879A3}" srcOrd="4" destOrd="0" presId="urn:microsoft.com/office/officeart/2005/8/layout/vList2"/>
    <dgm:cxn modelId="{BAF9C4D6-9E31-44E1-AE34-65245FF75928}" type="presParOf" srcId="{E12BF565-36CB-4DDE-B8E4-28037B51B7B4}" destId="{EAEE7425-E342-45A9-BB2E-95A39DB271A8}" srcOrd="5" destOrd="0" presId="urn:microsoft.com/office/officeart/2005/8/layout/vList2"/>
    <dgm:cxn modelId="{65048573-B1D1-4084-A1A6-1404861DFA4C}" type="presParOf" srcId="{E12BF565-36CB-4DDE-B8E4-28037B51B7B4}" destId="{0CE84FCC-2BC2-482F-BD65-5376707E5E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7DE69-4D62-4DC3-A235-3CD3859498B9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FBB2E-7F4D-4DC4-A64A-FA6F5B74639D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4C6C0-112C-4D34-9F2F-32449A010187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Making your travel experience more organized and easier.</a:t>
          </a:r>
        </a:p>
      </dsp:txBody>
      <dsp:txXfrm>
        <a:off x="1945450" y="719"/>
        <a:ext cx="4643240" cy="1684372"/>
      </dsp:txXfrm>
    </dsp:sp>
    <dsp:sp modelId="{FF5C9D97-8C2A-4359-AD56-8788C8EF2B93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EA82B-F031-4602-8AC2-1D4EF27AC316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E9683-B132-432C-8167-FA40D7F1FD47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Reducing travel / trip related complexities</a:t>
          </a:r>
        </a:p>
      </dsp:txBody>
      <dsp:txXfrm>
        <a:off x="1945450" y="2106185"/>
        <a:ext cx="4643240" cy="1684372"/>
      </dsp:txXfrm>
    </dsp:sp>
    <dsp:sp modelId="{0FD28623-A5DF-4B44-928B-44484919E81D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57D8A-E4A0-49D5-9CD8-1DFEA74B53B4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BDDAA-2AD4-4F9C-A771-A255667FE371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Making a budget trip plan</a:t>
          </a:r>
        </a:p>
      </dsp:txBody>
      <dsp:txXfrm>
        <a:off x="1945450" y="4211650"/>
        <a:ext cx="4643240" cy="168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E1FA3-EC57-4F4B-9863-4D6DAF2602A5}">
      <dsp:nvSpPr>
        <dsp:cNvPr id="0" name=""/>
        <dsp:cNvSpPr/>
      </dsp:nvSpPr>
      <dsp:spPr>
        <a:xfrm>
          <a:off x="132019" y="1609842"/>
          <a:ext cx="837306" cy="8373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1A093-A6AE-452D-8073-21BDEDD0359D}">
      <dsp:nvSpPr>
        <dsp:cNvPr id="0" name=""/>
        <dsp:cNvSpPr/>
      </dsp:nvSpPr>
      <dsp:spPr>
        <a:xfrm>
          <a:off x="307853" y="1785676"/>
          <a:ext cx="485637" cy="485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BB6D6-0ABE-4CEC-B89F-8412B39F680B}">
      <dsp:nvSpPr>
        <dsp:cNvPr id="0" name=""/>
        <dsp:cNvSpPr/>
      </dsp:nvSpPr>
      <dsp:spPr>
        <a:xfrm>
          <a:off x="1148748" y="1609842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venir Next LT Pro"/>
            </a:rPr>
            <a:t>Rental Service </a:t>
          </a:r>
          <a:r>
            <a:rPr lang="en-US" sz="2400" kern="1200" dirty="0"/>
            <a:t>(</a:t>
          </a:r>
          <a:r>
            <a:rPr lang="en-US" sz="2400" kern="1200" dirty="0">
              <a:latin typeface="Calibri Light" panose="020F0302020204030204"/>
            </a:rPr>
            <a:t>Hotel/Resort</a:t>
          </a:r>
          <a:r>
            <a:rPr lang="en-US" sz="2400" kern="1200" dirty="0"/>
            <a:t>)</a:t>
          </a:r>
        </a:p>
      </dsp:txBody>
      <dsp:txXfrm>
        <a:off x="1148748" y="1609842"/>
        <a:ext cx="1973650" cy="837306"/>
      </dsp:txXfrm>
    </dsp:sp>
    <dsp:sp modelId="{7FAC0563-0290-4CD2-AA00-7E6459F44190}">
      <dsp:nvSpPr>
        <dsp:cNvPr id="0" name=""/>
        <dsp:cNvSpPr/>
      </dsp:nvSpPr>
      <dsp:spPr>
        <a:xfrm>
          <a:off x="3466292" y="1609842"/>
          <a:ext cx="837306" cy="8373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14102-C56B-438F-9A18-46306C178A3C}">
      <dsp:nvSpPr>
        <dsp:cNvPr id="0" name=""/>
        <dsp:cNvSpPr/>
      </dsp:nvSpPr>
      <dsp:spPr>
        <a:xfrm>
          <a:off x="3642126" y="1785676"/>
          <a:ext cx="485637" cy="485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71C6E-4227-49A2-9FFD-EE321B7BEA6E}">
      <dsp:nvSpPr>
        <dsp:cNvPr id="0" name=""/>
        <dsp:cNvSpPr/>
      </dsp:nvSpPr>
      <dsp:spPr>
        <a:xfrm>
          <a:off x="4483021" y="1609842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Hosting your home</a:t>
          </a:r>
        </a:p>
      </dsp:txBody>
      <dsp:txXfrm>
        <a:off x="4483021" y="1609842"/>
        <a:ext cx="1973650" cy="837306"/>
      </dsp:txXfrm>
    </dsp:sp>
    <dsp:sp modelId="{F81E8778-0FF9-4FD3-A1D5-9E24C7FC8A00}">
      <dsp:nvSpPr>
        <dsp:cNvPr id="0" name=""/>
        <dsp:cNvSpPr/>
      </dsp:nvSpPr>
      <dsp:spPr>
        <a:xfrm>
          <a:off x="132019" y="3449594"/>
          <a:ext cx="837306" cy="8373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34546-71A0-4B57-A96F-CBCDF9D3E219}">
      <dsp:nvSpPr>
        <dsp:cNvPr id="0" name=""/>
        <dsp:cNvSpPr/>
      </dsp:nvSpPr>
      <dsp:spPr>
        <a:xfrm>
          <a:off x="307853" y="3625428"/>
          <a:ext cx="485637" cy="485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207B8-1C9A-47F7-8AA6-85C48318DA7A}">
      <dsp:nvSpPr>
        <dsp:cNvPr id="0" name=""/>
        <dsp:cNvSpPr/>
      </dsp:nvSpPr>
      <dsp:spPr>
        <a:xfrm>
          <a:off x="1148748" y="3449594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Hosting </a:t>
          </a:r>
          <a:r>
            <a:rPr lang="en-US" sz="2400" kern="1200">
              <a:latin typeface="Avenir Next LT Pro"/>
            </a:rPr>
            <a:t>experience</a:t>
          </a:r>
          <a:endParaRPr lang="en-US" sz="2400" kern="1200"/>
        </a:p>
      </dsp:txBody>
      <dsp:txXfrm>
        <a:off x="1148748" y="3449594"/>
        <a:ext cx="1973650" cy="837306"/>
      </dsp:txXfrm>
    </dsp:sp>
    <dsp:sp modelId="{178BEBE2-09EA-469A-8CBD-A6790DB2C9F4}">
      <dsp:nvSpPr>
        <dsp:cNvPr id="0" name=""/>
        <dsp:cNvSpPr/>
      </dsp:nvSpPr>
      <dsp:spPr>
        <a:xfrm>
          <a:off x="3466292" y="3449594"/>
          <a:ext cx="837306" cy="8373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D2B17-2578-4529-BF7D-2A613B6E72B2}">
      <dsp:nvSpPr>
        <dsp:cNvPr id="0" name=""/>
        <dsp:cNvSpPr/>
      </dsp:nvSpPr>
      <dsp:spPr>
        <a:xfrm>
          <a:off x="3642126" y="3625428"/>
          <a:ext cx="485637" cy="4856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18495-2AD0-4C4A-87CE-2970D145A972}">
      <dsp:nvSpPr>
        <dsp:cNvPr id="0" name=""/>
        <dsp:cNvSpPr/>
      </dsp:nvSpPr>
      <dsp:spPr>
        <a:xfrm>
          <a:off x="4483021" y="3449594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venir Next LT Pro"/>
            </a:rPr>
            <a:t>Transport Guidelines</a:t>
          </a:r>
        </a:p>
      </dsp:txBody>
      <dsp:txXfrm>
        <a:off x="4483021" y="3449594"/>
        <a:ext cx="1973650" cy="837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FF4B8-75FA-4473-9D94-04E0FBA71048}">
      <dsp:nvSpPr>
        <dsp:cNvPr id="0" name=""/>
        <dsp:cNvSpPr/>
      </dsp:nvSpPr>
      <dsp:spPr>
        <a:xfrm>
          <a:off x="1215981" y="346238"/>
          <a:ext cx="1061079" cy="1061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23ADB-5CD5-4671-8444-215D493CF65A}">
      <dsp:nvSpPr>
        <dsp:cNvPr id="0" name=""/>
        <dsp:cNvSpPr/>
      </dsp:nvSpPr>
      <dsp:spPr>
        <a:xfrm>
          <a:off x="567543" y="173759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venir Next LT Pro"/>
            </a:rPr>
            <a:t>Experience Hosting</a:t>
          </a:r>
          <a:endParaRPr lang="en-US" sz="2300" kern="1200"/>
        </a:p>
      </dsp:txBody>
      <dsp:txXfrm>
        <a:off x="567543" y="1737599"/>
        <a:ext cx="2357955" cy="720000"/>
      </dsp:txXfrm>
    </dsp:sp>
    <dsp:sp modelId="{10038315-8A39-47DC-9411-EB19985FFF51}">
      <dsp:nvSpPr>
        <dsp:cNvPr id="0" name=""/>
        <dsp:cNvSpPr/>
      </dsp:nvSpPr>
      <dsp:spPr>
        <a:xfrm>
          <a:off x="3986578" y="346238"/>
          <a:ext cx="1061079" cy="1061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F6D18-3ABC-4456-B6D3-49FE0A8F8C96}">
      <dsp:nvSpPr>
        <dsp:cNvPr id="0" name=""/>
        <dsp:cNvSpPr/>
      </dsp:nvSpPr>
      <dsp:spPr>
        <a:xfrm>
          <a:off x="3338141" y="173759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venir Next LT Pro"/>
            </a:rPr>
            <a:t>Experience Booking</a:t>
          </a:r>
        </a:p>
      </dsp:txBody>
      <dsp:txXfrm>
        <a:off x="3338141" y="1737599"/>
        <a:ext cx="2357955" cy="720000"/>
      </dsp:txXfrm>
    </dsp:sp>
    <dsp:sp modelId="{B87ADADB-2DD9-40DA-BE2D-B823C4FB46CB}">
      <dsp:nvSpPr>
        <dsp:cNvPr id="0" name=""/>
        <dsp:cNvSpPr/>
      </dsp:nvSpPr>
      <dsp:spPr>
        <a:xfrm>
          <a:off x="2601280" y="3047088"/>
          <a:ext cx="1061079" cy="1061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A3449-9F9F-41CC-9B37-0AE603708F95}">
      <dsp:nvSpPr>
        <dsp:cNvPr id="0" name=""/>
        <dsp:cNvSpPr/>
      </dsp:nvSpPr>
      <dsp:spPr>
        <a:xfrm>
          <a:off x="1952842" y="443844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Transport Guideline</a:t>
          </a:r>
          <a:endParaRPr lang="en-US" sz="2300" kern="1200"/>
        </a:p>
      </dsp:txBody>
      <dsp:txXfrm>
        <a:off x="1952842" y="4438449"/>
        <a:ext cx="235795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D9857-6469-4938-8693-C1F2151B8AF0}">
      <dsp:nvSpPr>
        <dsp:cNvPr id="0" name=""/>
        <dsp:cNvSpPr/>
      </dsp:nvSpPr>
      <dsp:spPr>
        <a:xfrm>
          <a:off x="2240745" y="2474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1FA10-291E-4478-AB37-FE246F60A083}">
      <dsp:nvSpPr>
        <dsp:cNvPr id="0" name=""/>
        <dsp:cNvSpPr/>
      </dsp:nvSpPr>
      <dsp:spPr>
        <a:xfrm>
          <a:off x="2708745" y="7154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9D3A5-D994-49C6-82F4-2F6679A9AD5F}">
      <dsp:nvSpPr>
        <dsp:cNvPr id="0" name=""/>
        <dsp:cNvSpPr/>
      </dsp:nvSpPr>
      <dsp:spPr>
        <a:xfrm>
          <a:off x="1538745" y="312746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Calibri Light"/>
              <a:cs typeface="Calibri Light"/>
            </a:rPr>
            <a:t>Services</a:t>
          </a:r>
        </a:p>
      </dsp:txBody>
      <dsp:txXfrm>
        <a:off x="1538745" y="3127461"/>
        <a:ext cx="3600000" cy="720000"/>
      </dsp:txXfrm>
    </dsp:sp>
    <dsp:sp modelId="{755070C0-0D75-428B-A5DB-1BB349D26CD0}">
      <dsp:nvSpPr>
        <dsp:cNvPr id="0" name=""/>
        <dsp:cNvSpPr/>
      </dsp:nvSpPr>
      <dsp:spPr>
        <a:xfrm>
          <a:off x="6470745" y="2474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796EA-3CF2-441F-A462-6504E55297B6}">
      <dsp:nvSpPr>
        <dsp:cNvPr id="0" name=""/>
        <dsp:cNvSpPr/>
      </dsp:nvSpPr>
      <dsp:spPr>
        <a:xfrm>
          <a:off x="6938745" y="7154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D8BB-6A32-4177-88B6-6FAB80A1B1F9}">
      <dsp:nvSpPr>
        <dsp:cNvPr id="0" name=""/>
        <dsp:cNvSpPr/>
      </dsp:nvSpPr>
      <dsp:spPr>
        <a:xfrm>
          <a:off x="5768745" y="312746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>
              <a:latin typeface="Calibri Light"/>
              <a:cs typeface="Calibri Light"/>
            </a:rPr>
            <a:t>Management Dashboard</a:t>
          </a:r>
        </a:p>
      </dsp:txBody>
      <dsp:txXfrm>
        <a:off x="5768745" y="3127461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63E16-5215-4544-AAA8-A0C95E638DC3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A048B-1958-45EC-ABFD-7A026E9F417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38F32-9171-4515-9AAD-E40F66B8803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>
              <a:latin typeface="Calibri Light" panose="020F0302020204030204"/>
            </a:rPr>
            <a:t>Searching</a:t>
          </a:r>
          <a:endParaRPr lang="en-US" sz="2700" kern="1200"/>
        </a:p>
      </dsp:txBody>
      <dsp:txXfrm>
        <a:off x="75768" y="3053169"/>
        <a:ext cx="3093750" cy="720000"/>
      </dsp:txXfrm>
    </dsp:sp>
    <dsp:sp modelId="{F4ED9B70-9BB3-4B73-B7EB-34B5EC3ABF65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FBA5C-4032-415D-AEA1-A61AA4F6B4DE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6F262-8B36-4903-BEE5-31A60278BFCD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>
              <a:latin typeface="Avenir Next LT Pro"/>
            </a:rPr>
            <a:t>Payment </a:t>
          </a:r>
        </a:p>
      </dsp:txBody>
      <dsp:txXfrm>
        <a:off x="3710925" y="3053169"/>
        <a:ext cx="3093750" cy="720000"/>
      </dsp:txXfrm>
    </dsp:sp>
    <dsp:sp modelId="{2CDB0FAF-24B0-457D-81B6-299831BC3476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FA732-7969-45F7-89B9-22E3F494A65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11D1A-3B00-4A7E-839F-0BF4962473BD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>
              <a:latin typeface="Avenir Next LT Pro"/>
            </a:rPr>
            <a:t>Communication</a:t>
          </a:r>
        </a:p>
      </dsp:txBody>
      <dsp:txXfrm>
        <a:off x="7346081" y="3053169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A6D8C-CF7D-4896-8B87-AE29C4B492FC}">
      <dsp:nvSpPr>
        <dsp:cNvPr id="0" name=""/>
        <dsp:cNvSpPr/>
      </dsp:nvSpPr>
      <dsp:spPr>
        <a:xfrm>
          <a:off x="0" y="605574"/>
          <a:ext cx="10515600" cy="374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853948" rIns="816127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Avenir Next LT Pro"/>
            </a:rPr>
            <a:t>Taxi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Avenir Next LT Pro"/>
            </a:rPr>
            <a:t>Bus</a:t>
          </a:r>
          <a:endParaRPr lang="en-US" sz="4100" kern="1200"/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Avenir Next LT Pro"/>
            </a:rPr>
            <a:t>Location based suggestion</a:t>
          </a:r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Avenir Next LT Pro"/>
            </a:rPr>
            <a:t>Estimated fair</a:t>
          </a:r>
        </a:p>
      </dsp:txBody>
      <dsp:txXfrm>
        <a:off x="0" y="605574"/>
        <a:ext cx="10515600" cy="3745350"/>
      </dsp:txXfrm>
    </dsp:sp>
    <dsp:sp modelId="{0207B4E6-49F0-466D-A756-B90C64C13627}">
      <dsp:nvSpPr>
        <dsp:cNvPr id="0" name=""/>
        <dsp:cNvSpPr/>
      </dsp:nvSpPr>
      <dsp:spPr>
        <a:xfrm>
          <a:off x="525780" y="413"/>
          <a:ext cx="7360920" cy="121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latin typeface="Avenir Next LT Pro"/>
            </a:rPr>
            <a:t>Public transport guideline</a:t>
          </a:r>
          <a:endParaRPr lang="en-US" sz="4100" kern="1200"/>
        </a:p>
      </dsp:txBody>
      <dsp:txXfrm>
        <a:off x="584863" y="59496"/>
        <a:ext cx="7242754" cy="1092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3D2F0-24B9-4BFE-A48A-9A76F868002A}">
      <dsp:nvSpPr>
        <dsp:cNvPr id="0" name=""/>
        <dsp:cNvSpPr/>
      </dsp:nvSpPr>
      <dsp:spPr>
        <a:xfrm>
          <a:off x="0" y="608453"/>
          <a:ext cx="626364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Optimized plan and budget</a:t>
          </a:r>
        </a:p>
      </dsp:txBody>
      <dsp:txXfrm>
        <a:off x="48005" y="656458"/>
        <a:ext cx="6167630" cy="887374"/>
      </dsp:txXfrm>
    </dsp:sp>
    <dsp:sp modelId="{868901A9-6338-4184-91C0-720DE2CA4BD5}">
      <dsp:nvSpPr>
        <dsp:cNvPr id="0" name=""/>
        <dsp:cNvSpPr/>
      </dsp:nvSpPr>
      <dsp:spPr>
        <a:xfrm>
          <a:off x="0" y="1709919"/>
          <a:ext cx="6263640" cy="98338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Easy usage and Earning</a:t>
          </a:r>
        </a:p>
      </dsp:txBody>
      <dsp:txXfrm>
        <a:off x="48005" y="1757924"/>
        <a:ext cx="6167630" cy="887374"/>
      </dsp:txXfrm>
    </dsp:sp>
    <dsp:sp modelId="{C8B3E627-FE10-4641-8D9D-DCD08DE879A3}">
      <dsp:nvSpPr>
        <dsp:cNvPr id="0" name=""/>
        <dsp:cNvSpPr/>
      </dsp:nvSpPr>
      <dsp:spPr>
        <a:xfrm>
          <a:off x="0" y="2811383"/>
          <a:ext cx="6263640" cy="98338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Easy maintenance</a:t>
          </a:r>
        </a:p>
      </dsp:txBody>
      <dsp:txXfrm>
        <a:off x="48005" y="2859388"/>
        <a:ext cx="6167630" cy="887374"/>
      </dsp:txXfrm>
    </dsp:sp>
    <dsp:sp modelId="{0CE84FCC-2BC2-482F-BD65-5376707E5E9C}">
      <dsp:nvSpPr>
        <dsp:cNvPr id="0" name=""/>
        <dsp:cNvSpPr/>
      </dsp:nvSpPr>
      <dsp:spPr>
        <a:xfrm>
          <a:off x="0" y="3912849"/>
          <a:ext cx="6263640" cy="98338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Proper communication</a:t>
          </a:r>
        </a:p>
      </dsp:txBody>
      <dsp:txXfrm>
        <a:off x="48005" y="3960854"/>
        <a:ext cx="616763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9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4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6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7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eck and mountains landscape image - Free stock photo - Public Domain ...">
            <a:extLst>
              <a:ext uri="{FF2B5EF4-FFF2-40B4-BE49-F238E27FC236}">
                <a16:creationId xmlns:a16="http://schemas.microsoft.com/office/drawing/2014/main" id="{CE6E0A8C-54FE-8763-F166-71A162D02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52" r="84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084" y="365125"/>
            <a:ext cx="4500715" cy="189991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4800" b="1" dirty="0"/>
              <a:t>Sunset Vacation</a:t>
            </a:r>
          </a:p>
        </p:txBody>
      </p:sp>
      <p:sp>
        <p:nvSpPr>
          <p:cNvPr id="80" name="TextBox 3">
            <a:extLst>
              <a:ext uri="{FF2B5EF4-FFF2-40B4-BE49-F238E27FC236}">
                <a16:creationId xmlns:a16="http://schemas.microsoft.com/office/drawing/2014/main" id="{8C940E29-C966-4AC2-BBBF-0023988D392A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/>
              <a:t>Group Members</a:t>
            </a:r>
          </a:p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1705043</a:t>
            </a:r>
          </a:p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1705060</a:t>
            </a:r>
          </a:p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1605051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7F2F-D5D0-4451-BD26-AB920C5D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Related Example</a:t>
            </a:r>
          </a:p>
        </p:txBody>
      </p:sp>
      <p:pic>
        <p:nvPicPr>
          <p:cNvPr id="13" name="Picture 14" descr="Logo&#10;&#10;Description automatically generated">
            <a:extLst>
              <a:ext uri="{FF2B5EF4-FFF2-40B4-BE49-F238E27FC236}">
                <a16:creationId xmlns:a16="http://schemas.microsoft.com/office/drawing/2014/main" id="{65BDAA24-CE42-4085-A5C3-21A2A257D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44" r="1" b="18823"/>
          <a:stretch/>
        </p:blipFill>
        <p:spPr>
          <a:xfrm>
            <a:off x="4550896" y="-3"/>
            <a:ext cx="7641102" cy="3429002"/>
          </a:xfrm>
          <a:custGeom>
            <a:avLst/>
            <a:gdLst/>
            <a:ahLst/>
            <a:cxnLst/>
            <a:rect l="l" t="t" r="r" b="b"/>
            <a:pathLst>
              <a:path w="7641102" h="3429002">
                <a:moveTo>
                  <a:pt x="0" y="0"/>
                </a:moveTo>
                <a:lnTo>
                  <a:pt x="7641102" y="0"/>
                </a:lnTo>
                <a:lnTo>
                  <a:pt x="7641102" y="3429002"/>
                </a:lnTo>
                <a:lnTo>
                  <a:pt x="0" y="3429002"/>
                </a:lnTo>
                <a:close/>
              </a:path>
            </a:pathLst>
          </a:custGeom>
        </p:spPr>
      </p:pic>
      <p:pic>
        <p:nvPicPr>
          <p:cNvPr id="4" name="Picture 12" descr="Logo&#10;&#10;Description automatically generated">
            <a:extLst>
              <a:ext uri="{FF2B5EF4-FFF2-40B4-BE49-F238E27FC236}">
                <a16:creationId xmlns:a16="http://schemas.microsoft.com/office/drawing/2014/main" id="{D18897A0-5C51-4C19-896E-EAF5514EF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7" r="1" b="7216"/>
          <a:stretch/>
        </p:blipFill>
        <p:spPr>
          <a:xfrm>
            <a:off x="4550902" y="3428999"/>
            <a:ext cx="7641101" cy="3429002"/>
          </a:xfrm>
          <a:custGeom>
            <a:avLst/>
            <a:gdLst/>
            <a:ahLst/>
            <a:cxnLst/>
            <a:rect l="l" t="t" r="r" b="b"/>
            <a:pathLst>
              <a:path w="7641101" h="3429001">
                <a:moveTo>
                  <a:pt x="0" y="0"/>
                </a:moveTo>
                <a:lnTo>
                  <a:pt x="7641101" y="0"/>
                </a:lnTo>
                <a:lnTo>
                  <a:pt x="7641101" y="3429001"/>
                </a:lnTo>
                <a:lnTo>
                  <a:pt x="0" y="342900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125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0883-307C-43C0-BAF6-6B2743BA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25E307B-DBFB-4142-A4DF-24A7EA42B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63" y="878681"/>
            <a:ext cx="5102225" cy="510222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97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E4232-8D5B-4406-A666-BB3F6DF7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479E5A-D433-4276-A30B-BE1F3098E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97361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50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B8414-9C42-4B35-903B-0BF1C90F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Major Features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744210B-2D3A-48D6-AACC-C9C84A095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40903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46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A midsection of a person holding a miniature house">
            <a:extLst>
              <a:ext uri="{FF2B5EF4-FFF2-40B4-BE49-F238E27FC236}">
                <a16:creationId xmlns:a16="http://schemas.microsoft.com/office/drawing/2014/main" id="{249F0192-9481-58FB-A91E-037800E68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4288" b="45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11363A0-DE10-4C5C-827C-9CE8FB380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81867" y="321177"/>
            <a:ext cx="4332307" cy="617955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3C2F4-CF95-86F5-7BE8-A972A015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220" y="758284"/>
            <a:ext cx="3657600" cy="3196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Previously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728E-3628-7942-2D08-76B4C89B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220" y="4323376"/>
            <a:ext cx="3657600" cy="1241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Property Hosting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A1A9B2-DA9A-487B-8B22-CFE8E073C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36109" y="4063141"/>
            <a:ext cx="2586790" cy="0"/>
          </a:xfrm>
          <a:prstGeom prst="line">
            <a:avLst/>
          </a:prstGeom>
          <a:ln w="22225">
            <a:solidFill>
              <a:srgbClr val="5C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9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4C912-A183-4FFB-B3E9-09836591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Modules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D9AA5F-1E29-4AEA-9FA3-660E84463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0589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02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4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C8215-2487-4702-82DF-650DCBEC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sz="3400"/>
              <a:t>Experience</a:t>
            </a:r>
            <a:br>
              <a:rPr lang="en-US" sz="3400"/>
            </a:br>
            <a:r>
              <a:rPr lang="en-US" sz="3400">
                <a:cs typeface="Calibri Light"/>
              </a:rPr>
              <a:t>Hosting</a:t>
            </a:r>
          </a:p>
        </p:txBody>
      </p:sp>
      <p:grpSp>
        <p:nvGrpSpPr>
          <p:cNvPr id="39" name="Group 1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33ADEF-E7E9-47EA-A30E-98D5A0A99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897091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59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C8215-2487-4702-82DF-650DCBEC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/>
              <a:t>Experience</a:t>
            </a:r>
            <a:br>
              <a:rPr lang="en-US" sz="3600"/>
            </a:br>
            <a:r>
              <a:rPr lang="en-US" sz="3600"/>
              <a:t>Booking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33ADEF-E7E9-47EA-A30E-98D5A0A99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225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82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46BB-901A-4349-87E2-58D19609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Transport Guideline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91721BF-FAB8-476C-8D80-1F3C4CFC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137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40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B9484-B5E2-5D5F-3F2D-07199298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Feasibility and Usage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815EE09-EA21-B5C6-C88A-57F495A71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39170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38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Office Theme</vt:lpstr>
      <vt:lpstr>Sunset Vacation</vt:lpstr>
      <vt:lpstr>Motivation</vt:lpstr>
      <vt:lpstr>Major Features</vt:lpstr>
      <vt:lpstr>Previously Done</vt:lpstr>
      <vt:lpstr>Modules</vt:lpstr>
      <vt:lpstr>Experience Hosting</vt:lpstr>
      <vt:lpstr>Experience Booking</vt:lpstr>
      <vt:lpstr>Transport Guideline</vt:lpstr>
      <vt:lpstr>Feasibility and Usage</vt:lpstr>
      <vt:lpstr>Related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1705043 - Kawshik Kumar Paul</cp:lastModifiedBy>
  <cp:revision>1</cp:revision>
  <dcterms:created xsi:type="dcterms:W3CDTF">2021-11-25T17:10:15Z</dcterms:created>
  <dcterms:modified xsi:type="dcterms:W3CDTF">2022-05-22T05:03:13Z</dcterms:modified>
</cp:coreProperties>
</file>