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8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13D4-AAB9-464D-BEB9-3348E3BF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7A92-C4F4-4D20-975A-3DDCBE419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590D-FBC9-4D8B-9525-71BAB65C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25E2-AD36-4060-90A2-727E3EC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570C-A5BF-436C-AB18-CAEFC5B4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B866-583D-400E-89D3-35AD1027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2BAEE-61DD-4864-8D0A-7445C3CE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CC31-4C26-43BD-8916-2F9285D9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2BF5-1713-4E52-8846-C7DFED35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26F4-6DF1-446A-99A1-A39DA67E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EE67E-C29B-4043-878A-B80369345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058C-C572-42D8-9768-22B64999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F96E-CA0D-4A97-8406-4010E602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636A-2A67-4C90-A135-C69E82D4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1523-3649-4067-8957-BCF8B5C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561-7B9E-486E-B1B0-0083C670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6CF2-53B6-45DD-8860-193D60F7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D2CA-036B-4C24-A458-A51672C2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4D47-39B3-4083-A5CC-D7EB25BC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C548-1F22-4066-BFD5-C06C6A3E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57E-2373-435C-BD6B-54720EA8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095C-571F-445D-8F95-3D2D4B0C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F69E-B8FA-4DB7-85F7-9DE9851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D9B1-221D-4AC7-9E96-D5AF06D6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3529-3CE8-4329-9217-F1E305A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23B-2A0E-49A7-A8D0-8C41346D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2C1B-3923-432F-BFBC-0F8B89B17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7A49-F458-4721-9EFB-CE2A2D2C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D261F-EBCE-472B-8217-6A4F674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5976-19A7-4053-ACAD-8A997EBD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2F5E4-AC9B-4B62-AEA8-56DC14D3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2C7C-7595-4E8A-BF6D-6B6C49C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8AE2-4268-41C1-9599-4657E77E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0634-15E2-4EF4-9442-8F40415A9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57516-B862-4564-A8DE-4573F7DA5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28BD3-5F98-4502-A823-50B5C848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A5ADD-AF9A-409D-942C-6A79C0A8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A6D40-22D0-4F90-90E8-26A948C5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75432-14A6-4D04-89D2-31F628D4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5B97-4FE8-41CC-B187-27642FF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358B2-0178-40D1-8358-5530A77F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DFE39-103D-4105-B18E-ED690B7F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570AD-3ADA-47AB-86D9-F4A9B96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72428-1916-47EC-9B2B-5F810861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042D4-556E-4D0C-8251-A1482B55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35A-D952-4A6E-B388-C6F776B1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DFFF-A5BF-4963-B86E-2CEF396D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855-25E5-4EDB-A531-5F392AD7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E85C-C230-4E82-A262-682BC731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A703-C755-486F-A0E1-46B76DAD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79DA-8B97-4CC3-88F4-FE42CE46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C09B-4D84-43B6-A0D8-C7517A6F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4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1318-5073-4103-8B32-2D14D38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D4082-25E1-4220-8713-44D0811F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43604-6C5A-4154-813A-0F3ADD01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029C-477A-4C95-A900-C2B00DE7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6D91-47FF-43F7-879E-0CB5456B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28D6-B4B9-49D5-9858-8D279859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F447A-41B1-461E-86E3-562431E5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269A-7575-4875-80EF-BA316AC3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2458-AF7E-45A1-AA5D-1176D8393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A407-C209-4D97-B3CF-667224832556}" type="datetimeFigureOut">
              <a:rPr lang="en-GB" smtClean="0"/>
              <a:t>Mon 21 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255-B4B5-40D3-87F3-4CB166916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2D00-61D8-4961-8EFA-DFF83CD51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F695-5A87-491E-8F97-AE1B85E2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8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CE1FBB-D1C1-420F-82AA-682864958E31}"/>
              </a:ext>
            </a:extLst>
          </p:cNvPr>
          <p:cNvSpPr txBox="1"/>
          <p:nvPr/>
        </p:nvSpPr>
        <p:spPr>
          <a:xfrm>
            <a:off x="9298956" y="4218039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Disk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EA36E-F41A-41A2-B527-0EF3602B0C92}"/>
              </a:ext>
            </a:extLst>
          </p:cNvPr>
          <p:cNvSpPr txBox="1"/>
          <p:nvPr/>
        </p:nvSpPr>
        <p:spPr>
          <a:xfrm>
            <a:off x="850489" y="3430346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CPU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34822-74CE-47DD-992A-88F0A72DDD9A}"/>
              </a:ext>
            </a:extLst>
          </p:cNvPr>
          <p:cNvSpPr/>
          <p:nvPr/>
        </p:nvSpPr>
        <p:spPr>
          <a:xfrm>
            <a:off x="8450826" y="4173794"/>
            <a:ext cx="2816942" cy="21016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849329" y="333422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6EF33-4A36-43E8-9B38-6D58866E88FD}"/>
              </a:ext>
            </a:extLst>
          </p:cNvPr>
          <p:cNvSpPr/>
          <p:nvPr/>
        </p:nvSpPr>
        <p:spPr>
          <a:xfrm>
            <a:off x="3712906" y="333422"/>
            <a:ext cx="2673146" cy="35675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8B7A73-5222-4B37-BE7D-F55D72F38C77}"/>
              </a:ext>
            </a:extLst>
          </p:cNvPr>
          <p:cNvCxnSpPr/>
          <p:nvPr/>
        </p:nvCxnSpPr>
        <p:spPr>
          <a:xfrm flipH="1" flipV="1">
            <a:off x="2525662" y="3953566"/>
            <a:ext cx="5803490" cy="123886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07075E-D1D3-4510-8269-3C580CC2317A}"/>
              </a:ext>
            </a:extLst>
          </p:cNvPr>
          <p:cNvCxnSpPr>
            <a:cxnSpLocks/>
          </p:cNvCxnSpPr>
          <p:nvPr/>
        </p:nvCxnSpPr>
        <p:spPr>
          <a:xfrm flipH="1" flipV="1">
            <a:off x="6563032" y="3016045"/>
            <a:ext cx="1766121" cy="137897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99A2A6-719C-4C27-AB04-7072293F6525}"/>
              </a:ext>
            </a:extLst>
          </p:cNvPr>
          <p:cNvSpPr txBox="1"/>
          <p:nvPr/>
        </p:nvSpPr>
        <p:spPr>
          <a:xfrm>
            <a:off x="9638070" y="539489"/>
            <a:ext cx="2212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y = x + 2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z = y//2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1A962-C4EE-4D14-A672-296496B7E471}"/>
              </a:ext>
            </a:extLst>
          </p:cNvPr>
          <p:cNvGrpSpPr/>
          <p:nvPr/>
        </p:nvGrpSpPr>
        <p:grpSpPr>
          <a:xfrm>
            <a:off x="8525281" y="4863295"/>
            <a:ext cx="2533748" cy="1209179"/>
            <a:chOff x="8525281" y="4863295"/>
            <a:chExt cx="2533748" cy="1209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024E0E-716A-4111-AA28-CEF17FB5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7285" y="4875515"/>
              <a:ext cx="1081744" cy="11969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1E00E-17D9-48BB-9BE3-065DC8C940DC}"/>
                </a:ext>
              </a:extLst>
            </p:cNvPr>
            <p:cNvSpPr txBox="1"/>
            <p:nvPr/>
          </p:nvSpPr>
          <p:spPr>
            <a:xfrm>
              <a:off x="8525281" y="4863295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x = 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8132E7-486C-4D4D-9D68-D8FB1F1A4317}"/>
                </a:ext>
              </a:extLst>
            </p:cNvPr>
            <p:cNvSpPr txBox="1"/>
            <p:nvPr/>
          </p:nvSpPr>
          <p:spPr>
            <a:xfrm>
              <a:off x="8532040" y="5192430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y = x + 2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A1D0ED-87BF-4BC8-8C36-1758E4E5A8CB}"/>
                </a:ext>
              </a:extLst>
            </p:cNvPr>
            <p:cNvSpPr txBox="1"/>
            <p:nvPr/>
          </p:nvSpPr>
          <p:spPr>
            <a:xfrm>
              <a:off x="8532040" y="5561762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z = y//2</a:t>
              </a:r>
              <a:endParaRPr lang="en-GB" sz="8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474F40-9EB4-48B4-9CB6-C97878EFD551}"/>
              </a:ext>
            </a:extLst>
          </p:cNvPr>
          <p:cNvGrpSpPr/>
          <p:nvPr/>
        </p:nvGrpSpPr>
        <p:grpSpPr>
          <a:xfrm>
            <a:off x="8524666" y="4868684"/>
            <a:ext cx="2533748" cy="1201805"/>
            <a:chOff x="8524666" y="4868684"/>
            <a:chExt cx="2533748" cy="120180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820108-3746-4AC9-B307-DB62F191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6670" y="4873530"/>
              <a:ext cx="1081744" cy="11969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B37617-A6D9-408A-AF57-003CED2CFD46}"/>
                </a:ext>
              </a:extLst>
            </p:cNvPr>
            <p:cNvSpPr txBox="1"/>
            <p:nvPr/>
          </p:nvSpPr>
          <p:spPr>
            <a:xfrm>
              <a:off x="8524666" y="4868684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x =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1708F3-70BB-4675-9B8F-D07CE3E9CFDE}"/>
                </a:ext>
              </a:extLst>
            </p:cNvPr>
            <p:cNvSpPr txBox="1"/>
            <p:nvPr/>
          </p:nvSpPr>
          <p:spPr>
            <a:xfrm>
              <a:off x="8531425" y="5190445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y = x + 2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266369-8D9D-44C8-A8F9-28C11DC71C1C}"/>
                </a:ext>
              </a:extLst>
            </p:cNvPr>
            <p:cNvSpPr txBox="1"/>
            <p:nvPr/>
          </p:nvSpPr>
          <p:spPr>
            <a:xfrm>
              <a:off x="8531425" y="5559777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z = y//2</a:t>
              </a:r>
              <a:endParaRPr lang="en-GB" sz="8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228065-FBC3-42B6-9EE9-BAD752A2FBFA}"/>
              </a:ext>
            </a:extLst>
          </p:cNvPr>
          <p:cNvSpPr txBox="1"/>
          <p:nvPr/>
        </p:nvSpPr>
        <p:spPr>
          <a:xfrm>
            <a:off x="8524051" y="4866699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x =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9148B-8FF9-4EF0-BDE7-BC9EA49BE8B7}"/>
              </a:ext>
            </a:extLst>
          </p:cNvPr>
          <p:cNvCxnSpPr/>
          <p:nvPr/>
        </p:nvCxnSpPr>
        <p:spPr>
          <a:xfrm>
            <a:off x="3849329" y="2544097"/>
            <a:ext cx="23671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E83E84-E642-434A-B412-BB975D6D1115}"/>
              </a:ext>
            </a:extLst>
          </p:cNvPr>
          <p:cNvSpPr txBox="1"/>
          <p:nvPr/>
        </p:nvSpPr>
        <p:spPr>
          <a:xfrm>
            <a:off x="8524051" y="4864924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x =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13D9F-36FF-4162-8DB8-BE20890EA1A1}"/>
              </a:ext>
            </a:extLst>
          </p:cNvPr>
          <p:cNvSpPr txBox="1"/>
          <p:nvPr/>
        </p:nvSpPr>
        <p:spPr>
          <a:xfrm>
            <a:off x="8530810" y="5186685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y = x + 2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98E8C9-115C-4075-BD9E-DED45961C085}"/>
              </a:ext>
            </a:extLst>
          </p:cNvPr>
          <p:cNvSpPr txBox="1"/>
          <p:nvPr/>
        </p:nvSpPr>
        <p:spPr>
          <a:xfrm>
            <a:off x="8530810" y="5556017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z = y//2</a:t>
            </a:r>
            <a:endParaRPr lang="en-GB" sz="8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AECB6A-48AD-4261-817F-E1EDD41C2958}"/>
              </a:ext>
            </a:extLst>
          </p:cNvPr>
          <p:cNvSpPr txBox="1"/>
          <p:nvPr/>
        </p:nvSpPr>
        <p:spPr>
          <a:xfrm>
            <a:off x="4599813" y="461900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Slow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8CF296-392E-4EC8-B62E-93A25A807097}"/>
              </a:ext>
            </a:extLst>
          </p:cNvPr>
          <p:cNvSpPr txBox="1"/>
          <p:nvPr/>
        </p:nvSpPr>
        <p:spPr>
          <a:xfrm>
            <a:off x="7231625" y="3138854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Slow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07D4B4-602C-4BA5-85AA-85FC3F81954D}"/>
              </a:ext>
            </a:extLst>
          </p:cNvPr>
          <p:cNvSpPr txBox="1"/>
          <p:nvPr/>
        </p:nvSpPr>
        <p:spPr>
          <a:xfrm>
            <a:off x="2148508" y="228250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Fast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D50E35-92E8-4F2D-93FE-505FDE4D2C1E}"/>
              </a:ext>
            </a:extLst>
          </p:cNvPr>
          <p:cNvSpPr/>
          <p:nvPr/>
        </p:nvSpPr>
        <p:spPr>
          <a:xfrm>
            <a:off x="671050" y="2884482"/>
            <a:ext cx="1677631" cy="161494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91522-2EDA-44B3-8020-ABFB923904DA}"/>
              </a:ext>
            </a:extLst>
          </p:cNvPr>
          <p:cNvCxnSpPr>
            <a:cxnSpLocks/>
          </p:cNvCxnSpPr>
          <p:nvPr/>
        </p:nvCxnSpPr>
        <p:spPr>
          <a:xfrm flipH="1">
            <a:off x="2485104" y="2440858"/>
            <a:ext cx="1106129" cy="69799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CE1FBB-D1C1-420F-82AA-682864958E31}"/>
              </a:ext>
            </a:extLst>
          </p:cNvPr>
          <p:cNvSpPr txBox="1"/>
          <p:nvPr/>
        </p:nvSpPr>
        <p:spPr>
          <a:xfrm>
            <a:off x="9298956" y="4218039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Disk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EA36E-F41A-41A2-B527-0EF3602B0C92}"/>
              </a:ext>
            </a:extLst>
          </p:cNvPr>
          <p:cNvSpPr txBox="1"/>
          <p:nvPr/>
        </p:nvSpPr>
        <p:spPr>
          <a:xfrm>
            <a:off x="850489" y="3430346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CPU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34822-74CE-47DD-992A-88F0A72DDD9A}"/>
              </a:ext>
            </a:extLst>
          </p:cNvPr>
          <p:cNvSpPr/>
          <p:nvPr/>
        </p:nvSpPr>
        <p:spPr>
          <a:xfrm>
            <a:off x="8450826" y="4173794"/>
            <a:ext cx="2816942" cy="21016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DB925-E808-40BD-95DF-B4055805CBDC}"/>
              </a:ext>
            </a:extLst>
          </p:cNvPr>
          <p:cNvSpPr/>
          <p:nvPr/>
        </p:nvSpPr>
        <p:spPr>
          <a:xfrm>
            <a:off x="671050" y="2884482"/>
            <a:ext cx="1677631" cy="161494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849329" y="333422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6EF33-4A36-43E8-9B38-6D58866E88FD}"/>
              </a:ext>
            </a:extLst>
          </p:cNvPr>
          <p:cNvSpPr/>
          <p:nvPr/>
        </p:nvSpPr>
        <p:spPr>
          <a:xfrm>
            <a:off x="3712906" y="333422"/>
            <a:ext cx="2673146" cy="35675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8B7A73-5222-4B37-BE7D-F55D72F38C77}"/>
              </a:ext>
            </a:extLst>
          </p:cNvPr>
          <p:cNvCxnSpPr/>
          <p:nvPr/>
        </p:nvCxnSpPr>
        <p:spPr>
          <a:xfrm flipH="1" flipV="1">
            <a:off x="2525662" y="3953566"/>
            <a:ext cx="5803490" cy="123886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63FD26-0043-46C6-960D-F682D9B0E1D7}"/>
              </a:ext>
            </a:extLst>
          </p:cNvPr>
          <p:cNvCxnSpPr>
            <a:cxnSpLocks/>
          </p:cNvCxnSpPr>
          <p:nvPr/>
        </p:nvCxnSpPr>
        <p:spPr>
          <a:xfrm flipH="1">
            <a:off x="2485104" y="2440858"/>
            <a:ext cx="1106129" cy="69799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07075E-D1D3-4510-8269-3C580CC2317A}"/>
              </a:ext>
            </a:extLst>
          </p:cNvPr>
          <p:cNvCxnSpPr>
            <a:cxnSpLocks/>
          </p:cNvCxnSpPr>
          <p:nvPr/>
        </p:nvCxnSpPr>
        <p:spPr>
          <a:xfrm flipH="1" flipV="1">
            <a:off x="6563032" y="3016045"/>
            <a:ext cx="1766121" cy="137897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99A2A6-719C-4C27-AB04-7072293F6525}"/>
              </a:ext>
            </a:extLst>
          </p:cNvPr>
          <p:cNvSpPr txBox="1"/>
          <p:nvPr/>
        </p:nvSpPr>
        <p:spPr>
          <a:xfrm>
            <a:off x="9638070" y="539489"/>
            <a:ext cx="2212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y = x + 2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z = y//2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F1A962-C4EE-4D14-A672-296496B7E471}"/>
              </a:ext>
            </a:extLst>
          </p:cNvPr>
          <p:cNvGrpSpPr/>
          <p:nvPr/>
        </p:nvGrpSpPr>
        <p:grpSpPr>
          <a:xfrm>
            <a:off x="8525281" y="4863295"/>
            <a:ext cx="2533748" cy="1209179"/>
            <a:chOff x="8525281" y="4863295"/>
            <a:chExt cx="2533748" cy="1209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024E0E-716A-4111-AA28-CEF17FB5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7285" y="4875515"/>
              <a:ext cx="1081744" cy="11969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1E00E-17D9-48BB-9BE3-065DC8C940DC}"/>
                </a:ext>
              </a:extLst>
            </p:cNvPr>
            <p:cNvSpPr txBox="1"/>
            <p:nvPr/>
          </p:nvSpPr>
          <p:spPr>
            <a:xfrm>
              <a:off x="8525281" y="4863295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x = 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8132E7-486C-4D4D-9D68-D8FB1F1A4317}"/>
                </a:ext>
              </a:extLst>
            </p:cNvPr>
            <p:cNvSpPr txBox="1"/>
            <p:nvPr/>
          </p:nvSpPr>
          <p:spPr>
            <a:xfrm>
              <a:off x="8532040" y="5192430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y = x + 2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A1D0ED-87BF-4BC8-8C36-1758E4E5A8CB}"/>
                </a:ext>
              </a:extLst>
            </p:cNvPr>
            <p:cNvSpPr txBox="1"/>
            <p:nvPr/>
          </p:nvSpPr>
          <p:spPr>
            <a:xfrm>
              <a:off x="8532040" y="5561762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z = y//2</a:t>
              </a:r>
              <a:endParaRPr lang="en-GB" sz="8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4AC14-9E00-4831-AC3C-FF62C4343DFF}"/>
              </a:ext>
            </a:extLst>
          </p:cNvPr>
          <p:cNvGrpSpPr/>
          <p:nvPr/>
        </p:nvGrpSpPr>
        <p:grpSpPr>
          <a:xfrm>
            <a:off x="3757410" y="2621620"/>
            <a:ext cx="2533748" cy="1201805"/>
            <a:chOff x="3757410" y="2621620"/>
            <a:chExt cx="2533748" cy="120180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820108-3746-4AC9-B307-DB62F191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414" y="2626466"/>
              <a:ext cx="1081744" cy="11969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B37617-A6D9-408A-AF57-003CED2CFD46}"/>
                </a:ext>
              </a:extLst>
            </p:cNvPr>
            <p:cNvSpPr txBox="1"/>
            <p:nvPr/>
          </p:nvSpPr>
          <p:spPr>
            <a:xfrm>
              <a:off x="3757410" y="2621620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x =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1708F3-70BB-4675-9B8F-D07CE3E9CFDE}"/>
                </a:ext>
              </a:extLst>
            </p:cNvPr>
            <p:cNvSpPr txBox="1"/>
            <p:nvPr/>
          </p:nvSpPr>
          <p:spPr>
            <a:xfrm>
              <a:off x="3764169" y="2943381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y = x + 2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266369-8D9D-44C8-A8F9-28C11DC71C1C}"/>
                </a:ext>
              </a:extLst>
            </p:cNvPr>
            <p:cNvSpPr txBox="1"/>
            <p:nvPr/>
          </p:nvSpPr>
          <p:spPr>
            <a:xfrm>
              <a:off x="3764169" y="3312713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Roboto Mono" pitchFamily="2" charset="0"/>
                  <a:ea typeface="Roboto Mono" pitchFamily="2" charset="0"/>
                </a:rPr>
                <a:t>z = y//2</a:t>
              </a:r>
              <a:endParaRPr lang="en-GB" sz="800" dirty="0">
                <a:latin typeface="Roboto Mono" pitchFamily="2" charset="0"/>
                <a:ea typeface="Roboto Mono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228065-FBC3-42B6-9EE9-BAD752A2FBFA}"/>
              </a:ext>
            </a:extLst>
          </p:cNvPr>
          <p:cNvSpPr txBox="1"/>
          <p:nvPr/>
        </p:nvSpPr>
        <p:spPr>
          <a:xfrm>
            <a:off x="8524051" y="4866699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x =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F9148B-8FF9-4EF0-BDE7-BC9EA49BE8B7}"/>
              </a:ext>
            </a:extLst>
          </p:cNvPr>
          <p:cNvCxnSpPr/>
          <p:nvPr/>
        </p:nvCxnSpPr>
        <p:spPr>
          <a:xfrm>
            <a:off x="3849329" y="2544097"/>
            <a:ext cx="236711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2E1585-C656-4D97-891B-C97C3EB02CF0}"/>
              </a:ext>
            </a:extLst>
          </p:cNvPr>
          <p:cNvSpPr txBox="1"/>
          <p:nvPr/>
        </p:nvSpPr>
        <p:spPr>
          <a:xfrm>
            <a:off x="3758025" y="2621055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x =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99C46-5090-4BC5-B01B-02F434226324}"/>
              </a:ext>
            </a:extLst>
          </p:cNvPr>
          <p:cNvSpPr txBox="1"/>
          <p:nvPr/>
        </p:nvSpPr>
        <p:spPr>
          <a:xfrm>
            <a:off x="3764784" y="2942816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y = x + 2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FE3DD-1CE5-474E-ACBC-A2FAF8F55807}"/>
              </a:ext>
            </a:extLst>
          </p:cNvPr>
          <p:cNvSpPr txBox="1"/>
          <p:nvPr/>
        </p:nvSpPr>
        <p:spPr>
          <a:xfrm>
            <a:off x="3764784" y="3312148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z = y//2</a:t>
            </a:r>
            <a:endParaRPr lang="en-GB" sz="800" dirty="0"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9985A-8609-4C6C-8DF9-4EA4A9783941}"/>
              </a:ext>
            </a:extLst>
          </p:cNvPr>
          <p:cNvCxnSpPr>
            <a:cxnSpLocks/>
          </p:cNvCxnSpPr>
          <p:nvPr/>
        </p:nvCxnSpPr>
        <p:spPr>
          <a:xfrm>
            <a:off x="8620431" y="828381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EF690F-CC1E-40D4-A715-40960BE2D7F8}"/>
              </a:ext>
            </a:extLst>
          </p:cNvPr>
          <p:cNvSpPr txBox="1"/>
          <p:nvPr/>
        </p:nvSpPr>
        <p:spPr>
          <a:xfrm>
            <a:off x="951272" y="3953566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y =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A91F7-0730-4704-9EC4-FBEF7AD5D475}"/>
              </a:ext>
            </a:extLst>
          </p:cNvPr>
          <p:cNvSpPr txBox="1"/>
          <p:nvPr/>
        </p:nvSpPr>
        <p:spPr>
          <a:xfrm>
            <a:off x="936522" y="3953566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Roboto Mono" pitchFamily="2" charset="0"/>
                <a:ea typeface="Roboto Mono" pitchFamily="2" charset="0"/>
              </a:rPr>
              <a:t>z = 3</a:t>
            </a:r>
            <a:endParaRPr lang="en-GB" sz="8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BA5E27-4120-45D8-8B77-8BF7EF73A810}"/>
              </a:ext>
            </a:extLst>
          </p:cNvPr>
          <p:cNvSpPr txBox="1"/>
          <p:nvPr/>
        </p:nvSpPr>
        <p:spPr>
          <a:xfrm>
            <a:off x="4599813" y="461900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Slow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6293EF-7867-499F-983D-FB4D58D7C706}"/>
              </a:ext>
            </a:extLst>
          </p:cNvPr>
          <p:cNvSpPr txBox="1"/>
          <p:nvPr/>
        </p:nvSpPr>
        <p:spPr>
          <a:xfrm>
            <a:off x="7231625" y="3138854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Slow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01EF75-ED14-4CA2-B665-8AB4A98A32A2}"/>
              </a:ext>
            </a:extLst>
          </p:cNvPr>
          <p:cNvSpPr txBox="1"/>
          <p:nvPr/>
        </p:nvSpPr>
        <p:spPr>
          <a:xfrm>
            <a:off x="2148508" y="2282501"/>
            <a:ext cx="121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Fast</a:t>
            </a:r>
            <a:endParaRPr lang="en-GB" sz="105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3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362 0.1949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9 0.19491 L 0.00248 -0.27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-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00026 0.067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23685 0.147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23268 -0.4224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-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759 L 0.00026 0.1189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23685 0.0942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23594 -0.3738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31" grpId="0"/>
      <p:bldP spid="31" grpId="1"/>
      <p:bldP spid="38" grpId="0"/>
      <p:bldP spid="38" grpId="1"/>
      <p:bldP spid="39" grpId="0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90750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43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/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F8D814-D1EE-4E1B-9454-FE4ED714A0F3}"/>
              </a:ext>
            </a:extLst>
          </p:cNvPr>
          <p:cNvSpPr txBox="1"/>
          <p:nvPr/>
        </p:nvSpPr>
        <p:spPr>
          <a:xfrm>
            <a:off x="7154195" y="462297"/>
            <a:ext cx="473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B2FB3-3405-4571-8DE0-5ED3464B5EC1}"/>
              </a:ext>
            </a:extLst>
          </p:cNvPr>
          <p:cNvCxnSpPr>
            <a:cxnSpLocks/>
          </p:cNvCxnSpPr>
          <p:nvPr/>
        </p:nvCxnSpPr>
        <p:spPr>
          <a:xfrm>
            <a:off x="6150076" y="733753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3285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f = ...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EDBAB422-4712-42AE-A9FA-267E2D08B2F9}"/>
              </a:ext>
            </a:extLst>
          </p:cNvPr>
          <p:cNvSpPr txBox="1"/>
          <p:nvPr/>
        </p:nvSpPr>
        <p:spPr>
          <a:xfrm>
            <a:off x="7154195" y="462297"/>
            <a:ext cx="4734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def f(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    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[0] = 24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A51385-F525-47A9-A5C3-D7E68C7E5D9A}"/>
              </a:ext>
            </a:extLst>
          </p:cNvPr>
          <p:cNvCxnSpPr>
            <a:cxnSpLocks/>
          </p:cNvCxnSpPr>
          <p:nvPr/>
        </p:nvCxnSpPr>
        <p:spPr>
          <a:xfrm>
            <a:off x="6150076" y="1168830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65725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f = ...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a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List (length 3):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sp>
        <p:nvSpPr>
          <p:cNvPr id="22" name="Arrow: U-Turn 21">
            <a:extLst>
              <a:ext uri="{FF2B5EF4-FFF2-40B4-BE49-F238E27FC236}">
                <a16:creationId xmlns:a16="http://schemas.microsoft.com/office/drawing/2014/main" id="{1F9E3C66-FAE0-4531-B6E3-9A90E3C47F7D}"/>
              </a:ext>
            </a:extLst>
          </p:cNvPr>
          <p:cNvSpPr/>
          <p:nvPr/>
        </p:nvSpPr>
        <p:spPr>
          <a:xfrm rot="5400000">
            <a:off x="3417935" y="2083211"/>
            <a:ext cx="3805087" cy="2322871"/>
          </a:xfrm>
          <a:prstGeom prst="uturnArrow">
            <a:avLst>
              <a:gd name="adj1" fmla="val 2253"/>
              <a:gd name="adj2" fmla="val 3594"/>
              <a:gd name="adj3" fmla="val 6576"/>
              <a:gd name="adj4" fmla="val 43750"/>
              <a:gd name="adj5" fmla="val 3882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2D07AD-4CBD-4DFC-855C-D9287349C3AA}"/>
              </a:ext>
            </a:extLst>
          </p:cNvPr>
          <p:cNvSpPr txBox="1"/>
          <p:nvPr/>
        </p:nvSpPr>
        <p:spPr>
          <a:xfrm>
            <a:off x="7154195" y="462297"/>
            <a:ext cx="4734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def f(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    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[0] = 24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a = [1,2,3]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BBE09D-123F-4D4B-8CD0-C66B3F585AFF}"/>
              </a:ext>
            </a:extLst>
          </p:cNvPr>
          <p:cNvCxnSpPr>
            <a:cxnSpLocks/>
          </p:cNvCxnSpPr>
          <p:nvPr/>
        </p:nvCxnSpPr>
        <p:spPr>
          <a:xfrm>
            <a:off x="6217673" y="2031610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37836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f = ...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a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Roboto Mono" pitchFamily="2" charset="0"/>
                          <a:ea typeface="Roboto Mono" pitchFamily="2" charset="0"/>
                        </a:rPr>
                        <a:t>my_list</a:t>
                      </a: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List (length 3):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sp>
        <p:nvSpPr>
          <p:cNvPr id="5" name="Arrow: U-Turn 4">
            <a:extLst>
              <a:ext uri="{FF2B5EF4-FFF2-40B4-BE49-F238E27FC236}">
                <a16:creationId xmlns:a16="http://schemas.microsoft.com/office/drawing/2014/main" id="{08348D53-DC50-4510-BE2A-E858963F61BE}"/>
              </a:ext>
            </a:extLst>
          </p:cNvPr>
          <p:cNvSpPr/>
          <p:nvPr/>
        </p:nvSpPr>
        <p:spPr>
          <a:xfrm rot="5400000">
            <a:off x="4173790" y="2853815"/>
            <a:ext cx="3377383" cy="1238862"/>
          </a:xfrm>
          <a:prstGeom prst="uturnArrow">
            <a:avLst>
              <a:gd name="adj1" fmla="val 5229"/>
              <a:gd name="adj2" fmla="val 7463"/>
              <a:gd name="adj3" fmla="val 9552"/>
              <a:gd name="adj4" fmla="val 43750"/>
              <a:gd name="adj5" fmla="val 751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15D0D-132D-460F-BCAB-1820B3B77622}"/>
              </a:ext>
            </a:extLst>
          </p:cNvPr>
          <p:cNvSpPr txBox="1"/>
          <p:nvPr/>
        </p:nvSpPr>
        <p:spPr>
          <a:xfrm>
            <a:off x="7154195" y="462297"/>
            <a:ext cx="4734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def f(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    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[0] = 24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a = [1,2,3]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f(a)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68D83-B1AA-48C5-8E15-40D213B26182}"/>
              </a:ext>
            </a:extLst>
          </p:cNvPr>
          <p:cNvCxnSpPr>
            <a:cxnSpLocks/>
          </p:cNvCxnSpPr>
          <p:nvPr/>
        </p:nvCxnSpPr>
        <p:spPr>
          <a:xfrm>
            <a:off x="6217673" y="2422442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9A2A6-719C-4C27-AB04-7072293F6525}"/>
              </a:ext>
            </a:extLst>
          </p:cNvPr>
          <p:cNvSpPr txBox="1"/>
          <p:nvPr/>
        </p:nvSpPr>
        <p:spPr>
          <a:xfrm>
            <a:off x="7154195" y="462297"/>
            <a:ext cx="4734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def f(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    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[0] = 24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a = [1,2,3]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f(a)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76531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f = ...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a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Roboto Mono" pitchFamily="2" charset="0"/>
                          <a:ea typeface="Roboto Mono" pitchFamily="2" charset="0"/>
                        </a:rPr>
                        <a:t>my_list</a:t>
                      </a: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List (length 3):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A9487B-8AA5-456F-BD4F-90C7A303ABF4}"/>
              </a:ext>
            </a:extLst>
          </p:cNvPr>
          <p:cNvCxnSpPr>
            <a:cxnSpLocks/>
          </p:cNvCxnSpPr>
          <p:nvPr/>
        </p:nvCxnSpPr>
        <p:spPr>
          <a:xfrm>
            <a:off x="6217673" y="1589159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C8ACBB-913F-4BB6-877C-2585773DF8A2}"/>
              </a:ext>
            </a:extLst>
          </p:cNvPr>
          <p:cNvSpPr txBox="1"/>
          <p:nvPr/>
        </p:nvSpPr>
        <p:spPr>
          <a:xfrm>
            <a:off x="303572" y="200687"/>
            <a:ext cx="117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Avenir LT Std 45 Book" panose="020B0502020203020204" pitchFamily="34" charset="0"/>
              </a:rPr>
              <a:t>RAM</a:t>
            </a:r>
            <a:endParaRPr lang="en-GB" dirty="0">
              <a:latin typeface="Avenir LT Std 45 Book" panose="020B0502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9A2A6-719C-4C27-AB04-7072293F6525}"/>
              </a:ext>
            </a:extLst>
          </p:cNvPr>
          <p:cNvSpPr txBox="1"/>
          <p:nvPr/>
        </p:nvSpPr>
        <p:spPr>
          <a:xfrm>
            <a:off x="7154195" y="462297"/>
            <a:ext cx="47342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x = 5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def f(</a:t>
            </a:r>
            <a:r>
              <a:rPr lang="en-GB" sz="2800" dirty="0" err="1">
                <a:latin typeface="Roboto Mono" pitchFamily="2" charset="0"/>
                <a:ea typeface="Roboto Mono" pitchFamily="2" charset="0"/>
              </a:rPr>
              <a:t>my_list</a:t>
            </a:r>
            <a:r>
              <a:rPr lang="en-GB" sz="28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    </a:t>
            </a:r>
            <a:r>
              <a:rPr lang="en-GB" sz="2800" err="1">
                <a:latin typeface="Roboto Mono" pitchFamily="2" charset="0"/>
                <a:ea typeface="Roboto Mono" pitchFamily="2" charset="0"/>
              </a:rPr>
              <a:t>my</a:t>
            </a:r>
            <a:r>
              <a:rPr lang="en-GB" sz="2800">
                <a:latin typeface="Roboto Mono" pitchFamily="2" charset="0"/>
                <a:ea typeface="Roboto Mono" pitchFamily="2" charset="0"/>
              </a:rPr>
              <a:t>_</a:t>
            </a:r>
          </a:p>
          <a:p>
            <a:endParaRPr lang="en-GB" sz="2800" dirty="0">
              <a:latin typeface="Roboto Mono" pitchFamily="2" charset="0"/>
              <a:ea typeface="Roboto Mono" pitchFamily="2" charset="0"/>
            </a:endParaRP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a = [1,2,3]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f(a)</a:t>
            </a:r>
          </a:p>
          <a:p>
            <a:r>
              <a:rPr lang="en-GB" sz="2800" dirty="0">
                <a:latin typeface="Roboto Mono" pitchFamily="2" charset="0"/>
                <a:ea typeface="Roboto Mono" pitchFamily="2" charset="0"/>
              </a:rPr>
              <a:t>print(a)</a:t>
            </a:r>
            <a:endParaRPr lang="en-GB" sz="1050" dirty="0">
              <a:latin typeface="Roboto Mono" pitchFamily="2" charset="0"/>
              <a:ea typeface="Roboto Mono" pitchFamily="2" charset="0"/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58A1318-8E50-43CE-B742-81F2F1B7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2043"/>
              </p:ext>
            </p:extLst>
          </p:nvPr>
        </p:nvGraphicFramePr>
        <p:xfrm>
          <a:off x="1546262" y="200687"/>
          <a:ext cx="4312672" cy="64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805">
                  <a:extLst>
                    <a:ext uri="{9D8B030D-6E8A-4147-A177-3AD203B41FA5}">
                      <a16:colId xmlns:a16="http://schemas.microsoft.com/office/drawing/2014/main" val="236560271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278483461"/>
                    </a:ext>
                  </a:extLst>
                </a:gridCol>
              </a:tblGrid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x = 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77130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f = ...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12759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a = 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521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0585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391923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0x05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5587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0x06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006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0x07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81386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0x08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1995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0x09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>
                        <a:latin typeface="Roboto Mono" pitchFamily="2" charset="0"/>
                        <a:ea typeface="Roboto Mono" pitchFamily="2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2824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0x10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List (length 3):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92166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0x11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43549"/>
                  </a:ext>
                </a:extLst>
              </a:tr>
              <a:tr h="46253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579835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0x13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 Mono" pitchFamily="2" charset="0"/>
                          <a:ea typeface="Roboto Mono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32867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A9487B-8AA5-456F-BD4F-90C7A303ABF4}"/>
              </a:ext>
            </a:extLst>
          </p:cNvPr>
          <p:cNvCxnSpPr>
            <a:cxnSpLocks/>
          </p:cNvCxnSpPr>
          <p:nvPr/>
        </p:nvCxnSpPr>
        <p:spPr>
          <a:xfrm>
            <a:off x="6217673" y="2879642"/>
            <a:ext cx="936522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5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448</Words>
  <Application>Microsoft Office PowerPoint</Application>
  <PresentationFormat>Widescreen</PresentationFormat>
  <Paragraphs>203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LT Std 45 Book</vt:lpstr>
      <vt:lpstr>Calibri</vt:lpstr>
      <vt:lpstr>Calibri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Clark</dc:creator>
  <cp:lastModifiedBy>Max Clark</cp:lastModifiedBy>
  <cp:revision>16</cp:revision>
  <dcterms:created xsi:type="dcterms:W3CDTF">2020-12-19T18:35:12Z</dcterms:created>
  <dcterms:modified xsi:type="dcterms:W3CDTF">2020-12-21T19:09:21Z</dcterms:modified>
</cp:coreProperties>
</file>