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12192000" cy="6858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26C"/>
    <a:srgbClr val="0707B1"/>
    <a:srgbClr val="1C4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9-11T07:02:28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30925 10737 0,'-65'-65'141,"65"-1"-126,-66 66-15,66-65 16,-65 65-16,65-66 0,-66 66 0,1-65 16,0-1-16,-1 1 0,1-1 15,-66 1-15,131-1 0,-131 1 0,66 65 16,0-66-16,-1 1 0,66 0 0,-65 65 15,0-66-15,65 1 0,-66 65 0,1-66 16,-1 1-16,1 65 16,65-66-16,-65 1 0,-1-1 15,1 66-15,-1-65 0,1-1 16,0 1-16,-1 65 0,1 0 31,65-66-15,-65 66-16,-1 0 15,1 0-15,-1 0 0,1-65 16,-66 65-16,66 0 16,0 0-16,-1-66 0,1 66 15,-1 0-15,1 0 0,0 0 16,-1 0-16,1 0 16,0 0-16,-1 0 0,1 0 15,-1 0-15,1 0 0,0 0 0,-1 0 16,1 0-16,-1 0 0,1 0 0,0 0 15,-1 0-15,1 0 16,0 0 0,-1 0-1,1 0-15,-1 0 0,1 0 16,0 0-16,-1 0 16,1 0-16,0 0 0,-1 0 15,1 0 32,-1 66-31,1-66-16,0 0 15,-1 65-15,1-65 16,0 0-16,65 66 0,0-1 141,0 1-126,0-1-15,65-65 16,-65 66-16,0 65 15,0-66 1,0 1-16,0-1 0,0 1 0,0-1 0,0 0 0,0 66 16,0-65-16,0-1 0,-65 1 15,-1 65-15,66-66 16,0 1-16,0-1 16,0 1 30,-65-66 720,65 65-750,-66-65 15,1 0-15,0 0-1,-1 0-15,1 0 16,-1 0-16,1 0 0,0 0 15,-1 0-15,1 0 16,0 0-16,-1 0 16,1 0-16,-1 65 15,1-65-15,0 0 16,-1 0 0</inkml:trace>
  <inkml:trace contextRef="#ctx0" brushRef="#br0" timeOffset="1204.59">25041 9821 0,'65'0'31,"1"0"-15,-1 0 0,-65 65-16,0 0 0,65 1 15,-65-1-15,0 1 0,66-1 16,-66 1-16,65-66 0,-65 65 16,0 1-16,65-66 0,-65 65 0,0 1 15,0-1-15,0 1 0,66-1 16,-66 0-1,65-65 64,1 0-64,-1 0 1,0 0-1,1 0-15,-1 0 16,1 0-16,-1 0 0,0 0 16,1-65-16,-1 65 15,0-65-15,1-1 16,-1 66-16,1-65 0,-1-1 16,-65 1-16,65 65 15,1-66-15,-1 66 63</inkml:trace>
  <inkml:trace contextRef="#ctx0" brushRef="#br0" timeOffset="5118.77">25956 10672 0,'-65'0'79,"65"65"-64,-66-65 1,1 0-16,65-65 15,-65 65-15,65-66 0,-66 1 0,1-66 16,65 65-16,-66-65 0,1 0 0,65 0 16,-131-65-16,66 65 0,65 0 0,-131-65 15,0-1-15,66 66 0,-66-65 0,131 65 16,-130-65-16,64 65 0,-65 0 0,66 65 16,0-130-16,-1 131 0,1-66 0,-66 65 15,131 1-15,-65-66 0,-1 65 0,1-65 16,0 0-16,-1 1 0,1 64 15,-1-130-15,66 65 0,-130 0 0,64 65 0,1-130 16,-66 65-16,0 66 0,66-132 16,0 132-16,-1-1 0,1 1 0,0-1 15,65 1-15,-66-1 0,66 1 0,-65 0 16,-1-1-16,1 1 0,0-1 16,-1 1-16,1-1 15,65-65-15,-66 131 0,1-65 0,0-66 16,-1 65-16,1-65 0,-66-65 15,66 131-15,-1-66 0,1 0 0,-66 65 16,131-65-16,-65 131 0,65-65 0,-65 65 16,65-66-16,-66 66 0,66-65 0,-65 65 15,65-65-15,-66-1 0,1 1 16,0 65-16,-1-131 0,1 131 16,-66-131-16,66 65 0,-1 66 15,1-65-15,0 65 0,65-66 0,-131 1 16,131-1-16,-131 1 0,66-1 0,-1 66 15,-64-65-15,64 0 0,1 65 0,-131-66 16,130 1-16,-64 65 0,-1-66 0,0 1 16,66-1-16,-66 66 0,0-65 0,0-1 15,66 66-15,0 0 0,-1-65 0,1 65 16,-66 0-16,66-66 16,-66 66-16,66 0 0,-1 0 0,-65 0 15,131-65-15,-65 65 0,-66 0 0,66 0 16,-66 0-16,0 0 15,66 0-15,-66 0 0,1-66 0,64 66 16,-65 0-16,66-65 0,0 65 16,-1 0-16,1 0 0,-1 0 15,1 0-15,0 0 0,-1 0 16,1 0 0,0 0-16,-1 0 15,1 0-15,-1 0 0,1 0 16,0 0-16,-1 0 15,1 0-15,0 0 0,-1 0 16,1 0 0,-1 0-16,1 0 15,65 65-15,-65-65 0,-1 0 0,1 131 16,-66-131-16,131 66 0,-65-1 0,-1-65 16,1 0-16,0 66 0,-1-66 0,1 131 15,-1-131-15,1 65 0,0 1 0,-66-66 16,131 65-16,-65-65 15,65 66-15,-66-66 0,1 65 16,65 0-16,-66-65 0,66 66 16,0-1-16,-65-65 0,65 66 15,0-1 1,-65-65-16,65 66 16,0-1-1,-66-65 1,66 131-16,0-65 0,0-1 15,-65 1-15,65-1 0,0 66 0,-65-131 16,65 131-16,-66-66 0,66 1 16,0 65-16,-65-66 0,-1 1 0,66-1 0,0 66 15,-65-131-15,65 131 0,0-66 16,-65 66-16,65 0 0,0-65 16,0-1-1,0 1 16,0-1-15,0 1 0,0-1 15,0 1 63,0-1-79,0 1 1,0-1 265,65-65-265,0 65 15,-65 1-15</inkml:trace>
  <inkml:trace contextRef="#ctx0" brushRef="#br0" timeOffset="6126.84">12946 4976 0,'0'-65'31,"65"65"0,0 65-15,1 1-16,-1-66 15,0 131-15,66-66 0,-131 1 16,66-66-16,-66 65 0,65-65 0,-65 65 16,65-65-16,1 131 0,-1-65 15,1-1-15,-66 1 0,65-66 16,0 65-16,1 1 0,-1-66 15,0 65-15,-65 1 0,66-66 16,-66-66 172,65 66-173,-65-65-15,0-1 0,0-65 0,66 0 16,-66 66-16,65 65 0,-65-131 15,0 66-15,0-1 16,65 1-16,-65-1 16</inkml:trace>
  <inkml:trace contextRef="#ctx0" brushRef="#br0" timeOffset="10008.62">10527 13028 0,'-66'0'125,"66"66"-110,-65-66-15,-1 0 16,1 0-16,0 0 16,-66 0-16,66 0 15,-66 0-15,65 0 0,1 0 0,0 0 16,-66 0-16,65 0 0,-64 0 0,-1 0 15,-65 0-15,0 0 0,0 0 0,65 65 16,-65-65-16,-1 66 0,67-66 16,-1 65-16,0-65 0,0 0 0,1 0 0,64 0 15,1 0-15,0 0 0,-1 0 0,1 0 16,-1 0-16,1 0 16,0 0-1,-1 0-15</inkml:trace>
  <inkml:trace contextRef="#ctx0" brushRef="#br0" timeOffset="11410.3">7454 12766 0,'65'0'16,"-130"0"93,-1 0-109,1 0 16,0 66 0,65-1-16,-66-65 0,1 66 15,-1-1-15,1-65 16,65 66-16,-65-66 0,-1 65 0,1 1 15,0-66 1,65 65-16,-66-65 16,1 0-16,65 66 15,-66-66 110,66 65-109,66-65 15,-1 0-31,-65 65 16,66-65-16,-1 0 15,0 0-15,1 0 16,-1 0-16,0 66 16,1-66-16,-1 0 0,1 0 15,-1 0-15,-65 65 16,65 1-16,1-66 16,-1 65-1,0-65 1,-65 66-1,66-66 1,-1 65 0,1 1-1,-1-1 48</inkml:trace>
  <inkml:trace contextRef="#ctx0" brushRef="#br0" timeOffset="45189.53">20595 16040 0,'0'-66'32,"65"66"-17,66 0 1,-65 0-16,-1 0 16,0 66-16,1-1 0,64 1 15,-64-1-15,-1 0 16,1-65-16,-1 66 0,0-66 15,1 65-15,-1 1 0,0-1 16,1-65-16,-1 0 0,-65 66 0,66-66 16,-1 0-16,0 65 15,1-65 1,-1 0-16,0 0 16,1 0-16,-1 66 15,1-66-15,-1 0 0,0 0 0,1 65 16,-1-65-16,1 0 0,-1 0 0,0 66 15,1-1-15,-1-65 16,0 0-16,1 0 0,-1 0 0,1 0 16,-1 0-16,66 0 0,-66 0 0,0 0 15,1 0-15,-1 0 0,1-65 16,-1 65-16,-65-66 0,131 66 16,-131-65-16,65-1 0,1 1 15,-1-1-15,0 66 16,1-65-16,-66-1 0,65 66 15,-65-65 17,65 65-17,1 0-15,-66-66 16,65 1-16,1 0 16,-66-1-1,0 1-15,65-1 16,-65 1-16,65 65 0,-65-66 15,66 66-15,-66-65 0,0-1 16,0 1-16,65-1 0,-65 1 31,65 65-31,-65-66 16,66 66-16,-66-65 16</inkml:trace>
  <inkml:trace contextRef="#ctx0" brushRef="#br0" timeOffset="46169.58">24583 15385 0,'66'0'47,"-1"-66"-32,0 66 1,1 0 0,-1 0-16,0 0 15,-65-65-15,66 65 0,-1 0 16,1 0 62,-1 0-47,0 0 1,1 0-17,-66 65 1,65-65-16,-65 66 0,0-1 15,65-65-15,-65 66 0,0-1 16,0 1-16,0-1 16,0 1-16,0 65 15,0-66 1,0 1-16,0-1 0,0 1 47</inkml:trace>
  <inkml:trace contextRef="#ctx0" brushRef="#br0" timeOffset="50128.96">24845 6809 0,'65'0'0,"-65"-65"78,65 65-62,1 0-16,-1 0 15,66-66-15,-66 66 0,66-65 16,0 65-16,0 0 0,-1-66 0,-64 1 16,65-1-16,-1 66 0,1 0 15,0-65-15,0-1 0,-1 66 0,66-65 16,-65 65-16,0-65 0,0-1 0,-1 66 16,67 0-16,-67-65 0,1 65 0,0-66 15,0 1-15,-1 65 0,1 0 0,-65 0 16,-1 0-16,66 0 0,-66 0 0,66 0 15,-66 0-15,66-66 16,-66 66-16,66 0 0,-66 0 0,66 0 16,0 0-16,0 0 0,0 0 0,-1 0 15,1 0-15,65 0 0,-130 0 0,64 0 16,-64 0-16,-1 0 0,0 0 16,1 0-16,-1 0 0,-65 66 15,66-66-15,-1 65 31,-65 1-15,65-1 0,-65 1-1,66-66-15,-66 65 0,0 0 16,0 1-16,0-1 0,0 1 16,0-1-16,0 1 0,0 65 15,0-66-15,0 1 0,0-1 16,0 1-16,0-1 0,0 0 15,0 1-15,0-1 16,0 1-16,0-1 16,0 1-1,0-1 1,0 1 0,0-1 30,0 1-46,-66-66 16,66 65-16,0 1 16,0-1-1,0 1-15,0-1 16</inkml:trace>
  <inkml:trace contextRef="#ctx0" brushRef="#br0" timeOffset="51160.3">30860 8315 0,'0'65'141,"0"1"-125,0-1-16,0 1 15,0-1 1,0 1-1,0-1 1,0 1 0,65-1-16,-65 0 15,65-65-15,1 66 16,-1-66 0,1 0-1,-1 0-15,0 0 16,1 0-1,-1 0 17</inkml:trace>
  <inkml:trace contextRef="#ctx0" brushRef="#br0" timeOffset="52280.26">30206 7660 0,'0'-65'47,"65"65"-31,1 65-16,-1 1 16,0-1-16,1-65 15,-66 66-15,65-66 0,-65 65 0,65-65 16,1 131-16,-1-131 0,-65 131 0,66-131 15,-1 65-15,-65 1 0,65-1 0,-65 1 16,66-66-16,-1 65 0,1 1 16,-66-1-16,65-65 15,0 66-15,1-66 16,-1 0 46,0 0-46,1 0 0,-1 0-16,1 0 47,-66-66-16,65 66-31,-65-65 15,65 65-15,1-66 0,-66 1 16,65-1-16,-65 1 16,0-1-16,0 1 15,0-1-15,0 1 0,0 0 0,0-1 16,65 1-16,-65-1 0,0 1 16,0-1-16</inkml:trace>
  <inkml:trace contextRef="#ctx0" brushRef="#br0" timeOffset="78184.5">18699 394 0,'0'-66'16,"-65"66"-16,65-65 16,-66 65-1,1 0-15,-1 0 16,1 0-16,-66-66 0,1 1 0,-67-1 15,1 66-15,-65 0 0,-1-65 16,1-1-16,-1 66 0,1-65 0,65 65 16,-66-65-16,-65-1 0,131 66 0,-66 0 15,1 0-15,65 0 0,-66 0 0,66 0 16,-65 0-16,65 0 0,-1 0 0,-64 0 16,65 0-16,0 0 0,-66 0 0,66 0 15,-66 0-15,66 0 0,0-65 0,-65 65 16,64 0-16,1 0 0,66 0 0,-67 0 15,67 0-15,-66 0 0,-1 0 0,1 0 16,0 0-16,65 0 0,1 0 0,-67 0 16,67 0-16,-1 0 0,0 0 0,-65 0 15,131 0-15,-66 0 0,66 0 0,-66 0 16,65 0-16,1 0 0,-66 0 16,66 0-1,-1 0-15,1 0 0,0 65 0,-1 1 16,-64-66-16,-1 0 0,0 65 0,66 0 15,-66-65-15,-65 66 0,130-66 0,-64 0 16,64 0-16,-64 65 0,64 1 0,1-66 16,-66 0-16,131 65 0,-65-65 0,-1 0 15,1 66-15,-66-1 0,66-65 16,-1 66-16,1-66 0,0 0 16,-1 65-16,1 1 0,-1-66 15,1 65-15,0-65 16,-1 66-16,1-1 15,0 0-15,-1-65 0,-65 66 16,131-1-16,-65 1 0,-66-66 0,66 65 16,0 1-16,-66-1 0,65 1 0,-64-1 15,64 1-15,1-66 0,-1 0 16,66 65-16,-65 1 0,0-66 0,-1 65 16,1 1-16,0-1 0,-1 0 0,1 1 15,-1-1-15,1 66 0,-66-65 0,66-1 16,-66 66-16,131-65 0,-65 65 0,-66-66 15,131 0-15,0 66 0,-65-131 0,65 66 16,0-1-16,0 1 16,0-1-16,-66 1 15,1-1-15,65 1 0,-66-1 0,66 1 16,-65-66-16,65 131 0,0-66 16,-65 0-16,65 1 0,0-1 15,-66-65-15,66 66 0,0-1 16,0 1-16,0-1 15,-65 1-15,65 65 16,0-66-16,0 66 0,0-66 16,0 1-16,-65 65 0,65-66 0,0 66 15,0-65-15,0-1 16,-66 1-16,66-1 0,0 1 0,0-1 16,0 1-16,0-1 0,0 0 15,0 1-15,0-1 0,0 1 16,-65-1-16,65 66 0,0-65 15,0-1-15,-66 66 0,66-65 0,0 64 16,0-64-16,0-1 16,0 1-16,0 65 0,0-66 0,0 1 15,0-1-15,0 1 0,0-1 16,0 1-16,0-1 0,0 0 0,0 1 16,0-1-16,0 66 0,0-65 0,66 130 15,-66-65-15,0 0 0,0 65 0,0 1 16,65-66-16,-65 65 0,66-65 15,-66 0-15,0 0 0,0 65 0,0-65 16,0 66-16,0-1 0,0 0 0,0 1 16,0-66-16,0 65 0,0 1 0,65-1 15,-65 0-15,0-65 0,0 0 0,0 66 16,0-66-16,0-1 0,0 1 0,0 66 16,0-132-16,0 66 0,0-65 0,0 65 15,65-1-15,-65-64 0,66-1 0,-66 66 16,0 0-16,65-131 0,-65 131 15,0-65-15,0-1 0,0 1 0,65-1 16,-65 0-16,0 1 0,66-66 0,-66 65 16,0 1-16,0-1 0,0 66 15,0-65-15,65-1 0,-65 1 16,66-1-16,-66 1 0,65-1 0,-65 66 16,131-66-16,-131 1 0,65 130 0,66-130 15,-131-1-15,131 132 0,-66-132 0,66 66 16,-131 0-16,131-66 0,-66 66 0,0 0 15,1-65-15,-1-1 0,0 1 16,1-1-16,-1 66 0,1-65 0,64 64 0,-64-64 16,-1-1-1,1 1-15,-66-1 0,65-65 0,-65 66 16,65-66-16,1 65 16,-1-65-16,0 66 0,66-1 15,-65-65-15,-1 0 0,66 66 0,-66-1 16,66-65-16,-66 0 0,66 66 0,-66-66 15,66 65-15,0 0 0,65-65 0,-65 66 16,0-66-16,65 65 0,-66 1 0,132-66 16,-66 0-16,131 65 0,-66-65 0,1 66 15,130-66-15,-65 65 0,65-65 16,-65 66-16,66-66 0,-1 0 0,0 65 16,66-65-16,-66 0 0,66 66 0,-1-66 15,1 0-15,-66 0 0,66 0 0,-66 0 16,1 0-16,-1 0 0,-65 0 0,65 0 15,-65 0-15,-66 0 0,1 0 0,0 0 16,130 0-16,-131 0 0,1 0 0,-1 0 16,-65 0-16,66 0 0,0 0 0,-1 0 15,1 0-15,-1-66 0,1 1 0,-66 65 16,0-66-16,65-65 0,1 66 0,-66 65 16,0-131-16,66 65 0,-66-64 15,0 130-15,0-66 0,-65 1 0,0-1 0,65 66 16,-65 0-16,-1 0 0,1-65 15,0 65-15,0-66 0,-66 66 0,0 0 16,1 0-16,64 0 0,-64 0 0,-1 0 16,1 0-16,-66-65 0,130 65 0,-64 0 15,-1-66-15,66 66 0,-66 0 0,1 0 16,-1 0-16,131 0 0,-65-65 0,0 65 16,-66-66-16,66 66 0,65 0 0,-65-65 15,65-1-15,-65 1 0,-1 65 0,1-65 16,65-1-16,-65 1 0,0 65 0,65-66 15,-65 1-15,65-1 0,-131 66 0,66-65 16,0-1-16,-1 1 0,1-66 16,-65 65-16,64 1 0,1-1 0,0-64 15,0 130-15,-66-131 0,66 65 0,0-65 16,-1 66-16,1-132 0,0 132 0,-66-1 16,1-64-16,64 64 0,-64-65 0,130 66 15,-131-66-15,1 65 0,-1 1 0,66-66 16,-131 65-16,131-65 0,-131 66 0,130 0 15,-64-132-15,-1 197 0,-65-65 0,65-66 16,66 0-16,-131 65 0,131-65 0,-131 66 16,131-66-16,-131 66 0,65-1 0,0-65 15,1 0-15,-1 0 0,-65 66 16,0-66-16,66 0 0,-1 0 16,-65 0-16,0 0 0,0 0 0,0 0 15,0-65-15,0 0 0,0 65 0,-65-66 16,65 1-16,-131-66 0,65 66 0,-64-132 15,64 132-15,1-131 0,0 65 0,-1 65 16,-65-130-16,66 65 0,0 66 0,-1-132 16,-64 198-16,130-67 0,-66 66 0,1 0 15,-1-65-15,66 65 0,0-65 0,-65 65 16,0 0-16,-1 0 0,1 0 0,-1-65 16,1-1-16,0 66 0,-66 0 0,131 0 15,-65 0-15,-66 0 0,131-65 0,-131 65 16,66 0-16,65 0 0,-66 0 15,1 0-15,0 1 0,-66 64 0,131-65 16,-131 0-16,131 66 0,-131-66 0,66 65 16,-66 1-16,66-66 0,-66 0 0,0 0 15,66 0-15,-66 0 0,0 0 0,1 0 16,64 66-16,-65-66 0,1 131 0,64-131 16,-64 66-16,64-1 0,1 1 0,-66-1 15,66 1-15,-1 65 0,1-66 0,0 1 16,-66-1-16,65 1 0,-64 65 0,64-66 15,-65 1-15,66 65 0,-66 0 0,1-66 16,-1 1-16,65 65 0,1 0 0,-131 0 16,131-65-16,-1-1 0,-65 66 15,66 0-15,0 0 0,-1 0 0,-64 0 16,64 0-16,1 0 0,-66-65 0,66 65 16,-1 0-16,-65 0 0,66 0 0,0 0 15,-1 0-15,-64 0 0,-1 0 0,65 0 16,-64 0-16,64 0 0,-130 0 0,131 0 15,-66 0-15,66 0 0,-66 0 0,-65 0 16,65 0-16,66 0 0,-1 0 0,-65 0 16,66 0-16,0 0 0,-1 0 15,-130 0-15,65 0 0,66 0 0,0 0 16,-66 0-16,0 0 0,66 0 0,-1 0 16,-64 0-16,-1 0 0,65 0 0,1 0 15,0 0-15,-1 0 0,1 0 0,-66 0 16,0 0-16,1 0 0,64 0 0,1 0 15,-66 0-15,0 65 0,66-65 0,-66 0 16,1 66-16,-1-66 0,65 0 0,-64 0 16,64 0-16,1 0 0,-1 0 0,-64 65 15,-1-65-15,66 0 16,-1 0-16,-65 0 0,66 0 16,0 0-16,-1 0 0,1 0 15,0 0-15,-1 0 0,1 65 16,-1-65-16,1 0 0,0 66 15,-1-66-15,1 0 0,0 0 16,-1 0-16,1 0 0,-1 65 16,1-65-16,0 0 15,65 66-15,-66-66 16,1 0 0,65 65-16,-66-65 1765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9-11T07:32:28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24910 3863 0,'65'0'187,"1"0"-187,-1 0 16,1 131-16,-1-65 0,0 65 0,1-131 16,-1 65-16,0 66 0,1-131 0,-1 131 15,1-66-15,-1-65 0,0 66 16,-65-1-16,66-65 0,-66 66 0,131-66 15,-131 65-15,130-65 0,-64 66 0,-66-1 16,65-65-16,0 0 0,1 66 16,-1-66-1,-65 65-15,66 1 0,-1-66 16,0 0-16,1 0 0,-1 0 16,0 65-16,1-65 0,-1 0 0,1 0 15,-1 0 1,-65 66-16,65-66 0,1 0 15,-1 0-15,0 0 16,1 0 0,-1 0-16,1 0 0,-1 0 15,0 0-15,1-66 16,-1 1-16,-65-1 0,131 1 16,-66-66-16,1 65 0,-1 1 15,-65-1-15,0 1 0,65-1 0,1 1 16,-66-1-1,0 1-15,0 0 0,65 65 16,-65-66-16,0 1 16,0-1-1,0 1 1,0-1-16,0 1 16,-65 65-16,65-66 15,-66 1-15,1-1 16,0 1-1,-1-1-15,1 66 16,65-65-16,-65 65 16,65-65-16,-66 65 15,1 0-15,-1-66 0,1 66 16,65-65-16,-65 65 16,-1 0-16,66-66 0,-65 66 0,-1-65 15,66-1-15,-65 66 16,0 0-16,65-65 0,-66 65 15,1-66-15,0 66 0,-1 0 16,66-65-16,-65 65 0,65-66 16,-66 66-16,1 0 0,0 0 15,-1 0 1,1 0 0,0 0-16,-1 0 15,1 0-15,-66 0 0,66 0 16,-1 0-16,-64 0 0,64 0 15,-65 0-15,66 0 0,0 0 16,-1 0-16,-65 0 0,1 0 0,64 0 16,-64 0-16,-1 0 0,65 0 0,-64 0 15,64 0 1,1 0 0,0 0 15,-1 0-16,66 66 1</inkml:trace>
  <inkml:trace contextRef="#ctx0" brushRef="#br0" timeOffset="1676.53">25825 13421 0,'66'0'47,"-1"0"-47,1 65 16,-1-65-16,-65 66 16,65-66-16,1 0 15,-1 0-15,0 0 0,1 0 16,-1 0-16,1 65 0,-1-65 15,0 0-15,1 0 0,64 0 0,-64 0 16,65 0-16,-1 0 16,-64 0-16,-1 0 15,0 0 1,1 0 0,-1 0-16,1 0 15,-1 0 16,0 0-15,1 0 15,-66-65-31,0-66 16,0 66-16,0-1 16,0 1-16,0-1 0,0 1 15,0-1-15,-66 1 0,66-1 16,-65 1-16,0-1 0,65 1 0,-66-1 0,66 1 15,-65 0-15,-1 65 0,66-66 16,-65 66-16,65-65 0,-65-1 16,-1 1-16,1 65 0,0-66 31,-1 66 47,1 0-62,-1 0-16,1 0 0,-66 0 15,66 66-15,0-66 16,-1 65-16,1-65 0,-66 66 16,66-1-16,-1 1 0,1-1 15,0-65-15,-1 65 0,1-65 16,-1 66-16,66-1 31,-65-65 16,0 66-47,-1-66 16,1 0-16,65 65 15,-66-65-15,66 66 31,-65-66-15,65 65 0,0 1-1,0-1-15,0 1 16</inkml:trace>
  <inkml:trace contextRef="#ctx0" brushRef="#br0" timeOffset="2776.3">32363 11064 0,'-65'0'16,"0"0"0,-1 66-16,1-1 15,-1-65-15,66 66 0,-130-1 0,64 66 16,1-65-16,0-1 0,-1 66 0,-65 0 15,131-66-15,0 1 0,-65 65 16,0-131-16,65 65 0,0 66 0,0-65 16,0-1-16,0 1 15,0-1-15,0 0 16,0 1-16,0-1 0,0 1 0,0 65 16,65-66-16,0 1 15,-65-1-15,66 1 0,-66-1 0,65-65 16,-65 66-16,0-1 0,66-65 0,-66 65 15,65 1-15,66-1 0,-66-65 16,0 66-16,1-66 0,-1 0 16,-65 65-16,66-65 15,-1 0-15,0 0 16,-65 66 0,66-66-16,-1 0 0,0 0 0,1 0 15,-1 0 1,1 0-1,-1 0 1,0 0 0,1 0-1,-1-66 1,-65 1 0,0-1-16,0 1 0,0-1 0,0 1 15,0 0-15,0-66 0,0 65 16,0 1-16,0-1 0,0-65 0,0 66 15,0-1-15,0 1 0,0-1 0,0 1 16,0 0-16,0-1 0,0 1 16</inkml:trace>
  <inkml:trace contextRef="#ctx0" brushRef="#br0" timeOffset="2925.75">33017 12112 0,'0'-66'0,"0"1"16,0-1-16,0 1 0,0-1 15,0 1-15,0 0 16,0-1-16</inkml:trace>
  <inkml:trace contextRef="#ctx0" brushRef="#br0" timeOffset="4230.18">31644 8380 0,'-65'0'62,"-1"0"-46,1 0-16,65 66 0,-65-66 16,65 65-16,-66 1 0,1-1 15,65 66-15,0-65 0,0 64 16,0-64-16,0 65 0,0-66 16,0 1-16,0 65 0,0-66 0,0 66 15,0-65-15,0 65 0,0-66 0,0 0 16,0 1-16,65-66 0,-65 65 0,66-65 15,-66 66-15,65-1 16,0-65 0,1 66-16,-1-66 15,1 0-15,-1 0 16,0 0-16,1 0 16,-1 0-16,0 0 15,1 0-15,-1 0 16,1 0-1,-1 0 1,0 0-16,1 0 16,-1 0-1,-65-66 1,0 1-16,0-1 16,0 1-1,0-1 1,0 1-16,0 0 15,0-1-15,0 1 16,0-1-16,0 1 16,0-1-16,0 1 15,0-1-15,0 1 0,0-1 16,0 1-16,0-1 0,0 1 16,0-1-16,0 1 0,0 0 0,0-1 15,-65 1 1</inkml:trace>
  <inkml:trace contextRef="#ctx0" brushRef="#br0" timeOffset="5278.39">30598 5893 0,'-65'0'0,"-1"0"0,1 0 16,0 0-16,-1 0 16,1 0-16,-1 0 0,1 0 15,0 0 1,65 65 15,0 1-15,0 65-16,0-66 0,0 0 0,0 1 15,0-1-15,0 1 0,65 65 0,-65-66 16,65 66-16,1-65 0,-66-1 0,65 66 16,1-66-16,-1 1 0,66 65 0,-66-66 15,0 1-15,1-66 0,-1 0 16,1 65-16,-1-65 0,66 66 0,-66-66 16,1 0-16,64 65 0,-64-65 0,64 0 15,1 66-15,65-66 0,-65 0 0,-66 0 16,1 0-16,-1 0 0,66 0 0,-66 0 15,1 0-15,-1 0 16,0 0 0,1 0-16,-1 0 15,-65-66-15,66 66 0,-66-65 16,0-1 0,65 66-16,-65-65 0,0-66 15,0 65-15,0 1 0,0-1 0,0-64 16,0 64-16,0 1 15,0-1-15,0 1 0,0-1 0,0 1 16,-65 65-16,65-66 0,-66 1 16,66-1-16,-65 1 15,-1 65 32,1-66-47,0 66 16,-1 0-16,1 0 15,0 0-15,-66-65 16,0 65-16,66 0 16,65-65-16,-66 65 0,1 0 15</inkml:trace>
  <inkml:trace contextRef="#ctx0" brushRef="#br0" timeOffset="7670.4">21510 11457 0,'0'66'0,"0"-1"15,0 1 32,66-66-47,-66 65 0,65-65 16,0 65-16,1 1 0,-1-66 16,66 131-16,0 0 0,-66-66 15,0 66-15,132 0 0,-132-65 0,66 130 16,-66-131-16,66 66 0,-66 0 0,66 66 15,-66-132-15,66 66 0,0-66 0,-66 1 16,1-1-16,64 1 0,-64-1 16,-1-65-16,1 66 0,-1-66 15,0 0 1,-65 65-16,66-65 16,-1 0-16,1 0 15,64 0-15,-64 0 16,-1 0-16,66 0 0,-66 0 15,1 0-15,-1 0 16,0 0-16,1 0 0,-1 0 0,0 0 16,1 0-16,-1 0 15,1 0-15,-1 0 16,0 0 0</inkml:trace>
  <inkml:trace contextRef="#ctx0" brushRef="#br0" timeOffset="8780.36">21183 7333 0,'0'-66'32,"131"66"-17,-65-65-15,-1 65 16,0-66-16,1 66 0,-1-65 0,0 65 16,66-65-16,-65-1 0,-1 66 15,0-131-15,1 66 0,64-66 0,-64 65 16,65 1-16,-66-1 0,0 1 0,66-66 15,-65 66-15,-1-1 0,66 1 0,-66-66 0,0 65 16,1 1-16,-1-1 0,1 1 16,-1-66-16,66 65 0,-131-64 0,65 130 15,0-66-15,1-65 0,-1 66 16,1-1-16,-1 1 0,0 65 16,1-66-16,-1 66 0,-65-65 0,66 65 15,-1 0-15,0-66 0,1 66 0,-1 0 16,0 0-16,66-65 0,-65 65 15,-1-66-15,0 66 0,1 0 16,-1 0-16,66-65 0,-131-1 16,65 66-16,1 0 0,-1 0 0,-65-65 15,65 65-15,1-65 0,-66-1 16,65 66-16,0 0 0,-65-65 16,66 65 15</inkml:trace>
  <inkml:trace contextRef="#ctx0" brushRef="#br0" timeOffset="10920.31">21380 13421 0,'0'65'47,"0"1"-47,65-1 16,-65 1-16,0-1 0,65 1 16,1-1-16,-66 66 0,65-65 0,0 65 15,-65 0-15,66-66 0,-1 0 0,1 132 16,-1-132-16,0 66 0,66 66 0,-66-66 15,66-1-15,0 1 0,0 66 0,-66-66 16,131 0-16,-130 0 0,64 65 0,-64-65 16,65-66-16,65 66 0,-131-65 0,66-1 15,0 1-15,-66-1 0,66 1 16,-66-1-16,66-65 0,-66 0 0,1 0 16,-1 66-16,0-66 0,1 0 15,-1 0-15,1 0 0,-1 0 0,0 0 16,1 0-16,-1 0 0,66 0 0,-66 0 15,1-66-15,-1 66 0,0-65 16,66-1-16,-66 1 0,1-1 0,65 1 0,-131-1 16,130 66-16,-130-65 0,66 65 0,-1-66 15,1 1-15,64 65 0,-130-66 0,66 66 16,130-65-16,-131 0 0,66-1 0,0 66 16,-1-65-16,1-1 0,0 66 15,0-65-15,65-66 0,-65 65 0,-1-65 16,1 131-16,65-131 0,-130 66 0,64-1 15,1-64-15,-65 64 0,64-65 16,1 0-16,-66 0 0,1 66 16,-1-66-16,1 0 0,-1 66 0,-65-1 15,65-65-15,1 131 0,-66-65 0,0-1 16,65 1-16,-65-1 16,65 66-16,1-65 0,-66-1 15,65 1-15,1-1 16,-66 1-1,65 65-15,0 0 0,-65-66 0,0 1 16,66 65-16,-66-65 16,65 65-16,-65-66 31,66 66-31,-1 0 16,-65-65 15,65 65-31,-65-66 15,66 66 1,-1 0-16,-65-65 16,65 65-16,1-66 0,-1 1 0,1-1 15,64 1-15,-64-1 0,-1 66 16,0 0-16,1-65 0,-66-1 0,65 66 16,1 0-16,-1-65 15,0 65 1</inkml:trace>
  <inkml:trace contextRef="#ctx0" brushRef="#br0" timeOffset="12304.4">20464 10672 0,'131'0'47,"-66"0"-47,66 65 0,-65-65 0,130 0 15,0 0-15,-65 0 0,65 0 0,-66 0 16,67 0-16,-1 0 0,0 0 16,0 0-16,0 0 0,0 0 0,0 0 15,1 0-15,-1 0 0,0 0 0,-65 0 16,65 0-16,-65-65 0,-1 65 0,1 0 16,0-66-16,0 66 0,-66 0 0,66 0 15,-66 0-15,66 0 0,-66 0 0,66-65 16,0 65-16,-66 0 0,0 0 0,66 0 15,-65-66-15,-1 66 0,66 0 0,0 0 16,-66 0-16,0 0 0,66 0 0,0-65 16,-66 65-16,66 0 0,0-66 0,65 66 15,-65 0-15,-1 0 0,1-65 0,0 65 16,65-66-16,0 1 0,0 65 0,0 0 16,-65 0-16,0-66 0,0 1 15,-1 65-15,1 0 0,65-66 0,-65 66 16,0 0-16,0-65 0,-1 0 0,1 65 15,-65-66-15,-1 66 0,0 0 0,-65-65 16,131 65-16,-66-66 0,1 1 31,-1 65-15</inkml:trace>
  <inkml:trace contextRef="#ctx0" brushRef="#br0" timeOffset="13610.2">20987 8249 0,'66'0'63,"-1"0"-63,0 0 0,132 0 0,-67 0 15,66 0-15,-65 0 0,65 0 16,-65 0-16,65 0 0,0-65 0,66 65 0,-66-66 15,0 66-15,66 0 0,-66 0 0,65 0 16,-64 0-16,64 0 0,66 0 0,-66 0 16,1 0-16,-1 0 0,-64 0 0,64 0 15,-65 0-15,66 0 0,-131 0 0,65 0 16,-66 0-16,1 0 0,0 0 0,-66 0 16,1 0-16,64 0 0,-64 0 15,65 0-15,-66 0 0,0 66 0,1-66 16,-1 0-16,1 0 0,-1 0 0,0 0 15,1 0-15,-1 0 16,0 0 15,1 0-15,-1 0-16,1 0 0,-1 0 16,0 0-16,66 0 0,-66 0 15,1 0-15,-1 0 0,1 0 0,-1 0 16,66-66-16,-66 66 0,0 0 0,1 0 15,-1 0-15,66-65 0,-131 0 16,65 65-16,1 0 0,-1-66 16,1 66-16,-66-65 15,65 65-15,0 0 0,1 0 16,-66-66-16,65 66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9-11T07:34:32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15495 6220 0,'66'0'110,"-1"0"-110,1 0 15,-1 0-15,0 0 0,1 0 0,64 0 16,-64 0-16,-1 0 0,1 0 0,-1 0 15,0 0-15,66 0 0,0 0 0,-66 0 16,66 0-16,0 0 0,-66 0 0,131 0 16,-130 0-16,130 0 0,-65 0 0,-1 0 15,66 0-15,-65 0 0,0 0 0,0 0 16,-1 0-16,1 0 0,-65 0 16,-1 0-16,0 0 15,1 0 1,-1 0-1,1 0 1,-1 0-16,0 0 31,1 0-15,-1 0-16,0 0 16,1 0-16,-1 0 15,1 0-15,-1 0 16,0 0-16,1 0 0,64-65 15,-64 65-15,-1 0 0,1 0 16,-1 0-16,-65-66 0,65 1 16,1 65 15,-1-66-31,0 66 31,-65-65-31,0-1 110,0 1-95,0-1 1,-65 66-16,0 0 15,65-65-15,-66 65 0,1-66 0,0 66 16,-1-65-16,-65-1 0,66 1 16,0 0-16,-1 65 15,1-66-15,0 1 16,-1 65-16,66-66 16,-65 1-16,-1 65 15,1-66 16,0 66-15,65-65-16,-66 65 47,1 0-16,0 0 0,-1-66-15,1 66 0,-1 0-1,1-65 1,0 65 0,65-66-16,-66 66 15,1 0-15,-1-65 16,1 65-16,0-66 0,-1 66 15,1-65-15,0 65 110,-1 0-95,1-66-15,-1 66 0,1 0 16,0 0 0,-1 0-16,1 0 15,0 0-15,-66 0 16,65 0-16,1 0 16,0 0-16,-1 0 0,1 0 15,0 0-15,-1 0 0,1 0 16,-1 0-1,1 0-15,0 0 0,-1 0 0,1 0 16,-1 0 0,1 0-16,0 0 0,-1 0 15,1 0 1,0 0-16,-1 0 141,1 0-126,65 66 173,0-1-173,0 1 17,0-1-17,0 1 1,-66-1-16,66 1 15,-65-66-15,65 65 0,-65 1 16,65-1-16,-66 1 16,66-1-16,0 1 15,-65-1-15,65 0 16,0 1 0,-65-66 15,65 65-31,0 1 78,0-1-47,0 1 0,0-1-15,0 1 0,0-1-1,0 1 1,65-66 15,-65 65-15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9-11T07:51:40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1896 4976 0,'0'66'62,"0"-1"-62,0 1 0,66-1 16,-66 1-16,0 64 0,0-64 0,0-1 15,0 66-15,0-65 0,65-66 0,-65 131 16,66-66-16,-66 1 0,0 65 0,0-66 16,0 66-16,0-66 15,0 66-15,0-65 0,0-1 0,0 1 16,65-66-16,-65 65 0,0 1 0,0-1 16,0 1-16,0-1 15,0 0-15,0 1 16,0-1-16,0 1 15,0-1 1,0 1 0,0-1-1,0 1-15,0-1 16,0 1-16,0-1 16,0 1-1,0-1 16,0 1-15,0-1-16,0 0 16,0 1 31,0-1-47,0 1 15,0-1 1,0 1-1,0-1-15,65-65 204,1 0-204,-1 0 15,66 0-15,-66 0 0,66 0 16,-66 0-16,66 0 0,-66 0 0,66 0 15,-65-65-15,64 65 0,-64 0 0,65 0 16,-1 0-16,1 0 0,-66 0 0,66 0 16,65 0-16,-65 0 0,0 0 0,0 0 15,-66 0-15,66 0 0,65 0 0,-131 0 16,66 0-16,0 0 0,0 0 0,-1 0 16,66 0-16,-130 0 0,65 0 0,-66 0 15,0 0-15,1 0 0,-1 0 16,0 0-16,1 0 0,-1 0 15,1 0-15,-1 0 16,0 0 47,1 0-48,-1 0-15,1 0 0,64 0 16,-64 0-16,-1 0 0,66 0 15,-66 0-15,66 0 16,-66 0-16,66 0 16,-66 0-16,1 0 15,-1 0-15,1 0 0,-1 0 16,0 0-16,1 0 16,-1 0-16,0 0 15,1 0 1,-1 0-16,1 0 15,-1 0-15,66 0 16,-66 0-16,66 0 16,-66 0-16,1 0 0,-1 0 0,0 0 15,66 0-15,-65 0 0,64 0 16,-64 0-16,-1 0 0,66 0 0,-66 0 16,66-66-16,-66 66 0,66 0 0,0 0 15,0 0-15,-66 0 0,66 0 0,0 0 16,-1 0-16,1 0 0,-66 0 15,66 0-15,0 0 0,0 0 0,-66 0 16,0 0-16,66-65 0,-65 65 0,64 0 16,-64 0-16,65 0 0,-66 0 0,0 0 15,1 0-15,64 0 0,-64 0 0,65 0 16,-66-66-16,66 66 0,-1 0 0,-64 0 16,65 0-16,-1 0 0,66 0 0,-65 0 15,65 0-15,-65 0 0,65 0 0,0-65 16,1 65-16,-1 0 0,0-66 0,65 1 15,-130 65-15,131 0 0,-132 0 0,67 0 16,-67 0-16,66-65 0,-65 65 0,65-66 16,-65 66-16,0-65 0,65 65 0,0 0 15,0 0-15,0 0 0,66 0 16,-66 0-16,0 0 0,0 0 0,0 0 16,-65 0-16,65-66 0,-65 66 0,0-65 15,0 65-15,-1 0 0,1 0 0,0 0 16,-66 0-16,1 0 0,64-66 0,-64 66 15,-1 0-15,66 0 0,-66 0 16,1 0-16,-1 0 0,0 0 16,1 0-16,-1 0 15,1 0-15,-1 0 0,0 0 16,66 0-16,0 0 16,-66 0-16,66 0 0,-66 0 15,66 0-15,-65 0 0,64 0 0,1 0 16,0 0-16,0 0 0,-1 0 0,1 0 15,0 0-15,-66 0 0,66 0 0,-66 0 16,132 0-16,-132 66 0,0-66 0,66 0 16,0 65-16,0-65 0,-66 0 0,0 0 15,131 0-15,-130 0 0,-1 0 0,66 0 16,0 66-16,-66-66 0,1 0 0,64 65 16,-64-65-16,64 0 0,-64 0 15,65 0-15,-66 0 0,0 66 0,66-66 0,0 0 16,-66 0-16,66 0 0,-66 0 0,66 0 15,-66 0-15,1 65 0,65-65 0,-66 0 16,0 0-16,66 0 0,0 0 16,0 0-16,-66 0 0,66 0 0,0 0 15,-1 0-15,66 0 0,1 0 0,-67 0 16,66 0-16,-65 0 0,65 0 0,-65 0 16,0 0-16,65 0 0,0 0 0,0 0 15,0 0-15,-65 0 0,65 0 0,-65 0 16,65 0-16,-65 0 0,0 0 0,-66 0 15,1 0-15,64 0 0,-64 0 0,-1 0 16,0 0-16,1 0 16,-1 0-16,1 0 0,-1 0 15,0 0 79,1 0-78,-1 0-16,0 0 0,1 0 15,-1 0-15,1 0 0,-1 0 0,0 0 16,1 0-16,-1 0 0,1 0 16,-1 0-16,0 0 0,66 0 15,-66 0-15,1 0 0,65 0 0,-66 0 16,66 0-16,-66 0 0,0 0 15,1 0-15,-1 0 0,1 0 16,-1 0-16,0 0 16,-65-65 46,66 65-46,-1-66-1,0 1-15,1-1 16,-1 1 0,1 65-16,-66-66 0,65 1 15,0 65-15,-65-66 16,66 1-16,-66-1 16,65 1-16,1-1 15,-66 1-15,0-1 31,0 1-31,0 0 0,0-1 16,-66 1 0,66-1-1,-65 66-15,-1 0 16,1 0 0,0 0-16,-1 0 15,1 0-15,-1 0 16,1 0-1,0 0-15,-1 0 16,1 0-16,0 0 0,-1 0 16,1 0-16,65 66 0,-131-66 15,66 0-15,-1 0 0,1 0 0,0 0 16,-1 0-16,-65 0 0,-65 0 0,131 0 16,-66-66-16,66 66 0,-131-65 0,65 65 15,0 0-15,0-66 0,66 66 0,-66-65 16,66-1-16,-1 66 0,-64 0 0,-1 0 15,66 0-15,-1-65 0,-65 65 0,66-66 16,0 66-16,-66 0 0,65-65 0,1 65 16,-66-66-16,1 66 0,130-65 15,-66 65-15,1 0 16,65-65-16,-66-1 16,1 66-16,0-65 15,-1-1 63,1 1-62,0 65 0,65-66-1,-66 66-15,66-65 0,-65 65 0,-66-66 16,66 66-1,-1 0-15,1 0 0,0 0 16,-1 0-16,1 0 16,-1 0-16,1 0 15,0 0-15,-1 0 0,1 0 16,-1 0-16,-64 0 16,64 0-16,1 0 15,0 0-15,-1 0 16,1 0-16,-1 0 0,1 0 15,0 0-15,-66 0 16,66 0-16,-66 0 0,0 0 0,0 0 16,1 66-16,-1-66 0,0 0 15,0 65-15,-130 1 0,130-1 0,-65-65 16,65 66-16,-65-66 0,65 65 0,-65-65 16,65 66-16,1-66 0,-1 0 0,65 0 15,-64 0-15,-1 0 0,65 0 0,1 65 16,0-65-16,-66 0 0,0 0 15,131 65-15,-65-65 0,-1 0 0,1 0 16,0 0-16,-1 0 0,1 0 16,0 0-16,-1 0 0,1 0 15,-1 0-15,1 0 0,0 0 0,-1 0 16,-65 0-16,66 0 0,0 0 16,-1 0-16,1 0 0,65-65 0,-131 65 15,66 0-15,-1 0 16,1 0-16,0 0 0,-1 0 15,1 0-15,0 0 16,-1 0-16,-65 0 0,66 0 16,0-65-16,-1 65 0,1 0 0,0-66 15,-1 66-15,1 0 0,-1 0 0,1 0 16,0 0-16,-1 0 0,1 0 16,-1 0-16,1 0 15,65-65-15,-65 65 16,-1 0 15,1 0-15,0-66-1,-1 1-15,1 65 16,-1 0 15,66-66-31,-65 66 0,0 0 16,-1-65-1,1 65 1,0 0 0,65-66-16,-66 1 0,1 65 15,-1-66-15,1 66 0,0 0 16,-1-65-16,1 65 16,0-66-16,-1 66 0,1 0 15,-1-65-15,1 65 0,0 0 16,-1 0-16,1 0 0,-1 0 15,1 0-15,65-65 0,-65 65 0,-1 0 16,1 0-16,0 0 0,-66 0 0,0 0 16,66 0-16,-66 0 0,66 0 0,-132 0 15,67 0-15,-1 0 0,66 0 0,-66 0 16,0 0-16,0 0 0,0 0 0,66 0 16,-66 0-16,1 0 0,-1 0 15,0 0-15,66 0 16,-1 65-16,1-65 0,0 0 0,-1 0 15,-65 0-15,1 65 16,64-65-16,1 0 0,-1 0 16,1 0-16,0 0 15,-1 0-15,1 66 0,0-66 16,-1 0-16,-65 0 16,66 65-16,0-65 15,-1 0-15,1 0 0,0 66 16,-1-66-16,1 0 0,-1 0 15,1 0-15,0 0 0,-1 0 0,1 0 16,0 0-16,-66 0 0,65 0 0,1 0 16,-66 0-16,66 0 0,-1 65 15,1-65-15,0 0 0,-1 0 0,1 0 16,0 0-16,-1 0 0,1 0 16,-1 0-16,1 0 15,0 0-15,-1 0 16,1 0-1,0 0 1,-1 0-16,1 0 16,-1 0-16,66 66 15,-65-66-15,0 65 16,-1-65-16,1 0 16,0 0-16,65 66 15,-66-66-15,1 0 16,-1 0-16,1 0 15,0 0 1,-1 0-16,1 65 16,-1-65-16,1 0 15,0 0-15,-1 0 0,1 0 16,0 0-16,-1 66 0,1-66 16,-66 0-16,66 0 0,-1 65 15,-64-65-15,64 0 0,-65 0 16,66 0-16,-66 0 0,66 0 15,0 0-15,-1 0 0,1 0 0,-1 0 16,-64 0-16,64 0 0,-65 0 16,66 0-16,0 0 0,-1 0 15,1 0-15,0 0 0,-1 0 16,1 0-16,-1 0 16,1 0-1,0 0-15,-1 0 16,1 0-16,0 0 15,-1 0-15,1 0 0,-1 0 16,1 0-16,0 0 16,-1 0-16,1 0 0,-1 0 15,-64 0-15,64 0 16,1 0-16,0 0 0,-1 0 16,-65 0-1,66 0-15,0 0 16,-1 0-16,1 0 15,0-65-15,-66 65 16,65 0 0,1-66-16,0 66 0,-1 0 15,-64-65-15,64 65 0,1 0 16,-1 0-16,1 0 0,-66 0 16,66 0-16,-1 0 15,1 0-15,0 0 16,-1 0-16,1 0 0,0 0 15,-1 0-15,1 0 16,-1 0-16,-64 0 0,64 0 16,1 0-16,0 0 15,-1 0-15,1 0 16,-1 0-16,1 0 16,0 0-1,-1 0-15,1 0 16,-66 0-16,66 0 15,-1 0-15,1-66 0,0 66 16,65-65-16,-66 65 0,1 0 0,-1 0 16,1 0-16,0 0 15,-1 0-15,1 0 16,0 0 0,-1 0 62,1 0-78,-1-66 0,1 66 15,0 0-15,-1 0 0,1 0 16,-66-65-16,66 65 16,-1 0-16,1 0 0,0 0 0,-1 0 15,1 0-15,-1 0 0,1 0 0,0 0 16,-1 0-16,1 0 15,0 0-15,-1 0 110,1-66-95,-1 66-15,1 0 16,0-65 0,-1 65-16,1 0 15,0 0-15,-1 0 16,66-66 0,-65 66-16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9-11T07:54:01.8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21510 13486 0,'0'-65'31,"0"0"63,66 65-78,-1 0-16,0 0 0,1 0 15,-1 0-15,1 0 0,-1 0 0,0 0 16,1 0-16,-1 0 0,0 0 0,1 0 15,-1 0 1,1 0 0,-1 0-16,0 0 15,1 0-15,-1 0 0,1 0 16,-1 0-16,0 0 16,1 0-16,-1 0 0,0 0 15,1 0 1,65 0-16,-66 0 15,66 0-15,-66 0 16,0 0 0,1 0-1,-1 0 1,1 0 0,-1 0-1,0 0 1,1 0-16,-1 0 31,1 0 0,-1 0-15,0 0 0,1 0-16,-1 0 15,0 0-15,1 0 16,-1 0-1,1 0 48</inkml:trace>
  <inkml:trace contextRef="#ctx0" brushRef="#br0" timeOffset="2020.99">23995 12832 0,'65'0'157,"1"0"-142,-1 0 16,0 0-31,1 0 16,-1 0-16,0 0 16,1 0-16,-1 65 15,1-65-15,-66 66 0,65-1 16,0 1-16,1-1 16,-66 1-1,65-66-15,-65 65 16,65 1-16,1-1 31,-1-65-15,-65 65-1,0 1 79,0-1-63,0 1 1,0-1-1,0 1-16,-65-66-15,65 65 16,-66-65 0,66 66-16,-65-66 62,0 0-46,-1 0 31,66 65-47,-65-65 15,0 0 1,-1 0 15,1 0-31,-1 0 16,66 66-1</inkml:trace>
  <inkml:trace contextRef="#ctx0" brushRef="#br0" timeOffset="3729.46">32952 16629 0,'-66'0'94,"1"0"-78,0 0-1,-1 0 1,1 0-16,-1 0 15,1 0 1,0 0-16,-1 0 16,1 0-16,0 0 15,-1 0 1,1 0 0,-1 0-16,1 0 15,0 0-15,-1 0 0,1 0 16,0 0-16,-1 0 0,1 0 15,-1 65-15,1-65 0,0 0 0,-1 0 16,1 0-16,0 0 0,-1 0 16,1 0-1,-1 0 1,1 0-16,0 0 0,-1 0 16,1 0-1,-1 0-15,1 0 16,0 0-16,-1 0 31,66 66-31</inkml:trace>
  <inkml:trace contextRef="#ctx0" brushRef="#br0" timeOffset="5115.5">31252 16040 0,'-65'0'63,"-1"0"-48,1 0 1,65 65-16,-66-65 15,1 0-15,0 66 16,-1-66-16,1 65 16,-1-65-16,1 65 15,0-65-15,65 66 16,-66-66-16,66 65 0,-65 1 16,0-66-16,65 65 0,-66 1 15,66-1-15,-65-65 0,65 66 16,-66-66-16,66 65 0,-65-65 0,0 66 15,65-1 1,-66-65-16,66 66 16,0-1 15,0 0 0,0 1-15,0-1-16,0 1 15,0-1 1,0 1-16,0-1 16,0 1-16,66-66 15,-66 65-15,0 1 16,65-66 62,0 0-78,1 0 16,-1 0-16,1 0 15,-1 0-15,0 0 16,1 0-16,-1 0 16,0 0-16,1 0 0,-1 0 15,1 0-15,-1 0 0,-65-66 16,65 66-16,1-65 31,-1 65-31</inkml:trace>
  <inkml:trace contextRef="#ctx0" brushRef="#br0" timeOffset="6522.97">27198 6416 0,'0'-65'47,"66"65"-31,-1 0-1,-65 131 1,65-131-16,-65 65 0,66 1 15,-66-1-15,65-65 0,-65 66 16,0-1-16,0 1 16,0-1-16,0 1 15,0-1 1,66-65-16,-66 65 31,0 1-31</inkml:trace>
  <inkml:trace contextRef="#ctx0" brushRef="#br0" timeOffset="7160.71">27068 7464 0,'0'-66'0,"65"66"31,0 66-31,1-66 0,-66 65 0,65 1 16,0-1-16,1 1 0,-1-1 0,1 1 15,-1-1-15,0 1 0,1-1 0,-66 0 16,65-65-16,-65 66 0,66-1 0,-1-65 16,0 66-16,1-1 0,-1-65 15,0 0-15,1 0 16,-66 66-1,65-66 32,1 0-15,-1-66-17,-65 1 1</inkml:trace>
  <inkml:trace contextRef="#ctx0" brushRef="#br0" timeOffset="7460.43">28506 6744 0</inkml:trace>
  <inkml:trace contextRef="#ctx0" brushRef="#br0" timeOffset="9060.37">27329 5434 0,'65'0'110,"1"0"-95,-1 0-15,1 0 16,-66 66-16,65-1 0,-65 1 16,0-1-16,65 1 0,-65-1 15,66 66-15,-66-65 0,0-1 0,0 1 16,65 64-16,-65-64 0,0-1 0,66 66 15,-1 0-15,0-65 16,-65-1-16,0 1 0,66-66 0,-66 65 16,65-65-16,-65 66 15,65-1-15,-65 0 32,66 1-32,-1-1 15,-65 1 1,0-1 15,0 1-15,0-1 15,0 1-15,0-1-1,0 1-15,66-1 16,-66 1-1,0-1 1,0 1-16,0-1 16,0 0 15,0 1-31,0-1 16,0 1 15,65-66-31</inkml:trace>
  <inkml:trace contextRef="#ctx0" brushRef="#br0" timeOffset="10173.34">27656 8184 0,'65'0'62,"1"0"-46,-1 0-16,1 0 15,-1 0-15,0 0 16,1 0-16,-1 0 0,0 65 16,1-65-16,-1 0 0,1 66 15,-1-66 1,0 0 0,1 0-16,-1 0 15,0 0 1,1 0 46,-1 0-46,1 0 31,-1-66-32,-65 1 1,65 65 0,-65-66-16,66 1 0,-66-66 15,0 66-15,65-1 0,-65 1 16,0-1-16,65 66 0,-65-65 16,0-1-16,0 1 15,66 65-15,-66-66 0,0 1 16,65 65-16,-65-66 15,0 1 1,0-1 0,0 1 15,0 0 141</inkml:trace>
  <inkml:trace contextRef="#ctx0" brushRef="#br0" timeOffset="16039.25">30467 5173 0,'-65'0'15,"0"0"1,-1 0-16,1 0 16,-1 0-16,1 0 15,0 0-15,-1 0 0,1 0 0,0-66 16,-66 66-16,0 0 0,66 0 0,-1 0 16,-65 0-16,1 0 0,-1-65 0,0 65 15,-65 0-15,65 0 0,1 0 0,-1 0 16,0 0-16,-65 0 0,0 0 0,65 0 15,-65 0-15,65 0 0,0 0 0,1 0 16,-67 0-16,67 0 0,-1 0 0,-65 0 16,0 0-16,65 65 0,66-65 0,-66 0 15,0 66-15,-65-1 0,130 1 16,-64-66-16,-1 65 0,66 0 0,-66-65 16,65 0-16,-64 66 0,64-1 0,-64-65 15,64 66-15,1-1 0,-131-65 0,130 66 16,1-1-16,-66 1 0,0-66 0,66 0 15,0 65-15,-1 1 0,1-66 0,-1 0 16,66 65-16,-65-65 0,0 0 0,-1 66 16,1-66-16,0 65 15,-1-65-15,66 65 0,-65-65 0,65 66 16,-66-66-16,1 65 0,0-65 16,65 131-16,-66-131 0,66 66 15,-65-1-15,0 1 0,65-1 0,-66 66 16,1-65-16,65-1 0,-66 131 15,1-130-15,65-1 0,-65 132 0,-1-132 16,1 66-16,-1 0 0,1-65 0,65-1 16,0 0-16,0 1 0,0-1 0,-65 66 15,-1-65-15,66-1 0,0 1 0,0-1 16,0 1-16,0-1 0,0 1 16,0-1-16,0 0 0,0 66 15,0-65-15,0 65 0,0-66 16,0 1-16,0 65 0,0-66 15,0 66-15,66-65 16,-66-1-16,0 0 0,0 1 0,65-1 16,-65 1-16,65-66 0,-65 65 0,66 1 15,-66-1-15,0 1 0,65-1 16,-65 1-16,0-1 0,66 1 16,-1-1-16,-65 0 15,65 1-15,1-1 16,-1 1-1,-65-1-15,66-65 16,-1 66-16,0-66 0,-65 65 16,66-65-16,-1 66 0,0-1 0,1-65 15,65 66-15,-66-66 16,-65 65-16,131 1 0,-66-66 16,0 65-16,1-65 0,65 66 15,-131-1-15,65-65 0,66 0 0,-66 0 16,1 65-16,64-65 0,-64 0 0,-1 66 15,66-66-15,-66 0 0,1 0 0,64 65 16,1-65-16,-66 66 0,66-66 0,0 0 16,-66 0-16,1 65 0,64-65 0,67 0 15,-67 66-15,1-66 0,65 65 16,-65-65-16,0 0 0,0 0 0,65 0 16,-66 66-16,1-66 0,0 0 0,0 0 15,-1 65-15,1-65 0,0 0 0,0 0 16,-66 0-16,66 0 0,0 0 0,-1 66 15,-64-66-15,-1 0 0,66 0 0,-66 0 16,66 0-16,-66 0 0,66 0 0,-65 0 16,64 0-16,-64 0 0,64 0 0,1 0 15,0 0-15,-66 0 0,1 0 0,130 0 16,-131 0-16,1 0 0,64 0 0,1 0 16,0 0-16,-66 0 0,66 0 0,-66 0 15,66 0-15,0 0 0,0 0 16,-66-66-16,131 66 0,-130 0 0,64-65 15,-64 65-15,-1 0 0,66-66 16,-66 1-16,1 65 0,-1 0 16,0 0-16,-65-66 0,66 66 0,-1 0 15,-65-65-15,66 65 0,-1-66 16,-65 1-16,65 65 0,1 0 0,-66-66 16,65 66-16,0-130 0,1 130 0,-1-66 15,1-65-15,-1 131 0,0-131 0,1 66 16,-1-66-16,-65 0 0,131 65 15,-66-65-15,-65 1 0,0 64 0,66 1 16,-66-66-16,65 0 0,-65 0 0,65 0 16,-65 0-16,66-65 0,-1 65 0,-65 65 15,66-65-15,-1-65 0,-65 130 0,0 1 16,65-1-16,1 1 0,-66 0 0,0-1 16,0 1-16,0-1 15,0 1-15,0-1 0,0-65 16,0 66-16,0-1 15,0 1-15,0-1 0,0 1 0,0 0 16,0-66-16,-66 65 0,1 1 0,0-66 16,-1 65-16,1-65 0,-1 66 15,66-1-15,-130 1 0,64-1 16,66 1-16,-65 0 0,0-1 16,-1 1-16,1-1 0,-66 1 15,131-1-15,-131 1 0,66-1 16,-1 1-16,1 65 0,65-66 0,-65 66 15,-1-65-15,66-1 0,-130 66 0,130-65 16,-131 65-16,65-131 0,1 131 0,-66-131 16,66 66-16,-66 65 0,66-131 0,-1 131 15,-64-66-15,64 1 0,1-1 0,-131 1 16,130-1-16,1 66 0,-66-65 0,66 0 16,-1 65-16,1-66 0,0 1 15,-1 65-15,66-66 0,-130 66 0,64-65 16,1 65-1,65-66-15,-66 66 0,1 0 16,0 0 0,65-65-16,-66 65 15,1 0 1,0 0-16,65-66 0,-66 66 16,1 0-1</inkml:trace>
  <inkml:trace contextRef="#ctx0" brushRef="#br1" timeOffset="24976.83">30663 12635 0,'-65'0'78,"0"0"-47,-66 0-31,66 0 16,-1 0-16,1 0 0,-1 0 0,-64 0 16,64 0-16,-64-65 0,64 65 0,-65 0 15,1-65-15,64 65 0,-65 0 16,-65 0-16,131 0 0,-66-66 0,0 66 16,-65-65-16,66-1 0,-1 66 0,0 0 15,66 0-15,-66 0 0,0 0 0,0 0 16,1-65-16,64 65 0,1 0 0,-131 0 15,65 0-15,66 0 0,-1 0 0,-65 0 16,1 0-16,64 0 0,-64 0 0,64 0 16,-65 0-16,1 0 0,64 0 0,-64-66 15,-1 66-15,65 0 0,1 0 16,0 0-16,-1 0 0,1 0 0,-1 0 16,1 0-16,0 0 0,-1 0 0,1 0 15,-66 0-15,66 0 0,-1 0 16,1 0-16,-66 0 0,66 0 15,0 0-15,-66 0 0,65 0 0,1 0 16,0 0-16,-66 0 0,66 0 16,-66 0-16,0 0 0,66 0 15,-1 0-15,1 0 16,-1 0-16,1 0 0,0 0 16,-1 66-1,1-66-15,0 0 0,65 65 0,-66-65 16,1 0-16,-1 66 0,1-66 15,0 0-15,-1 65 0,1 1 0,0-66 16,-1 0-16,66 65 0,-131-65 0,66 65 16,65 1-16,-65-1 15,-1-65-15,66 66 0,-65-66 16,65 65-16,-66-65 0,66 66 0,-130-1 16,130 1-16,-66-66 0,66 65 15,0 1-15,-65-66 0,65 65 0,0 1 16,-65-1-16,65 0 0,0 1 15,0-1-15,0 1 16,0-1-16,0 1 0,0-1 16,0 1-16,0-1 15,0 1-15,0-1 16,0 1-16,65-1 0,-65 1 0,65-1 16,1 0-16,-1 1 0,0-1 15,66 1-15,0 65 16,-66-131-16,1 65 0,65 1 0,-66-66 15,0 131-15,66-131 0,-66 65 0,66 1 16,-65-66-16,64 65 0,-64-65 0,64 0 16,-64 131-16,65-131 0,-1 0 0,-64 65 15,65 1-15,-66-66 0,131 0 0,-131 65 16,66-65-16,0 66 0,0-66 16,130 65-16,-130-65 0,65 0 0,0 0 0,0 66 15,66-66-15,-66 0 0,66 65 16,-66-65-16,65 0 0,1 0 0,-1 0 15,1 0-15,65 0 0,-66 0 0,1 0 16,-1 0-16,-65 0 0,0 0 0,1 0 16,-1 0-16,0 0 0,0 0 0,-65 0 15,65 0-15,0 0 0,-65 0 0,65 0 16,-65 0-16,0 0 0,-1 0 0,-64 0 16,-1 0-16,66-65 0,-66 65 0,1 0 15,-1-66-15,0 66 16,1 0-16,-1 0 15,-65-65-15,65 65 16,-65-66 0,66 66-16,-1-65 15,-65-1 1,0 1 0,0-1-16,0 1 15,0 0-15,0-1 16,0 1-1,0-1-15,0 1 0,-65-1 16,-1-65-16,1 66 0,65-1 16,-65 1-16,-1 65 0,1-131 15,-66 66-15,131-1 0,-131 1 0,131-1 0,-130-65 16,64 0-16,-64 131 16,64-131-16,1 131 0,-1-65 0,1-1 15,0 1-15,-1-1 0,-65 1 0,66 0 16,0-1-16,-1 1 0,1 65 0,65-66 15,-65 66-15,-1 0 0,1-65 16,-66-1-16,66 66 16,65-65-16,-66 65 0,66-66 15,-130 66-15,64 0 0,66-65 16,-65 65-16,65-66 0,-66 66 16,1 0-16,0-65 31,-1 65-16,1 0 17,-1 0-32</inkml:trace>
  <inkml:trace contextRef="#ctx0" brushRef="#br1" timeOffset="31812.04">25302 17283 0,'0'66'31,"66"-1"16,64-65-32,-64 0-15,-1 0 0,1 0 0,64 0 16,-64 66-16,65-66 0,-1 0 0,1 0 16,0 0-16,0 0 0,-1 65 15,66-65-15,-65 66 0,65-66 0,-130 0 0,64 65 16,1-65-16,0 0 0,65 66 0,-65-66 16,0 0-16,-1 65 0,-64-65 15,130 66-15,-65-66 0,-1 0 0,1 0 16,0 0-16,0 0 0,-1 0 0,1 0 15,-65 0-15,-1 0 0,0 0 0,1 0 16,-1 0-16,1 0 0,-1 0 16,0 0-16,1 0 15,-66-66-15,65 1 0,0 65 16,1 0 0,-66-66-16,65 66 0,-65-65 15,66 65 1,-66-66-16,65 1 15,0 65-15,1-66 16,-1 1-16,-65-1 16,65 1-16,1-1 15,-66 1-15,0 0 16,0-1-16,0 1 16,0-1-16,0-65 15,0 66-15,0-1 16,0 1-1,0-1-15,0 1 16,0-1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9-11T07:55:28.0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29290 3340 0,'0'-66'63,"-65"66"-32,0-65-15,-1 65-1,-64 0 1,130-66-16,-66 66 0,-65 0 16,66 0-16,-66 0 0,66-65 15,0 65-15,-66 0 0,0-66 0,66 66 16,-1 0-16,-130 0 0,131-65 0,-1 65 15,-64 0-15,-1 0 0,65 0 0,1 0 16,-66-66-16,66 66 0,0 0 0,-1 0 16,1 0-16,-1 0 0,-64 0 0,64 0 15,-64 0-15,64 0 16,1 0-16,-1 0 0,1 0 0,0 0 16,-1 0-16,1 0 0,-66 0 0,66 0 15,-1 0-15,-64 0 0,64 66 16,-65-66-16,1 0 0,-1 0 0,0 131 0,66-131 15,-66 65-15,-65 1 0,131-66 16,-66 65-16,0 1 0,-65-1 0,65 1 16,0-1-16,66 0 0,-131 1 0,130-66 15,-64 131-15,-1-66 0,0 1 0,0 65 16,66-131-16,-66 65 0,66 1 0,-66-1 16,66 1-16,-1-1 0,-64 66 0,130-66 15,-131 1-15,0-1 0,131 1 16,-65-1-16,-1 1 0,1-1 15,65 1 1,0-1-16,-65-65 0,65 66 0,0-1 16,0 1-1,0-1-15,0 0 0,0 1 16,0-1-16,0 1 16,0-1-16,0 1 0,0 65 15,0-66-15,-66 66 16,66 0-16,0-66 15,0 66-15,-65-65 0,65-1 0,0 66 16,0-65-16,0-1 0,0 66 0,0 0 16,0-66-16,0 1 0,0-1 15,0 66-15,0-65 0,0-1 16,0 1-16,0-1 0,0 1 16,0-1-16,0 1 0,0-1 0,0 1 15,0-1-15,0 0 0,0 1 16,0-1-16,0 1 0,0-1 15,65 1-15,1-66 0,-66 65 0,65 1 16,-65-1-16,65-65 0,1 66 0,-66-1 16,65-65-16,-65 66 0,65-1 0,-65 0 15,66-65-15,-1 66 0,-65-1 16,66 1-16,-66-1 16,65 66-16,0-131 0,-65 131 0,66-131 0,-66 66 15,65-1-15,1 1 0,-66 65 16,65-66-16,-65 0 0,65 1 0,1-1 15,-66 1-15,65 65 0,0-131 16,-65 65-16,66 1 0,-66-1 0,65-65 16,-65 66-16,66-66 15,-1 65-15,0 1 0,-65-1 16,66-65-16,-66 65 0,65-65 16,0 131-16,1-65 0,-1-1 15,1 1-15,-66-1 16,65-65-16,-65 66 0,0-1 15,65-65-15,-65 66 0,66-1 0,-66 1 16,65-66-16,-65 131 0,66-66 16,-66 0-16,0 1 0,65-66 0,-65 65 15,65-65-15,-65 66 0,0-1 16,66 1-16,-1-1 16,0-65-1,1 0-15,-66 66 0,65-66 16,1 0 15,-1 0-31,0 0 16,1 0-16,-1 0 0,66 0 15,-66 65-15,66-65 16,-66 0-16,1 0 0,64 0 0,1 0 16,0 0-16,0 66 0,0-66 0,65 0 15,-66 0-15,1 0 0,65 0 0,0 0 16,-65 0-16,65 0 0,-65 0 0,0 0 15,0 0-15,-66 0 0,66 0 0,-66 0 16,1 0-16,64 0 0,-64 0 0,-1 0 16,0 0-16,1 0 0,-1 0 0,1 0 15,64 0-15,1 0 0,-66 0 16,1 0-16,-1 0 0,1 0 16,-1-66-16,66 66 0,-66-65 15,66 65-15,-66 0 0,1-66 0,64 66 16,-64-65-16,-1 65 0,66-66 0,-66 66 15,1 0-15,64-65 0,-64 65 0,-1-66 16,66 66-16,-66 0 0,1-65 0,64 65 16,-64-66-16,-1 66 0,66 0 0,-66-65 15,1 65-15,65-65 0,-66 65 0,0 0 16,66 0-16,-66-66 0,1 66 0,-1-65 16,1 65-16,-1 0 0,0-66 0,1 66 15,-1 0-15,0-65 0,1 65 16,-66-66-16,65 66 0,1 0 0,-1-65 15,0 65-15,1 0 0,-66-66 0,65 66 16,0-65-16,1-1 16,-1 66-16,1 0 0,-1-65 0,66 65 15,-131-66-15,65 1 0,1 65 16,-66-66-16,130 66 0,-130-65 16,66 65-16,-1-65 0,0-1 15,1 1-15,-1-1 16,-65 1-16,66 65 0,-1-66 15,0 1 1,1-1-16,-66 1 0,65 65 0,0-66 16,1 1-1,-66-1-15,0 1 16,65 65-16,-65-65 0,0-1 16,66 66-16,-66-65 0,65 65 15,-65-66-15,0 1 16,65-1-16,-65 1 15,0-1-15,66 1 0,-66-1 0,0-65 16,65 0-16,-65 66 16,0 0-16,65-1 0,-65 1 0,0-1 15,0-65-15,0 66 16,0-66-16,0 65 0,0-65 16,0 66-16,0-66 0,0 66 15,0-1-15,0 1 16,0-1-16,0-65 0,0 66 15,0-1-15,0 1 0,0-66 0,0 65 16,0-64-16,0 64 16,0-65-16,0 66 0,0-1 15,0 1-15,0-1 0,0 1 16,-65-1-16,65 1 0,0-1 16,-65 1-16,65 0 0,-66-66 15,66 65-15,-65-65 16,0 131-16,65-131 0,-66 131 0,66-65 15,-65-66-15,-1 65 0,66 1 0,-130-66 16,64 66-16,66-66 0,-65 65 16,65 1-16,-65-1 0,-1-65 0,1 0 15,-1 66-15,1 65 0,0-131 16,-1 131-16,1-131 0,0 66 0,-1-1 16,1-65-16,-1 66 0,1-66 0,-66 65 15,131 1-15,-65-1 0,-66 1 16,66 0-16,-1-1 15,1 1-15,0 65 16,-1 0-16,66-66 0,-65 66 16,-1 0-16,66-65 0,-65-1 15,0 66-15,-1-65 0,1 65 16,65-66-16,-65 66 0,-1 0 0,1-65 16,65-1-16,-66 66 0,1-65 0,0-1 15,-1 1-15,1-1 0,0 1 0,-66 0 16,65-1-16,1 1 0,0-1 15,65 1-15,-66 65 0,1 0 0,65-66 16,-66 66-16,1-65 0,0-1 16,-1 66-16,66-65 0,-65 65 15,0 0-15,65-66 16,-66 66-16,1 0 16,-1-65-16,1 65 15,0 0 1,-1 0-16,1 0 15,65-66 1,-65 66 0,-1 0-16,1 0 15,-1 0-15,1 0 16,0 0-16,-66 0 16,65 0-16,1 0 15,0 0 1,-1 0-16,1 0 0,0 0 15,-1 0-15,1 0 16,-66 0-16,66 0 16,-1 0-16,66 66 0,-65-66 15,0 0-15,-1 0 16,1 0-16,65 65 16,-66-65-16,1 0 15,0 0-15,65 66 16,-66-66-1,66 65 1,-65-65-16,65 66 16,0-1-1,0 1-15,0-1 0,-65-65 16,65 66-16,-66-66 0,66 65 0,0 1 16,0-1-16,0 0 15,0 1-15,0-1 16,0 1-1,-65-66 1470,65 65-1470,-66-65 17,1 0 30,0 0-46,-1 0 15,1 0 16,65 66-31</inkml:trace>
  <inkml:trace contextRef="#ctx0" brushRef="#br0" timeOffset="2691.61">12488 10606 0,'-65'0'78,"-1"0"-78,-65 0 16,66 0-16,0 0 16,-1 0-16,1 0 0,0 0 0,-1 0 15,1 0-15,-66 0 0,66 0 0,-1 0 16,-65 0-16,1 0 0,64 0 0,1 0 15,-66 0-15,66 0 0,-66 0 0,66 0 16,-66 0-16,0 0 0,0 0 0,66 0 16,0 0-16,-131 0 0,65 0 0,0 0 15,0 0-15,0 0 0,-65-65 16,66 65-16,-67 0 0,67 0 0,64 0 16,-64 0-16,-1 0 0,0 0 0,0 0 15,-65 0-15,65 0 0,1 0 0,-1 0 16,0 0-16,0 0 0,1 0 0,-67 0 15,1 0-15,0 0 0,65 0 0,-65 0 16,65 0-16,-65 0 0,0 0 0,65 0 16,-65 0-16,66 0 0,-1 0 0,0 0 15,0 0-15,-65 0 0,65 0 0,66 0 16,-66 0-16,66 0 0,-1 0 16,1 0-16,-66 0 0,66 0 0,-66 0 15,66 0-15,-66 0 16,66 0-16,-1 0 0,1 0 15,0 0-15,-1 0 16,1 65 0,-1-65-16,1 0 15,0 0 1,65 66-16,-66-66 16,1 0-16,-1 0 0,1 0 15,65 65-15,-65-65 0,-1 65 16,1-65-16,65 66 0,-131-66 15,66 65-15,-1-65 16,1 0-16,0 66 0,65-1 0,-66-65 16,66 66-16,-65-66 15,65 65-15,-65 1 0,-1-1 0,66 1 16,-65-1-16,65 66 0,-66-65 0,66 64 16,-65 1-16,65 0 0,-65-65 0,65 65 15,0 0-15,0-66 0,-66 66 0,1-66 16,65 66-16,-65 0 0,65-65 15,-66 65-15,66 0 0,-65 0 0,65-66 16,-66 66-16,1 0 0,65 0 0,0-66 16,0 66-16,0 0 0,0-65 0,0-1 15,0 66-15,-65-66 0,65 1 0,0 65 16,0-66-16,0 1 0,0-1 0,0 66 16,0-65-16,0-1 0,0 1 0,0-1 15,0 0-15,0 1 0,0-1 0,0 1 16,0-1-16,0 66 0,65-65 15,-65-1-15,0 1 16,65-66-16,-65 65 0,66 1 16,-1-1-16,1 1 0,-66-1 0,65 0 15,0 1-15,1-1 0,-1 1 0,66-1 0,-131 1 16,131-1-16,-1 66 16,1-65-16,-66-66 0,1 65 15,65 66-15,-66-131 0,66 65 0,-1 1 16,-64-66-16,-1 65 0,1 1 0,-1-66 15,66 65-15,-66-65 0,1 66 0,-1-66 16,0 0-16,1 0 0,64 65 0,1-65 16,-65 66-16,64-66 0,1 0 15,0 65-15,-66 1 0,66-66 0,0 0 0,0 0 16,65 65-16,-66 1 0,67-1 16,-67-65-16,66 66 0,-65-66 0,196 0 15,-131 0-15,0 65 0,66-65 0,-66 65 16,66 1-16,-66-66 0,0 65 0,-65-65 15,65 0-15,0 0 0,65 66 0,-64-66 16,-1 65-16,0-65 0,-65 66 0,65-66 16,0 0-16,0 65 0,-65 1 0,65-66 15,0 65-15,0-65 0,0 0 0,-65 0 16,65 0-16,0 0 0,-65 0 0,131 66 16,-132-66-16,1 65 0,0-65 0,65 0 15,-65 66-15,-66-66 0,131 0 0,-65 0 16,0 0-16,0 0 0,-66 0 0,66 0 15,-1 0-15,-64 0 0,-1 0 16,66 0-16,65 65 0,-65-65 0,0 0 16,-66 0-16,66 0 0,0 0 0,65 0 15,0 0-15,-65 0 0,-1 0 0,1 0 16,0 0-16,65 0 0,-65 0 0,0 0 16,-1 0-16,1 0 0,0 0 0,65 0 15,-65 0-15,-1 0 0,1 0 0,65 0 16,-65 0-16,65 0 0,-65 0 0,0 0 15,0 0-15,-66 0 0,66 0 16,-1 0-16,1 0 0,-65 0 0,64 0 0,1 0 16,-66 0-16,1 0 0,65 0 0,-66 0 15,0 0-15,66-65 0,0 65 16,-66 0-16,1-66 0,64 66 0,1 0 16,0-65-16,0 65 0,-66 0 15,66-66-15,-66 66 0,66 0 0,-66 0 16,1 0-16,-1 0 0,66 0 0,-66 0 15,1 0-15,-1 0 0,0 0 0,1 0 16,65 0-16,-66 0 0,0-65 0,66 65 16,-66 0-16,66 0 0,-65-66 0,130 66 15,-66-65-15,1 65 0,0 0 0,0 0 16,-66 0-16,66 0 0,0 0 0,-66 0 16,66 0-16,0-66 0,-66 66 15,0 0-15,66 0 0,-66 0 0,1 0 16,-1-65-16,131 65 0,-130 0 15,64 0-15,-64 0 0,130 0 16,-131 0-16,1-66 0,65 66 0,-66-65 16,0 65-16,1 0 0,-1 0 0,0 0 15,66 0-15,-65 0 0,-1 0 0,0 0 16,1 0-16,-1 0 0,0 0 16,1 0-16,-1 0 15,1 0 16,-1 0-31</inkml:trace>
  <inkml:trace contextRef="#ctx0" brushRef="#br0" timeOffset="3076.76">24060 12308 0</inkml:trace>
  <inkml:trace contextRef="#ctx0" brushRef="#br0" timeOffset="6177.66">24649 11719 0,'-66'0'32,"1"0"-32,-66 0 0,66 0 15,-1 0-15,1 0 0,-131 0 0,65 0 16,0 0-16,0 0 0,66 0 0,-66 0 15,1 0-15,-1 0 0,0 0 0,66 0 16,-131 65-16,65-65 0,0 0 0,66 0 16,-66 0-16,-65 66 0,130-66 0,-64 65 15,64-65-15,-65 0 0,66 0 0,0 0 16,-1 66-16,1-66 16,65 65-16,-65-65 0,-1 0 0,1 0 15,65 66 1,0-1-1,-66 1-15,66-1 0,0 1 16,0 65-16,-65-1 16,65-64-16,-65-1 0,65 66 0,0-65 15,0-1-15,0 1 0,0 65 0,0 0 16,0-66-16,0 0 0,0 66 0,0-65 16,0 65-16,0-66 0,0 66 0,0 0 15,0-65-15,0 65 0,65-1 0,-65-64 16,0 65-16,131 0 0,-131 0 0,65-66 15,1 66-15,-66-65 0,65-1 16,-65 66-16,0-66 0,65 1 0,1 65 16,-66-66-16,65 1 0,-65 65 0,65 0 15,-65-66-15,66 66 0,-1 0 0,1 0 16,-1-66-16,-65 1 0,65 65 16,1-131-16,-1 131 0,0-131 0,-65 131 15,131-66-15,-131 0 0,66-65 0,-1 131 16,66-131-16,-131 66 0,65-1 0,66 1 15,0 65-15,-66-131 0,0 0 16,1 65-16,65 1 0,-66-1 16,66 1-16,-66-1 0,0 66 0,66-131 15,0 131-15,0-131 0,0 131 0,-1-66 16,1 66-16,0-65 0,0-1 0,-1 1 16,-64-66-16,130 65 0,-65 1 0,-66-66 15,66 65-15,-1-65 0,-64 0 0,-1 0 16,1 0-16,130 0 0,-196 65 0,65-65 15,66 66-15,-66-66 0,1 0 0,-1 0 16,0 0-16,1 0 0,65 0 0,-66 0 16,0 0-16,1 0 0,-1 0 15,0 0-15,1 0 0,-1 0 0,66 0 16,-66 0-16,1 0 16,64 0-16,-64-66 15,-1 66-15,1 0 0,64 0 16,-64 0-16,65 0 0,-66-65 0,131 0 15,-131 65-15,66 0 0,0 0 0,0-66 16,-1 66-16,-64-65 0,65 65 0,-1 0 16,1 0-16,-66 0 0,66 0 0,0-66 15,0 66-15,0 0 0,-1-65 0,1 65 16,0 0-16,0 0 0,65-66 0,-66 66 16,67 0-16,-132 0 0,66 0 0,0-65 15,-1 65-15,1-66 0,-66 66 0,66 0 16,-65-65-16,-1-1 0,66 66 15,-66 0-15,0-65 0,66-1 0,-131 1 0,131 0 16,-66 65-16,1-66 16,-1 1-16,0-1 0,1 66 15,-1-131-15,1 131 0,-1-65 0,0 65 16,-65-66-16,66 1 0,-1 65 0,1-66 16,-1 1-16,-65-1 15,65 66-15,1-65 0,-1-1 16,0 1-16,-65 0 15,66-1-15,-1 66 0,-65-65 0,66 65 16,-66-66-16,0 1 0,65 65 0,0-66 16,-65 1-16,0-1 0,66 66 15,-66-65-15,65 65 16,-65-66-16,65 1 0,-65-1 16,66 66-16,-66-65 0,65 65 15,-65-65 1,66 65-16,-66-66 15,0 1-15,0-1 16,65 66-16,-65-65 16,65 65-16,-65-66 0,0 1 15,66-1-15,-66 1 16,0-1 0,0 1-16,0-1 15,65 1-15,-65-66 16,0 66-16,0-1 0,0 1 15,0-1-15,0-65 0,0 66 16,0-1-16,0-65 16,0 66-16,0-1 0,0 1 0,0-66 15,0 66-15,0-1 0,-65-65 0,65 66 16,-131-66-16,131 0 0,-131 65 0,131 1 16,-65-1-16,-1 1 0,66 0 0,-65-1 15,65 1-15,-65 65 16,65-66-16,-66 66 0,66-65 0,-65 65 15,65-66-15,-65 1 0,65-1 16,-66 66-16,1-65 0,-1-1 16,1 1-16,0-1 0,-1 1 15,66 0-15,-65 65 0,65-66 16,-65 66-16,-1-65 0,1-1 16,65 1-16,-66 65 15,66-66-15,-65 66 0,0 0 16,-1-65-16,-65 65 0,131-66 15,-65 66-15,0-65 0,-1 65 16,1-66-16,0 66 16,-1 0-1,66-65-15,-65 65 0,-1 0 16,66-66-16,-65 66 0,0 0 16,-1 0-16,1-65 15,0 65-15,-1 0 16,1 0-16,-1-65 15,1 65 1,0 0 0,-1 0-16,1 0 15,0 0-15,-1 0 0,1 0 0,-1 0 16,1 0-16,0 0 0,-1 0 0,1 0 0,-1 0 16,1 0-16,0 0 0,-1 0 15,1 0-15,0 0 0,-1 0 0,1 0 16,-1 0-16,1 0 0,-66 0 15,66 0-15,0 0 0,-1 0 0,1 0 16,-66 0-16,66 0 0,-1 0 16,-65 0-16,66 0 0,-66 0 15,66 0-15,0 0 0,-1 0 16,1 0-16,-1 0 0,1 0 0,0 0 16,-1 0-16,-64 0 15,64 0-15,1 0 0,-1 0 16,1 0-16,-66 0 15,66 0-15,0 0 16,-1 0-16,1 0 16,-1 0-16,1 0 15,0 0-15,-1 0 0,1 0 16,-1 0-16,-64 0 16,64 0-16,1 0 15,0 0-15,-1 0 16,1 0-16,-66 0 15,66 0-15,-1 0 0,-64 0 16,64 0 0,1 0-16,-1 0 0,1 0 15,0 0-15,-1 0 16,1 0-16,0 0 0,-1 0 16,1 0-1,-1 0-15,1 0 16,0 0-1,-1 0 1,1 0 250,-1 0-251,1 0 1,0 0-16,-1 0 0,1 0 16,-66 0-16,66 0 15,-66 0-15,66 0 0,-1 0 16,1 0-16,0 0 0,-1 0 0,1 0 0,-1 0 15,1 0-15,0 0 0,-1 0 16,1 0 0</inkml:trace>
  <inkml:trace contextRef="#ctx0" brushRef="#br0" timeOffset="12481.92">27852 3601 0,'-65'0'109,"65"66"-15,0-1-79,0 1-15,0-1 16,0 1-16,0-1 0,0 1 16,0-1-1,0 1 1,0-1-16,0 1 16,0-1-1,0 0 16,0 1 1,0-1-17,0 1 1,0-1 0,0 1-1,0-1 204,65-65-203,1 66 15,-66-1 156,0 1-171,0-1 0,-66-65-1,66 66-15,0-1 31,0 1-31,-65-66 94,65 65-94,-66-65 16,66 65-16,-65-65 15,65 66 1,-65-66-16,-1 0 0,66 65 16,-65-65 15,65 66-15,-66-66-16,1 0 15,0 0-15,-1 65 16,1-65-1,0 0 1,-1 66-16,66-1 16,-65-65-16,-1 0 15,66 66 1,-65-66-16,0 0 16,65 65-16,-66-65 265,66 66-234,-65-1-31,65 1 16,0-1 0,0 0-16,-65-65 0,65 66 15,-66-66 1,66 65-16</inkml:trace>
  <inkml:trace contextRef="#ctx0" brushRef="#br0" timeOffset="24599.28">28566 3241 0,'-49'0'0,"0"0"16,0 0-16,-49 0 16,49 0-16,0 0 15,-1 0 32,1 0-47,0 0 16,0 0-16,0 0 0,0 0 15,0 0-15,-49 0 16,98 49-16,-49-49 0,0 0 0,0 0 16,-1 0-16,1 0 15,0 49-15,49 0 0,-49-49 16,0 0-16,49 50 15,-49-50-15,0 49 16,0-49-16,49 49 16,0 0-16,-49-49 0,49 49 15,0 0-15,0 0 16,0 0-16,0 0 16,0 0-16,0 1 0,49-1 15,0 0-15,-49 0 16,49-49-16,0 49 15,0-49-15,0 0 47,-49 49-31,49-49-16,0 0 31,1 0-31,-1 0 16,0 0-16,0 0 0,0 0 15,49 0-15,-49 0 0,0 0 0,0 0 16,0 0-16,50 0 16,-50 0-16,49 0 15,-49 0-15,0 0 16,0 0-16,0 0 0,0 0 16,-49-49-16,49 49 0,0 0 15,0 0-15,-49-49 16,50 49-16,-50-49 0,49 49 15,0 0-15,0-49 16,0 49-16,0-49 0,0 49 16,-49-50-16,49 50 0,-49-49 15,49 49-15,49-49 0,-98 0 16,49 49-16,1-49 0,-1 49 0,-49-49 16,49 49-16,-49-49 0,49 49 15,0-49-15,0 49 16,-49-49-16,49 49 15</inkml:trace>
  <inkml:trace contextRef="#ctx0" brushRef="#br0" timeOffset="28189.46">27290 6825 0,'0'-49'141,"49"49"-125,-49-49-16,49 0 15,-49-49-15,0 49 0,0-49 16,0-1-16,0 50 16,0 0-16,0 0 0,0 0 0,0 0 15,0 0-15,0 0 16,-49 49-16,49-49 47,-49 49-32,49-50 1,-49 50-16,0 0 16,49-49-1,-49 49 1,49-49-16,-49 49 0,0 0 15,-1 0 1,1 0-16,0 0 16,0 0-1,0 0-15,0 0 0,0 0 16,-49 0-16,49 0 16,0 0-16,0 0 0,-1 0 15,-48 0-15,49 0 16,0 0-16,0 0 0,0 0 15,0 0-15,0 0 16,0 0-16,0 0 16,0 0-16,0 0 15,-1 0 1,1 0-16,0 0 16,49 49-16,-49-49 15,0 0-15,0 0 16,49 49-16,-49-49 0,0 50 15,0-50 1,49 49-16,-49-49 16,49 49-16,-49-49 15,49 49-15,-49 0 16,49 0 0,0 0-1,-50-49-15,50 49 0,-49-49 0,49 49 16,0 0-1,0 1-15,0-1 16,0 0-16,0 0 16,0 0-16,0 0 0,0 0 15,0 0-15,0 0 16,0 0 0,49 1-1,1-50 1,-1 49-1,0 0 1,0-49 0,0 0-1,0 0-15,49 0 16,-49 0-16,0 0 0,49 0 0,-48 0 16,48 0-16,-49 0 0,49 0 0,0 0 15,-49 0-15,49 0 0,-49 0 0,50 0 16,-1 0-16,0 0 0,0 0 15,-49 0-15,49 0 0,-49 0 16,0 0-16,1 0 0,-1 0 16,0-49-16,0 49 15,0 0 1,0 0 15,0 0-31,0 0 16,0-49-16,0 49 15,0 0-15,0 0 16,1-50-16,-1 50 16,0 0-16,0 0 15,0 0-15,-49-49 16,49 0-16,0 49 16,0 0-1,0 0 16,-49-49 1,0 0 15</inkml:trace>
  <inkml:trace contextRef="#ctx0" brushRef="#br0" timeOffset="30710.71">29989 6727 0,'50'0'171,"-50"49"-155,49-49-16,0 0 16,0 0-16,0 0 15,0 0-15,0 0 0,0 0 16,0 0 0,0 0-16,0 0 15,0 0-15,1 0 0,-1 0 16,0 0-16,0 0 15,0 49-15,0-49 0,0 0 16,-49 49-16,49-49 0,0 0 16,0 0-16,-49 50 0,49-50 15,0 0-15,50 0 16,-50 0-16,0 49 0,0-49 0,0 0 16,0 0-16,0 0 15,0 0-15,0 0 16,0 0 15,0 0-31,1 0 16,-1 0-16,0 0 15,0 0-15,0 0 16,0 0 15,-49-49-31,49 49 16,0 0-1,-49-50-15,49 50 16,0 0 0,-49-49 62,49 49-63</inkml:trace>
  <inkml:trace contextRef="#ctx0" brushRef="#br0" timeOffset="33681.07">32051 6678 0,'0'-49'125,"0"0"-109,-49 49-1,0-49 1,0 0-16,0 49 0,0-49 0,-1 49 16,50-50-16,-49 1 0,0 0 15,0 49-15,0 0 0,0-49 16,0 49-16,0-49 16,0 49-16,49-49 15,-49 49 32,0 0 16,0-49-48,-1 49-15,1 0 0,0-49 31,0 49-31,0 0 0,0-49 16,0 49 0,0 0-1,0 0-15,0 0 0,0 0 16,0 0-16,-1 0 0,1 0 16,0 0-16,-49 0 0,0 0 0,0 0 15,0 0-15,-1 0 0,1 0 0,0 0 16,0 0-16,-49 0 0,49 0 0,-1 0 15,1 0-15,49 0 0,-49 0 0,0 49 16,0-49-16,49 0 0,0 0 16,-1 49-16,1-49 62,49 49-46,0 0 15,0 0-31,0 0 16,49 0-16,1 0 31,-50 1-31,49-50 0,0 49 16,0-49-16,-49 49 15,49-49-15,0 0 16,-49 49-16,49-49 0,-49 49 0,49-49 15,0 49-15,0-49 16,0 0-16,-49 49 0,99 0 16,-50-49-16,0 49 0,49 0 0,-49-49 15,0 0-15,49 50 0,-49-50 0,0 0 16,49 49-16,-48-49 0,-1 0 0,0 0 16,0 0-16,0 0 0,0 49 15,49-49-15,-49 0 16,49 0-16,-49 0 15,1 0-15,-1 0 0,0 0 0,0 0 16,0 0-16,0 0 0,0 0 16,0 0-16,0 0 0,0-49 31,0 49 0,0 0-31,1 0 31</inkml:trace>
  <inkml:trace contextRef="#ctx0" brushRef="#br0" timeOffset="35885.33">26063 9820 0,'0'-49'62,"-98"49"-46,49 0-16,-49 0 16,48 0-16,-48 0 0,0 0 0,49 0 0,-49 0 15,49 0-15,-49 0 0,49 0 0,-1 0 16,-48 0-16,49 0 0,0 0 15,0 0-15,0 0 0,0 0 16,0 49-16,0-49 0,0 0 16,49 49-16,-49-49 0,-1 49 0,1-49 15,49 50-15,-49-50 16,49 49-16,-49-49 0,49 49 16,-49-49-16,49 49 15,0 0 1,49 0-16,-49 0 15,49-49-15,0 0 16,-49 49-16,49-49 0,1 49 0,-1-49 16,0 49-16,0-49 0,49 50 0,-49-50 15,0 0-15,98 0 0,-98 49 0,50-49 16,-1 49-16,-49-49 0,0 0 0,0 0 16,49 0-16,-49 0 0,0 0 0,50 0 15,-1 0-15,-49 0 0,0 0 0,49-49 16,0 49-16,0-49 0,0 49 15,-48-50-15,97 50 0,-49-49 0,-49 49 16,0 0-16,49 0 0,0-49 0,-48 49 16,-1 0-16,49 0 0,-49-49 0,49 49 15,0 0-15,-49 0 0,49-49 0,-48 49 16,48 0-16,-49 0 0,0-49 16,0 49-16,0 0 0,0 0 0,0 0 15,-49-49-15,49 49 0,0 0 16,0 0-1,1-49-15,-1 0 16,0 49 0,0 0-1,0-49-15,0 49 94,-49-50 62,-49 50-140,0 0-16,0-49 16,0 0-16,0 49 0,-1 0 0,1-49 15,-49 49-15,49 0 0,0-49 16,-49 0-16,0 49 0,0-49 0,-50 49 15,1-49-15,49 0 0,-49 49 16,-1 0-16,50-49 0,0 49 0,49 0 16,-49 0-16,0-49 0,-1 49 0,1 0 15,0-50-15,0 50 0,0 0 0,49 0 16,0 0-16,0 0 0,-50 0 0,50 0 16,0 0-16,-49 0 0,49 0 15,0 0-15,-49 0 0,49 0 16,0 0-16,0 0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9-11T07:58:28.46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27683 3634 0,'-49'0'16,"-1"0"-16,1 0 16,0 0-16,0 0 0,0 0 15,0 0-15,0 0 0,0 0 16,0 0-16,-49 0 0,49 0 15,-1-49-15,1 49 0,0 0 0,0 0 16,0 0-16,0 0 0,0-49 0,0 49 16,0 0-16,0-49 15,0 0-15,0 49 0,-1 0 16,-48-50-16,49 50 0,0-49 0,-49 49 16,49 0-16,0 0 0,-49-49 0,-50 49 15,50-49-15,49 49 0,-98 0 0,49-49 16,0 49-16,-50 0 0,50-49 0,0 49 15,0-49-15,49 49 0,-49 0 0,49 0 16,-1 0-16,1 0 0,0 0 31,0 0-15,0 0-16,0 0 0,0 0 16,0 0-16,0 0 0,0 0 0,-49 0 15,48 0-15,1 0 0,0 0 16,0 49-16,0-49 0,0 49 0,-49-49 15,49 49-15,-49 0 0,-1 0 16,99 0-16,-49-49 0,0 0 16,49 50-16,-49-50 15,0 49-15,0 0 0,49 0 16,-98-49-16,98 49 0,-49-49 0,0 49 16,49 0-16,-49 0 0,0 49 15,49-48-15,-50-1 0,50 49 16,0-49-16,-49 0 0,49 49 0,-49-49 15,49 0-15,0 50 0,0-50 0,0 0 16,-49 49-16,49-49 0,-49 49 16,49-49-16,0 50 0,0-50 15,0 49-15,0 0 16,0 0-16,0-49 0,0 0 0,0 1 16,0 48-16,0-49 0,0 0 0,0 0 15,0 0-15,0 49 0,-49 1 0,49-1 16,0-49-16,0 49 0,0 0 0,-49 0 15,49 50-15,0-50 0,-49 49 0,49 1 16,0-1-16,-49-49 0,49 0 16,-49 0-16,49 50 0,0-50 0,-49 0 15,0 0-15,0 0 0,49 1 0,0-1 16,-50-49-16,1 49 0,49 0 0,-49-49 16,0 1-16,49-1 0,0 0 0,-49 0 15,49 0-15,-49 0 0,49 0 0,-49 0 16,49 0-16,-49 0 0,0 1 0,0 97 15,0-98-15,0 0 0,-1 49 0,1-49 16,49 50-16,-49-1 0,0-49 16,0 49-16,49 0 0,-49-49 0,49 49 15,-49 1-15,49-50 0,0 0 0,0 0 0,0 49 16,0-49-16,0 0 0,0 50 16,0-50-16,0 49 0,0-49 0,0 49 15,0 0-15,0 1 0,0-1 0,0 0 16,0 0-16,0 0 0,0 50 0,0-99 15,-49 0-15,49 0 0,0 49 0,-49-49 16,49 0-16,0 49 0,-49-48 0,49-1 16,-49 49-16,49-49 0,0 0 0,0 98 15,0-98-15,0 1 0,0 48 0,0-49 16,0 49-16,0-49 0,0 0 0,0 49 16,0-48-16,0-1 0,0 0 0,0 49 15,0-49-15,0 0 0,0 49 16,0-49-16,0 50 0,0-50 15,0 0-15,0 0 0,0 0 0,0 0 16,0 0-16,0 49 0,0-48 16,0 48-16,0-49 0,0 0 15,49 0-15,-49 0 0,0 0 0,0 0 16,0 49-16,0-48 0,0-1 16,0 0-16,0 49 0,0-49 15,0 0-15,0 0 0,0 0 16,0 0-16,0 50 15,0-50-15,0 0 0,0 0 16,0 0-16,0 0 16,0 0-16,0 0 0,0 0 15,0 1-15,0-1 16,0 0-16,0 0 16,0 0-16,0 0 0,49 0 15,-49 0-15,0 0 0,0 50 0,49-50 16,-49 0-16,49 0 0,-49 0 15,0 0-15,0 0 0,49 0 16,0 0-16,-49 0 0,0 1 16,49-1-16,-49 0 15,49 0-15,-49 0 16,49-49-16,-49 49 16,49 0-16,1 0 15,-1 0-15,-49 0 16,49 0-16,0-49 0,-49 50 0,49-50 15,-49 49-15,49 0 0,-49 0 0,98 0 16,-98 0-16,98 0 16,-49 49-16,0-49 0,1 1 15,-1-1-15,0 0 0,49-49 0,-98 49 16,49-49-16,-49 49 0,49 0 16,0-49-16,-49 49 0,49-49 0,-49 49 0,49-49 15,0 49-15,0 0 16,0-49-16,1 50 0,-1-50 0,0 49 15,-49 0-15,49-49 0,0 49 0,0 0 16,0 0-16,0-49 0,0 49 0,0 0 16,0 0-16,0-49 0,-49 49 0,50-49 15,-50 50-15,49-1 0,0-49 16,0 49-16,49 0 0,-98 0 0,49-49 16,0 98-16,0-98 0,0 0 0,0 49 15,50 0-15,-1-49 0,-49 49 16,0-49-16,49 50 0,-49-50 0,49 0 15,0 0-15,1 49 0,-1-49 16,0 0-16,49 49 0,-49-49 0,50 0 0,-50 49 16,49-49-16,-49 49 0,49-49 15,50 49-15,-99-49 0,49 0 0,0 0 16,-48 0-16,48 0 0,-49 0 0,49 0 16,-49 0-16,50 0 0,-50 0 0,0 0 15,49 0-15,-49 0 0,50 0 0,-1 0 16,0 0-16,0 0 0,1 0 0,-50 0 15,49 0-15,-49 0 0,0 0 0,1-49 16,48 49-16,-49 0 0,49 0 0,-49 0 16,1-49-16,48 49 0,-49-49 15,-49 49-15,98-49 0,-49 49 0,1 0 16,-50-49-16,49 49 0,0-50 0,-49 50 16,0 0-16,0 0 0,0 0 0,0 0 15,0 0-15,1 0 16,-1 0-16,0 0 15,-49-49-15,49 49 16,0 0-16,0 0 16,0-49-16,0 0 15,0 49-15,0 0 0,0-49 16,0 49-16,1 0 0,-1-49 16,-49 0-16,98 49 0,-49-49 15,0 0-15,49 0 16,-49-1-16,0 1 0,0 0 15,0 0-15,50 0 0,-50 0 0,0 0 16,49 49-16,-98-49 0,98 0 0,-49 0 16,0-1-16,49 1 0,1-49 0,-1 49 15,-98 0-15,49 49 0,0-49 0,49 0 16,-98 0-16,49 0 16,0-1-16,-49 1 15,49 49-15,-49-49 0,0 0 16,49 49-16,-49-49 15,0 0-15,50 49 16,-50-49-16,0 0 16,49 0-1,-49 0-15,49-1 0,-49 1 16,0 0-16,0 0 16,49 0-16,-49 0 0,0 0 15,49 0-15,-49 0 16,0 0-16,0 0 15,0-1-15,49 50 0,-49-49 0,0 0 16,49 0-16,-49 0 16,0 0-16,49 0 0,-49 0 15,0 0-15,0 0 0,0-1 0,0 1 16,49 49-16,-49-98 0,0 49 16,49 0-16,-49 0 0,0-49 0,0 49 15,0-50-15,0 50 0,0 0 16,49-49-16,0 0 0,-49 49 0,0-50 15,0 1-15,0 0 0,0 0 0,0 0 16,0 49-16,0-50 0,0 1 0,0-49 16,0 49-16,0 0 0,0-1 0,0 1 15,0 0-15,0 0 0,0-50 0,0 50 16,-49 0-16,49-49 0,0 49 0,-49-1 16,49 1-16,0-49 0,-49 49 15,49-1-15,0 1 0,0 49 0,0-98 16,0 49-16,-49 49 0,49-50 0,0 50 15,0-98-15,0 98 0,0 0 0,0-49 16,0-1-16,0 50 0,0 0 0,0 0 16,0-49-16,0 49 0,0 0 0,0-49 15,0 48-15,0-48 0,0 49 16,0 0-16,0 0 16,0 0-16,-49 49 0,49-49 0,0 0 15,0 0-15,-49-1 16,49 1-16,-49 0 0,49 0 15,0 0-15,0 0 0,0 0 16,0 0-16,0 0 0,0 0 0,0-1 16,0 1-16,-49 0 0,49 0 0,0-49 15,0 49-15,0 0 16,0 0-16,-49 0 0,49 0 16,-49-1-16,49 1 0,0 0 15,0 0-15,-49 0 0,49-49 0,0 0 16,0 49-16,-50-50 0,50 1 0,0 49 15,0-49-15,0 49 0,0-49 0,0 48 16,0 1-16,0-49 0,0 49 16,0 0-16,0 0 0,0 0 15,0 0-15,0 0 0,0-50 0,0 50 16,0 0-16,0 0 16,0 0-16,0 0 0,0 0 15,0 0-15,50 0 16,-50-1-16,0 1 15,0 0-15,0 0 0,0 0 16,0 0-16,0 0 0,0 0 16,0 0-16,0 0 0,0 0 0,0-1 15,0 1-15,0 0 0,0 0 0,0 0 16,0 0-16,0 0 0,0 0 16,0 0-16,0 0 0,0-1 0,0 1 15,0 0-15,0 0 0,0 0 0,0 0 16,0 0-16,0 0 0,-50-49 0,50 48 15,0-48-15,-49 98 0,49-49 16,0-49-16,-49 98 0,49-49 0,0 0 16,-49 0-16,49 0 15,-49 49-15,49-50 0,-49 1 16,0 0-16,0 0 0,0 0 16,0 0-16,0 0 15,0 0 1,-1 0-16,1 0 0,0-1 15,0 1-15,0 0 0,0 0 16,0 0-16,49 0 0,-49 49 16,0-49-16,0 0 0,0 49 15,0-49-15,49 0 0,-50 49 0,1-49 16,0 49-16,0-50 0,49 1 0,-49 49 16,0-49-16,0 49 0,0-49 15,0 0-15,-49 49 0,98-49 0,-49 49 16,-50 0-16,99-49 0,-49 0 0,-49 49 15,49-49-15,-49 0 0,49 49 0,0-50 16,0 1-16,0 49 0,-1 0 16,-48-49-16,49 0 0,0 49 0,-49 0 15,49-49-15,-49 0 0,0 49 0,-1-49 16,1 0-16,0 0 0,-49 0 0,98 49 16,0-50-16,-49 1 0,48 49 0,1-49 15,-49 49-15,49 0 0,0 0 16,0 0-16,49-49 0,-49 49 0,49-49 15,-49 49-15,0 0 16,0 0-16,0-49 0,-1 49 16,1 0-16,0 0 15,0 0-15,0-49 16,0 49 0,0 0-16,0 0 31,0 0-31,0 0 15,0 0-15,0-49 0,-1 49 16,1 0-16,-49 0 0,49 0 0,0 0 16,0 0-16,-49 0 0,49 0 15,-49 0-15,48 0 0,1-49 0,0 49 16,0 0-16,0 0 0,0 0 16,0 0-16,0 0 15,0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9-11T07:58:44.0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19829 8347 0,'0'-49'62,"-49"49"-46,0 0-16,0 0 15,0 0 1,0 0-16,0 0 0,0 0 0,0 0 16,0 0-16,0 0 0,0 0 15,-50-49-15,1 49 0,49-49 0,-49 49 0,49 0 16,-49 0-16,0 0 0,49-49 0,-50 49 16,1-49-16,49 49 0,-49 0 0,0 0 15,0 0-15,-1-49 0,50 49 0,-49-49 16,0 49-16,49 0 0,0 0 15,-49 0-15,0-49 0,48 49 0,1-50 16,0 50-16,-49 0 0,0 0 16,49 0-16,0-49 0,0 49 0,0 0 15,0 0-15,-1 0 0,1 0 16,0 0-16,49-49 0,-49 49 16,0 0-16,-49 0 15,49 0-15,0 0 0,0 0 16,0 0-16,0 0 0,-1 0 15,1-49-15,0 49 16,0 0-16,0 0 0,0 0 0,0 0 16,0 0-16,0 0 15,0 0-15,0 0 0,0 0 16,0 0-16,-50 0 16,50 0-16,-49 0 15,49 0-15,-49 0 0,49 0 16,-49 0-16,49 0 15,-1 0-15,1 0 16,0 0-16,0 0 0,0 0 16,0 0-16,0 0 15,0 0-15,0 0 0,0 0 0,0 0 16,0 0-16,49 49 16,-50-49-16,1 49 0,-49-49 15,49 0-15,0 0 0,0 0 16,0 49-16,-49-49 0,0 0 15,48 50-15,50-1 0,-98-49 16,49 49-16,0-49 0,0 0 16,0 49-16,-49 0 0,49-49 15,0 0-15,0 0 16,-1 49-16,1-49 0,0 0 16,49 49-16,-49 0 0,0-49 0,0 0 15,0 49-15,0-49 16,49 49-16,-49-49 0,-49 50 15,98-1-15,-99-49 0,99 49 0,-49-49 16,-49 0-16,49 49 0,0 0 0,-49 0 16,49-49-16,-49 49 0,49 0 0,0 0 15,-50 0-15,50-49 0,0 0 0,-49 50 16,49-1-16,0-49 0,-49 49 0,49 0 16,-50-49-16,99 49 0,-49-49 15,0 49-15,-49 0 0,49-49 16,0 0-16,0 49 0,0 0 15,-49-49-15,49 49 0,-50 1 0,50-1 16,0 0-16,0-49 0,0 49 0,0 0 16,0-49-16,0 49 0,-49 0 15,98 0-15,-49-49 0,-1 0 0,1 49 16,0 0-16,0-49 16,-49 49-16,98 1 15,-49-50-15,49 49 0,-49-49 16,0 0-16,49 49 0,-49-49 15,49 49-15,0 0 0,-49-49 0,49 49 16,-49-49-16,49 49 0,-50-49 16,50 49-16,0 0 15,-49-49-15,49 49 0,-49-49 0,49 50 16,-49-50-16,49 49 0,-49 0 0,0 0 16,49 0-16,0 0 15,-49 0-15,49 0 0,-49 0 0,49 0 16,0 1-16,-49-1 0,49 0 15,0 0-15,0 0 0,0 0 16,0 0-16,0 0 0,0 0 16,0 0-16,-49 50 0,49-50 15,0 0-15,0 0 0,-49 49 0,49 0 16,0 0-16,0 1 0,0-1 16,0 0-16,0 0 0,0 50 0,0-50 15,0 0-15,0 0 0,0 0 0,0 50 16,0-50-16,0 0 0,0 0 0,0-49 15,0 50-15,0-1 0,0-49 0,0 0 16,0 0-16,0 49 0,0-49 0,0 0 16,0 50-16,0-1 0,0-49 0,0 0 15,0 49-15,0 0 0,0-49 0,0 1 16,0 48-16,0 0 0,0-49 0,0 0 16,0 49-16,0 1 0,0-50 15,49 0-15,-49 49 0,0-49 0,49 0 16,-49 0-16,49-49 0,-49 98 0,0-48 15,49-50-15,-49 49 0,0 0 16,0 0-16,0 0 16,49-49-16,-49 49 0,0 0 0,0 0 15,0 0 1,0 0-16,0 1 0,0-1 0,49-49 16,-49 49-16,0 0 0,0 0 0,49 49 15,-49-49-15,0 0 0,49 0 16,-49 1-16,0-1 0,49-49 0,-49 49 15,0 0-15,49 0 0,-49 49 16,0-49-16,50 0 0,-50 0 0,49 0 16,-49 1-16,0-1 0,49 0 15,-49 0-15,0 0 0,49-49 16,0 0-16,-49 49 0,0 0 16,49 0-16,-49 0 15,49-49-15,-49 49 0,49-49 16,0 50-16,-49-1 15,49-49-15,-49 49 0,49-49 16,-49 49-16,49-49 0,1 49 16,-50 0-16,49-49 0,-49 49 15,49-49-15,0 49 16,0-49-16,0 49 16,-49 0-16,49-49 0,0 50 15,0-1 1,0-49-1,-49 49-15,49 0 16,-49 0-16,49-49 16,-49 49-16,50-49 0,-1 0 15,0 0-15,-49 49 0,49-49 16,0 0-16,0 49 16,-49 0-16,49-49 15,0 0-15,-49 49 0,49-49 16,0 50-16,0-50 15,0 49-15,-49 0 16,50-49-16,-1 0 0,0 49 16,0-49-16,0 0 15,0 49-15,0-49 0,0 49 16,0-49-16,0 49 16,0-49-16,0 0 0,1 49 0,-1-49 15,0 49-15,49-49 0,-49 0 0,0 49 16,49-49-16,-49 50 0,0-50 15,0 0-15,0 0 0,-49 49 16,50-49-16,48 0 0,-49 0 16,49 0-16,-49 0 15,0 0-15,0 0 0,0 49 0,49-49 16,-48 0-16,48 0 16,-49 0-16,0 0 0,0 0 0,0 0 15,0 0-15,0 0 0,0 0 0,0 0 16,50 0-16,-50 0 0,0 0 0,0 0 15,0 0-15,0 0 0,0 0 0,0 0 16,0 0-16,0 0 0,0 0 0,0 0 16,1 0-16,-1 0 0,0 0 0,0 0 15,0 0-15,0 0 0,0 0 16,0 0-16,0 0 0,0 0 16,0 0-16,0 0 15,1 0-15,-1 0 0,0 0 0,0 0 16,49 0-16,-49 0 15,0 0-15,0 0 0,0 0 0,0 0 16,0 0-16,1 0 0,48 0 0,-49 0 16,0 0-16,49 0 0,-49 0 15,49 0-15,-49 0 0,0 0 0,50 0 16,-50 0-16,0 0 0,0 0 0,49 0 16,0 0-16,-49 0 0,49 0 0,1 0 15,48 0-15,-49 0 0,0 0 0,-49 0 16,49 0-16,1-49 0,48 49 15,0 0-15,-49 0 0,0-49 0,50 49 16,-50-50-16,0 50 0,0 0 0,49-49 16,-48 49-16,-1 0 0,0 0 0,0 0 15,0 0-15,49 0 0,-97-49 0,97 49 16,-98 0-16,49-49 0,49 49 0,-49-49 16,1 49-16,-50 0 0,49 0 0,0 0 15,0 0-15,-49-49 0,0 49 0,49-49 16,-48 49-16,-1 0 0,0 0 0,0 0 15,0 0-15,49-49 0,0 49 16,-49-49-16,0 49 0,0 0 0,50 0 16,-50-49-1,0 49-15,0 0 0,0 0 0,0 0 16,0-50-16,0 50 0,0 0 0,0-49 16,0 49-16,1 0 0,48 0 0,-49 0 15,49 0-15,-49-49 0,0 49 0,0 0 16,0 0-16,0 0 0,-49-49 0,99 49 15,-50 0-15,0 0 0,0 0 16,0 0-16,0 0 0,0 0 16,0 0-16,49-49 0,-49 49 0,0 0 15,50 0-15,-50 0 0,49 0 16,0 0-16,-49 0 0,49 0 16,-49 0-16,49 0 15,-48 0-15,-1 0 0,0 0 0,49 0 16,-49 0-16,0 0 0,49 0 0,-49 0 15,0 0-15,0 0 0,50 0 0,-1 0 16,-49 0-16,0 0 0,49 0 0,-49 0 16,0 0-16,49 0 0,-48 0 15,-1 0-15,49 0 0,0 0 0,0 0 16,-49 0-16,0 0 0,0 0 0,0 0 16,1 0-16,48 0 0,-49 49 0,0-49 15,49 0-15,-49 49 0,0 0 0,0-49 16,49 0-16,-48 49 0,-1-49 0,0 50 15,0-50-15,0 0 0,0 0 0,0 0 16,0 0-16,0 49 0,49 0 0,-49-49 16,0 0-16,1 0 0,-1 0 15,0 0-15,0 0 16,0 0-16,0 0 16,49 0-16,-98 49 0,49-49 15,49 0-15,-49 0 0,1 0 0,48 0 16,-49 49-16,0-49 0,0 0 15,0 0-15,0 0 0,0 0 0,0 0 16,0 0-16,50 0 0,-50 0 0,49 0 16,-49 0-16,49 0 0,0 0 0,-49 0 15,0 0-15,50 0 0,-1 0 0,-49 0 16,0 0-16,49 0 0,-49 0 0,49 0 16,0 0-16,1 0 0,-1 0 0,49 0 15,-49 0-15,-49 0 0,0 0 0,50 0 16,-1 0-16,-49-49 0,49 49 0,0-49 15,0 49-15,-49 0 0,49-49 0,-48 49 16,-1-49-16,0 49 0,49 0 0,-49 0 16,0 0-16,-49-50 0,49 50 15,0-49-15,0 49 16,0 0-16,-49-49 16,49 49-16,1 0 15,-1-49-15,0 0 16,-49 0-16,49 49 0,0 0 0,0-49 15,0 49-15,0 0 0,0-49 16,0 49-16,-49-49 0,49 0 16,0 49-16,1-50 0,-1 1 15,0 0-15,0 49 0,-49-49 0,49 49 16,-49-49-16,49 49 0,-49-49 0,98 0 16,-49 0-16,-49 0 15,49 49-15,-49-49 16,49-1-16,0 1 0,-49 0 15,50 0-15,-50 0 0,49 49 16,0-49-16,0-49 0,0 98 16,0-49-16,-49 0 0,98-50 0,-49 50 15,0 0-15,49-49 0,-48 49 0,48-49 16,0 49-16,-98 0 0,49-1 16,0 1-16,0 49 15,-49-49-15,0 0 0,49 49 0,-49-49 16,49 0-16,-49 0 0,49 0 0,0 49 15,-49-49-15,50 0 0,-50-1 0,49 50 16,-49-49-16,49 49 0,-49-49 0,0 0 16,0 0-16,49 49 0,-49-49 15,0 0-15,0 0 0,0 0 16,0 0-16,0-1 16,0 1-16,0-49 0,0 49 15,0 0-15,0 0 0,0 0 16,0 0-16,0 0 0,0-1 15,0 1-15,0-49 16,0 49-16,0 0 16,0 0-16,0 0 0,0-49 0,0-1 15,0 50-15,0 0 0,0-98 0,0 98 16,0-49-16,0 49 0,0-50 0,0 50 16,0 0-16,-49-49 0,49 49 0,-49-49 15,49 49-15,0-50 0,0-48 0,0 98 16,0-49-16,-49 49 0,49-50 0,-50 50 15,50 0-15,0 0 0,-49 0 0,0-49 16,49 49-16,0 0 0,-49-50 0,0 99 16,49-49-16,-49-49 0,0 49 15,49-49-15,-49 49 0,0 0 0,49-50 0,-49 50 16,0 0-16,0-49 0,-1 49 16,50 0-16,-49-49 0,0 49 0,0-50 15,0 50-15,0 0 0,49-49 0,-98 49 16,98-49-16,-98 49 0,49 0 0,-50-50 15,50 50-15,-49-49 0,0 0 0,0 49 16,0-99-16,-50 50 0,50 0 0,0 0 16,0 49-16,0-99 0,0 99 0,-1-49 15,-48 49-15,98-49 0,-49 49 0,-49-49 16,98 98-16,-50-99 0,1 99 0,0-98 16,0 49-16,0 0 0,0-49 15,0 49-15,-1-49 0,-48 48 0,0-48 0,49 98 16,0-49-16,-1 0 0,1 0 15,-49 0-15,49 0 0,0 49 0,-1-49 16,1 0-16,-49-1 0,49 1 0,49 0 16,-49 0-16,-50 49 0,99 0 0,-49-49 15,49 0-15,-49 49 0,49 0 0,0 0 16,-49 0-16,48 0 0,1 0 0,-49 0 16,0 0-16,49 0 0,0-49 0,-49 49 15,0 0-15,48 0 0,1 0 0,-49 0 16,49 0-16,-49 0 0,49 0 0,0 0 15,-98 0-15,48 0 0,1 0 0,49 0 16,-49 0-16,0 0 0,-49 0 16,48 0-16,-48 0 0,49 0 0,0 0 15,0 0-15,-50-49 0,50 49 0,-49-49 16,0 49-16,0 0 0,48 0 0,-48-49 16,49 49-16,-49-50 0,49 1 0,-50 49 15,50 0-15,0 0 0,-49 0 0,49-49 16,-1 49-16,1 0 0,0 0 0,0 0 15,0 0-15,49 0 0,-49 0 0,48 0 16,-48 0-16,-49 0 0,98 0 0,-49 0 16,49 0-16,-49 0 0,-1 0 15,50 0-15,0 0 0,-49 0 0,49 0 16,-49 0-16,49 0 16,0 0-16,0 0 0,-1 0 0,1 0 15,0 0-15,-49 0 0,49 0 0,0 0 16,0 0-16,0 0 0,0 0 0,0 0 15,-50 0-15,50 0 16,0 0-16,0 0 16,0 49-1,0-49 1,0 0 0,0 0-1,0 0-15,0 0 0,0 0 16,0 0-1,-1 0-15,50 49 32,-49-49-17,0 0 1,0 0 0,0 0-16,0 0 15,0 0 1,0 0-1,49 50 1,-49-50-16,0 0 31,49 49-31,-49-49 16</inkml:trace>
  <inkml:trace contextRef="#ctx0" brushRef="#br0" timeOffset="14554.87">9031 6776 0,'0'-49'125,"50"49"-125,-1 0 15,0 0-15,0 0 16,0 0-16,-49-49 16,49 49-16,-49-49 265,49 49-265,-49-49 16,0 0-1,0 0 1,0 0 437,0-1-437,49 50-16,0-49 15,-49 0 1,49 49 0,-49-49-1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2C0B4-2D93-4A31-BB56-3BAC7CD78F25}" type="datetimeFigureOut">
              <a:rPr lang="vi-VN" smtClean="0"/>
              <a:t>11/09/2023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D2E8C-D3E7-411A-8E83-9DABE5F890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429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D2E8C-D3E7-411A-8E83-9DABE5F890AA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37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D2E8C-D3E7-411A-8E83-9DABE5F890AA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067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62594-C85B-F716-0BAC-D49188BB76D2}"/>
              </a:ext>
            </a:extLst>
          </p:cNvPr>
          <p:cNvSpPr/>
          <p:nvPr userDrawn="1"/>
        </p:nvSpPr>
        <p:spPr>
          <a:xfrm>
            <a:off x="0" y="0"/>
            <a:ext cx="12192000" cy="1066800"/>
          </a:xfrm>
          <a:prstGeom prst="rect">
            <a:avLst/>
          </a:prstGeom>
          <a:gradFill flip="none" rotWithShape="1">
            <a:gsLst>
              <a:gs pos="0">
                <a:srgbClr val="0D426C">
                  <a:shade val="30000"/>
                  <a:satMod val="115000"/>
                </a:srgbClr>
              </a:gs>
              <a:gs pos="50000">
                <a:srgbClr val="0D426C">
                  <a:shade val="67500"/>
                  <a:satMod val="115000"/>
                </a:srgbClr>
              </a:gs>
              <a:gs pos="100000">
                <a:srgbClr val="0D426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A673-6844-841D-5781-C409D0280514}"/>
              </a:ext>
            </a:extLst>
          </p:cNvPr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0D42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91.png"/><Relationship Id="rId21" Type="http://schemas.openxmlformats.org/officeDocument/2006/relationships/image" Target="../media/image12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109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32.png"/><Relationship Id="rId21" Type="http://schemas.openxmlformats.org/officeDocument/2006/relationships/customXml" Target="../ink/ink4.xml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31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3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customXml" Target="../ink/ink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7.png"/><Relationship Id="rId11" Type="http://schemas.openxmlformats.org/officeDocument/2006/relationships/image" Target="../media/image181.png"/><Relationship Id="rId5" Type="http://schemas.openxmlformats.org/officeDocument/2006/relationships/image" Target="../media/image176.png"/><Relationship Id="rId10" Type="http://schemas.openxmlformats.org/officeDocument/2006/relationships/customXml" Target="../ink/ink6.xml"/><Relationship Id="rId4" Type="http://schemas.openxmlformats.org/officeDocument/2006/relationships/image" Target="../media/image175.png"/><Relationship Id="rId9" Type="http://schemas.openxmlformats.org/officeDocument/2006/relationships/image" Target="../media/image180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4.png"/><Relationship Id="rId10" Type="http://schemas.openxmlformats.org/officeDocument/2006/relationships/image" Target="../media/image190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customXml" Target="../ink/ink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1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9D157683-482F-553F-7D53-E86B51CC1CB4}"/>
              </a:ext>
            </a:extLst>
          </p:cNvPr>
          <p:cNvSpPr/>
          <p:nvPr/>
        </p:nvSpPr>
        <p:spPr>
          <a:xfrm>
            <a:off x="6927954" y="1400400"/>
            <a:ext cx="5132775" cy="5019397"/>
          </a:xfrm>
          <a:prstGeom prst="rect">
            <a:avLst/>
          </a:prstGeom>
          <a:blipFill>
            <a:blip r:embed="rId2" cstate="print">
              <a:alphaModFix amt="70000"/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5BD3F-4B28-5605-2044-198C09F67C5A}"/>
              </a:ext>
            </a:extLst>
          </p:cNvPr>
          <p:cNvSpPr txBox="1"/>
          <p:nvPr/>
        </p:nvSpPr>
        <p:spPr>
          <a:xfrm>
            <a:off x="533400" y="1077406"/>
            <a:ext cx="7086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3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 HỌC </a:t>
            </a:r>
          </a:p>
          <a:p>
            <a:pPr algn="ctr"/>
            <a:r>
              <a:rPr lang="en-US" sz="73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DỮ LIỆU</a:t>
            </a:r>
            <a:endParaRPr lang="vi-VN" sz="73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0EA61-30C6-595A-EF76-506552632872}"/>
              </a:ext>
            </a:extLst>
          </p:cNvPr>
          <p:cNvSpPr txBox="1"/>
          <p:nvPr/>
        </p:nvSpPr>
        <p:spPr>
          <a:xfrm>
            <a:off x="131271" y="3644155"/>
            <a:ext cx="9256573" cy="1813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 lượng: 45 tiết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thức thi: Trắc nghiệm và tự luận</a:t>
            </a:r>
            <a:endParaRPr lang="vi-VN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3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795272" y="1068324"/>
            <a:ext cx="8601456" cy="535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62837" y="243915"/>
            <a:ext cx="95481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4" dirty="0">
                <a:solidFill>
                  <a:srgbClr val="FFFFFF"/>
                </a:solidFill>
                <a:latin typeface="Tahoma"/>
                <a:cs typeface="Tahoma"/>
              </a:rPr>
              <a:t>Mô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8677" y="243915"/>
            <a:ext cx="135217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hình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2662" y="243915"/>
            <a:ext cx="756538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4" dirty="0">
                <a:solidFill>
                  <a:srgbClr val="FFFFFF"/>
                </a:solidFill>
                <a:latin typeface="Tahoma"/>
                <a:cs typeface="Tahoma"/>
              </a:rPr>
              <a:t>cơ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3430" y="243915"/>
            <a:ext cx="748010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sở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5308" y="243915"/>
            <a:ext cx="86036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dữ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9708" y="243915"/>
            <a:ext cx="1137304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liệu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8682" y="243915"/>
            <a:ext cx="1028798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tập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0722" y="243915"/>
            <a:ext cx="1652308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trung</a:t>
            </a:r>
            <a:endParaRPr sz="440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39C122-C5ED-72B9-E0A8-F677766D2C1A}"/>
                  </a:ext>
                </a:extLst>
              </p14:cNvPr>
              <p14:cNvContentPartPr/>
              <p14:nvPr/>
            </p14:nvContentPartPr>
            <p14:xfrm>
              <a:off x="7367040" y="1037160"/>
              <a:ext cx="4519440" cy="509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39C122-C5ED-72B9-E0A8-F677766D2C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7680" y="1027800"/>
                <a:ext cx="4538160" cy="510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446520"/>
            <a:ext cx="12192000" cy="411478"/>
          </a:xfrm>
          <a:custGeom>
            <a:avLst/>
            <a:gdLst/>
            <a:ahLst/>
            <a:cxnLst/>
            <a:rect l="l" t="t" r="r" b="b"/>
            <a:pathLst>
              <a:path w="12192000" h="411478">
                <a:moveTo>
                  <a:pt x="12192000" y="411478"/>
                </a:moveTo>
                <a:lnTo>
                  <a:pt x="0" y="411478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1147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3692" y="3026664"/>
            <a:ext cx="3404616" cy="340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E357D-4A26-CCD3-EE4C-9AFA5667A5AA}"/>
              </a:ext>
            </a:extLst>
          </p:cNvPr>
          <p:cNvSpPr txBox="1"/>
          <p:nvPr/>
        </p:nvSpPr>
        <p:spPr>
          <a:xfrm>
            <a:off x="694521" y="1849047"/>
            <a:ext cx="10802957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3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 đặc tính cơ bản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042404" y="1879091"/>
            <a:ext cx="5065776" cy="454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60678" y="195528"/>
            <a:ext cx="2007028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Những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9983" y="195528"/>
            <a:ext cx="2369546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đặc tính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1873" y="195528"/>
            <a:ext cx="1097034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của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2493" y="195528"/>
            <a:ext cx="1580483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CSDL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235236"/>
            <a:ext cx="660310" cy="4451985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 marR="317">
              <a:lnSpc>
                <a:spcPts val="4665"/>
              </a:lnSpc>
            </a:pPr>
            <a:r>
              <a:rPr sz="4800" dirty="0">
                <a:latin typeface="MS PGothic"/>
                <a:cs typeface="MS PGothic"/>
              </a:rPr>
              <a:t>❖</a:t>
            </a:r>
            <a:endParaRPr sz="4800">
              <a:latin typeface="MS PGothic"/>
              <a:cs typeface="MS PGothic"/>
            </a:endParaRPr>
          </a:p>
          <a:p>
            <a:pPr marL="12700" marR="0">
              <a:lnSpc>
                <a:spcPct val="107747"/>
              </a:lnSpc>
              <a:spcBef>
                <a:spcPts val="1072"/>
              </a:spcBef>
            </a:pPr>
            <a:r>
              <a:rPr sz="4800" dirty="0">
                <a:latin typeface="MS PGothic"/>
                <a:cs typeface="MS PGothic"/>
              </a:rPr>
              <a:t>❖</a:t>
            </a:r>
            <a:endParaRPr sz="4800">
              <a:latin typeface="MS PGothic"/>
              <a:cs typeface="MS PGothic"/>
            </a:endParaRPr>
          </a:p>
          <a:p>
            <a:pPr marL="12700">
              <a:lnSpc>
                <a:spcPct val="107747"/>
              </a:lnSpc>
              <a:spcBef>
                <a:spcPts val="1307"/>
              </a:spcBef>
            </a:pPr>
            <a:r>
              <a:rPr sz="4800" dirty="0">
                <a:latin typeface="MS PGothic"/>
                <a:cs typeface="MS PGothic"/>
              </a:rPr>
              <a:t>❖</a:t>
            </a:r>
            <a:endParaRPr sz="4800">
              <a:latin typeface="MS PGothic"/>
              <a:cs typeface="MS PGothic"/>
            </a:endParaRPr>
          </a:p>
          <a:p>
            <a:pPr marL="12700" marR="317">
              <a:lnSpc>
                <a:spcPct val="107747"/>
              </a:lnSpc>
              <a:spcBef>
                <a:spcPts val="1307"/>
              </a:spcBef>
            </a:pPr>
            <a:r>
              <a:rPr sz="4800" dirty="0">
                <a:latin typeface="MS PGothic"/>
                <a:cs typeface="MS PGothic"/>
              </a:rPr>
              <a:t>❖</a:t>
            </a:r>
            <a:endParaRPr sz="4800">
              <a:latin typeface="MS PGothic"/>
              <a:cs typeface="MS PGothic"/>
            </a:endParaRPr>
          </a:p>
          <a:p>
            <a:pPr marL="12700" marR="317">
              <a:lnSpc>
                <a:spcPct val="107747"/>
              </a:lnSpc>
              <a:spcBef>
                <a:spcPts val="1308"/>
              </a:spcBef>
            </a:pPr>
            <a:r>
              <a:rPr sz="4800" dirty="0">
                <a:latin typeface="MS PGothic"/>
                <a:cs typeface="MS PGothic"/>
              </a:rPr>
              <a:t>❖</a:t>
            </a:r>
            <a:endParaRPr sz="480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042" y="1238448"/>
            <a:ext cx="5388991" cy="4451985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 marR="91440">
              <a:lnSpc>
                <a:spcPts val="5000"/>
              </a:lnSpc>
            </a:pPr>
            <a:r>
              <a:rPr sz="4800" spc="0" dirty="0">
                <a:latin typeface="Times New Roman"/>
                <a:cs typeface="Times New Roman"/>
              </a:rPr>
              <a:t>Tính tự mô tả</a:t>
            </a:r>
            <a:endParaRPr sz="4800">
              <a:latin typeface="Times New Roman"/>
              <a:cs typeface="Times New Roman"/>
            </a:endParaRPr>
          </a:p>
          <a:p>
            <a:pPr marL="12700" marR="1372264">
              <a:lnSpc>
                <a:spcPts val="5519"/>
              </a:lnSpc>
              <a:spcBef>
                <a:spcPts val="1742"/>
              </a:spcBef>
            </a:pPr>
            <a:r>
              <a:rPr sz="4800" dirty="0">
                <a:latin typeface="Times New Roman"/>
                <a:cs typeface="Times New Roman"/>
              </a:rPr>
              <a:t>Tính độc lập </a:t>
            </a:r>
            <a:endParaRPr sz="4800">
              <a:latin typeface="Times New Roman"/>
              <a:cs typeface="Times New Roman"/>
            </a:endParaRPr>
          </a:p>
          <a:p>
            <a:pPr marL="12700" marR="1372264">
              <a:lnSpc>
                <a:spcPts val="5519"/>
              </a:lnSpc>
              <a:spcBef>
                <a:spcPts val="1992"/>
              </a:spcBef>
            </a:pPr>
            <a:r>
              <a:rPr sz="4800" dirty="0">
                <a:latin typeface="Times New Roman"/>
                <a:cs typeface="Times New Roman"/>
              </a:rPr>
              <a:t>Tính trừu tượng </a:t>
            </a:r>
            <a:endParaRPr sz="4800">
              <a:latin typeface="Times New Roman"/>
              <a:cs typeface="Times New Roman"/>
            </a:endParaRPr>
          </a:p>
          <a:p>
            <a:pPr marL="12700" marR="1372264">
              <a:lnSpc>
                <a:spcPts val="5519"/>
              </a:lnSpc>
              <a:spcBef>
                <a:spcPts val="1992"/>
              </a:spcBef>
            </a:pPr>
            <a:r>
              <a:rPr sz="4800" dirty="0">
                <a:latin typeface="Times New Roman"/>
                <a:cs typeface="Times New Roman"/>
              </a:rPr>
              <a:t>Tính nhất quán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67"/>
              </a:spcBef>
            </a:pPr>
            <a:r>
              <a:rPr sz="4800" dirty="0">
                <a:latin typeface="Times New Roman"/>
                <a:cs typeface="Times New Roman"/>
              </a:rPr>
              <a:t>Quan niệm về dữ liệu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362837" y="243915"/>
            <a:ext cx="1336417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Tính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1582" y="243915"/>
            <a:ext cx="738707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9" dirty="0">
                <a:solidFill>
                  <a:srgbClr val="FFFFFF"/>
                </a:solidFill>
                <a:latin typeface="Tahoma"/>
                <a:cs typeface="Tahoma"/>
              </a:rPr>
              <a:t>tự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5586" y="243915"/>
            <a:ext cx="171736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3" dirty="0">
                <a:solidFill>
                  <a:srgbClr val="FFFFFF"/>
                </a:solidFill>
                <a:latin typeface="Tahoma"/>
                <a:cs typeface="Tahoma"/>
              </a:rPr>
              <a:t>mô tả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692" y="1179321"/>
            <a:ext cx="10472683" cy="434758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>
              <a:lnSpc>
                <a:spcPts val="3390"/>
              </a:lnSpc>
            </a:pPr>
            <a:r>
              <a:rPr sz="3200" spc="931" dirty="0">
                <a:latin typeface="MS PGothic"/>
                <a:cs typeface="MS PGothic"/>
              </a:rPr>
              <a:t>▪</a:t>
            </a:r>
            <a:r>
              <a:rPr sz="3200" spc="-3" dirty="0">
                <a:latin typeface="Times New Roman"/>
                <a:cs typeface="Times New Roman"/>
              </a:rPr>
              <a:t>Bản thân CSDL chứa định nghĩa đầy đủ về chính nó. Các định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292" y="1767309"/>
            <a:ext cx="6148244" cy="2311225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0" dirty="0">
                <a:latin typeface="Times New Roman"/>
                <a:cs typeface="Times New Roman"/>
              </a:rPr>
              <a:t>nghĩa này được lưu trữ trong catalog.</a:t>
            </a:r>
            <a:endParaRPr sz="3200">
              <a:latin typeface="Times New Roman"/>
              <a:cs typeface="Times New Roman"/>
            </a:endParaRPr>
          </a:p>
          <a:p>
            <a:pPr marL="241300" marR="61036">
              <a:lnSpc>
                <a:spcPct val="95825"/>
              </a:lnSpc>
              <a:spcBef>
                <a:spcPts val="1317"/>
              </a:spcBef>
            </a:pPr>
            <a:r>
              <a:rPr sz="3000" spc="-39" dirty="0">
                <a:latin typeface="Arial"/>
                <a:cs typeface="Arial"/>
              </a:rPr>
              <a:t>• </a:t>
            </a:r>
            <a:r>
              <a:rPr sz="3000" spc="0" dirty="0">
                <a:latin typeface="Times New Roman"/>
                <a:cs typeface="Times New Roman"/>
              </a:rPr>
              <a:t>Thông tin cấu trúc tập tin</a:t>
            </a:r>
            <a:endParaRPr sz="3000">
              <a:latin typeface="Times New Roman"/>
              <a:cs typeface="Times New Roman"/>
            </a:endParaRPr>
          </a:p>
          <a:p>
            <a:pPr marL="241300" marR="61036">
              <a:lnSpc>
                <a:spcPct val="95825"/>
              </a:lnSpc>
              <a:spcBef>
                <a:spcPts val="1459"/>
              </a:spcBef>
            </a:pPr>
            <a:r>
              <a:rPr sz="3000" spc="-39" dirty="0">
                <a:latin typeface="Arial"/>
                <a:cs typeface="Arial"/>
              </a:rPr>
              <a:t>• </a:t>
            </a:r>
            <a:r>
              <a:rPr sz="3000" spc="0" dirty="0">
                <a:latin typeface="Times New Roman"/>
                <a:cs typeface="Times New Roman"/>
              </a:rPr>
              <a:t>Kiểu dữ liệu và dạng thức lưu trữ</a:t>
            </a:r>
            <a:endParaRPr sz="3000">
              <a:latin typeface="Times New Roman"/>
              <a:cs typeface="Times New Roman"/>
            </a:endParaRPr>
          </a:p>
          <a:p>
            <a:pPr marL="241300" marR="61036">
              <a:lnSpc>
                <a:spcPct val="95825"/>
              </a:lnSpc>
              <a:spcBef>
                <a:spcPts val="1457"/>
              </a:spcBef>
            </a:pPr>
            <a:r>
              <a:rPr sz="3000" spc="-39" dirty="0">
                <a:latin typeface="Arial"/>
                <a:cs typeface="Arial"/>
              </a:rPr>
              <a:t>• </a:t>
            </a:r>
            <a:r>
              <a:rPr sz="3000" spc="0" dirty="0">
                <a:latin typeface="Times New Roman"/>
                <a:cs typeface="Times New Roman"/>
              </a:rPr>
              <a:t>Những ràng buộc về dữ liệu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0884" y="1767309"/>
            <a:ext cx="741964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Bao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8694" y="1767309"/>
            <a:ext cx="92498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3" dirty="0">
                <a:latin typeface="Times New Roman"/>
                <a:cs typeface="Times New Roman"/>
              </a:rPr>
              <a:t>gồm: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692" y="4301609"/>
            <a:ext cx="10769401" cy="1681439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 marR="70098">
              <a:lnSpc>
                <a:spcPts val="3385"/>
              </a:lnSpc>
            </a:pPr>
            <a:r>
              <a:rPr sz="3200" spc="936" dirty="0">
                <a:latin typeface="MS PGothic"/>
                <a:cs typeface="MS PGothic"/>
              </a:rPr>
              <a:t>▪</a:t>
            </a:r>
            <a:r>
              <a:rPr sz="3200" spc="0" dirty="0">
                <a:latin typeface="Times New Roman"/>
                <a:cs typeface="Times New Roman"/>
              </a:rPr>
              <a:t>Dữ liệu trong catalog được gọi là Metadata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7747"/>
              </a:lnSpc>
              <a:spcBef>
                <a:spcPts val="659"/>
              </a:spcBef>
            </a:pPr>
            <a:r>
              <a:rPr sz="3200" spc="931" dirty="0">
                <a:latin typeface="MS PGothic"/>
                <a:cs typeface="MS PGothic"/>
              </a:rPr>
              <a:t>▪</a:t>
            </a:r>
            <a:r>
              <a:rPr sz="3200" spc="-3" dirty="0">
                <a:latin typeface="Times New Roman"/>
                <a:cs typeface="Times New Roman"/>
              </a:rPr>
              <a:t>Các chương trình ứng dụng có thể truy xuất đến các CSDL khác</a:t>
            </a:r>
            <a:endParaRPr sz="3200">
              <a:latin typeface="Times New Roman"/>
              <a:cs typeface="Times New Roman"/>
            </a:endParaRPr>
          </a:p>
          <a:p>
            <a:pPr marL="241300" marR="70098">
              <a:lnSpc>
                <a:spcPct val="95825"/>
              </a:lnSpc>
              <a:spcBef>
                <a:spcPts val="931"/>
              </a:spcBef>
            </a:pPr>
            <a:r>
              <a:rPr sz="3200" spc="0" dirty="0">
                <a:latin typeface="Times New Roman"/>
                <a:cs typeface="Times New Roman"/>
              </a:rPr>
              <a:t>nhau nhờ vào cấu trúc lưu trữ được mô tả trong catalog</a:t>
            </a:r>
            <a:endParaRPr sz="3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FE5A5E-3416-F31F-31FB-896AEB66D8EF}"/>
                  </a:ext>
                </a:extLst>
              </p14:cNvPr>
              <p14:cNvContentPartPr/>
              <p14:nvPr/>
            </p14:nvContentPartPr>
            <p14:xfrm>
              <a:off x="5578200" y="1602720"/>
              <a:ext cx="1742040" cy="63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FE5A5E-3416-F31F-31FB-896AEB66D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8840" y="1593360"/>
                <a:ext cx="1760760" cy="65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 txBox="1"/>
          <p:nvPr/>
        </p:nvSpPr>
        <p:spPr>
          <a:xfrm>
            <a:off x="704392" y="999743"/>
            <a:ext cx="1433017" cy="896874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200" spc="-703" dirty="0">
                <a:solidFill>
                  <a:srgbClr val="C00000"/>
                </a:solidFill>
                <a:latin typeface="MS PGothic"/>
                <a:cs typeface="MS PGothic"/>
              </a:rPr>
              <a:t>✓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32506" y="999743"/>
            <a:ext cx="1218135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60118" y="999743"/>
            <a:ext cx="1532128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độc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4392" y="2246376"/>
            <a:ext cx="1433017" cy="896874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200" spc="-703" dirty="0">
                <a:solidFill>
                  <a:srgbClr val="C00000"/>
                </a:solidFill>
                <a:latin typeface="MS PGothic"/>
                <a:cs typeface="MS PGothic"/>
              </a:rPr>
              <a:t>✓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32506" y="2246376"/>
            <a:ext cx="1393395" cy="896874"/>
          </a:xfrm>
          <a:prstGeom prst="rect">
            <a:avLst/>
          </a:prstGeom>
        </p:spPr>
        <p:txBody>
          <a:bodyPr wrap="square" lIns="0" tIns="3365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60118" y="2246376"/>
            <a:ext cx="2201164" cy="896874"/>
          </a:xfrm>
          <a:prstGeom prst="rect">
            <a:avLst/>
          </a:prstGeom>
        </p:spPr>
        <p:txBody>
          <a:bodyPr wrap="square" lIns="0" tIns="3365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trừu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4392" y="4078224"/>
            <a:ext cx="1433017" cy="896874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200" spc="-703" dirty="0">
                <a:solidFill>
                  <a:srgbClr val="C00000"/>
                </a:solidFill>
                <a:latin typeface="MS PGothic"/>
                <a:cs typeface="MS PGothic"/>
              </a:rPr>
              <a:t>✓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2908" y="4078224"/>
            <a:ext cx="2007565" cy="896874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Tính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1378" y="4078224"/>
            <a:ext cx="1599027" cy="896874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ất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0916" y="1034796"/>
            <a:ext cx="813054" cy="832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1144" y="999743"/>
            <a:ext cx="1366266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8404" y="999743"/>
            <a:ext cx="1142238" cy="8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18588" y="999743"/>
            <a:ext cx="1073658" cy="896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0916" y="2281428"/>
            <a:ext cx="813054" cy="832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1144" y="2246376"/>
            <a:ext cx="1366266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08404" y="2246376"/>
            <a:ext cx="1317497" cy="896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95372" y="2246376"/>
            <a:ext cx="1565910" cy="896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0916" y="4113276"/>
            <a:ext cx="813054" cy="832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1144" y="4078224"/>
            <a:ext cx="1366266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08404" y="4078224"/>
            <a:ext cx="1322070" cy="8968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8420" y="4078224"/>
            <a:ext cx="1411985" cy="8968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62837" y="243915"/>
            <a:ext cx="2487457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1" dirty="0">
                <a:solidFill>
                  <a:srgbClr val="FFFFFF"/>
                </a:solidFill>
                <a:latin typeface="Tahoma"/>
                <a:cs typeface="Tahoma"/>
              </a:rPr>
              <a:t>Tính độc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5250" y="243915"/>
            <a:ext cx="96579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lập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3282" y="243915"/>
            <a:ext cx="46557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3220" y="243915"/>
            <a:ext cx="133660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Tính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3108" y="243915"/>
            <a:ext cx="319439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1" dirty="0">
                <a:solidFill>
                  <a:srgbClr val="FFFFFF"/>
                </a:solidFill>
                <a:latin typeface="Tahoma"/>
                <a:cs typeface="Tahoma"/>
              </a:rPr>
              <a:t>trừu tượng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208" y="1181467"/>
            <a:ext cx="697708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Tín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7602" y="1181467"/>
            <a:ext cx="7752318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lập</a:t>
            </a:r>
            <a:r>
              <a:rPr sz="3200" spc="0" dirty="0">
                <a:latin typeface="Times New Roman"/>
                <a:cs typeface="Times New Roman"/>
              </a:rPr>
              <a:t>: Khi có “</a:t>
            </a:r>
            <a:r>
              <a:rPr sz="3200" i="1" spc="0" dirty="0">
                <a:latin typeface="Times New Roman"/>
                <a:cs typeface="Times New Roman"/>
              </a:rPr>
              <a:t>thay đổi nhỏ</a:t>
            </a:r>
            <a:r>
              <a:rPr sz="3200" spc="0" dirty="0">
                <a:latin typeface="Times New Roman"/>
                <a:cs typeface="Times New Roman"/>
              </a:rPr>
              <a:t>” về cấu trúc, chương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22128" y="1181467"/>
            <a:ext cx="855706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trình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0292" y="1767309"/>
            <a:ext cx="6495059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1" dirty="0">
                <a:latin typeface="Times New Roman"/>
                <a:cs typeface="Times New Roman"/>
              </a:rPr>
              <a:t>ứng dụng không nhất thiết phải viết lại.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0292" y="2428480"/>
            <a:ext cx="783931" cy="1603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59375" marR="26848" algn="ctr">
              <a:lnSpc>
                <a:spcPts val="337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Tín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761"/>
              </a:spcBef>
            </a:pPr>
            <a:r>
              <a:rPr sz="3200" dirty="0">
                <a:latin typeface="Times New Roman"/>
                <a:cs typeface="Times New Roman"/>
              </a:rPr>
              <a:t>giúp</a:t>
            </a:r>
            <a:endParaRPr sz="3200">
              <a:latin typeface="Times New Roman"/>
              <a:cs typeface="Times New Roman"/>
            </a:endParaRPr>
          </a:p>
          <a:p>
            <a:pPr marR="26770" algn="ctr">
              <a:lnSpc>
                <a:spcPct val="95825"/>
              </a:lnSpc>
              <a:spcBef>
                <a:spcPts val="928"/>
              </a:spcBef>
            </a:pPr>
            <a:r>
              <a:rPr sz="3200" dirty="0">
                <a:latin typeface="Times New Roman"/>
                <a:cs typeface="Times New Roman"/>
              </a:rPr>
              <a:t>VD: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1866" y="2428480"/>
            <a:ext cx="8630556" cy="16032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125601">
              <a:lnSpc>
                <a:spcPts val="3370"/>
              </a:lnSpc>
            </a:pPr>
            <a:r>
              <a:rPr sz="3200" b="1" spc="-1" dirty="0">
                <a:solidFill>
                  <a:srgbClr val="C00000"/>
                </a:solidFill>
                <a:latin typeface="Times New Roman"/>
                <a:cs typeface="Times New Roman"/>
              </a:rPr>
              <a:t>tượng</a:t>
            </a:r>
            <a:r>
              <a:rPr sz="3200" spc="-1" dirty="0">
                <a:latin typeface="Times New Roman"/>
                <a:cs typeface="Times New Roman"/>
              </a:rPr>
              <a:t>: cho phép trình bày dữ liệu ở mức trừu</a:t>
            </a:r>
            <a:endParaRPr sz="3200">
              <a:latin typeface="Times New Roman"/>
              <a:cs typeface="Times New Roman"/>
            </a:endParaRPr>
          </a:p>
          <a:p>
            <a:pPr marL="35559" marR="61081">
              <a:lnSpc>
                <a:spcPct val="95825"/>
              </a:lnSpc>
              <a:spcBef>
                <a:spcPts val="761"/>
              </a:spcBef>
            </a:pPr>
            <a:r>
              <a:rPr sz="3200" spc="0" dirty="0">
                <a:latin typeface="Times New Roman"/>
                <a:cs typeface="Times New Roman"/>
              </a:rPr>
              <a:t>việc phát triển thuận lợi &amp; hướng mục tiêu tốt hơn.</a:t>
            </a:r>
            <a:endParaRPr sz="3200">
              <a:latin typeface="Times New Roman"/>
              <a:cs typeface="Times New Roman"/>
            </a:endParaRPr>
          </a:p>
          <a:p>
            <a:pPr marL="12700" marR="61081">
              <a:lnSpc>
                <a:spcPct val="95825"/>
              </a:lnSpc>
              <a:spcBef>
                <a:spcPts val="928"/>
              </a:spcBef>
            </a:pPr>
            <a:r>
              <a:rPr sz="3200" spc="-1" dirty="0">
                <a:latin typeface="Times New Roman"/>
                <a:cs typeface="Times New Roman"/>
              </a:rPr>
              <a:t>Đối tượng, thuộc tính &amp; mối liên hệ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67264" y="2428480"/>
            <a:ext cx="1145357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0" dirty="0">
                <a:latin typeface="Times New Roman"/>
                <a:cs typeface="Times New Roman"/>
              </a:rPr>
              <a:t>tượng,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7418" y="4261081"/>
            <a:ext cx="538917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nh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7815" y="4261081"/>
            <a:ext cx="7487875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-1" dirty="0">
                <a:solidFill>
                  <a:srgbClr val="C00000"/>
                </a:solidFill>
                <a:latin typeface="Times New Roman"/>
                <a:cs typeface="Times New Roman"/>
              </a:rPr>
              <a:t>quán</a:t>
            </a:r>
            <a:r>
              <a:rPr sz="3200" spc="-1" dirty="0">
                <a:latin typeface="Times New Roman"/>
                <a:cs typeface="Times New Roman"/>
              </a:rPr>
              <a:t>: Lưu trữ dữ liệu thống nhất, tránh trùng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8308" y="4261081"/>
            <a:ext cx="583677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lặp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0292" y="4846052"/>
            <a:ext cx="10166059" cy="1018124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1" dirty="0">
                <a:latin typeface="Times New Roman"/>
                <a:cs typeface="Times New Roman"/>
              </a:rPr>
              <a:t>thông tin. Có cơ chế điều khiển truy xuất dữ liệu hợp lý, tránh</a:t>
            </a:r>
            <a:endParaRPr sz="3200">
              <a:latin typeface="Times New Roman"/>
              <a:cs typeface="Times New Roman"/>
            </a:endParaRPr>
          </a:p>
          <a:p>
            <a:pPr marL="12700" marR="61081">
              <a:lnSpc>
                <a:spcPct val="95825"/>
              </a:lnSpc>
              <a:spcBef>
                <a:spcPts val="762"/>
              </a:spcBef>
            </a:pPr>
            <a:r>
              <a:rPr sz="3200" spc="0" dirty="0">
                <a:latin typeface="Times New Roman"/>
                <a:cs typeface="Times New Roman"/>
              </a:rPr>
              <a:t>tranh chấp, đồng thời đảm bảo việc lưu trữ đúng đắn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104888" y="1345692"/>
            <a:ext cx="4867656" cy="4661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2837" y="243915"/>
            <a:ext cx="159086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Quan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090" y="243915"/>
            <a:ext cx="150197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niệm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570" y="243915"/>
            <a:ext cx="1679007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0" dirty="0">
                <a:solidFill>
                  <a:srgbClr val="FFFFFF"/>
                </a:solidFill>
                <a:latin typeface="Tahoma"/>
                <a:cs typeface="Tahoma"/>
              </a:rPr>
              <a:t>về dữ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3612" y="243915"/>
            <a:ext cx="1137304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liệu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692" y="1179321"/>
            <a:ext cx="6300492" cy="4731610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 marR="65716">
              <a:lnSpc>
                <a:spcPts val="3390"/>
              </a:lnSpc>
            </a:pPr>
            <a:r>
              <a:rPr sz="3200" spc="931" dirty="0">
                <a:latin typeface="MS PGothic"/>
                <a:cs typeface="MS PGothic"/>
              </a:rPr>
              <a:t>▪</a:t>
            </a:r>
            <a:r>
              <a:rPr sz="3200" spc="-4" dirty="0">
                <a:latin typeface="Times New Roman"/>
                <a:cs typeface="Times New Roman"/>
              </a:rPr>
              <a:t>Một hệ CSDL liệu tốt, cần cho phép</a:t>
            </a:r>
            <a:endParaRPr sz="3200">
              <a:latin typeface="Times New Roman"/>
              <a:cs typeface="Times New Roman"/>
            </a:endParaRPr>
          </a:p>
          <a:p>
            <a:pPr marL="241300" marR="65716">
              <a:lnSpc>
                <a:spcPct val="95825"/>
              </a:lnSpc>
              <a:spcBef>
                <a:spcPts val="761"/>
              </a:spcBef>
            </a:pPr>
            <a:r>
              <a:rPr sz="3200" spc="0" dirty="0">
                <a:latin typeface="Times New Roman"/>
                <a:cs typeface="Times New Roman"/>
              </a:rPr>
              <a:t>nhiều người dùng thao tác</a:t>
            </a:r>
            <a:endParaRPr sz="3200">
              <a:latin typeface="Times New Roman"/>
              <a:cs typeface="Times New Roman"/>
            </a:endParaRPr>
          </a:p>
          <a:p>
            <a:pPr marL="12700" marR="65716">
              <a:lnSpc>
                <a:spcPct val="107747"/>
              </a:lnSpc>
              <a:spcBef>
                <a:spcPts val="828"/>
              </a:spcBef>
            </a:pPr>
            <a:r>
              <a:rPr sz="3200" spc="931" dirty="0">
                <a:latin typeface="MS PGothic"/>
                <a:cs typeface="MS PGothic"/>
              </a:rPr>
              <a:t>▪</a:t>
            </a:r>
            <a:r>
              <a:rPr sz="3200" spc="0" dirty="0">
                <a:latin typeface="Times New Roman"/>
                <a:cs typeface="Times New Roman"/>
              </a:rPr>
              <a:t>Mỗi người dùng cần có một “</a:t>
            </a:r>
            <a:r>
              <a:rPr sz="3200" i="1" spc="0" dirty="0">
                <a:latin typeface="Times New Roman"/>
                <a:cs typeface="Times New Roman"/>
              </a:rPr>
              <a:t>cách</a:t>
            </a:r>
            <a:endParaRPr sz="3200">
              <a:latin typeface="Times New Roman"/>
              <a:cs typeface="Times New Roman"/>
            </a:endParaRPr>
          </a:p>
          <a:p>
            <a:pPr marL="241300" marR="65716">
              <a:lnSpc>
                <a:spcPct val="95825"/>
              </a:lnSpc>
              <a:spcBef>
                <a:spcPts val="930"/>
              </a:spcBef>
            </a:pPr>
            <a:r>
              <a:rPr sz="3200" i="1" spc="-8" dirty="0">
                <a:latin typeface="Times New Roman"/>
                <a:cs typeface="Times New Roman"/>
              </a:rPr>
              <a:t>nhìn</a:t>
            </a:r>
            <a:r>
              <a:rPr sz="3200" spc="-8" dirty="0">
                <a:latin typeface="Times New Roman"/>
                <a:cs typeface="Times New Roman"/>
              </a:rPr>
              <a:t>” – View khác nhau về CSDL</a:t>
            </a:r>
            <a:endParaRPr sz="3200">
              <a:latin typeface="Times New Roman"/>
              <a:cs typeface="Times New Roman"/>
            </a:endParaRPr>
          </a:p>
          <a:p>
            <a:pPr marL="12700" marR="65716">
              <a:lnSpc>
                <a:spcPct val="107747"/>
              </a:lnSpc>
              <a:spcBef>
                <a:spcPts val="828"/>
              </a:spcBef>
            </a:pPr>
            <a:r>
              <a:rPr sz="3200" spc="931" dirty="0">
                <a:latin typeface="MS PGothic"/>
                <a:cs typeface="MS PGothic"/>
              </a:rPr>
              <a:t>▪</a:t>
            </a:r>
            <a:r>
              <a:rPr sz="3200" spc="-13" dirty="0">
                <a:latin typeface="Times New Roman"/>
                <a:cs typeface="Times New Roman"/>
              </a:rPr>
              <a:t>Mỗi View có thể là:</a:t>
            </a:r>
            <a:endParaRPr sz="3200">
              <a:latin typeface="Times New Roman"/>
              <a:cs typeface="Times New Roman"/>
            </a:endParaRPr>
          </a:p>
          <a:p>
            <a:pPr marL="469900" marR="65716">
              <a:lnSpc>
                <a:spcPct val="107747"/>
              </a:lnSpc>
              <a:spcBef>
                <a:spcPts val="844"/>
              </a:spcBef>
            </a:pPr>
            <a:r>
              <a:rPr sz="3000" spc="-145" dirty="0">
                <a:latin typeface="MS PGothic"/>
                <a:cs typeface="MS PGothic"/>
              </a:rPr>
              <a:t>❑</a:t>
            </a:r>
            <a:r>
              <a:rPr sz="3000" spc="-8" dirty="0">
                <a:latin typeface="Times New Roman"/>
                <a:cs typeface="Times New Roman"/>
              </a:rPr>
              <a:t>Một phần của CSDL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7747"/>
              </a:lnSpc>
              <a:spcBef>
                <a:spcPts val="814"/>
              </a:spcBef>
            </a:pPr>
            <a:r>
              <a:rPr sz="3000" spc="-150" dirty="0">
                <a:latin typeface="MS PGothic"/>
                <a:cs typeface="MS PGothic"/>
              </a:rPr>
              <a:t>❑</a:t>
            </a:r>
            <a:r>
              <a:rPr sz="3000" spc="-5" dirty="0">
                <a:latin typeface="Times New Roman"/>
                <a:cs typeface="Times New Roman"/>
              </a:rPr>
              <a:t>Dữ liệu tổng hợp từ nhiều phần của</a:t>
            </a:r>
            <a:endParaRPr sz="3000">
              <a:latin typeface="Times New Roman"/>
              <a:cs typeface="Times New Roman"/>
            </a:endParaRPr>
          </a:p>
          <a:p>
            <a:pPr marL="698449" marR="65716">
              <a:lnSpc>
                <a:spcPct val="95825"/>
              </a:lnSpc>
              <a:spcBef>
                <a:spcPts val="873"/>
              </a:spcBef>
            </a:pPr>
            <a:r>
              <a:rPr sz="3000" dirty="0">
                <a:latin typeface="Times New Roman"/>
                <a:cs typeface="Times New Roman"/>
              </a:rPr>
              <a:t>CSDL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3761105" y="1394460"/>
            <a:ext cx="4669790" cy="838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585"/>
              </a:lnSpc>
              <a:spcBef>
                <a:spcPts val="1467"/>
              </a:spcBef>
            </a:pPr>
            <a:r>
              <a:rPr sz="8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vi-VN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trúc</a:t>
            </a:r>
            <a:endParaRPr sz="8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95802" y="2619755"/>
            <a:ext cx="5343398" cy="1338834"/>
          </a:xfrm>
          <a:prstGeom prst="rect">
            <a:avLst/>
          </a:prstGeom>
        </p:spPr>
        <p:txBody>
          <a:bodyPr wrap="square" lIns="0" tIns="12148" rIns="0" bIns="0" rtlCol="0">
            <a:noAutofit/>
          </a:bodyPr>
          <a:lstStyle/>
          <a:p>
            <a:pPr>
              <a:lnSpc>
                <a:spcPts val="1400"/>
              </a:lnSpc>
            </a:pPr>
            <a:endParaRPr sz="1400" dirty="0"/>
          </a:p>
          <a:p>
            <a:pPr>
              <a:lnSpc>
                <a:spcPct val="100585"/>
              </a:lnSpc>
            </a:pPr>
            <a:r>
              <a:rPr sz="4800" b="1" spc="4" dirty="0" err="1">
                <a:solidFill>
                  <a:srgbClr val="C00000"/>
                </a:solidFill>
                <a:latin typeface="Tahoma"/>
                <a:cs typeface="Tahoma"/>
              </a:rPr>
              <a:t>Hệ</a:t>
            </a:r>
            <a:r>
              <a:rPr lang="vi-VN" sz="4800" b="1" spc="4" dirty="0">
                <a:solidFill>
                  <a:srgbClr val="C00000"/>
                </a:solidFill>
                <a:latin typeface="Tahoma"/>
                <a:cs typeface="Tahoma"/>
              </a:rPr>
              <a:t> quản trị CSDL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46520"/>
            <a:ext cx="12192000" cy="411478"/>
          </a:xfrm>
          <a:custGeom>
            <a:avLst/>
            <a:gdLst/>
            <a:ahLst/>
            <a:cxnLst/>
            <a:rect l="l" t="t" r="r" b="b"/>
            <a:pathLst>
              <a:path w="12192000" h="411478">
                <a:moveTo>
                  <a:pt x="12192000" y="411478"/>
                </a:moveTo>
                <a:lnTo>
                  <a:pt x="12192000" y="0"/>
                </a:lnTo>
                <a:lnTo>
                  <a:pt x="0" y="0"/>
                </a:lnTo>
                <a:lnTo>
                  <a:pt x="0" y="411478"/>
                </a:lnTo>
                <a:lnTo>
                  <a:pt x="12192000" y="411478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46520"/>
            <a:ext cx="12192000" cy="411478"/>
          </a:xfrm>
          <a:custGeom>
            <a:avLst/>
            <a:gdLst/>
            <a:ahLst/>
            <a:cxnLst/>
            <a:rect l="l" t="t" r="r" b="b"/>
            <a:pathLst>
              <a:path w="12192000" h="411478">
                <a:moveTo>
                  <a:pt x="12192000" y="411478"/>
                </a:moveTo>
                <a:lnTo>
                  <a:pt x="0" y="411478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1147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2024" y="3933444"/>
            <a:ext cx="4187952" cy="2537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2476" y="1043939"/>
            <a:ext cx="9147048" cy="5378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62837" y="243915"/>
            <a:ext cx="135767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Kiến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2918" y="243915"/>
            <a:ext cx="1237197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trúc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3746" y="243915"/>
            <a:ext cx="86765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4" dirty="0">
                <a:solidFill>
                  <a:srgbClr val="FFFFFF"/>
                </a:solidFill>
                <a:latin typeface="Tahoma"/>
                <a:cs typeface="Tahoma"/>
              </a:rPr>
              <a:t>Hệ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020" y="243915"/>
            <a:ext cx="151299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quản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1168" y="243915"/>
            <a:ext cx="753619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trị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7364" y="243915"/>
            <a:ext cx="158048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CSDL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704392" y="999743"/>
            <a:ext cx="1451305" cy="896874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2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7104" y="999743"/>
            <a:ext cx="2141677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Mức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61381" y="999743"/>
            <a:ext cx="1467485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spc="-4" dirty="0">
                <a:latin typeface="Times New Roman"/>
                <a:cs typeface="Times New Roman"/>
              </a:rPr>
              <a:t>là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4392" y="2831592"/>
            <a:ext cx="1451305" cy="896873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2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67104" y="2831592"/>
            <a:ext cx="1958797" cy="896873"/>
          </a:xfrm>
          <a:prstGeom prst="rect">
            <a:avLst/>
          </a:prstGeom>
        </p:spPr>
        <p:txBody>
          <a:bodyPr wrap="square" lIns="0" tIns="361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Mức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29666" y="2831592"/>
            <a:ext cx="1554831" cy="896873"/>
          </a:xfrm>
          <a:prstGeom prst="rect">
            <a:avLst/>
          </a:prstGeom>
        </p:spPr>
        <p:txBody>
          <a:bodyPr wrap="square" lIns="0" tIns="361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ái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4392" y="4663440"/>
            <a:ext cx="1451305" cy="896874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2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7104" y="4663440"/>
            <a:ext cx="2141677" cy="896874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Mức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0916" y="1034796"/>
            <a:ext cx="855726" cy="832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5340" y="999743"/>
            <a:ext cx="1340358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6692" y="999743"/>
            <a:ext cx="1482090" cy="8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5272" y="999743"/>
            <a:ext cx="1323594" cy="896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916" y="2866644"/>
            <a:ext cx="855726" cy="832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5340" y="2831592"/>
            <a:ext cx="1340358" cy="896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26692" y="2831592"/>
            <a:ext cx="1299209" cy="8968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5372" y="2831592"/>
            <a:ext cx="1389126" cy="8968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916" y="4698492"/>
            <a:ext cx="855726" cy="832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5340" y="4663440"/>
            <a:ext cx="1340358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26692" y="4663440"/>
            <a:ext cx="1482090" cy="8968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62837" y="243915"/>
            <a:ext cx="135767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Kiến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2918" y="243915"/>
            <a:ext cx="1237197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trúc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3746" y="243915"/>
            <a:ext cx="86765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4" dirty="0">
                <a:solidFill>
                  <a:srgbClr val="FFFFFF"/>
                </a:solidFill>
                <a:latin typeface="Tahoma"/>
                <a:cs typeface="Tahoma"/>
              </a:rPr>
              <a:t>Hệ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86020" y="243915"/>
            <a:ext cx="151299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quản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1168" y="243915"/>
            <a:ext cx="753619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trị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7364" y="243915"/>
            <a:ext cx="158048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CSDL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5706" y="1181467"/>
            <a:ext cx="3471181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-1" dirty="0">
                <a:solidFill>
                  <a:srgbClr val="C00000"/>
                </a:solidFill>
                <a:latin typeface="Times New Roman"/>
                <a:cs typeface="Times New Roman"/>
              </a:rPr>
              <a:t>ngoài</a:t>
            </a:r>
            <a:r>
              <a:rPr sz="3200" spc="-1" dirty="0">
                <a:latin typeface="Times New Roman"/>
                <a:cs typeface="Times New Roman"/>
              </a:rPr>
              <a:t>: Còn được gọi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4921" y="1181467"/>
            <a:ext cx="3624123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0" dirty="0">
                <a:latin typeface="Times New Roman"/>
                <a:cs typeface="Times New Roman"/>
              </a:rPr>
              <a:t>view</a:t>
            </a:r>
            <a:r>
              <a:rPr sz="3200" spc="0" dirty="0">
                <a:latin typeface="Times New Roman"/>
                <a:cs typeface="Times New Roman"/>
              </a:rPr>
              <a:t>, mô tả một phần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0042" y="1181467"/>
            <a:ext cx="1724662" cy="101815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2" dirty="0">
                <a:latin typeface="Times New Roman"/>
                <a:cs typeface="Times New Roman"/>
              </a:rPr>
              <a:t>CSDL mà</a:t>
            </a:r>
            <a:endParaRPr sz="3200">
              <a:latin typeface="Times New Roman"/>
              <a:cs typeface="Times New Roman"/>
            </a:endParaRPr>
          </a:p>
          <a:p>
            <a:pPr marL="17272" marR="61081">
              <a:lnSpc>
                <a:spcPct val="95825"/>
              </a:lnSpc>
              <a:spcBef>
                <a:spcPts val="762"/>
              </a:spcBef>
            </a:pPr>
            <a:r>
              <a:rPr sz="3200" spc="1" dirty="0">
                <a:latin typeface="Times New Roman"/>
                <a:cs typeface="Times New Roman"/>
              </a:rPr>
              <a:t>dấu phần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3068" y="1767309"/>
            <a:ext cx="8437322" cy="1017583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1" dirty="0">
                <a:latin typeface="Times New Roman"/>
                <a:cs typeface="Times New Roman"/>
              </a:rPr>
              <a:t>một nhóm người dùng quan tâm đến, đồng thời che</a:t>
            </a:r>
            <a:endParaRPr sz="3200">
              <a:latin typeface="Times New Roman"/>
              <a:cs typeface="Times New Roman"/>
            </a:endParaRPr>
          </a:p>
          <a:p>
            <a:pPr marL="12700" marR="61036">
              <a:lnSpc>
                <a:spcPct val="95825"/>
              </a:lnSpc>
              <a:spcBef>
                <a:spcPts val="759"/>
              </a:spcBef>
            </a:pPr>
            <a:r>
              <a:rPr sz="3200" spc="-1" dirty="0">
                <a:latin typeface="Times New Roman"/>
                <a:cs typeface="Times New Roman"/>
              </a:rPr>
              <a:t>còn lại của CSDL đối với nhóm người này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5706" y="3014195"/>
            <a:ext cx="538917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kh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4767" y="3014195"/>
            <a:ext cx="5585663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niệm</a:t>
            </a:r>
            <a:r>
              <a:rPr sz="3200" spc="0" dirty="0">
                <a:latin typeface="Times New Roman"/>
                <a:cs typeface="Times New Roman"/>
              </a:rPr>
              <a:t>: mô tả kiến trúc của toàn bộ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4578" y="3014195"/>
            <a:ext cx="2709272" cy="1017583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0" dirty="0">
                <a:latin typeface="Times New Roman"/>
                <a:cs typeface="Times New Roman"/>
              </a:rPr>
              <a:t>CSDL cho cộng</a:t>
            </a:r>
            <a:endParaRPr sz="3200">
              <a:latin typeface="Times New Roman"/>
              <a:cs typeface="Times New Roman"/>
            </a:endParaRPr>
          </a:p>
          <a:p>
            <a:pPr marL="26416" marR="38261">
              <a:lnSpc>
                <a:spcPct val="95825"/>
              </a:lnSpc>
              <a:spcBef>
                <a:spcPts val="759"/>
              </a:spcBef>
            </a:pPr>
            <a:r>
              <a:rPr sz="3200" spc="0" dirty="0">
                <a:latin typeface="Times New Roman"/>
                <a:cs typeface="Times New Roman"/>
              </a:rPr>
              <a:t>dữ liệu, mối kết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068" y="3599166"/>
            <a:ext cx="7401303" cy="1018023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1" dirty="0">
                <a:latin typeface="Times New Roman"/>
                <a:cs typeface="Times New Roman"/>
              </a:rPr>
              <a:t>đồng người sử dụng, bao gồm: thực thể, kiểu</a:t>
            </a:r>
            <a:endParaRPr sz="3200">
              <a:latin typeface="Times New Roman"/>
              <a:cs typeface="Times New Roman"/>
            </a:endParaRPr>
          </a:p>
          <a:p>
            <a:pPr marL="12700" marR="61081">
              <a:lnSpc>
                <a:spcPct val="95825"/>
              </a:lnSpc>
              <a:spcBef>
                <a:spcPts val="761"/>
              </a:spcBef>
            </a:pPr>
            <a:r>
              <a:rPr sz="3200" spc="0" dirty="0">
                <a:latin typeface="Times New Roman"/>
                <a:cs typeface="Times New Roman"/>
              </a:rPr>
              <a:t>hợp và các ràng buộc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3068" y="4846052"/>
            <a:ext cx="9755068" cy="823765"/>
          </a:xfrm>
          <a:prstGeom prst="rect">
            <a:avLst/>
          </a:prstGeom>
        </p:spPr>
        <p:txBody>
          <a:bodyPr wrap="square" lIns="0" tIns="24828" rIns="0" bIns="0" rtlCol="0">
            <a:noAutofit/>
          </a:bodyPr>
          <a:lstStyle/>
          <a:p>
            <a:pPr marL="12700" indent="932637">
              <a:lnSpc>
                <a:spcPts val="331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tron</a:t>
            </a:r>
            <a:r>
              <a:rPr sz="3200" b="1" spc="9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sz="3200" spc="0" dirty="0">
                <a:latin typeface="Times New Roman"/>
                <a:cs typeface="Times New Roman"/>
              </a:rPr>
              <a:t>:</a:t>
            </a:r>
            <a:r>
              <a:rPr sz="3200" spc="-34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mô </a:t>
            </a:r>
            <a:r>
              <a:rPr sz="3200" spc="-4" dirty="0">
                <a:latin typeface="Times New Roman"/>
                <a:cs typeface="Times New Roman"/>
              </a:rPr>
              <a:t>t</a:t>
            </a:r>
            <a:r>
              <a:rPr sz="3200" spc="0" dirty="0">
                <a:latin typeface="Times New Roman"/>
                <a:cs typeface="Times New Roman"/>
              </a:rPr>
              <a:t>ả kiến</a:t>
            </a:r>
            <a:r>
              <a:rPr sz="3200" spc="-9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trúc</a:t>
            </a:r>
            <a:r>
              <a:rPr sz="3200" spc="-9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lưu trữ</a:t>
            </a:r>
            <a:r>
              <a:rPr sz="3200" spc="-9" dirty="0">
                <a:latin typeface="Times New Roman"/>
                <a:cs typeface="Times New Roman"/>
              </a:rPr>
              <a:t> </a:t>
            </a:r>
            <a:r>
              <a:rPr sz="3200" spc="4" dirty="0">
                <a:latin typeface="Times New Roman"/>
                <a:cs typeface="Times New Roman"/>
              </a:rPr>
              <a:t>vậ</a:t>
            </a:r>
            <a:r>
              <a:rPr sz="3200" spc="0" dirty="0">
                <a:latin typeface="Times New Roman"/>
                <a:cs typeface="Times New Roman"/>
              </a:rPr>
              <a:t>t</a:t>
            </a:r>
            <a:r>
              <a:rPr sz="3200" spc="-9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lý </a:t>
            </a:r>
            <a:r>
              <a:rPr sz="3200" spc="4" dirty="0">
                <a:latin typeface="Times New Roman"/>
                <a:cs typeface="Times New Roman"/>
              </a:rPr>
              <a:t>củ</a:t>
            </a:r>
            <a:r>
              <a:rPr sz="3200" spc="0" dirty="0">
                <a:latin typeface="Times New Roman"/>
                <a:cs typeface="Times New Roman"/>
              </a:rPr>
              <a:t>a</a:t>
            </a:r>
            <a:r>
              <a:rPr sz="3200" spc="-14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CSDL</a:t>
            </a:r>
            <a:r>
              <a:rPr sz="3200" spc="-19" dirty="0">
                <a:latin typeface="Times New Roman"/>
                <a:cs typeface="Times New Roman"/>
              </a:rPr>
              <a:t> </a:t>
            </a:r>
            <a:r>
              <a:rPr sz="2000" i="1" spc="-4" dirty="0">
                <a:latin typeface="Times New Roman"/>
                <a:cs typeface="Times New Roman"/>
              </a:rPr>
              <a:t>(</a:t>
            </a:r>
            <a:r>
              <a:rPr sz="2000" i="1" spc="0" dirty="0">
                <a:latin typeface="Times New Roman"/>
                <a:cs typeface="Times New Roman"/>
              </a:rPr>
              <a:t>C</a:t>
            </a:r>
            <a:r>
              <a:rPr sz="2000" i="1" spc="4" dirty="0">
                <a:latin typeface="Times New Roman"/>
                <a:cs typeface="Times New Roman"/>
              </a:rPr>
              <a:t>h</a:t>
            </a:r>
            <a:r>
              <a:rPr sz="2000" i="1" spc="0" dirty="0">
                <a:latin typeface="Times New Roman"/>
                <a:cs typeface="Times New Roman"/>
              </a:rPr>
              <a:t>ỉ </a:t>
            </a:r>
            <a:r>
              <a:rPr sz="2000" i="1" spc="4" dirty="0">
                <a:latin typeface="Times New Roman"/>
                <a:cs typeface="Times New Roman"/>
              </a:rPr>
              <a:t>mụ</a:t>
            </a:r>
            <a:r>
              <a:rPr sz="2000" i="1" spc="0" dirty="0">
                <a:latin typeface="Times New Roman"/>
                <a:cs typeface="Times New Roman"/>
              </a:rPr>
              <a:t>c, p</a:t>
            </a:r>
            <a:r>
              <a:rPr sz="2000" i="1" spc="9" dirty="0">
                <a:latin typeface="Times New Roman"/>
                <a:cs typeface="Times New Roman"/>
              </a:rPr>
              <a:t>h</a:t>
            </a:r>
            <a:r>
              <a:rPr sz="2000" i="1" spc="0" dirty="0">
                <a:latin typeface="Times New Roman"/>
                <a:cs typeface="Times New Roman"/>
              </a:rPr>
              <a:t>ương</a:t>
            </a:r>
            <a:r>
              <a:rPr sz="2000" i="1" spc="-34" dirty="0">
                <a:latin typeface="Times New Roman"/>
                <a:cs typeface="Times New Roman"/>
              </a:rPr>
              <a:t> </a:t>
            </a:r>
            <a:r>
              <a:rPr sz="2000" i="1" spc="4" dirty="0">
                <a:latin typeface="Times New Roman"/>
                <a:cs typeface="Times New Roman"/>
              </a:rPr>
              <a:t>phá</a:t>
            </a:r>
            <a:r>
              <a:rPr sz="2000" i="1" spc="0" dirty="0">
                <a:latin typeface="Times New Roman"/>
                <a:cs typeface="Times New Roman"/>
              </a:rPr>
              <a:t>p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lập</a:t>
            </a:r>
            <a:r>
              <a:rPr sz="2000" i="1" spc="-9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chỉ</a:t>
            </a:r>
            <a:r>
              <a:rPr sz="2000" i="1" spc="-9" dirty="0">
                <a:latin typeface="Times New Roman"/>
                <a:cs typeface="Times New Roman"/>
              </a:rPr>
              <a:t> </a:t>
            </a:r>
            <a:r>
              <a:rPr sz="2000" i="1" spc="4" dirty="0">
                <a:latin typeface="Times New Roman"/>
                <a:cs typeface="Times New Roman"/>
              </a:rPr>
              <a:t>mụ</a:t>
            </a:r>
            <a:r>
              <a:rPr sz="2000" i="1" spc="0" dirty="0">
                <a:latin typeface="Times New Roman"/>
                <a:cs typeface="Times New Roman"/>
              </a:rPr>
              <a:t>c, gi</a:t>
            </a:r>
            <a:r>
              <a:rPr sz="2000" i="1" spc="4" dirty="0">
                <a:latin typeface="Times New Roman"/>
                <a:cs typeface="Times New Roman"/>
              </a:rPr>
              <a:t>ú</a:t>
            </a:r>
            <a:r>
              <a:rPr sz="2000" i="1" spc="0" dirty="0">
                <a:latin typeface="Times New Roman"/>
                <a:cs typeface="Times New Roman"/>
              </a:rPr>
              <a:t>p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tối</a:t>
            </a:r>
            <a:r>
              <a:rPr sz="2000" i="1" spc="-9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ưu</a:t>
            </a:r>
            <a:r>
              <a:rPr sz="2000" i="1" spc="-14" dirty="0">
                <a:latin typeface="Times New Roman"/>
                <a:cs typeface="Times New Roman"/>
              </a:rPr>
              <a:t> </a:t>
            </a:r>
            <a:r>
              <a:rPr sz="2000" i="1" spc="4" dirty="0">
                <a:latin typeface="Times New Roman"/>
                <a:cs typeface="Times New Roman"/>
              </a:rPr>
              <a:t>hó</a:t>
            </a:r>
            <a:r>
              <a:rPr sz="2000" i="1" spc="0" dirty="0">
                <a:latin typeface="Times New Roman"/>
                <a:cs typeface="Times New Roman"/>
              </a:rPr>
              <a:t>a</a:t>
            </a:r>
            <a:r>
              <a:rPr sz="2000" i="1" spc="-9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truy</a:t>
            </a:r>
            <a:r>
              <a:rPr sz="2000" i="1" spc="-19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xu</a:t>
            </a:r>
            <a:r>
              <a:rPr sz="2000" i="1" spc="9" dirty="0">
                <a:latin typeface="Times New Roman"/>
                <a:cs typeface="Times New Roman"/>
              </a:rPr>
              <a:t>ấ</a:t>
            </a:r>
            <a:r>
              <a:rPr sz="2000" i="1" spc="0" dirty="0">
                <a:latin typeface="Times New Roman"/>
                <a:cs typeface="Times New Roman"/>
              </a:rPr>
              <a:t>t</a:t>
            </a:r>
            <a:r>
              <a:rPr sz="2000" i="1" spc="-9" dirty="0">
                <a:latin typeface="Times New Roman"/>
                <a:cs typeface="Times New Roman"/>
              </a:rPr>
              <a:t> </a:t>
            </a:r>
            <a:r>
              <a:rPr sz="2000" i="1" spc="4" dirty="0">
                <a:latin typeface="Times New Roman"/>
                <a:cs typeface="Times New Roman"/>
              </a:rPr>
              <a:t>d</a:t>
            </a:r>
            <a:r>
              <a:rPr sz="2000" i="1" spc="0" dirty="0">
                <a:latin typeface="Times New Roman"/>
                <a:cs typeface="Times New Roman"/>
              </a:rPr>
              <a:t>ữ</a:t>
            </a:r>
            <a:r>
              <a:rPr sz="2000" i="1" spc="-19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l</a:t>
            </a:r>
            <a:r>
              <a:rPr sz="2000" i="1" spc="-9" dirty="0">
                <a:latin typeface="Times New Roman"/>
                <a:cs typeface="Times New Roman"/>
              </a:rPr>
              <a:t>i</a:t>
            </a:r>
            <a:r>
              <a:rPr sz="2000" i="1" spc="0" dirty="0">
                <a:latin typeface="Times New Roman"/>
                <a:cs typeface="Times New Roman"/>
              </a:rPr>
              <a:t>ệ</a:t>
            </a:r>
            <a:r>
              <a:rPr sz="2000" i="1" spc="4" dirty="0">
                <a:latin typeface="Times New Roman"/>
                <a:cs typeface="Times New Roman"/>
              </a:rPr>
              <a:t>u,</a:t>
            </a:r>
            <a:r>
              <a:rPr sz="2000" i="1" spc="-4" dirty="0">
                <a:latin typeface="Times New Roman"/>
                <a:cs typeface="Times New Roman"/>
              </a:rPr>
              <a:t>…</a:t>
            </a:r>
            <a:r>
              <a:rPr sz="2000" i="1" spc="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704392" y="999743"/>
            <a:ext cx="1416253" cy="896874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2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1592" y="999743"/>
            <a:ext cx="1600657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Độc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40306" y="999743"/>
            <a:ext cx="1737868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lập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4392" y="3416807"/>
            <a:ext cx="1416253" cy="896874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2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61592" y="3416807"/>
            <a:ext cx="1600657" cy="896874"/>
          </a:xfrm>
          <a:prstGeom prst="rect">
            <a:avLst/>
          </a:prstGeom>
        </p:spPr>
        <p:txBody>
          <a:bodyPr wrap="square" lIns="0" tIns="361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Độc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40306" y="3416807"/>
            <a:ext cx="1466595" cy="896874"/>
          </a:xfrm>
          <a:prstGeom prst="rect">
            <a:avLst/>
          </a:prstGeom>
        </p:spPr>
        <p:txBody>
          <a:bodyPr wrap="square" lIns="0" tIns="361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lập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83434" y="3416807"/>
            <a:ext cx="1239520" cy="896874"/>
          </a:xfrm>
          <a:prstGeom prst="rect">
            <a:avLst/>
          </a:prstGeom>
        </p:spPr>
        <p:txBody>
          <a:bodyPr wrap="square" lIns="0" tIns="361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vật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916" y="1034796"/>
            <a:ext cx="855726" cy="832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9828" y="999743"/>
            <a:ext cx="1210818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8592" y="999743"/>
            <a:ext cx="1073658" cy="8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1720" y="999743"/>
            <a:ext cx="1346454" cy="896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916" y="3451860"/>
            <a:ext cx="855726" cy="832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9828" y="3416807"/>
            <a:ext cx="1210818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8592" y="3416807"/>
            <a:ext cx="1073658" cy="8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31720" y="3416807"/>
            <a:ext cx="1075182" cy="896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4848" y="3416807"/>
            <a:ext cx="848105" cy="896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26452" y="1164335"/>
            <a:ext cx="2386583" cy="1914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82383" y="3078479"/>
            <a:ext cx="5248656" cy="3430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2837" y="243915"/>
            <a:ext cx="202347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Vấn đề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1954" y="243915"/>
            <a:ext cx="109871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độc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4098" y="243915"/>
            <a:ext cx="96579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lập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3908" y="243915"/>
            <a:ext cx="86036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dữ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8308" y="243915"/>
            <a:ext cx="1137304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liệu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1181467"/>
            <a:ext cx="5687153" cy="4606509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434541" marR="70098">
              <a:lnSpc>
                <a:spcPts val="3370"/>
              </a:lnSpc>
            </a:pPr>
            <a:r>
              <a:rPr sz="32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logic</a:t>
            </a:r>
            <a:r>
              <a:rPr sz="3200" spc="0" dirty="0">
                <a:latin typeface="Times New Roman"/>
                <a:cs typeface="Times New Roman"/>
              </a:rPr>
              <a:t>: Khả năng thay đổi</a:t>
            </a:r>
            <a:endParaRPr sz="3200">
              <a:latin typeface="Times New Roman"/>
              <a:cs typeface="Times New Roman"/>
            </a:endParaRPr>
          </a:p>
          <a:p>
            <a:pPr marL="12700" marR="131848">
              <a:lnSpc>
                <a:spcPts val="3679"/>
              </a:lnSpc>
              <a:spcBef>
                <a:spcPts val="762"/>
              </a:spcBef>
            </a:pPr>
            <a:r>
              <a:rPr sz="3200" spc="0" dirty="0">
                <a:latin typeface="Times New Roman"/>
                <a:cs typeface="Times New Roman"/>
              </a:rPr>
              <a:t>lược đồ quan niệm mà không làm </a:t>
            </a:r>
            <a:endParaRPr sz="3200">
              <a:latin typeface="Times New Roman"/>
              <a:cs typeface="Times New Roman"/>
            </a:endParaRPr>
          </a:p>
          <a:p>
            <a:pPr marL="12700" marR="131848">
              <a:lnSpc>
                <a:spcPts val="3679"/>
              </a:lnSpc>
              <a:spcBef>
                <a:spcPts val="930"/>
              </a:spcBef>
            </a:pPr>
            <a:r>
              <a:rPr sz="3200" spc="0" dirty="0">
                <a:latin typeface="Times New Roman"/>
                <a:cs typeface="Times New Roman"/>
              </a:rPr>
              <a:t>thay đồi lược đồ ngoài hoặc các </a:t>
            </a:r>
            <a:endParaRPr sz="3200">
              <a:latin typeface="Times New Roman"/>
              <a:cs typeface="Times New Roman"/>
            </a:endParaRPr>
          </a:p>
          <a:p>
            <a:pPr marL="12700" marR="131848">
              <a:lnSpc>
                <a:spcPts val="3679"/>
              </a:lnSpc>
              <a:spcBef>
                <a:spcPts val="930"/>
              </a:spcBef>
            </a:pPr>
            <a:r>
              <a:rPr sz="3200" dirty="0">
                <a:latin typeface="Times New Roman"/>
                <a:cs typeface="Times New Roman"/>
              </a:rPr>
              <a:t>chương trình ứng dụng</a:t>
            </a:r>
            <a:endParaRPr sz="3200">
              <a:latin typeface="Times New Roman"/>
              <a:cs typeface="Times New Roman"/>
            </a:endParaRPr>
          </a:p>
          <a:p>
            <a:pPr marL="2078050">
              <a:lnSpc>
                <a:spcPct val="95825"/>
              </a:lnSpc>
              <a:spcBef>
                <a:spcPts val="1562"/>
              </a:spcBef>
            </a:pPr>
            <a:r>
              <a:rPr sz="32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lý</a:t>
            </a:r>
            <a:r>
              <a:rPr sz="3200" spc="0" dirty="0">
                <a:latin typeface="Times New Roman"/>
                <a:cs typeface="Times New Roman"/>
              </a:rPr>
              <a:t>: Khả năng thay đổi</a:t>
            </a:r>
            <a:endParaRPr sz="3200">
              <a:latin typeface="Times New Roman"/>
              <a:cs typeface="Times New Roman"/>
            </a:endParaRPr>
          </a:p>
          <a:p>
            <a:pPr marL="12700" marR="70098">
              <a:lnSpc>
                <a:spcPct val="95825"/>
              </a:lnSpc>
              <a:spcBef>
                <a:spcPts val="930"/>
              </a:spcBef>
            </a:pPr>
            <a:r>
              <a:rPr sz="3200" spc="-1" dirty="0">
                <a:latin typeface="Times New Roman"/>
                <a:cs typeface="Times New Roman"/>
              </a:rPr>
              <a:t>lược đồ trong mà không làm thay</a:t>
            </a:r>
            <a:endParaRPr sz="3200">
              <a:latin typeface="Times New Roman"/>
              <a:cs typeface="Times New Roman"/>
            </a:endParaRPr>
          </a:p>
          <a:p>
            <a:pPr marL="12700" marR="70098">
              <a:lnSpc>
                <a:spcPct val="95825"/>
              </a:lnSpc>
              <a:spcBef>
                <a:spcPts val="928"/>
              </a:spcBef>
            </a:pPr>
            <a:r>
              <a:rPr sz="3200" spc="-1" dirty="0">
                <a:latin typeface="Times New Roman"/>
                <a:cs typeface="Times New Roman"/>
              </a:rPr>
              <a:t>đổi lược đồ quan niệm cũng như</a:t>
            </a:r>
            <a:endParaRPr sz="3200">
              <a:latin typeface="Times New Roman"/>
              <a:cs typeface="Times New Roman"/>
            </a:endParaRPr>
          </a:p>
          <a:p>
            <a:pPr marL="12700" marR="70098">
              <a:lnSpc>
                <a:spcPct val="95825"/>
              </a:lnSpc>
              <a:spcBef>
                <a:spcPts val="931"/>
              </a:spcBef>
            </a:pPr>
            <a:r>
              <a:rPr sz="3200" spc="1" dirty="0">
                <a:latin typeface="Times New Roman"/>
                <a:cs typeface="Times New Roman"/>
              </a:rPr>
              <a:t>lược đồ ngoài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859907" y="5158034"/>
            <a:ext cx="1537948" cy="89103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spc="-2" dirty="0">
                <a:latin typeface="Tahoma"/>
                <a:cs typeface="Tahoma"/>
              </a:rPr>
              <a:t>Môn học:</a:t>
            </a:r>
            <a:endParaRPr sz="2800">
              <a:latin typeface="Tahoma"/>
              <a:cs typeface="Tahoma"/>
            </a:endParaRPr>
          </a:p>
          <a:p>
            <a:pPr marL="910589" marR="166">
              <a:lnSpc>
                <a:spcPct val="100585"/>
              </a:lnSpc>
              <a:spcBef>
                <a:spcPts val="490"/>
              </a:spcBef>
            </a:pPr>
            <a:r>
              <a:rPr sz="2800" spc="-34" dirty="0">
                <a:latin typeface="Tahoma"/>
                <a:cs typeface="Tahoma"/>
              </a:rPr>
              <a:t>GV: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5829" y="5158034"/>
            <a:ext cx="1486228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spc="-1" dirty="0">
                <a:latin typeface="Tahoma"/>
                <a:cs typeface="Tahoma"/>
              </a:rPr>
              <a:t>Cơ sở dữ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5638" y="5158034"/>
            <a:ext cx="625150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spc="-2" dirty="0">
                <a:latin typeface="Tahoma"/>
                <a:cs typeface="Tahoma"/>
              </a:rPr>
              <a:t>liệu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75829" y="5668574"/>
            <a:ext cx="2656605" cy="380491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lang="vi-VN" sz="2800" spc="-5" dirty="0">
                <a:latin typeface="Tahoma"/>
                <a:cs typeface="Tahoma"/>
              </a:rPr>
              <a:t>Trần Hoàng Kha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C9751EF2-3F64-8006-5CA3-C290D4C11FC9}"/>
              </a:ext>
            </a:extLst>
          </p:cNvPr>
          <p:cNvSpPr/>
          <p:nvPr/>
        </p:nvSpPr>
        <p:spPr>
          <a:xfrm>
            <a:off x="1963245" y="808934"/>
            <a:ext cx="6629400" cy="5423678"/>
          </a:xfrm>
          <a:prstGeom prst="rect">
            <a:avLst/>
          </a:prstGeom>
          <a:blipFill>
            <a:blip r:embed="rId2" cstate="print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08199" y="3048000"/>
            <a:ext cx="6103415" cy="1142796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12700">
              <a:lnSpc>
                <a:spcPts val="9000"/>
              </a:lnSpc>
            </a:pPr>
            <a:r>
              <a:rPr lang="vi-VN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/>
                <a:cs typeface="Tahoma"/>
              </a:rPr>
              <a:t>Tổng </a:t>
            </a:r>
            <a:r>
              <a:rPr sz="8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/>
                <a:cs typeface="Tahoma"/>
              </a:rPr>
              <a:t>quan</a:t>
            </a:r>
            <a:endParaRPr sz="8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/>
          <p:nvPr/>
        </p:nvSpPr>
        <p:spPr>
          <a:xfrm>
            <a:off x="704392" y="981456"/>
            <a:ext cx="1515313" cy="759713"/>
          </a:xfrm>
          <a:prstGeom prst="rect">
            <a:avLst/>
          </a:prstGeom>
        </p:spPr>
        <p:txBody>
          <a:bodyPr wrap="square" lIns="0" tIns="4572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27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2700">
              <a:latin typeface="MS PGothic"/>
              <a:cs typeface="MS P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1592" y="981456"/>
            <a:ext cx="1506169" cy="759713"/>
          </a:xfrm>
          <a:prstGeom prst="rect">
            <a:avLst/>
          </a:prstGeom>
        </p:spPr>
        <p:txBody>
          <a:bodyPr wrap="square" lIns="0" tIns="545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Quản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66798" y="981456"/>
            <a:ext cx="1295908" cy="759713"/>
          </a:xfrm>
          <a:prstGeom prst="rect">
            <a:avLst/>
          </a:prstGeom>
        </p:spPr>
        <p:txBody>
          <a:bodyPr wrap="square" lIns="0" tIns="545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trị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81372" y="981456"/>
            <a:ext cx="3630857" cy="759713"/>
          </a:xfrm>
          <a:prstGeom prst="rect">
            <a:avLst/>
          </a:prstGeom>
        </p:spPr>
        <p:txBody>
          <a:bodyPr wrap="square" lIns="0" tIns="545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ên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392" y="3558540"/>
            <a:ext cx="1606753" cy="7597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27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2700">
              <a:latin typeface="MS PGothic"/>
              <a:cs typeface="MS P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61592" y="3558540"/>
            <a:ext cx="1902409" cy="759714"/>
          </a:xfrm>
          <a:prstGeom prst="rect">
            <a:avLst/>
          </a:prstGeom>
        </p:spPr>
        <p:txBody>
          <a:bodyPr wrap="square" lIns="0" tIns="1180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Người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58238" y="3558540"/>
            <a:ext cx="1332484" cy="759714"/>
          </a:xfrm>
          <a:prstGeom prst="rect">
            <a:avLst/>
          </a:prstGeom>
        </p:spPr>
        <p:txBody>
          <a:bodyPr wrap="square" lIns="0" tIns="1180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thiết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11475" y="3558540"/>
            <a:ext cx="2200782" cy="759714"/>
          </a:xfrm>
          <a:prstGeom prst="rect">
            <a:avLst/>
          </a:prstGeom>
        </p:spPr>
        <p:txBody>
          <a:bodyPr wrap="square" lIns="0" tIns="1180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spc="-14" dirty="0">
                <a:solidFill>
                  <a:srgbClr val="C00000"/>
                </a:solidFill>
                <a:latin typeface="Times New Roman"/>
                <a:cs typeface="Times New Roman"/>
              </a:rPr>
              <a:t>kế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56252" y="3558540"/>
            <a:ext cx="1716353" cy="759714"/>
          </a:xfrm>
          <a:prstGeom prst="rect">
            <a:avLst/>
          </a:prstGeom>
        </p:spPr>
        <p:txBody>
          <a:bodyPr wrap="square" lIns="0" tIns="1180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6154" y="3558540"/>
            <a:ext cx="600738" cy="759714"/>
          </a:xfrm>
          <a:prstGeom prst="rect">
            <a:avLst/>
          </a:prstGeom>
        </p:spPr>
        <p:txBody>
          <a:bodyPr wrap="square" lIns="0" tIns="1180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ic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0380" y="1036320"/>
            <a:ext cx="5225796" cy="3712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5968" y="1011936"/>
            <a:ext cx="724662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7928" y="981456"/>
            <a:ext cx="1271778" cy="7597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53183" y="981456"/>
            <a:ext cx="814578" cy="7597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99716" y="981456"/>
            <a:ext cx="1062990" cy="7597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6184" y="981456"/>
            <a:ext cx="3416046" cy="7597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968" y="3589020"/>
            <a:ext cx="724662" cy="704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7928" y="3558540"/>
            <a:ext cx="1363218" cy="7597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44624" y="3558540"/>
            <a:ext cx="1119377" cy="7597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97480" y="3558540"/>
            <a:ext cx="793242" cy="7597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5724" y="3558540"/>
            <a:ext cx="1986533" cy="7597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60392" y="3558540"/>
            <a:ext cx="1712214" cy="7597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0740" y="3558540"/>
            <a:ext cx="566153" cy="7597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62837" y="243915"/>
            <a:ext cx="5026628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0" dirty="0">
                <a:solidFill>
                  <a:srgbClr val="FFFFFF"/>
                </a:solidFill>
                <a:latin typeface="Tahoma"/>
                <a:cs typeface="Tahoma"/>
              </a:rPr>
              <a:t>Người dùng CSDL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630" y="1133913"/>
            <a:ext cx="343894" cy="368604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vi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7479" y="1133913"/>
            <a:ext cx="3040110" cy="368604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(Database manager)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8892" y="1659243"/>
            <a:ext cx="4772819" cy="1894296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 marR="49867">
              <a:lnSpc>
                <a:spcPts val="2770"/>
              </a:lnSpc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-2" dirty="0">
                <a:latin typeface="Times New Roman"/>
                <a:cs typeface="Times New Roman"/>
              </a:rPr>
              <a:t>Cấp quyền truy cập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7747"/>
              </a:lnSpc>
              <a:spcBef>
                <a:spcPts val="331"/>
              </a:spcBef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0" dirty="0">
                <a:latin typeface="Times New Roman"/>
                <a:cs typeface="Times New Roman"/>
              </a:rPr>
              <a:t>Điều phối, giám sát việc sử dụng</a:t>
            </a:r>
            <a:endParaRPr sz="2600">
              <a:latin typeface="Times New Roman"/>
              <a:cs typeface="Times New Roman"/>
            </a:endParaRPr>
          </a:p>
          <a:p>
            <a:pPr marL="12700" marR="49867">
              <a:lnSpc>
                <a:spcPct val="107747"/>
              </a:lnSpc>
              <a:spcBef>
                <a:spcPts val="470"/>
              </a:spcBef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-2" dirty="0">
                <a:latin typeface="Times New Roman"/>
                <a:cs typeface="Times New Roman"/>
              </a:rPr>
              <a:t>Quy trình: Backup – Restore</a:t>
            </a:r>
            <a:endParaRPr sz="2600">
              <a:latin typeface="Times New Roman"/>
              <a:cs typeface="Times New Roman"/>
            </a:endParaRPr>
          </a:p>
          <a:p>
            <a:pPr marL="12700" marR="49867">
              <a:lnSpc>
                <a:spcPct val="107747"/>
              </a:lnSpc>
              <a:spcBef>
                <a:spcPts val="475"/>
              </a:spcBef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019" y="3711632"/>
            <a:ext cx="1392384" cy="368604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(Databas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1687" y="3711632"/>
            <a:ext cx="1451769" cy="368604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b="1" spc="68" dirty="0">
                <a:solidFill>
                  <a:srgbClr val="C00000"/>
                </a:solidFill>
                <a:latin typeface="Times New Roman"/>
                <a:cs typeface="Times New Roman"/>
              </a:rPr>
              <a:t>Analys  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4236835"/>
            <a:ext cx="7077193" cy="1894398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 marR="49867">
              <a:lnSpc>
                <a:spcPts val="2770"/>
              </a:lnSpc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0" dirty="0">
                <a:latin typeface="Times New Roman"/>
                <a:cs typeface="Times New Roman"/>
              </a:rPr>
              <a:t>Lựa </a:t>
            </a:r>
            <a:r>
              <a:rPr sz="2400" spc="0" dirty="0">
                <a:latin typeface="Times New Roman"/>
                <a:cs typeface="Times New Roman"/>
              </a:rPr>
              <a:t>chọn </a:t>
            </a:r>
            <a:r>
              <a:rPr sz="2600" spc="0" dirty="0">
                <a:latin typeface="Times New Roman"/>
                <a:cs typeface="Times New Roman"/>
              </a:rPr>
              <a:t>cấu trúc phù hợp để lưu trữ dữ liệu</a:t>
            </a:r>
            <a:endParaRPr sz="2600">
              <a:latin typeface="Times New Roman"/>
              <a:cs typeface="Times New Roman"/>
            </a:endParaRPr>
          </a:p>
          <a:p>
            <a:pPr marL="12700" marR="49867">
              <a:lnSpc>
                <a:spcPct val="107747"/>
              </a:lnSpc>
              <a:spcBef>
                <a:spcPts val="331"/>
              </a:spcBef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-1" dirty="0">
                <a:latin typeface="Times New Roman"/>
                <a:cs typeface="Times New Roman"/>
              </a:rPr>
              <a:t>Quyết định những dữ liệu nào được lưu trữ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7747"/>
              </a:lnSpc>
              <a:spcBef>
                <a:spcPts val="475"/>
              </a:spcBef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-2" dirty="0">
                <a:latin typeface="Times New Roman"/>
                <a:cs typeface="Times New Roman"/>
              </a:rPr>
              <a:t>Định nghĩa các chỉ mục, phương pháp lập chỉ mục</a:t>
            </a:r>
            <a:endParaRPr sz="2600">
              <a:latin typeface="Times New Roman"/>
              <a:cs typeface="Times New Roman"/>
            </a:endParaRPr>
          </a:p>
          <a:p>
            <a:pPr marL="12700" marR="49867">
              <a:lnSpc>
                <a:spcPct val="107747"/>
              </a:lnSpc>
              <a:spcBef>
                <a:spcPts val="470"/>
              </a:spcBef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704392" y="999743"/>
            <a:ext cx="1817065" cy="896874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2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61592" y="999743"/>
            <a:ext cx="2341321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Người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42642" y="999743"/>
            <a:ext cx="1984756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dùng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24479" y="999743"/>
            <a:ext cx="1959991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cuối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7439" y="999743"/>
            <a:ext cx="1272666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(End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8992" y="999743"/>
            <a:ext cx="1482089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 marL="116459"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0863" y="3023359"/>
            <a:ext cx="7043292" cy="3279904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>
              <a:lnSpc>
                <a:spcPts val="3065"/>
              </a:lnSpc>
            </a:pPr>
            <a:r>
              <a:rPr sz="3000" dirty="0">
                <a:latin typeface="Times New Roman"/>
                <a:cs typeface="Times New Roman"/>
              </a:rPr>
              <a:t>Database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0916" y="1034796"/>
            <a:ext cx="855726" cy="832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828" y="999743"/>
            <a:ext cx="1611630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0927" y="999743"/>
            <a:ext cx="1411986" cy="8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2384" y="999743"/>
            <a:ext cx="1255014" cy="896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5344" y="999743"/>
            <a:ext cx="1389126" cy="896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3356" y="999743"/>
            <a:ext cx="666750" cy="896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8992" y="999743"/>
            <a:ext cx="1482089" cy="8968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43984" y="3148584"/>
            <a:ext cx="6710171" cy="3154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62837" y="243915"/>
            <a:ext cx="181071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Người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7070" y="243915"/>
            <a:ext cx="1529774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dùng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8982" y="243915"/>
            <a:ext cx="1579716" cy="1370164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CSDL</a:t>
            </a:r>
            <a:endParaRPr sz="4400">
              <a:latin typeface="Tahoma"/>
              <a:cs typeface="Tahoma"/>
            </a:endParaRPr>
          </a:p>
          <a:p>
            <a:pPr marL="332358" marR="83896">
              <a:lnSpc>
                <a:spcPct val="95825"/>
              </a:lnSpc>
              <a:spcBef>
                <a:spcPts val="2182"/>
              </a:spcBef>
            </a:pPr>
            <a:r>
              <a:rPr sz="3200" b="1" spc="1" dirty="0">
                <a:solidFill>
                  <a:srgbClr val="C00000"/>
                </a:solidFill>
                <a:latin typeface="Times New Roman"/>
                <a:cs typeface="Times New Roman"/>
              </a:rPr>
              <a:t>User)</a:t>
            </a:r>
            <a:r>
              <a:rPr sz="3200" spc="1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892" y="1834917"/>
            <a:ext cx="9604544" cy="1033307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 marR="57497">
              <a:lnSpc>
                <a:spcPts val="3180"/>
              </a:lnSpc>
            </a:pPr>
            <a:r>
              <a:rPr sz="3000" spc="-619" dirty="0">
                <a:latin typeface="MS PGothic"/>
                <a:cs typeface="MS PGothic"/>
              </a:rPr>
              <a:t>✓ </a:t>
            </a:r>
            <a:r>
              <a:rPr sz="3000" spc="1" dirty="0">
                <a:latin typeface="Times New Roman"/>
                <a:cs typeface="Times New Roman"/>
              </a:rPr>
              <a:t>Khai thác dữ liệu trên database dựa trên công cụ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7747"/>
              </a:lnSpc>
              <a:spcBef>
                <a:spcPts val="655"/>
              </a:spcBef>
            </a:pPr>
            <a:r>
              <a:rPr sz="3000" spc="-622" dirty="0">
                <a:latin typeface="MS PGothic"/>
                <a:cs typeface="MS PGothic"/>
              </a:rPr>
              <a:t>✓ </a:t>
            </a:r>
            <a:r>
              <a:rPr sz="3000" spc="0" dirty="0">
                <a:latin typeface="Times New Roman"/>
                <a:cs typeface="Times New Roman"/>
              </a:rPr>
              <a:t>Lập trình trên CSDL, sử dụng lệnh để khai thác cho các nhu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0218" y="3010659"/>
            <a:ext cx="611378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cầu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5058" y="3010659"/>
            <a:ext cx="611378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đặc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1803" y="3010659"/>
            <a:ext cx="65405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biệt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3010659"/>
            <a:ext cx="673862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-2" dirty="0">
                <a:latin typeface="Times New Roman"/>
                <a:cs typeface="Times New Roman"/>
              </a:rPr>
              <a:t>trên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 txBox="1"/>
          <p:nvPr/>
        </p:nvSpPr>
        <p:spPr>
          <a:xfrm>
            <a:off x="704392" y="981456"/>
            <a:ext cx="1486357" cy="759713"/>
          </a:xfrm>
          <a:prstGeom prst="rect">
            <a:avLst/>
          </a:prstGeom>
        </p:spPr>
        <p:txBody>
          <a:bodyPr wrap="square" lIns="0" tIns="4572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27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2700">
              <a:latin typeface="MS PGothic"/>
              <a:cs typeface="MS P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98835" y="981456"/>
            <a:ext cx="878426" cy="759713"/>
          </a:xfrm>
          <a:prstGeom prst="rect">
            <a:avLst/>
          </a:prstGeom>
        </p:spPr>
        <p:txBody>
          <a:bodyPr wrap="square" lIns="0" tIns="545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ia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952498" y="981456"/>
            <a:ext cx="1004824" cy="759713"/>
          </a:xfrm>
          <a:prstGeom prst="rect">
            <a:avLst/>
          </a:prstGeom>
        </p:spPr>
        <p:txBody>
          <a:bodyPr wrap="square" lIns="0" tIns="545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sẻ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22830" y="981456"/>
            <a:ext cx="1256283" cy="759713"/>
          </a:xfrm>
          <a:prstGeom prst="rect">
            <a:avLst/>
          </a:prstGeom>
        </p:spPr>
        <p:txBody>
          <a:bodyPr wrap="square" lIns="0" tIns="545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dữ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04392" y="2022348"/>
            <a:ext cx="1495501" cy="759713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27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2700">
              <a:latin typeface="MS PGothic"/>
              <a:cs typeface="MS P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61592" y="2022348"/>
            <a:ext cx="1716481" cy="759713"/>
          </a:xfrm>
          <a:prstGeom prst="rect">
            <a:avLst/>
          </a:prstGeom>
        </p:spPr>
        <p:txBody>
          <a:bodyPr wrap="square" lIns="0" tIns="926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Kiểm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46986" y="2022348"/>
            <a:ext cx="1544319" cy="759713"/>
          </a:xfrm>
          <a:prstGeom prst="rect">
            <a:avLst/>
          </a:prstGeom>
        </p:spPr>
        <p:txBody>
          <a:bodyPr wrap="square" lIns="0" tIns="926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soát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81413" y="2022348"/>
            <a:ext cx="1010348" cy="759713"/>
          </a:xfrm>
          <a:prstGeom prst="rect">
            <a:avLst/>
          </a:prstGeom>
        </p:spPr>
        <p:txBody>
          <a:bodyPr wrap="square" lIns="0" tIns="926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4392" y="3063240"/>
            <a:ext cx="1428445" cy="7597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27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2700">
              <a:latin typeface="MS PGothic"/>
              <a:cs typeface="MS P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94536" y="3063240"/>
            <a:ext cx="1638757" cy="759714"/>
          </a:xfrm>
          <a:prstGeom prst="rect">
            <a:avLst/>
          </a:prstGeom>
        </p:spPr>
        <p:txBody>
          <a:bodyPr wrap="square" lIns="0" tIns="1180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Cung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79930" y="3063240"/>
            <a:ext cx="1451356" cy="759714"/>
          </a:xfrm>
          <a:prstGeom prst="rect">
            <a:avLst/>
          </a:prstGeom>
        </p:spPr>
        <p:txBody>
          <a:bodyPr wrap="square" lIns="0" tIns="1180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cấp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80386" y="3063240"/>
            <a:ext cx="1564131" cy="759714"/>
          </a:xfrm>
          <a:prstGeom prst="rect">
            <a:avLst/>
          </a:prstGeom>
        </p:spPr>
        <p:txBody>
          <a:bodyPr wrap="square" lIns="0" tIns="1180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giao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77235" y="3063240"/>
            <a:ext cx="1806066" cy="759714"/>
          </a:xfrm>
          <a:prstGeom prst="rect">
            <a:avLst/>
          </a:prstGeom>
        </p:spPr>
        <p:txBody>
          <a:bodyPr wrap="square" lIns="0" tIns="1180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diện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90466" y="3063240"/>
            <a:ext cx="1921890" cy="759714"/>
          </a:xfrm>
          <a:prstGeom prst="rect">
            <a:avLst/>
          </a:prstGeom>
        </p:spPr>
        <p:txBody>
          <a:bodyPr wrap="square" lIns="0" tIns="1180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người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4392" y="4104131"/>
            <a:ext cx="1247089" cy="759713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27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2700">
              <a:latin typeface="MS PGothic"/>
              <a:cs typeface="MS P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94536" y="4104131"/>
            <a:ext cx="1349197" cy="759713"/>
          </a:xfrm>
          <a:prstGeom prst="rect">
            <a:avLst/>
          </a:prstGeom>
        </p:spPr>
        <p:txBody>
          <a:bodyPr wrap="square" lIns="0" tIns="1434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Sao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13230" y="4104131"/>
            <a:ext cx="1161795" cy="759713"/>
          </a:xfrm>
          <a:prstGeom prst="rect">
            <a:avLst/>
          </a:prstGeom>
        </p:spPr>
        <p:txBody>
          <a:bodyPr wrap="square" lIns="0" tIns="1434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lưu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92350" y="4104131"/>
            <a:ext cx="1390396" cy="759713"/>
          </a:xfrm>
          <a:prstGeom prst="rect">
            <a:avLst/>
          </a:prstGeom>
        </p:spPr>
        <p:txBody>
          <a:bodyPr wrap="square" lIns="0" tIns="1434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và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20594" y="4104131"/>
            <a:ext cx="1506220" cy="759713"/>
          </a:xfrm>
          <a:prstGeom prst="rect">
            <a:avLst/>
          </a:prstGeom>
        </p:spPr>
        <p:txBody>
          <a:bodyPr wrap="square" lIns="0" tIns="1434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phục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4392" y="5145024"/>
            <a:ext cx="1618945" cy="759713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27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2700">
              <a:latin typeface="MS PGothic"/>
              <a:cs typeface="MS P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94536" y="5145024"/>
            <a:ext cx="1849069" cy="759713"/>
          </a:xfrm>
          <a:prstGeom prst="rect">
            <a:avLst/>
          </a:prstGeom>
        </p:spPr>
        <p:txBody>
          <a:bodyPr wrap="square" lIns="0" tIns="1815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ct val="9582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Chuẩn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65848" y="3302508"/>
            <a:ext cx="4972811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968" y="1011936"/>
            <a:ext cx="724662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7928" y="981456"/>
            <a:ext cx="1242822" cy="7597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38883" y="981456"/>
            <a:ext cx="738378" cy="7597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09216" y="981456"/>
            <a:ext cx="848106" cy="7597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2324" y="981456"/>
            <a:ext cx="986789" cy="7597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5968" y="2052827"/>
            <a:ext cx="724662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7928" y="2022348"/>
            <a:ext cx="1251966" cy="7597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33372" y="2022348"/>
            <a:ext cx="1044701" cy="7597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0028" y="2022348"/>
            <a:ext cx="1081277" cy="7597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4784" y="2022348"/>
            <a:ext cx="966978" cy="7597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968" y="3093720"/>
            <a:ext cx="724662" cy="704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0872" y="3063240"/>
            <a:ext cx="1251966" cy="7597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6316" y="3063240"/>
            <a:ext cx="966978" cy="7597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66772" y="3063240"/>
            <a:ext cx="1064514" cy="7597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3240" y="3063240"/>
            <a:ext cx="1081277" cy="75971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76472" y="3063240"/>
            <a:ext cx="1306829" cy="75971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16780" y="3063240"/>
            <a:ext cx="1195577" cy="75971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968" y="4134612"/>
            <a:ext cx="724662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0872" y="4104131"/>
            <a:ext cx="1070610" cy="75971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99616" y="4104131"/>
            <a:ext cx="944118" cy="7597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78736" y="4104131"/>
            <a:ext cx="796289" cy="75971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06980" y="4104131"/>
            <a:ext cx="1175766" cy="75971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6224" y="4104131"/>
            <a:ext cx="910589" cy="75971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968" y="5175504"/>
            <a:ext cx="724662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0872" y="5145024"/>
            <a:ext cx="1442466" cy="75971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56816" y="5145024"/>
            <a:ext cx="986790" cy="75971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8892" y="243915"/>
            <a:ext cx="1327299" cy="1258602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226644">
              <a:lnSpc>
                <a:spcPts val="4660"/>
              </a:lnSpc>
            </a:pPr>
            <a:r>
              <a:rPr sz="4400" b="1" spc="4" dirty="0">
                <a:solidFill>
                  <a:srgbClr val="FFFFFF"/>
                </a:solidFill>
                <a:latin typeface="Tahoma"/>
                <a:cs typeface="Tahoma"/>
              </a:rPr>
              <a:t>Các</a:t>
            </a:r>
            <a:endParaRPr sz="4400">
              <a:latin typeface="Tahoma"/>
              <a:cs typeface="Tahoma"/>
            </a:endParaRPr>
          </a:p>
          <a:p>
            <a:pPr marL="12700" marR="83896">
              <a:lnSpc>
                <a:spcPct val="95825"/>
              </a:lnSpc>
              <a:spcBef>
                <a:spcPts val="1869"/>
              </a:spcBef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Ch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0221" y="243915"/>
            <a:ext cx="1184598" cy="1258602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algn="ctr">
              <a:lnSpc>
                <a:spcPts val="4660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tính</a:t>
            </a:r>
            <a:endParaRPr sz="4400">
              <a:latin typeface="Tahoma"/>
              <a:cs typeface="Tahoma"/>
            </a:endParaRPr>
          </a:p>
          <a:p>
            <a:pPr marL="237657" marR="335003" algn="ctr">
              <a:lnSpc>
                <a:spcPct val="95825"/>
              </a:lnSpc>
              <a:spcBef>
                <a:spcPts val="1869"/>
              </a:spcBef>
            </a:pPr>
            <a:r>
              <a:rPr sz="2700" b="1" spc="2" dirty="0">
                <a:solidFill>
                  <a:srgbClr val="C00000"/>
                </a:solidFill>
                <a:latin typeface="Times New Roman"/>
                <a:cs typeface="Times New Roman"/>
              </a:rPr>
              <a:t>liệu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7714" y="243915"/>
            <a:ext cx="151277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năng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3116" y="243915"/>
            <a:ext cx="1097034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của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3735" y="243915"/>
            <a:ext cx="130984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HQT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7888" y="243915"/>
            <a:ext cx="158048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CSDL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892" y="1659243"/>
            <a:ext cx="5312231" cy="357850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-1" dirty="0">
                <a:latin typeface="Times New Roman"/>
                <a:cs typeface="Times New Roman"/>
              </a:rPr>
              <a:t>Cho phép truy xuất dữ liệu đồng thời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0942" y="2175431"/>
            <a:ext cx="533920" cy="368300"/>
          </a:xfrm>
          <a:prstGeom prst="rect">
            <a:avLst/>
          </a:prstGeom>
        </p:spPr>
        <p:txBody>
          <a:bodyPr wrap="square" lIns="0" tIns="18129" rIns="0" bIns="0" rtlCol="0">
            <a:noAutofit/>
          </a:bodyPr>
          <a:lstStyle/>
          <a:p>
            <a:pPr marL="12700">
              <a:lnSpc>
                <a:spcPts val="2855"/>
              </a:lnSpc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tru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6079" y="2175431"/>
            <a:ext cx="687273" cy="368300"/>
          </a:xfrm>
          <a:prstGeom prst="rect">
            <a:avLst/>
          </a:prstGeom>
        </p:spPr>
        <p:txBody>
          <a:bodyPr wrap="square" lIns="0" tIns="18129" rIns="0" bIns="0" rtlCol="0">
            <a:noAutofit/>
          </a:bodyPr>
          <a:lstStyle/>
          <a:p>
            <a:pPr marL="12700">
              <a:lnSpc>
                <a:spcPts val="2855"/>
              </a:lnSpc>
            </a:pPr>
            <a:r>
              <a:rPr sz="2700" b="1" spc="1" dirty="0">
                <a:solidFill>
                  <a:srgbClr val="C00000"/>
                </a:solidFill>
                <a:latin typeface="Times New Roman"/>
                <a:cs typeface="Times New Roman"/>
              </a:rPr>
              <a:t>cập</a:t>
            </a:r>
            <a:r>
              <a:rPr sz="2700" spc="1" dirty="0">
                <a:latin typeface="Times New Roman"/>
                <a:cs typeface="Times New Roman"/>
              </a:rPr>
              <a:t>: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892" y="2700389"/>
            <a:ext cx="7352634" cy="3481136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 marR="49867">
              <a:lnSpc>
                <a:spcPts val="2770"/>
              </a:lnSpc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-1" dirty="0">
                <a:latin typeface="Times New Roman"/>
                <a:cs typeface="Times New Roman"/>
              </a:rPr>
              <a:t>Cấp quyền truy cập theo nhóm, từng người dùng</a:t>
            </a:r>
            <a:endParaRPr sz="2600">
              <a:latin typeface="Times New Roman"/>
              <a:cs typeface="Times New Roman"/>
            </a:endParaRPr>
          </a:p>
          <a:p>
            <a:pPr marL="3743464" marR="2789537" algn="ctr">
              <a:lnSpc>
                <a:spcPct val="95825"/>
              </a:lnSpc>
              <a:spcBef>
                <a:spcPts val="906"/>
              </a:spcBef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dùng</a:t>
            </a:r>
            <a:endParaRPr sz="2700">
              <a:latin typeface="Times New Roman"/>
              <a:cs typeface="Times New Roman"/>
            </a:endParaRPr>
          </a:p>
          <a:p>
            <a:pPr marL="12700" marR="49867">
              <a:lnSpc>
                <a:spcPct val="107747"/>
              </a:lnSpc>
              <a:spcBef>
                <a:spcPts val="484"/>
              </a:spcBef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-2" dirty="0">
                <a:latin typeface="Times New Roman"/>
                <a:cs typeface="Times New Roman"/>
              </a:rPr>
              <a:t>Chức năng, lệnh phục vụ cho khai thác dữ liệu</a:t>
            </a:r>
            <a:endParaRPr sz="2600">
              <a:latin typeface="Times New Roman"/>
              <a:cs typeface="Times New Roman"/>
            </a:endParaRPr>
          </a:p>
          <a:p>
            <a:pPr marL="2381326" marR="49867">
              <a:lnSpc>
                <a:spcPct val="95825"/>
              </a:lnSpc>
              <a:spcBef>
                <a:spcPts val="1046"/>
              </a:spcBef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hồi</a:t>
            </a:r>
            <a:endParaRPr sz="2700">
              <a:latin typeface="Times New Roman"/>
              <a:cs typeface="Times New Roman"/>
            </a:endParaRPr>
          </a:p>
          <a:p>
            <a:pPr marL="12700" marR="49867">
              <a:lnSpc>
                <a:spcPct val="107747"/>
              </a:lnSpc>
              <a:spcBef>
                <a:spcPts val="484"/>
              </a:spcBef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-2" dirty="0">
                <a:latin typeface="Times New Roman"/>
                <a:cs typeface="Times New Roman"/>
              </a:rPr>
              <a:t>Khắc phục sau sự cố</a:t>
            </a:r>
            <a:endParaRPr sz="2600">
              <a:latin typeface="Times New Roman"/>
              <a:cs typeface="Times New Roman"/>
            </a:endParaRPr>
          </a:p>
          <a:p>
            <a:pPr marL="1021537" marR="49867">
              <a:lnSpc>
                <a:spcPct val="95825"/>
              </a:lnSpc>
              <a:spcBef>
                <a:spcPts val="1047"/>
              </a:spcBef>
            </a:pPr>
            <a:r>
              <a:rPr sz="2700" b="1" dirty="0">
                <a:solidFill>
                  <a:srgbClr val="C00000"/>
                </a:solidFill>
                <a:latin typeface="Times New Roman"/>
                <a:cs typeface="Times New Roman"/>
              </a:rPr>
              <a:t>hóa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7747"/>
              </a:lnSpc>
              <a:spcBef>
                <a:spcPts val="484"/>
              </a:spcBef>
            </a:pPr>
            <a:r>
              <a:rPr sz="2600" spc="-360" dirty="0">
                <a:latin typeface="MS PGothic"/>
                <a:cs typeface="MS PGothic"/>
              </a:rPr>
              <a:t>✓ </a:t>
            </a:r>
            <a:r>
              <a:rPr sz="2600" spc="-1" dirty="0">
                <a:latin typeface="Times New Roman"/>
                <a:cs typeface="Times New Roman"/>
              </a:rPr>
              <a:t>Cho phép định nghĩa, áp dụng một chuẩn thống nhất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77"/>
          <p:cNvSpPr txBox="1"/>
          <p:nvPr/>
        </p:nvSpPr>
        <p:spPr>
          <a:xfrm>
            <a:off x="698601" y="979932"/>
            <a:ext cx="1284884" cy="704850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2500" spc="-550" dirty="0">
                <a:solidFill>
                  <a:srgbClr val="C00000"/>
                </a:solidFill>
                <a:latin typeface="MS PGothic"/>
                <a:cs typeface="MS PGothic"/>
              </a:rPr>
              <a:t>✓</a:t>
            </a:r>
            <a:endParaRPr sz="2500">
              <a:latin typeface="MS PGothic"/>
              <a:cs typeface="MS P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39977" y="979932"/>
            <a:ext cx="1548536" cy="704850"/>
          </a:xfrm>
          <a:prstGeom prst="rect">
            <a:avLst/>
          </a:prstGeom>
        </p:spPr>
        <p:txBody>
          <a:bodyPr wrap="square" lIns="0" tIns="495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Ngôn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41627" y="979932"/>
            <a:ext cx="1444878" cy="704850"/>
          </a:xfrm>
          <a:prstGeom prst="rect">
            <a:avLst/>
          </a:prstGeom>
        </p:spPr>
        <p:txBody>
          <a:bodyPr wrap="square" lIns="0" tIns="495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ngữ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88224" y="979932"/>
            <a:ext cx="1234957" cy="704850"/>
          </a:xfrm>
          <a:prstGeom prst="rect">
            <a:avLst/>
          </a:prstGeom>
        </p:spPr>
        <p:txBody>
          <a:bodyPr wrap="square" lIns="0" tIns="495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55002" y="979932"/>
            <a:ext cx="914711" cy="704850"/>
          </a:xfrm>
          <a:prstGeom prst="rect">
            <a:avLst/>
          </a:prstGeom>
        </p:spPr>
        <p:txBody>
          <a:bodyPr wrap="square" lIns="0" tIns="495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ĩa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81577" y="979932"/>
            <a:ext cx="1161161" cy="704850"/>
          </a:xfrm>
          <a:prstGeom prst="rect">
            <a:avLst/>
          </a:prstGeom>
        </p:spPr>
        <p:txBody>
          <a:bodyPr wrap="square" lIns="0" tIns="495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dữ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98720" y="979932"/>
            <a:ext cx="1087374" cy="704850"/>
          </a:xfrm>
          <a:prstGeom prst="rect">
            <a:avLst/>
          </a:prstGeom>
        </p:spPr>
        <p:txBody>
          <a:bodyPr wrap="square" lIns="0" tIns="495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92121">
              <a:lnSpc>
                <a:spcPct val="95825"/>
              </a:lnSpc>
            </a:pPr>
            <a:r>
              <a:rPr sz="2500" dirty="0">
                <a:latin typeface="Times New Roman"/>
                <a:cs typeface="Times New Roman"/>
              </a:rPr>
              <a:t>(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98601" y="1863852"/>
            <a:ext cx="1284884" cy="704850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2500" spc="-550" dirty="0">
                <a:solidFill>
                  <a:srgbClr val="C00000"/>
                </a:solidFill>
                <a:latin typeface="MS PGothic"/>
                <a:cs typeface="MS PGothic"/>
              </a:rPr>
              <a:t>✓</a:t>
            </a:r>
            <a:endParaRPr sz="2500">
              <a:latin typeface="MS PGothic"/>
              <a:cs typeface="MS PGothic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39977" y="1863852"/>
            <a:ext cx="1548536" cy="704850"/>
          </a:xfrm>
          <a:prstGeom prst="rect">
            <a:avLst/>
          </a:prstGeom>
        </p:spPr>
        <p:txBody>
          <a:bodyPr wrap="square" lIns="0" tIns="5335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Ngôn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41627" y="1863852"/>
            <a:ext cx="1425067" cy="704850"/>
          </a:xfrm>
          <a:prstGeom prst="rect">
            <a:avLst/>
          </a:prstGeom>
        </p:spPr>
        <p:txBody>
          <a:bodyPr wrap="square" lIns="0" tIns="5335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ngữ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46655" y="1863852"/>
            <a:ext cx="1304670" cy="704850"/>
          </a:xfrm>
          <a:prstGeom prst="rect">
            <a:avLst/>
          </a:prstGeom>
        </p:spPr>
        <p:txBody>
          <a:bodyPr wrap="square" lIns="0" tIns="5335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thao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26613" y="1863852"/>
            <a:ext cx="1074293" cy="704850"/>
          </a:xfrm>
          <a:prstGeom prst="rect">
            <a:avLst/>
          </a:prstGeom>
        </p:spPr>
        <p:txBody>
          <a:bodyPr wrap="square" lIns="0" tIns="5335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tác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12769" y="1863852"/>
            <a:ext cx="1159636" cy="704850"/>
          </a:xfrm>
          <a:prstGeom prst="rect">
            <a:avLst/>
          </a:prstGeom>
        </p:spPr>
        <p:txBody>
          <a:bodyPr wrap="square" lIns="0" tIns="5335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dữ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29912" y="1863852"/>
            <a:ext cx="1157477" cy="704850"/>
          </a:xfrm>
          <a:prstGeom prst="rect">
            <a:avLst/>
          </a:prstGeom>
        </p:spPr>
        <p:txBody>
          <a:bodyPr wrap="square" lIns="0" tIns="5335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92328">
              <a:lnSpc>
                <a:spcPct val="95825"/>
              </a:lnSpc>
            </a:pPr>
            <a:r>
              <a:rPr sz="2500" dirty="0">
                <a:latin typeface="Times New Roman"/>
                <a:cs typeface="Times New Roman"/>
              </a:rPr>
              <a:t>(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98601" y="3098292"/>
            <a:ext cx="1284884" cy="704849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2500" spc="-550" dirty="0">
                <a:solidFill>
                  <a:srgbClr val="C00000"/>
                </a:solidFill>
                <a:latin typeface="MS PGothic"/>
                <a:cs typeface="MS PGothic"/>
              </a:rPr>
              <a:t>✓</a:t>
            </a:r>
            <a:endParaRPr sz="2500">
              <a:latin typeface="MS PGothic"/>
              <a:cs typeface="MS P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39977" y="3098292"/>
            <a:ext cx="1548536" cy="704849"/>
          </a:xfrm>
          <a:prstGeom prst="rect">
            <a:avLst/>
          </a:prstGeom>
        </p:spPr>
        <p:txBody>
          <a:bodyPr wrap="square" lIns="0" tIns="5589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Ngôn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41627" y="3098292"/>
            <a:ext cx="1390015" cy="704849"/>
          </a:xfrm>
          <a:prstGeom prst="rect">
            <a:avLst/>
          </a:prstGeom>
        </p:spPr>
        <p:txBody>
          <a:bodyPr wrap="square" lIns="0" tIns="5589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ngữ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46655" y="3098292"/>
            <a:ext cx="1447926" cy="704849"/>
          </a:xfrm>
          <a:prstGeom prst="rect">
            <a:avLst/>
          </a:prstGeom>
        </p:spPr>
        <p:txBody>
          <a:bodyPr wrap="square" lIns="0" tIns="5589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giao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91561" y="3098292"/>
            <a:ext cx="1444624" cy="704849"/>
          </a:xfrm>
          <a:prstGeom prst="rect">
            <a:avLst/>
          </a:prstGeom>
        </p:spPr>
        <p:txBody>
          <a:bodyPr wrap="square" lIns="0" tIns="5589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dịch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38439" y="3098292"/>
            <a:ext cx="1325862" cy="704849"/>
          </a:xfrm>
          <a:prstGeom prst="rect">
            <a:avLst/>
          </a:prstGeom>
        </p:spPr>
        <p:txBody>
          <a:bodyPr wrap="square" lIns="0" tIns="5589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18760" y="3098292"/>
            <a:ext cx="1070610" cy="704849"/>
          </a:xfrm>
          <a:prstGeom prst="rect">
            <a:avLst/>
          </a:prstGeom>
        </p:spPr>
        <p:txBody>
          <a:bodyPr wrap="square" lIns="0" tIns="5589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92060">
              <a:lnSpc>
                <a:spcPct val="95825"/>
              </a:lnSpc>
            </a:pPr>
            <a:r>
              <a:rPr sz="2500" dirty="0">
                <a:latin typeface="Times New Roman"/>
                <a:cs typeface="Times New Roman"/>
              </a:rPr>
              <a:t>(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8601" y="4332732"/>
            <a:ext cx="1284884" cy="704850"/>
          </a:xfrm>
          <a:prstGeom prst="rect">
            <a:avLst/>
          </a:prstGeom>
        </p:spPr>
        <p:txBody>
          <a:bodyPr wrap="square" lIns="0" tIns="4445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2500" spc="-550" dirty="0">
                <a:solidFill>
                  <a:srgbClr val="C00000"/>
                </a:solidFill>
                <a:latin typeface="MS PGothic"/>
                <a:cs typeface="MS PGothic"/>
              </a:rPr>
              <a:t>✓</a:t>
            </a:r>
            <a:endParaRPr sz="2500">
              <a:latin typeface="MS PGothic"/>
              <a:cs typeface="MS P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39977" y="4332732"/>
            <a:ext cx="1548536" cy="704850"/>
          </a:xfrm>
          <a:prstGeom prst="rect">
            <a:avLst/>
          </a:prstGeom>
        </p:spPr>
        <p:txBody>
          <a:bodyPr wrap="square" lIns="0" tIns="5843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Ngôn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41627" y="4332732"/>
            <a:ext cx="1408303" cy="704850"/>
          </a:xfrm>
          <a:prstGeom prst="rect">
            <a:avLst/>
          </a:prstGeom>
        </p:spPr>
        <p:txBody>
          <a:bodyPr wrap="square" lIns="0" tIns="5843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ngữ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46655" y="4332732"/>
            <a:ext cx="1641474" cy="704850"/>
          </a:xfrm>
          <a:prstGeom prst="rect">
            <a:avLst/>
          </a:prstGeom>
        </p:spPr>
        <p:txBody>
          <a:bodyPr wrap="square" lIns="0" tIns="5843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điều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61454" y="4332732"/>
            <a:ext cx="1073207" cy="704850"/>
          </a:xfrm>
          <a:prstGeom prst="rect">
            <a:avLst/>
          </a:prstGeom>
        </p:spPr>
        <p:txBody>
          <a:bodyPr wrap="square" lIns="0" tIns="5843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iển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46525" y="4332732"/>
            <a:ext cx="1161161" cy="704850"/>
          </a:xfrm>
          <a:prstGeom prst="rect">
            <a:avLst/>
          </a:prstGeom>
        </p:spPr>
        <p:txBody>
          <a:bodyPr wrap="square" lIns="0" tIns="5843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dữ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63668" y="4332732"/>
            <a:ext cx="1087374" cy="704850"/>
          </a:xfrm>
          <a:prstGeom prst="rect">
            <a:avLst/>
          </a:prstGeom>
        </p:spPr>
        <p:txBody>
          <a:bodyPr wrap="square" lIns="0" tIns="5843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92121">
              <a:lnSpc>
                <a:spcPct val="95825"/>
              </a:lnSpc>
            </a:pPr>
            <a:r>
              <a:rPr sz="2500" dirty="0">
                <a:latin typeface="Times New Roman"/>
                <a:cs typeface="Times New Roman"/>
              </a:rPr>
              <a:t>(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5112" y="1008888"/>
            <a:ext cx="639318" cy="653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772" y="979932"/>
            <a:ext cx="1140714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44395" y="979932"/>
            <a:ext cx="944118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9424" y="979932"/>
            <a:ext cx="1037081" cy="7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45892" y="979932"/>
            <a:ext cx="1177290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4091" y="979932"/>
            <a:ext cx="785622" cy="7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0624" y="979932"/>
            <a:ext cx="912113" cy="7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98720" y="979932"/>
            <a:ext cx="1087374" cy="704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5112" y="1892807"/>
            <a:ext cx="639318" cy="653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2772" y="1863852"/>
            <a:ext cx="1140714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4395" y="1863852"/>
            <a:ext cx="944118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49424" y="1863852"/>
            <a:ext cx="1017270" cy="704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29128" y="1863852"/>
            <a:ext cx="822198" cy="704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15284" y="1863852"/>
            <a:ext cx="785622" cy="7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0291" y="1863852"/>
            <a:ext cx="912113" cy="7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29912" y="1863852"/>
            <a:ext cx="1157477" cy="7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5112" y="3127248"/>
            <a:ext cx="639318" cy="653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2772" y="3098292"/>
            <a:ext cx="1140714" cy="704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44395" y="3098292"/>
            <a:ext cx="944118" cy="704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49424" y="3098292"/>
            <a:ext cx="982218" cy="7048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4076" y="3098292"/>
            <a:ext cx="1000505" cy="7048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55491" y="3098292"/>
            <a:ext cx="980693" cy="7048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00144" y="3098292"/>
            <a:ext cx="1264158" cy="7048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18760" y="3098292"/>
            <a:ext cx="1070610" cy="7048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5112" y="4361688"/>
            <a:ext cx="639318" cy="653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2772" y="4332732"/>
            <a:ext cx="1140714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44395" y="4332732"/>
            <a:ext cx="944118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49424" y="4332732"/>
            <a:ext cx="1000506" cy="7048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0840" y="4332732"/>
            <a:ext cx="1177289" cy="7048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49040" y="4332732"/>
            <a:ext cx="785622" cy="7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95572" y="4332732"/>
            <a:ext cx="912113" cy="7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63668" y="4332732"/>
            <a:ext cx="1087374" cy="7048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62837" y="243915"/>
            <a:ext cx="2866218" cy="1219954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Ngôn ngữ</a:t>
            </a:r>
            <a:endParaRPr sz="4400">
              <a:latin typeface="Tahoma"/>
              <a:cs typeface="Tahoma"/>
            </a:endParaRPr>
          </a:p>
          <a:p>
            <a:pPr marL="1083818" marR="83896">
              <a:lnSpc>
                <a:spcPct val="95825"/>
              </a:lnSpc>
              <a:spcBef>
                <a:spcPts val="1792"/>
              </a:spcBef>
            </a:pPr>
            <a:r>
              <a:rPr sz="25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địn  </a:t>
            </a:r>
            <a:r>
              <a:rPr sz="2500" b="1" spc="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ngh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3202" y="243915"/>
            <a:ext cx="158048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CSDL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5409" y="1121477"/>
            <a:ext cx="654848" cy="342392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liệu</a:t>
            </a:r>
            <a:r>
              <a:rPr sz="2500" spc="0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3505" y="1121477"/>
            <a:ext cx="4466154" cy="342392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b="1" spc="-4" dirty="0">
                <a:latin typeface="Times New Roman"/>
                <a:cs typeface="Times New Roman"/>
              </a:rPr>
              <a:t>DDL </a:t>
            </a:r>
            <a:r>
              <a:rPr sz="2500" spc="-4" dirty="0">
                <a:latin typeface="Times New Roman"/>
                <a:cs typeface="Times New Roman"/>
              </a:rPr>
              <a:t>- </a:t>
            </a:r>
            <a:r>
              <a:rPr sz="2500" i="1" spc="-4" dirty="0">
                <a:latin typeface="Times New Roman"/>
                <a:cs typeface="Times New Roman"/>
              </a:rPr>
              <a:t>Data Definition Language</a:t>
            </a:r>
            <a:r>
              <a:rPr sz="2500" spc="-4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101" y="1572754"/>
            <a:ext cx="8330543" cy="319549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sz="2300" spc="157" dirty="0">
                <a:latin typeface="MS PGothic"/>
                <a:cs typeface="MS PGothic"/>
              </a:rPr>
              <a:t>❑  </a:t>
            </a:r>
            <a:r>
              <a:rPr sz="2300" spc="-4" dirty="0">
                <a:latin typeface="Times New Roman"/>
                <a:cs typeface="Times New Roman"/>
              </a:rPr>
              <a:t>Định nghĩa cấu trúc dữ liệu lưu trữ trong CSDL (Table, Index, …)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5077" y="2005778"/>
            <a:ext cx="654848" cy="342392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liệu</a:t>
            </a:r>
            <a:r>
              <a:rPr sz="2500" spc="0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4697" y="2005778"/>
            <a:ext cx="4978218" cy="342392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b="1" spc="-5" dirty="0">
                <a:latin typeface="Times New Roman"/>
                <a:cs typeface="Times New Roman"/>
              </a:rPr>
              <a:t>DML </a:t>
            </a:r>
            <a:r>
              <a:rPr sz="2500" spc="-5" dirty="0">
                <a:latin typeface="Times New Roman"/>
                <a:cs typeface="Times New Roman"/>
              </a:rPr>
              <a:t>- </a:t>
            </a:r>
            <a:r>
              <a:rPr sz="2500" i="1" spc="-5" dirty="0">
                <a:latin typeface="Times New Roman"/>
                <a:cs typeface="Times New Roman"/>
              </a:rPr>
              <a:t>Data Manipulation Language</a:t>
            </a:r>
            <a:r>
              <a:rPr sz="2500" spc="-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101" y="2456427"/>
            <a:ext cx="10219129" cy="1905264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sz="2300" spc="295" dirty="0">
                <a:latin typeface="MS PGothic"/>
                <a:cs typeface="MS PGothic"/>
              </a:rPr>
              <a:t>❑ </a:t>
            </a:r>
            <a:r>
              <a:rPr sz="2300" spc="-2" dirty="0">
                <a:latin typeface="Times New Roman"/>
                <a:cs typeface="Times New Roman"/>
              </a:rPr>
              <a:t>Sử dụngtruy vấn và thay đổi dữ liệu được lưu trữ trong cơ sở dữ liệu: Chọn, Thêm,</a:t>
            </a:r>
            <a:endParaRPr sz="2300">
              <a:latin typeface="Times New Roman"/>
              <a:cs typeface="Times New Roman"/>
            </a:endParaRPr>
          </a:p>
          <a:p>
            <a:pPr marL="469925" marR="44168">
              <a:lnSpc>
                <a:spcPct val="95825"/>
              </a:lnSpc>
            </a:pPr>
            <a:r>
              <a:rPr sz="2300" spc="0" dirty="0">
                <a:latin typeface="Times New Roman"/>
                <a:cs typeface="Times New Roman"/>
              </a:rPr>
              <a:t>Cập nhật, Xóa</a:t>
            </a:r>
            <a:endParaRPr sz="2300">
              <a:latin typeface="Times New Roman"/>
              <a:cs typeface="Times New Roman"/>
            </a:endParaRPr>
          </a:p>
          <a:p>
            <a:pPr marL="2609875" marR="44168">
              <a:lnSpc>
                <a:spcPct val="95825"/>
              </a:lnSpc>
              <a:spcBef>
                <a:spcPts val="720"/>
              </a:spcBef>
            </a:pPr>
            <a:r>
              <a:rPr sz="25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trê  </a:t>
            </a:r>
            <a:r>
              <a:rPr sz="2500" b="1" spc="15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CSD</a:t>
            </a:r>
            <a:r>
              <a:rPr sz="25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500" spc="0" dirty="0">
                <a:latin typeface="Times New Roman"/>
                <a:cs typeface="Times New Roman"/>
              </a:rPr>
              <a:t>: </a:t>
            </a:r>
            <a:r>
              <a:rPr sz="2500" spc="138" dirty="0">
                <a:latin typeface="Times New Roman"/>
                <a:cs typeface="Times New Roman"/>
              </a:rPr>
              <a:t> </a:t>
            </a:r>
            <a:r>
              <a:rPr sz="2500" b="1" spc="0" dirty="0">
                <a:latin typeface="Times New Roman"/>
                <a:cs typeface="Times New Roman"/>
              </a:rPr>
              <a:t>TCL</a:t>
            </a:r>
            <a:r>
              <a:rPr sz="2500" b="1" spc="-51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-</a:t>
            </a:r>
            <a:r>
              <a:rPr sz="2500" spc="1" dirty="0">
                <a:latin typeface="Times New Roman"/>
                <a:cs typeface="Times New Roman"/>
              </a:rPr>
              <a:t> </a:t>
            </a:r>
            <a:r>
              <a:rPr sz="2500" i="1" spc="-125" dirty="0">
                <a:latin typeface="Times New Roman"/>
                <a:cs typeface="Times New Roman"/>
              </a:rPr>
              <a:t>T</a:t>
            </a:r>
            <a:r>
              <a:rPr sz="2500" i="1" spc="0" dirty="0">
                <a:latin typeface="Times New Roman"/>
                <a:cs typeface="Times New Roman"/>
              </a:rPr>
              <a:t>ransaction</a:t>
            </a:r>
            <a:r>
              <a:rPr sz="2500" i="1" spc="-110" dirty="0">
                <a:latin typeface="Times New Roman"/>
                <a:cs typeface="Times New Roman"/>
              </a:rPr>
              <a:t> </a:t>
            </a:r>
            <a:r>
              <a:rPr sz="2500" i="1" spc="0" dirty="0">
                <a:latin typeface="Times New Roman"/>
                <a:cs typeface="Times New Roman"/>
              </a:rPr>
              <a:t>Cont</a:t>
            </a:r>
            <a:r>
              <a:rPr sz="2500" i="1" spc="-89" dirty="0">
                <a:latin typeface="Times New Roman"/>
                <a:cs typeface="Times New Roman"/>
              </a:rPr>
              <a:t>r</a:t>
            </a:r>
            <a:r>
              <a:rPr sz="2500" i="1" spc="0" dirty="0">
                <a:latin typeface="Times New Roman"/>
                <a:cs typeface="Times New Roman"/>
              </a:rPr>
              <a:t>ol</a:t>
            </a:r>
            <a:r>
              <a:rPr sz="2500" i="1" spc="-57" dirty="0">
                <a:latin typeface="Times New Roman"/>
                <a:cs typeface="Times New Roman"/>
              </a:rPr>
              <a:t> </a:t>
            </a:r>
            <a:r>
              <a:rPr sz="2500" i="1" spc="0" dirty="0">
                <a:latin typeface="Times New Roman"/>
                <a:cs typeface="Times New Roman"/>
              </a:rPr>
              <a:t>Languag</a:t>
            </a:r>
            <a:r>
              <a:rPr sz="2500" i="1" spc="9" dirty="0">
                <a:latin typeface="Times New Roman"/>
                <a:cs typeface="Times New Roman"/>
              </a:rPr>
              <a:t>e</a:t>
            </a:r>
            <a:r>
              <a:rPr sz="2500" spc="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12700" marR="44168">
              <a:lnSpc>
                <a:spcPct val="107747"/>
              </a:lnSpc>
              <a:spcBef>
                <a:spcPts val="215"/>
              </a:spcBef>
            </a:pPr>
            <a:r>
              <a:rPr sz="2300" spc="295" dirty="0">
                <a:latin typeface="MS PGothic"/>
                <a:cs typeface="MS PGothic"/>
              </a:rPr>
              <a:t>❑ </a:t>
            </a:r>
            <a:r>
              <a:rPr sz="2300" spc="-1" dirty="0">
                <a:latin typeface="Times New Roman"/>
                <a:cs typeface="Times New Roman"/>
              </a:rPr>
              <a:t>Được sử dụng để kiểm soát việc xử lý các giao dịch trong CSDL</a:t>
            </a:r>
            <a:endParaRPr sz="2300">
              <a:latin typeface="Times New Roman"/>
              <a:cs typeface="Times New Roman"/>
            </a:endParaRPr>
          </a:p>
          <a:p>
            <a:pPr marL="469925" marR="44168">
              <a:lnSpc>
                <a:spcPct val="95825"/>
              </a:lnSpc>
              <a:spcBef>
                <a:spcPts val="114"/>
              </a:spcBef>
            </a:pPr>
            <a:r>
              <a:rPr sz="2300" spc="-1" dirty="0">
                <a:latin typeface="Times New Roman"/>
                <a:cs typeface="Times New Roman"/>
              </a:rPr>
              <a:t>(committed – rollback)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5625" y="4475166"/>
            <a:ext cx="425443" cy="342391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kh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0357" y="4475166"/>
            <a:ext cx="654848" cy="342391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liệu</a:t>
            </a:r>
            <a:r>
              <a:rPr sz="2500" spc="0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8453" y="4475166"/>
            <a:ext cx="4153734" cy="342391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b="1" spc="-8" dirty="0">
                <a:latin typeface="Times New Roman"/>
                <a:cs typeface="Times New Roman"/>
              </a:rPr>
              <a:t>DCL </a:t>
            </a:r>
            <a:r>
              <a:rPr sz="2500" spc="-8" dirty="0">
                <a:latin typeface="Times New Roman"/>
                <a:cs typeface="Times New Roman"/>
              </a:rPr>
              <a:t>- </a:t>
            </a:r>
            <a:r>
              <a:rPr sz="2500" i="1" spc="-8" dirty="0">
                <a:latin typeface="Times New Roman"/>
                <a:cs typeface="Times New Roman"/>
              </a:rPr>
              <a:t>Data Control Language</a:t>
            </a:r>
            <a:r>
              <a:rPr sz="2500" spc="-8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101" y="4925815"/>
            <a:ext cx="10138938" cy="670697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sz="2300" spc="295" dirty="0">
                <a:latin typeface="MS PGothic"/>
                <a:cs typeface="MS PGothic"/>
              </a:rPr>
              <a:t>❑ </a:t>
            </a:r>
            <a:r>
              <a:rPr sz="2300" spc="-1" dirty="0">
                <a:latin typeface="Times New Roman"/>
                <a:cs typeface="Times New Roman"/>
              </a:rPr>
              <a:t>Sử dụng để kiểm soát quyền truy cập vào dữ liệu được lưu trữ trong cơ sở dữ liệu:</a:t>
            </a:r>
            <a:endParaRPr sz="2300">
              <a:latin typeface="Times New Roman"/>
              <a:cs typeface="Times New Roman"/>
            </a:endParaRPr>
          </a:p>
          <a:p>
            <a:pPr marL="469925" marR="44168">
              <a:lnSpc>
                <a:spcPct val="95825"/>
              </a:lnSpc>
            </a:pPr>
            <a:r>
              <a:rPr sz="2300" spc="-2" dirty="0">
                <a:latin typeface="Times New Roman"/>
                <a:cs typeface="Times New Roman"/>
              </a:rPr>
              <a:t>Cấp phép hay thu hồi quyền truy cập CSDL đối với các nhóm DDL, DML</a:t>
            </a:r>
            <a:endParaRPr sz="23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EC5E08-E00D-53F4-A25C-2967386BD364}"/>
                  </a:ext>
                </a:extLst>
              </p14:cNvPr>
              <p14:cNvContentPartPr/>
              <p14:nvPr/>
            </p14:nvContentPartPr>
            <p14:xfrm>
              <a:off x="682560" y="1791360"/>
              <a:ext cx="11227680" cy="127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EC5E08-E00D-53F4-A25C-2967386BD3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3200" y="1782000"/>
                <a:ext cx="11246400" cy="129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209800" y="1752600"/>
            <a:ext cx="8228711" cy="2214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585"/>
              </a:lnSpc>
              <a:spcBef>
                <a:spcPts val="1467"/>
              </a:spcBef>
            </a:pPr>
            <a:r>
              <a:rPr sz="8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vi-VN" sz="8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hình dữ liệu</a:t>
            </a:r>
            <a:endParaRPr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46520"/>
            <a:ext cx="12192000" cy="411478"/>
          </a:xfrm>
          <a:custGeom>
            <a:avLst/>
            <a:gdLst/>
            <a:ahLst/>
            <a:cxnLst/>
            <a:rect l="l" t="t" r="r" b="b"/>
            <a:pathLst>
              <a:path w="12192000" h="411478">
                <a:moveTo>
                  <a:pt x="12192000" y="411478"/>
                </a:moveTo>
                <a:lnTo>
                  <a:pt x="12192000" y="0"/>
                </a:lnTo>
                <a:lnTo>
                  <a:pt x="0" y="0"/>
                </a:lnTo>
                <a:lnTo>
                  <a:pt x="0" y="411478"/>
                </a:lnTo>
                <a:lnTo>
                  <a:pt x="12192000" y="411478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46520"/>
            <a:ext cx="12192000" cy="411478"/>
          </a:xfrm>
          <a:custGeom>
            <a:avLst/>
            <a:gdLst/>
            <a:ahLst/>
            <a:cxnLst/>
            <a:rect l="l" t="t" r="r" b="b"/>
            <a:pathLst>
              <a:path w="12192000" h="411478">
                <a:moveTo>
                  <a:pt x="12192000" y="411478"/>
                </a:moveTo>
                <a:lnTo>
                  <a:pt x="0" y="411478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1147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6204" y="3777996"/>
            <a:ext cx="5879592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/>
          <p:nvPr/>
        </p:nvSpPr>
        <p:spPr>
          <a:xfrm>
            <a:off x="704392" y="999743"/>
            <a:ext cx="1324813" cy="896874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2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1592" y="999743"/>
            <a:ext cx="1757629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Mô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88783" y="999743"/>
            <a:ext cx="1300414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nh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40406" y="999743"/>
            <a:ext cx="1483360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dữ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12287" y="999743"/>
            <a:ext cx="1647571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liệu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46854" y="999743"/>
            <a:ext cx="1758823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bao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4392" y="2910840"/>
            <a:ext cx="1640281" cy="896874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2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61592" y="2910840"/>
            <a:ext cx="2106625" cy="896874"/>
          </a:xfrm>
          <a:prstGeom prst="rect">
            <a:avLst/>
          </a:prstGeom>
        </p:spPr>
        <p:txBody>
          <a:bodyPr wrap="square" lIns="0" tIns="361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Phân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4334" y="2910840"/>
            <a:ext cx="1850644" cy="896874"/>
          </a:xfrm>
          <a:prstGeom prst="rect">
            <a:avLst/>
          </a:prstGeom>
        </p:spPr>
        <p:txBody>
          <a:bodyPr wrap="square" lIns="0" tIns="361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chia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9199" y="2910840"/>
            <a:ext cx="1888363" cy="896874"/>
          </a:xfrm>
          <a:prstGeom prst="rect">
            <a:avLst/>
          </a:prstGeom>
        </p:spPr>
        <p:txBody>
          <a:bodyPr wrap="square" lIns="0" tIns="361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theo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0916" y="1034796"/>
            <a:ext cx="855726" cy="832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828" y="999743"/>
            <a:ext cx="1119378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98676" y="999743"/>
            <a:ext cx="1320546" cy="8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88692" y="999743"/>
            <a:ext cx="1000506" cy="896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0192" y="999743"/>
            <a:ext cx="1163574" cy="896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4760" y="999743"/>
            <a:ext cx="1165098" cy="896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7804" y="999743"/>
            <a:ext cx="1277874" cy="8968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916" y="2945891"/>
            <a:ext cx="855726" cy="832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9828" y="2910840"/>
            <a:ext cx="1434846" cy="8968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12620" y="2910840"/>
            <a:ext cx="1355597" cy="896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37104" y="2910840"/>
            <a:ext cx="1277873" cy="896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2924" y="2910840"/>
            <a:ext cx="1294638" cy="8968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27620" y="2830067"/>
            <a:ext cx="4305300" cy="34716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62837" y="243915"/>
            <a:ext cx="954671" cy="1370164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sz="4400" b="1" spc="4" dirty="0">
                <a:solidFill>
                  <a:srgbClr val="FFFFFF"/>
                </a:solidFill>
                <a:latin typeface="Tahoma"/>
                <a:cs typeface="Tahoma"/>
              </a:rPr>
              <a:t>Mô</a:t>
            </a:r>
            <a:endParaRPr sz="4400">
              <a:latin typeface="Tahoma"/>
              <a:cs typeface="Tahoma"/>
            </a:endParaRPr>
          </a:p>
          <a:p>
            <a:pPr marL="487552" marR="53721">
              <a:lnSpc>
                <a:spcPct val="95825"/>
              </a:lnSpc>
              <a:spcBef>
                <a:spcPts val="2182"/>
              </a:spcBef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hì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8677" y="243915"/>
            <a:ext cx="1352078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hình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2662" y="243915"/>
            <a:ext cx="86036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dữ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7062" y="243915"/>
            <a:ext cx="1095356" cy="1370164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algn="ctr">
              <a:lnSpc>
                <a:spcPts val="4660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liệu</a:t>
            </a:r>
            <a:endParaRPr sz="4400">
              <a:latin typeface="Tahoma"/>
              <a:cs typeface="Tahoma"/>
            </a:endParaRPr>
          </a:p>
          <a:p>
            <a:pPr marL="49596" marR="99059" algn="ctr">
              <a:lnSpc>
                <a:spcPct val="95825"/>
              </a:lnSpc>
              <a:spcBef>
                <a:spcPts val="2182"/>
              </a:spcBef>
            </a:pPr>
            <a:r>
              <a:rPr sz="3200" b="1" spc="1" dirty="0">
                <a:solidFill>
                  <a:srgbClr val="C00000"/>
                </a:solidFill>
                <a:latin typeface="Times New Roman"/>
                <a:cs typeface="Times New Roman"/>
              </a:rPr>
              <a:t>gồm</a:t>
            </a:r>
            <a:r>
              <a:rPr sz="3200" spc="1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6036" y="243915"/>
            <a:ext cx="46557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5720" y="243915"/>
            <a:ext cx="143541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5716" y="243915"/>
            <a:ext cx="184091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892" y="1834917"/>
            <a:ext cx="2628261" cy="1033307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>
              <a:lnSpc>
                <a:spcPts val="3180"/>
              </a:lnSpc>
            </a:pPr>
            <a:r>
              <a:rPr sz="3000" spc="-619" dirty="0">
                <a:latin typeface="MS PGothic"/>
                <a:cs typeface="MS PGothic"/>
              </a:rPr>
              <a:t>✓ </a:t>
            </a:r>
            <a:r>
              <a:rPr sz="3000" spc="1" dirty="0">
                <a:latin typeface="Times New Roman"/>
                <a:cs typeface="Times New Roman"/>
              </a:rPr>
              <a:t>Các khái niệm</a:t>
            </a:r>
            <a:endParaRPr sz="3000">
              <a:latin typeface="Times New Roman"/>
              <a:cs typeface="Times New Roman"/>
            </a:endParaRPr>
          </a:p>
          <a:p>
            <a:pPr marL="12700" marR="21527">
              <a:lnSpc>
                <a:spcPct val="107747"/>
              </a:lnSpc>
              <a:spcBef>
                <a:spcPts val="655"/>
              </a:spcBef>
            </a:pPr>
            <a:r>
              <a:rPr sz="3000" spc="-622" dirty="0">
                <a:latin typeface="MS PGothic"/>
                <a:cs typeface="MS PGothic"/>
              </a:rPr>
              <a:t>✓ </a:t>
            </a:r>
            <a:r>
              <a:rPr sz="3000" spc="0" dirty="0">
                <a:latin typeface="Times New Roman"/>
                <a:cs typeface="Times New Roman"/>
              </a:rPr>
              <a:t>Các phép toán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8979" y="1836925"/>
            <a:ext cx="2029453" cy="1031299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34036" marR="22599">
              <a:lnSpc>
                <a:spcPts val="3165"/>
              </a:lnSpc>
            </a:pPr>
            <a:r>
              <a:rPr sz="3000" spc="2" dirty="0">
                <a:latin typeface="Times New Roman"/>
                <a:cs typeface="Times New Roman"/>
              </a:rPr>
              <a:t>biểu diễn dữ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12"/>
              </a:spcBef>
            </a:pPr>
            <a:r>
              <a:rPr sz="3000" spc="-1" dirty="0">
                <a:latin typeface="Times New Roman"/>
                <a:cs typeface="Times New Roman"/>
              </a:rPr>
              <a:t>xử lý dữ liệu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8533" y="1836925"/>
            <a:ext cx="652526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-2" dirty="0">
                <a:latin typeface="Times New Roman"/>
                <a:cs typeface="Times New Roman"/>
              </a:rPr>
              <a:t>liệu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892" y="3093443"/>
            <a:ext cx="3462592" cy="2311225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R="12700" algn="r">
              <a:lnSpc>
                <a:spcPts val="337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mức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7747"/>
              </a:lnSpc>
              <a:spcBef>
                <a:spcPts val="674"/>
              </a:spcBef>
            </a:pPr>
            <a:r>
              <a:rPr sz="3000" spc="-622" dirty="0">
                <a:latin typeface="MS PGothic"/>
                <a:cs typeface="MS PGothic"/>
              </a:rPr>
              <a:t>✓ </a:t>
            </a:r>
            <a:r>
              <a:rPr sz="3000" spc="0" dirty="0">
                <a:latin typeface="Times New Roman"/>
                <a:cs typeface="Times New Roman"/>
              </a:rPr>
              <a:t>Mô hình mức cao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7747"/>
              </a:lnSpc>
              <a:spcBef>
                <a:spcPts val="816"/>
              </a:spcBef>
            </a:pPr>
            <a:r>
              <a:rPr sz="3000" spc="-619" dirty="0">
                <a:latin typeface="MS PGothic"/>
                <a:cs typeface="MS PGothic"/>
              </a:rPr>
              <a:t>✓ </a:t>
            </a:r>
            <a:r>
              <a:rPr sz="3000" spc="1" dirty="0">
                <a:latin typeface="Times New Roman"/>
                <a:cs typeface="Times New Roman"/>
              </a:rPr>
              <a:t>Mô hình cài đặt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7747"/>
              </a:lnSpc>
              <a:spcBef>
                <a:spcPts val="814"/>
              </a:spcBef>
            </a:pPr>
            <a:r>
              <a:rPr sz="3000" spc="-622" dirty="0">
                <a:latin typeface="MS PGothic"/>
                <a:cs typeface="MS PGothic"/>
              </a:rPr>
              <a:t>✓ </a:t>
            </a:r>
            <a:r>
              <a:rPr sz="3000" spc="0" dirty="0">
                <a:latin typeface="Times New Roman"/>
                <a:cs typeface="Times New Roman"/>
              </a:rPr>
              <a:t>Mô hình mức thấp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7951" y="3093443"/>
            <a:ext cx="199556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85965A-D4AD-DFE8-B4B0-17ED96C9EE8A}"/>
                  </a:ext>
                </a:extLst>
              </p14:cNvPr>
              <p14:cNvContentPartPr/>
              <p14:nvPr/>
            </p14:nvContentPartPr>
            <p14:xfrm>
              <a:off x="7743600" y="1744200"/>
              <a:ext cx="4425480" cy="469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85965A-D4AD-DFE8-B4B0-17ED96C9EE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34240" y="1734840"/>
                <a:ext cx="4444200" cy="470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704392" y="1002791"/>
            <a:ext cx="1155649" cy="843534"/>
          </a:xfrm>
          <a:prstGeom prst="rect">
            <a:avLst/>
          </a:prstGeom>
        </p:spPr>
        <p:txBody>
          <a:bodyPr wrap="square" lIns="0" tIns="52069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000" spc="-659" dirty="0">
                <a:solidFill>
                  <a:srgbClr val="C00000"/>
                </a:solidFill>
                <a:latin typeface="MS PGothic"/>
                <a:cs typeface="MS PGothic"/>
              </a:rPr>
              <a:t>✓</a:t>
            </a:r>
            <a:endParaRPr sz="3000">
              <a:latin typeface="MS PGothic"/>
              <a:cs typeface="MS P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45768" y="1002791"/>
            <a:ext cx="1650949" cy="843534"/>
          </a:xfrm>
          <a:prstGeom prst="rect">
            <a:avLst/>
          </a:prstGeom>
        </p:spPr>
        <p:txBody>
          <a:bodyPr wrap="square" lIns="0" tIns="8917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Mô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20763" y="1002791"/>
            <a:ext cx="1285198" cy="843534"/>
          </a:xfrm>
          <a:prstGeom prst="rect">
            <a:avLst/>
          </a:prstGeom>
        </p:spPr>
        <p:txBody>
          <a:bodyPr wrap="square" lIns="0" tIns="8917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27046" y="1002791"/>
            <a:ext cx="1625092" cy="843534"/>
          </a:xfrm>
          <a:prstGeom prst="rect">
            <a:avLst/>
          </a:prstGeom>
        </p:spPr>
        <p:txBody>
          <a:bodyPr wrap="square" lIns="0" tIns="8917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mức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4392" y="2804160"/>
            <a:ext cx="1155649" cy="843533"/>
          </a:xfrm>
          <a:prstGeom prst="rect">
            <a:avLst/>
          </a:prstGeom>
        </p:spPr>
        <p:txBody>
          <a:bodyPr wrap="square" lIns="0" tIns="52705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000" spc="-659" dirty="0">
                <a:solidFill>
                  <a:srgbClr val="C00000"/>
                </a:solidFill>
                <a:latin typeface="MS PGothic"/>
                <a:cs typeface="MS PGothic"/>
              </a:rPr>
              <a:t>✓</a:t>
            </a:r>
            <a:endParaRPr sz="3000">
              <a:latin typeface="MS PGothic"/>
              <a:cs typeface="MS P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45768" y="2804160"/>
            <a:ext cx="1650949" cy="843533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Mô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91894" y="2804160"/>
            <a:ext cx="1564132" cy="843533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hình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27046" y="2804160"/>
            <a:ext cx="1355344" cy="843533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cài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4392" y="4529328"/>
            <a:ext cx="1155649" cy="843534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3000" spc="-659" dirty="0">
                <a:solidFill>
                  <a:srgbClr val="C00000"/>
                </a:solidFill>
                <a:latin typeface="MS PGothic"/>
                <a:cs typeface="MS PGothic"/>
              </a:rPr>
              <a:t>✓</a:t>
            </a:r>
            <a:endParaRPr sz="3000">
              <a:latin typeface="MS PGothic"/>
              <a:cs typeface="MS P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5768" y="4529328"/>
            <a:ext cx="1650949" cy="843534"/>
          </a:xfrm>
          <a:prstGeom prst="rect">
            <a:avLst/>
          </a:prstGeom>
        </p:spPr>
        <p:txBody>
          <a:bodyPr wrap="square" lIns="0" tIns="980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Mô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91894" y="4529328"/>
            <a:ext cx="1814068" cy="843534"/>
          </a:xfrm>
          <a:prstGeom prst="rect">
            <a:avLst/>
          </a:prstGeom>
        </p:spPr>
        <p:txBody>
          <a:bodyPr wrap="square" lIns="0" tIns="980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hình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27046" y="4529328"/>
            <a:ext cx="1815592" cy="843534"/>
          </a:xfrm>
          <a:prstGeom prst="rect">
            <a:avLst/>
          </a:prstGeom>
        </p:spPr>
        <p:txBody>
          <a:bodyPr wrap="square" lIns="0" tIns="980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mức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34146" y="2755391"/>
            <a:ext cx="3577081" cy="3511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  <a:spcBef>
                <a:spcPts val="5349"/>
              </a:spcBef>
            </a:pP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4631" y="1036319"/>
            <a:ext cx="767334" cy="785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9244" y="1002791"/>
            <a:ext cx="1050797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5420" y="1002791"/>
            <a:ext cx="1241297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90572" y="1002791"/>
            <a:ext cx="1215389" cy="843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01340" y="1002791"/>
            <a:ext cx="1050798" cy="843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631" y="2837688"/>
            <a:ext cx="767334" cy="785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9244" y="2804160"/>
            <a:ext cx="1050797" cy="843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420" y="2804160"/>
            <a:ext cx="1241297" cy="843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90572" y="2804160"/>
            <a:ext cx="965453" cy="8435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52928" y="2804160"/>
            <a:ext cx="1029462" cy="8435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4631" y="4562856"/>
            <a:ext cx="767334" cy="785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9244" y="4529328"/>
            <a:ext cx="1050797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5420" y="4529328"/>
            <a:ext cx="1241297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0572" y="4529328"/>
            <a:ext cx="1215389" cy="843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40" y="4529328"/>
            <a:ext cx="1241298" cy="8435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99932" y="2755391"/>
            <a:ext cx="3511296" cy="3511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62837" y="243915"/>
            <a:ext cx="954813" cy="1337672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sz="4400" b="1" spc="4" dirty="0">
                <a:solidFill>
                  <a:srgbClr val="FFFFFF"/>
                </a:solidFill>
                <a:latin typeface="Tahoma"/>
                <a:cs typeface="Tahoma"/>
              </a:rPr>
              <a:t>Mô</a:t>
            </a:r>
            <a:endParaRPr sz="4400">
              <a:latin typeface="Tahoma"/>
              <a:cs typeface="Tahoma"/>
            </a:endParaRPr>
          </a:p>
          <a:p>
            <a:pPr marL="329056" marR="25847">
              <a:lnSpc>
                <a:spcPct val="95825"/>
              </a:lnSpc>
              <a:spcBef>
                <a:spcPts val="2153"/>
              </a:spcBef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hìn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8677" y="243915"/>
            <a:ext cx="135217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hình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2662" y="243915"/>
            <a:ext cx="86036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dữ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7062" y="243915"/>
            <a:ext cx="1137304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liệu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6036" y="243915"/>
            <a:ext cx="46557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5720" y="243915"/>
            <a:ext cx="14349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5716" y="243915"/>
            <a:ext cx="1840747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5495" y="1174883"/>
            <a:ext cx="738762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cao</a:t>
            </a:r>
            <a:r>
              <a:rPr sz="300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1791893"/>
            <a:ext cx="7457855" cy="4421826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 marR="61335">
              <a:lnSpc>
                <a:spcPts val="2970"/>
              </a:lnSpc>
            </a:pPr>
            <a:r>
              <a:rPr sz="2800" spc="-40" dirty="0">
                <a:latin typeface="MS PGothic"/>
                <a:cs typeface="MS PGothic"/>
              </a:rPr>
              <a:t>❑ </a:t>
            </a:r>
            <a:r>
              <a:rPr sz="2800" spc="-4" dirty="0">
                <a:latin typeface="Times New Roman"/>
                <a:cs typeface="Times New Roman"/>
              </a:rPr>
              <a:t>Cung cấp các khái niệm gần gũi với người dùng</a:t>
            </a:r>
            <a:endParaRPr sz="2800">
              <a:latin typeface="Times New Roman"/>
              <a:cs typeface="Times New Roman"/>
            </a:endParaRPr>
          </a:p>
          <a:p>
            <a:pPr marL="12700" marR="61335">
              <a:lnSpc>
                <a:spcPct val="107747"/>
              </a:lnSpc>
              <a:spcBef>
                <a:spcPts val="651"/>
              </a:spcBef>
            </a:pPr>
            <a:r>
              <a:rPr sz="2800" spc="-26" dirty="0">
                <a:latin typeface="MS PGothic"/>
                <a:cs typeface="MS PGothic"/>
              </a:rPr>
              <a:t>❑ </a:t>
            </a:r>
            <a:r>
              <a:rPr sz="2800" spc="-1" dirty="0">
                <a:latin typeface="Times New Roman"/>
                <a:cs typeface="Times New Roman"/>
              </a:rPr>
              <a:t>Tự nhiên, giàu ngữ nghĩa</a:t>
            </a:r>
            <a:endParaRPr sz="2800">
              <a:latin typeface="Times New Roman"/>
              <a:cs typeface="Times New Roman"/>
            </a:endParaRPr>
          </a:p>
          <a:p>
            <a:pPr marL="1940890" marR="61335">
              <a:lnSpc>
                <a:spcPct val="95825"/>
              </a:lnSpc>
              <a:spcBef>
                <a:spcPts val="1443"/>
              </a:spcBef>
            </a:pPr>
            <a:r>
              <a:rPr sz="3000" b="1" spc="-1" dirty="0">
                <a:solidFill>
                  <a:srgbClr val="C00000"/>
                </a:solidFill>
                <a:latin typeface="Times New Roman"/>
                <a:cs typeface="Times New Roman"/>
              </a:rPr>
              <a:t>đặt</a:t>
            </a:r>
            <a:r>
              <a:rPr sz="3000" spc="-1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7747"/>
              </a:lnSpc>
              <a:spcBef>
                <a:spcPts val="828"/>
              </a:spcBef>
            </a:pPr>
            <a:r>
              <a:rPr sz="2800" spc="-26" dirty="0">
                <a:latin typeface="MS PGothic"/>
                <a:cs typeface="MS PGothic"/>
              </a:rPr>
              <a:t>❑ </a:t>
            </a:r>
            <a:r>
              <a:rPr sz="2800" spc="-5" dirty="0">
                <a:latin typeface="Times New Roman"/>
                <a:cs typeface="Times New Roman"/>
              </a:rPr>
              <a:t>Đưa ra các khái niệm người dùng “</a:t>
            </a:r>
            <a:r>
              <a:rPr sz="2800" i="1" spc="-5" dirty="0">
                <a:latin typeface="Times New Roman"/>
                <a:cs typeface="Times New Roman"/>
              </a:rPr>
              <a:t>không quá xa</a:t>
            </a:r>
            <a:endParaRPr sz="2800">
              <a:latin typeface="Times New Roman"/>
              <a:cs typeface="Times New Roman"/>
            </a:endParaRPr>
          </a:p>
          <a:p>
            <a:pPr marL="469849" marR="61335">
              <a:lnSpc>
                <a:spcPct val="95825"/>
              </a:lnSpc>
              <a:spcBef>
                <a:spcPts val="814"/>
              </a:spcBef>
            </a:pPr>
            <a:r>
              <a:rPr sz="2800" spc="-3" dirty="0">
                <a:latin typeface="Times New Roman"/>
                <a:cs typeface="Times New Roman"/>
              </a:rPr>
              <a:t>so với cách tổ chức lưu trữ trên máy tính</a:t>
            </a:r>
            <a:endParaRPr sz="2800">
              <a:latin typeface="Times New Roman"/>
              <a:cs typeface="Times New Roman"/>
            </a:endParaRPr>
          </a:p>
          <a:p>
            <a:pPr marL="2189302" marR="61335">
              <a:lnSpc>
                <a:spcPct val="95825"/>
              </a:lnSpc>
              <a:spcBef>
                <a:spcPts val="1441"/>
              </a:spcBef>
            </a:pPr>
            <a:r>
              <a:rPr sz="30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thấp</a:t>
            </a:r>
            <a:r>
              <a:rPr sz="3000" spc="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2700" marR="61335">
              <a:lnSpc>
                <a:spcPct val="107747"/>
              </a:lnSpc>
              <a:spcBef>
                <a:spcPts val="831"/>
              </a:spcBef>
            </a:pPr>
            <a:r>
              <a:rPr sz="2800" spc="-40" dirty="0">
                <a:latin typeface="MS PGothic"/>
                <a:cs typeface="MS PGothic"/>
              </a:rPr>
              <a:t>❑ </a:t>
            </a:r>
            <a:r>
              <a:rPr sz="2800" spc="-5" dirty="0">
                <a:latin typeface="Times New Roman"/>
                <a:cs typeface="Times New Roman"/>
              </a:rPr>
              <a:t>Cung cấp các khái niệm mô tả chi tiết về cách</a:t>
            </a:r>
            <a:endParaRPr sz="2800">
              <a:latin typeface="Times New Roman"/>
              <a:cs typeface="Times New Roman"/>
            </a:endParaRPr>
          </a:p>
          <a:p>
            <a:pPr marL="469849" marR="61335">
              <a:lnSpc>
                <a:spcPct val="95825"/>
              </a:lnSpc>
              <a:spcBef>
                <a:spcPts val="812"/>
              </a:spcBef>
            </a:pPr>
            <a:r>
              <a:rPr sz="2800" spc="-4" dirty="0">
                <a:latin typeface="Times New Roman"/>
                <a:cs typeface="Times New Roman"/>
              </a:rPr>
              <a:t>thức lưu trữ dữ liệu trong máy tính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1618742" y="944879"/>
            <a:ext cx="1865884" cy="953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0"/>
              </a:spcBef>
            </a:pPr>
            <a:endParaRPr sz="1200"/>
          </a:p>
          <a:p>
            <a:pPr>
              <a:lnSpc>
                <a:spcPct val="95825"/>
              </a:lnSpc>
            </a:pPr>
            <a:r>
              <a:rPr sz="3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Mô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0262" y="944879"/>
            <a:ext cx="2178304" cy="953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0"/>
              </a:spcBef>
            </a:pPr>
            <a:endParaRPr sz="1200"/>
          </a:p>
          <a:p>
            <a:pPr>
              <a:lnSpc>
                <a:spcPct val="95825"/>
              </a:lnSpc>
            </a:pPr>
            <a:r>
              <a:rPr sz="3400" b="1" dirty="0">
                <a:solidFill>
                  <a:srgbClr val="C00000"/>
                </a:solidFill>
                <a:latin typeface="Times New Roman"/>
                <a:cs typeface="Times New Roman"/>
              </a:rPr>
              <a:t>hình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7211" y="944879"/>
            <a:ext cx="1507258" cy="953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0"/>
              </a:spcBef>
            </a:pPr>
            <a:endParaRPr sz="1200"/>
          </a:p>
          <a:p>
            <a:pPr>
              <a:lnSpc>
                <a:spcPct val="95825"/>
              </a:lnSpc>
            </a:pPr>
            <a:r>
              <a:rPr sz="3400" b="1" dirty="0">
                <a:solidFill>
                  <a:srgbClr val="C00000"/>
                </a:solidFill>
                <a:latin typeface="Times New Roman"/>
                <a:cs typeface="Times New Roman"/>
              </a:rPr>
              <a:t>ân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18742" y="3642360"/>
            <a:ext cx="1865884" cy="953262"/>
          </a:xfrm>
          <a:prstGeom prst="rect">
            <a:avLst/>
          </a:prstGeom>
        </p:spPr>
        <p:txBody>
          <a:bodyPr wrap="square" lIns="0" tIns="734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/>
          </a:p>
          <a:p>
            <a:pPr>
              <a:lnSpc>
                <a:spcPct val="95825"/>
              </a:lnSpc>
            </a:pPr>
            <a:r>
              <a:rPr sz="3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Mô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50262" y="3642360"/>
            <a:ext cx="2275840" cy="953262"/>
          </a:xfrm>
          <a:prstGeom prst="rect">
            <a:avLst/>
          </a:prstGeom>
        </p:spPr>
        <p:txBody>
          <a:bodyPr wrap="square" lIns="0" tIns="734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/>
          </a:p>
          <a:p>
            <a:pPr>
              <a:lnSpc>
                <a:spcPct val="95825"/>
              </a:lnSpc>
            </a:pPr>
            <a:r>
              <a:rPr sz="3400" b="1" dirty="0">
                <a:solidFill>
                  <a:srgbClr val="C00000"/>
                </a:solidFill>
                <a:latin typeface="Times New Roman"/>
                <a:cs typeface="Times New Roman"/>
              </a:rPr>
              <a:t>hình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500" y="984503"/>
            <a:ext cx="909066" cy="884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0264" y="944879"/>
            <a:ext cx="1187958" cy="953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1783" y="944879"/>
            <a:ext cx="1402842" cy="953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29712" y="944879"/>
            <a:ext cx="1498853" cy="953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72128" y="944879"/>
            <a:ext cx="1212341" cy="9532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" y="3681984"/>
            <a:ext cx="909066" cy="884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0264" y="3642360"/>
            <a:ext cx="1187958" cy="953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1783" y="3642360"/>
            <a:ext cx="1402842" cy="953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9712" y="3642360"/>
            <a:ext cx="1596389" cy="9532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44712" y="1168907"/>
            <a:ext cx="3087624" cy="2820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27720" y="4386072"/>
            <a:ext cx="3555491" cy="1889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62837" y="243915"/>
            <a:ext cx="198051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4" dirty="0">
                <a:solidFill>
                  <a:srgbClr val="FFFFFF"/>
                </a:solidFill>
                <a:latin typeface="Tahoma"/>
                <a:cs typeface="Tahoma"/>
              </a:rPr>
              <a:t>Một số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5871" y="243915"/>
            <a:ext cx="1097859" cy="1353591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123062">
              <a:lnSpc>
                <a:spcPts val="4660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mô</a:t>
            </a:r>
            <a:endParaRPr sz="4400">
              <a:latin typeface="Tahoma"/>
              <a:cs typeface="Tahoma"/>
            </a:endParaRPr>
          </a:p>
          <a:p>
            <a:pPr marL="12700" marR="83896">
              <a:lnSpc>
                <a:spcPct val="95825"/>
              </a:lnSpc>
              <a:spcBef>
                <a:spcPts val="1827"/>
              </a:spcBef>
            </a:pPr>
            <a:r>
              <a:rPr sz="3400" b="1" dirty="0">
                <a:solidFill>
                  <a:srgbClr val="C00000"/>
                </a:solidFill>
                <a:latin typeface="Times New Roman"/>
                <a:cs typeface="Times New Roman"/>
              </a:rPr>
              <a:t>ph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8287" y="243915"/>
            <a:ext cx="3094704" cy="1353591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123062">
              <a:lnSpc>
                <a:spcPts val="4660"/>
              </a:lnSpc>
            </a:pPr>
            <a:r>
              <a:rPr sz="4400" b="1" spc="-2" dirty="0">
                <a:solidFill>
                  <a:srgbClr val="FFFFFF"/>
                </a:solidFill>
                <a:latin typeface="Tahoma"/>
                <a:cs typeface="Tahoma"/>
              </a:rPr>
              <a:t>hình CSDL</a:t>
            </a:r>
            <a:endParaRPr sz="4400">
              <a:latin typeface="Tahoma"/>
              <a:cs typeface="Tahoma"/>
            </a:endParaRPr>
          </a:p>
          <a:p>
            <a:pPr marL="12700" marR="83896">
              <a:lnSpc>
                <a:spcPct val="95825"/>
              </a:lnSpc>
              <a:spcBef>
                <a:spcPts val="1827"/>
              </a:spcBef>
            </a:pPr>
            <a:r>
              <a:rPr sz="3400" b="1" dirty="0">
                <a:solidFill>
                  <a:srgbClr val="C00000"/>
                </a:solidFill>
                <a:latin typeface="Times New Roman"/>
                <a:cs typeface="Times New Roman"/>
              </a:rPr>
              <a:t>cấp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4966" y="243915"/>
            <a:ext cx="120060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tiêu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7694" y="243915"/>
            <a:ext cx="132187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biểu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516" y="1138236"/>
            <a:ext cx="474692" cy="456996"/>
          </a:xfrm>
          <a:prstGeom prst="rect">
            <a:avLst/>
          </a:prstGeom>
        </p:spPr>
        <p:txBody>
          <a:bodyPr wrap="square" lIns="0" tIns="21145" rIns="0" bIns="0" rtlCol="0">
            <a:noAutofit/>
          </a:bodyPr>
          <a:lstStyle/>
          <a:p>
            <a:pPr marL="12700">
              <a:lnSpc>
                <a:spcPts val="3329"/>
              </a:lnSpc>
            </a:pPr>
            <a:r>
              <a:rPr sz="34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340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666" y="1728589"/>
            <a:ext cx="7204472" cy="4184355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>
              <a:lnSpc>
                <a:spcPts val="3385"/>
              </a:lnSpc>
            </a:pPr>
            <a:r>
              <a:rPr sz="3200" spc="-297" dirty="0">
                <a:latin typeface="MS PGothic"/>
                <a:cs typeface="MS PGothic"/>
              </a:rPr>
              <a:t>✓ </a:t>
            </a:r>
            <a:r>
              <a:rPr sz="3200" spc="0" dirty="0">
                <a:latin typeface="Times New Roman"/>
                <a:cs typeface="Times New Roman"/>
              </a:rPr>
              <a:t>Biểu diễn dưới dạng cấu trúc cây phả hệ,</a:t>
            </a:r>
            <a:endParaRPr sz="3200">
              <a:latin typeface="Times New Roman"/>
              <a:cs typeface="Times New Roman"/>
            </a:endParaRPr>
          </a:p>
          <a:p>
            <a:pPr marL="469900" marR="235374">
              <a:lnSpc>
                <a:spcPct val="100041"/>
              </a:lnSpc>
            </a:pPr>
            <a:r>
              <a:rPr sz="3200" dirty="0">
                <a:latin typeface="Times New Roman"/>
                <a:cs typeface="Times New Roman"/>
              </a:rPr>
              <a:t>nút là thực thể, kết nối giữa các nút con và nút cha là mối liên hệ</a:t>
            </a:r>
            <a:endParaRPr sz="3200">
              <a:latin typeface="Times New Roman"/>
              <a:cs typeface="Times New Roman"/>
            </a:endParaRPr>
          </a:p>
          <a:p>
            <a:pPr marL="12700" marR="61357">
              <a:lnSpc>
                <a:spcPts val="4285"/>
              </a:lnSpc>
              <a:spcBef>
                <a:spcPts val="214"/>
              </a:spcBef>
            </a:pPr>
            <a:r>
              <a:rPr sz="3200" spc="-297" dirty="0">
                <a:latin typeface="MS PGothic"/>
                <a:cs typeface="MS PGothic"/>
              </a:rPr>
              <a:t>✓ </a:t>
            </a:r>
            <a:r>
              <a:rPr sz="3200" spc="0" dirty="0">
                <a:latin typeface="Times New Roman"/>
                <a:cs typeface="Times New Roman"/>
              </a:rPr>
              <a:t>Bao gồm các mẫu tin và loại mối liên hệ</a:t>
            </a:r>
            <a:endParaRPr sz="3200">
              <a:latin typeface="Times New Roman"/>
              <a:cs typeface="Times New Roman"/>
            </a:endParaRPr>
          </a:p>
          <a:p>
            <a:pPr marL="2033905" marR="61357">
              <a:lnSpc>
                <a:spcPct val="95825"/>
              </a:lnSpc>
              <a:spcBef>
                <a:spcPts val="551"/>
              </a:spcBef>
            </a:pPr>
            <a:r>
              <a:rPr sz="3400" b="1" dirty="0">
                <a:solidFill>
                  <a:srgbClr val="C00000"/>
                </a:solidFill>
                <a:latin typeface="Times New Roman"/>
                <a:cs typeface="Times New Roman"/>
              </a:rPr>
              <a:t>mạng</a:t>
            </a:r>
            <a:endParaRPr sz="3400">
              <a:latin typeface="Times New Roman"/>
              <a:cs typeface="Times New Roman"/>
            </a:endParaRPr>
          </a:p>
          <a:p>
            <a:pPr marL="12700" marR="61357">
              <a:lnSpc>
                <a:spcPct val="107747"/>
              </a:lnSpc>
              <a:spcBef>
                <a:spcPts val="65"/>
              </a:spcBef>
            </a:pPr>
            <a:r>
              <a:rPr sz="3200" spc="-297" dirty="0">
                <a:latin typeface="MS PGothic"/>
                <a:cs typeface="MS PGothic"/>
              </a:rPr>
              <a:t>✓ </a:t>
            </a:r>
            <a:r>
              <a:rPr sz="3200" spc="0" dirty="0">
                <a:latin typeface="Times New Roman"/>
                <a:cs typeface="Times New Roman"/>
              </a:rPr>
              <a:t>Biểu diễn bằng đồ thị có hướng</a:t>
            </a:r>
            <a:endParaRPr sz="3200">
              <a:latin typeface="Times New Roman"/>
              <a:cs typeface="Times New Roman"/>
            </a:endParaRPr>
          </a:p>
          <a:p>
            <a:pPr marL="12700" marR="61357">
              <a:lnSpc>
                <a:spcPct val="107747"/>
              </a:lnSpc>
              <a:spcBef>
                <a:spcPts val="60"/>
              </a:spcBef>
            </a:pPr>
            <a:r>
              <a:rPr sz="3200" spc="-300" dirty="0">
                <a:latin typeface="MS PGothic"/>
                <a:cs typeface="MS PGothic"/>
              </a:rPr>
              <a:t>✓ </a:t>
            </a:r>
            <a:r>
              <a:rPr sz="3200" spc="-1" dirty="0">
                <a:latin typeface="Times New Roman"/>
                <a:cs typeface="Times New Roman"/>
              </a:rPr>
              <a:t>Mẫu tin (Record), Loại mẫu tin (Record</a:t>
            </a:r>
            <a:endParaRPr sz="3200">
              <a:latin typeface="Times New Roman"/>
              <a:cs typeface="Times New Roman"/>
            </a:endParaRPr>
          </a:p>
          <a:p>
            <a:pPr marL="469900" marR="61357">
              <a:lnSpc>
                <a:spcPct val="95825"/>
              </a:lnSpc>
              <a:spcBef>
                <a:spcPts val="160"/>
              </a:spcBef>
            </a:pPr>
            <a:r>
              <a:rPr sz="3200" spc="-10" dirty="0">
                <a:latin typeface="Times New Roman"/>
                <a:cs typeface="Times New Roman"/>
              </a:rPr>
              <a:t>type), loại liên hệ (Set Type)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516" y="3836351"/>
            <a:ext cx="474692" cy="456996"/>
          </a:xfrm>
          <a:prstGeom prst="rect">
            <a:avLst/>
          </a:prstGeom>
        </p:spPr>
        <p:txBody>
          <a:bodyPr wrap="square" lIns="0" tIns="21145" rIns="0" bIns="0" rtlCol="0">
            <a:noAutofit/>
          </a:bodyPr>
          <a:lstStyle/>
          <a:p>
            <a:pPr marL="12700">
              <a:lnSpc>
                <a:spcPts val="3329"/>
              </a:lnSpc>
            </a:pPr>
            <a:r>
              <a:rPr sz="34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3400">
              <a:latin typeface="MS PGothic"/>
              <a:cs typeface="MS PGothic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96C005-9CB2-DB95-D6A9-D5B55CAEBD9F}"/>
                  </a:ext>
                </a:extLst>
              </p14:cNvPr>
              <p14:cNvContentPartPr/>
              <p14:nvPr/>
            </p14:nvContentPartPr>
            <p14:xfrm>
              <a:off x="447480" y="636480"/>
              <a:ext cx="11956680" cy="622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96C005-9CB2-DB95-D6A9-D5B55CAEBD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120" y="627120"/>
                <a:ext cx="11975400" cy="624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9384538" y="6524240"/>
            <a:ext cx="2312923" cy="333759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>
              <a:lnSpc>
                <a:spcPct val="101725"/>
              </a:lnSpc>
            </a:pPr>
            <a:r>
              <a:rPr sz="1200" dirty="0">
                <a:solidFill>
                  <a:srgbClr val="BEBEBE"/>
                </a:solidFill>
                <a:latin typeface="Calibri"/>
                <a:cs typeface="Calibri"/>
              </a:rPr>
              <a:t>–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5743" y="975359"/>
            <a:ext cx="1433626" cy="733806"/>
          </a:xfrm>
          <a:prstGeom prst="rect">
            <a:avLst/>
          </a:prstGeom>
        </p:spPr>
        <p:txBody>
          <a:bodyPr wrap="square" lIns="0" tIns="3512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>
              <a:lnSpc>
                <a:spcPct val="95825"/>
              </a:lnSpc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Mô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05102" y="975359"/>
            <a:ext cx="1675891" cy="733806"/>
          </a:xfrm>
          <a:prstGeom prst="rect">
            <a:avLst/>
          </a:prstGeom>
        </p:spPr>
        <p:txBody>
          <a:bodyPr wrap="square" lIns="0" tIns="3512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>
              <a:lnSpc>
                <a:spcPct val="95825"/>
              </a:lnSpc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hình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00712" y="975359"/>
            <a:ext cx="991761" cy="733806"/>
          </a:xfrm>
          <a:prstGeom prst="rect">
            <a:avLst/>
          </a:prstGeom>
        </p:spPr>
        <p:txBody>
          <a:bodyPr wrap="square" lIns="0" tIns="3512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>
              <a:lnSpc>
                <a:spcPct val="95825"/>
              </a:lnSpc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an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45743" y="3124200"/>
            <a:ext cx="1433626" cy="733806"/>
          </a:xfrm>
          <a:prstGeom prst="rect">
            <a:avLst/>
          </a:prstGeom>
        </p:spPr>
        <p:txBody>
          <a:bodyPr wrap="square" lIns="0" tIns="4147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>
              <a:lnSpc>
                <a:spcPct val="95825"/>
              </a:lnSpc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Mô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05102" y="3124200"/>
            <a:ext cx="1595120" cy="733806"/>
          </a:xfrm>
          <a:prstGeom prst="rect">
            <a:avLst/>
          </a:prstGeom>
        </p:spPr>
        <p:txBody>
          <a:bodyPr wrap="square" lIns="0" tIns="4147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>
              <a:lnSpc>
                <a:spcPct val="95825"/>
              </a:lnSpc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hình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32304" y="3124200"/>
            <a:ext cx="1390649" cy="733806"/>
          </a:xfrm>
          <a:prstGeom prst="rect">
            <a:avLst/>
          </a:prstGeom>
        </p:spPr>
        <p:txBody>
          <a:bodyPr wrap="square" lIns="0" tIns="4147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>
              <a:lnSpc>
                <a:spcPct val="95825"/>
              </a:lnSpc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thực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3156" y="3124200"/>
            <a:ext cx="1189482" cy="733806"/>
          </a:xfrm>
          <a:prstGeom prst="rect">
            <a:avLst/>
          </a:prstGeom>
        </p:spPr>
        <p:txBody>
          <a:bodyPr wrap="square" lIns="0" tIns="4147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>
              <a:lnSpc>
                <a:spcPct val="95825"/>
              </a:lnSpc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thể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57245" y="3124200"/>
            <a:ext cx="1120900" cy="733806"/>
          </a:xfrm>
          <a:prstGeom prst="rect">
            <a:avLst/>
          </a:prstGeom>
        </p:spPr>
        <p:txBody>
          <a:bodyPr wrap="square" lIns="0" tIns="4147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>
              <a:lnSpc>
                <a:spcPct val="95825"/>
              </a:lnSpc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ết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23504" y="6524240"/>
            <a:ext cx="1270253" cy="343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96984" y="6524240"/>
            <a:ext cx="2300478" cy="343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5448" y="1004315"/>
            <a:ext cx="701802" cy="683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8784" y="975359"/>
            <a:ext cx="915162" cy="733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98092" y="975359"/>
            <a:ext cx="1081278" cy="733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25040" y="975359"/>
            <a:ext cx="1155953" cy="7338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25140" y="975359"/>
            <a:ext cx="767334" cy="7338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448" y="3153155"/>
            <a:ext cx="701802" cy="683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8784" y="3124200"/>
            <a:ext cx="915162" cy="733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8092" y="3124200"/>
            <a:ext cx="1081278" cy="733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25040" y="3124200"/>
            <a:ext cx="1075182" cy="733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45892" y="3124200"/>
            <a:ext cx="877061" cy="7338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67100" y="3124200"/>
            <a:ext cx="875538" cy="7338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89832" y="3124200"/>
            <a:ext cx="988313" cy="7338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45780" y="1342644"/>
            <a:ext cx="3934968" cy="4773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62837" y="243915"/>
            <a:ext cx="118652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Một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0325" y="243915"/>
            <a:ext cx="743027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số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6234" y="243915"/>
            <a:ext cx="98749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mô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8650" y="243915"/>
            <a:ext cx="1352904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hình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2508" y="243915"/>
            <a:ext cx="158048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CSDL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74966" y="243915"/>
            <a:ext cx="120060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tiêu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27694" y="243915"/>
            <a:ext cx="132187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biểu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467" y="1120890"/>
            <a:ext cx="369667" cy="356108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6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2600">
              <a:latin typeface="MS PGothic"/>
              <a:cs typeface="MS P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9604" y="1122632"/>
            <a:ext cx="442753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qu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9704" y="1122632"/>
            <a:ext cx="406775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hệ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1667" y="1592628"/>
            <a:ext cx="322104" cy="342391"/>
          </a:xfrm>
          <a:prstGeom prst="rect">
            <a:avLst/>
          </a:prstGeom>
        </p:spPr>
        <p:txBody>
          <a:bodyPr wrap="square" lIns="0" tIns="15716" rIns="0" bIns="0" rtlCol="0">
            <a:noAutofit/>
          </a:bodyPr>
          <a:lstStyle/>
          <a:p>
            <a:pPr marL="12700">
              <a:lnSpc>
                <a:spcPts val="2475"/>
              </a:lnSpc>
            </a:pPr>
            <a:r>
              <a:rPr sz="2500" spc="-550" dirty="0">
                <a:latin typeface="MS PGothic"/>
                <a:cs typeface="MS PGothic"/>
              </a:rPr>
              <a:t>✓</a:t>
            </a:r>
            <a:endParaRPr sz="2500">
              <a:latin typeface="MS PGothic"/>
              <a:cs typeface="MS P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8867" y="1594298"/>
            <a:ext cx="6737654" cy="1561846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 marR="47548">
              <a:lnSpc>
                <a:spcPts val="2650"/>
              </a:lnSpc>
            </a:pPr>
            <a:r>
              <a:rPr sz="2500" spc="-10" dirty="0">
                <a:latin typeface="Times New Roman"/>
                <a:cs typeface="Times New Roman"/>
              </a:rPr>
              <a:t>Do E.F.Codd đề xuất vào 1970, dựa trên cơ sở lý</a:t>
            </a:r>
            <a:endParaRPr sz="2500">
              <a:latin typeface="Times New Roman"/>
              <a:cs typeface="Times New Roman"/>
            </a:endParaRPr>
          </a:p>
          <a:p>
            <a:pPr marL="12700" marR="47548">
              <a:lnSpc>
                <a:spcPct val="95825"/>
              </a:lnSpc>
            </a:pPr>
            <a:r>
              <a:rPr sz="2500" spc="-4" dirty="0">
                <a:latin typeface="Times New Roman"/>
                <a:cs typeface="Times New Roman"/>
              </a:rPr>
              <a:t>thuyết vững chắc về tập hợp và quan hệ</a:t>
            </a:r>
            <a:endParaRPr sz="2500">
              <a:latin typeface="Times New Roman"/>
              <a:cs typeface="Times New Roman"/>
            </a:endParaRPr>
          </a:p>
          <a:p>
            <a:pPr marL="12700" marR="47548">
              <a:lnSpc>
                <a:spcPct val="95825"/>
              </a:lnSpc>
              <a:spcBef>
                <a:spcPts val="725"/>
              </a:spcBef>
            </a:pPr>
            <a:r>
              <a:rPr sz="2500" spc="0" dirty="0">
                <a:latin typeface="Times New Roman"/>
                <a:cs typeface="Times New Roman"/>
              </a:rPr>
              <a:t>Thuộc tính (Attribute), Quan hệ (Relation), lược đồ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2500" spc="-5" dirty="0">
                <a:latin typeface="Times New Roman"/>
                <a:cs typeface="Times New Roman"/>
              </a:rPr>
              <a:t>(Schema), bộ (tuple), Miền (Domain) và khóa (Key)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1667" y="2430581"/>
            <a:ext cx="322389" cy="342696"/>
          </a:xfrm>
          <a:prstGeom prst="rect">
            <a:avLst/>
          </a:prstGeom>
        </p:spPr>
        <p:txBody>
          <a:bodyPr wrap="square" lIns="0" tIns="15716" rIns="0" bIns="0" rtlCol="0">
            <a:noAutofit/>
          </a:bodyPr>
          <a:lstStyle/>
          <a:p>
            <a:pPr marL="12700">
              <a:lnSpc>
                <a:spcPts val="2475"/>
              </a:lnSpc>
            </a:pPr>
            <a:r>
              <a:rPr sz="2500" spc="-550" dirty="0">
                <a:latin typeface="MS PGothic"/>
                <a:cs typeface="MS PGothic"/>
              </a:rPr>
              <a:t>✓</a:t>
            </a:r>
            <a:endParaRPr sz="2500">
              <a:latin typeface="MS PGothic"/>
              <a:cs typeface="MS P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467" y="3270365"/>
            <a:ext cx="369667" cy="356108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6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2600">
              <a:latin typeface="MS PGothic"/>
              <a:cs typeface="MS P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1664" y="3272107"/>
            <a:ext cx="258879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4396" y="3272107"/>
            <a:ext cx="625965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hợp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667" y="3741475"/>
            <a:ext cx="322389" cy="342696"/>
          </a:xfrm>
          <a:prstGeom prst="rect">
            <a:avLst/>
          </a:prstGeom>
        </p:spPr>
        <p:txBody>
          <a:bodyPr wrap="square" lIns="0" tIns="15716" rIns="0" bIns="0" rtlCol="0">
            <a:noAutofit/>
          </a:bodyPr>
          <a:lstStyle/>
          <a:p>
            <a:pPr marL="12700">
              <a:lnSpc>
                <a:spcPts val="2475"/>
              </a:lnSpc>
            </a:pPr>
            <a:r>
              <a:rPr sz="2500" spc="-550" dirty="0">
                <a:latin typeface="MS PGothic"/>
                <a:cs typeface="MS PGothic"/>
              </a:rPr>
              <a:t>✓</a:t>
            </a:r>
            <a:endParaRPr sz="250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867" y="3743147"/>
            <a:ext cx="6862821" cy="2324446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 marR="42064">
              <a:lnSpc>
                <a:spcPts val="2650"/>
              </a:lnSpc>
            </a:pPr>
            <a:r>
              <a:rPr sz="2500" spc="-16" dirty="0">
                <a:latin typeface="Times New Roman"/>
                <a:cs typeface="Times New Roman"/>
              </a:rPr>
              <a:t>Do P.P.Chen đề xuất 1976, được sử dụng rộng rãi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2500" dirty="0">
                <a:latin typeface="Times New Roman"/>
                <a:cs typeface="Times New Roman"/>
              </a:rPr>
              <a:t>trong</a:t>
            </a:r>
            <a:r>
              <a:rPr sz="2500" spc="-32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thiết</a:t>
            </a:r>
            <a:r>
              <a:rPr sz="2500" spc="19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kế</a:t>
            </a:r>
            <a:r>
              <a:rPr sz="2500" spc="-23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CSDL</a:t>
            </a:r>
            <a:r>
              <a:rPr sz="2500" spc="-168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ở</a:t>
            </a:r>
            <a:r>
              <a:rPr sz="2500" spc="9" dirty="0">
                <a:latin typeface="Times New Roman"/>
                <a:cs typeface="Times New Roman"/>
              </a:rPr>
              <a:t> </a:t>
            </a:r>
            <a:r>
              <a:rPr sz="2500" spc="-19" dirty="0">
                <a:latin typeface="Times New Roman"/>
                <a:cs typeface="Times New Roman"/>
              </a:rPr>
              <a:t>m</a:t>
            </a:r>
            <a:r>
              <a:rPr sz="2500" spc="0" dirty="0">
                <a:latin typeface="Times New Roman"/>
                <a:cs typeface="Times New Roman"/>
              </a:rPr>
              <a:t>ức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quan</a:t>
            </a:r>
            <a:r>
              <a:rPr sz="2500" spc="-48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niệ</a:t>
            </a:r>
            <a:r>
              <a:rPr sz="2500" spc="-25" dirty="0">
                <a:latin typeface="Times New Roman"/>
                <a:cs typeface="Times New Roman"/>
              </a:rPr>
              <a:t>m</a:t>
            </a:r>
            <a:r>
              <a:rPr sz="2500" spc="0" dirty="0">
                <a:latin typeface="Times New Roman"/>
                <a:cs typeface="Times New Roman"/>
              </a:rPr>
              <a:t>,</a:t>
            </a:r>
            <a:r>
              <a:rPr sz="2500" spc="-11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tập</a:t>
            </a:r>
            <a:r>
              <a:rPr sz="2500" spc="4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trung</a:t>
            </a:r>
            <a:r>
              <a:rPr sz="2500" spc="-32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biểu diễn</a:t>
            </a:r>
            <a:r>
              <a:rPr sz="2500" spc="-37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đối</a:t>
            </a:r>
            <a:r>
              <a:rPr sz="2500" spc="-21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tượng</a:t>
            </a:r>
            <a:r>
              <a:rPr sz="2500" spc="-43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và</a:t>
            </a:r>
            <a:r>
              <a:rPr sz="2500" spc="-23" dirty="0">
                <a:latin typeface="Times New Roman"/>
                <a:cs typeface="Times New Roman"/>
              </a:rPr>
              <a:t> </a:t>
            </a:r>
            <a:r>
              <a:rPr sz="2500" spc="-19" dirty="0">
                <a:latin typeface="Times New Roman"/>
                <a:cs typeface="Times New Roman"/>
              </a:rPr>
              <a:t>m</a:t>
            </a:r>
            <a:r>
              <a:rPr sz="2500" spc="0" dirty="0">
                <a:latin typeface="Times New Roman"/>
                <a:cs typeface="Times New Roman"/>
              </a:rPr>
              <a:t>ô</a:t>
            </a:r>
            <a:r>
              <a:rPr sz="2500" spc="-1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tả</a:t>
            </a:r>
            <a:r>
              <a:rPr sz="2500" spc="4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c</a:t>
            </a:r>
            <a:r>
              <a:rPr sz="2500" spc="-4" dirty="0">
                <a:latin typeface="Times New Roman"/>
                <a:cs typeface="Times New Roman"/>
              </a:rPr>
              <a:t>á</a:t>
            </a:r>
            <a:r>
              <a:rPr sz="2500" spc="0" dirty="0">
                <a:latin typeface="Times New Roman"/>
                <a:cs typeface="Times New Roman"/>
              </a:rPr>
              <a:t>c</a:t>
            </a:r>
            <a:r>
              <a:rPr sz="2500" spc="14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đăc</a:t>
            </a:r>
            <a:r>
              <a:rPr sz="2500" spc="-19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điểm</a:t>
            </a:r>
            <a:r>
              <a:rPr sz="2500" spc="-44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có</a:t>
            </a:r>
            <a:r>
              <a:rPr sz="2500" spc="-23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liên</a:t>
            </a:r>
            <a:r>
              <a:rPr sz="2500" spc="54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quan</a:t>
            </a:r>
            <a:endParaRPr sz="2500">
              <a:latin typeface="Times New Roman"/>
              <a:cs typeface="Times New Roman"/>
            </a:endParaRPr>
          </a:p>
          <a:p>
            <a:pPr marL="12700" marR="81272">
              <a:lnSpc>
                <a:spcPct val="100041"/>
              </a:lnSpc>
              <a:spcBef>
                <a:spcPts val="603"/>
              </a:spcBef>
            </a:pPr>
            <a:r>
              <a:rPr sz="2500" spc="-2" dirty="0">
                <a:latin typeface="Times New Roman"/>
                <a:cs typeface="Times New Roman"/>
              </a:rPr>
              <a:t>Thực thể (Entity), Loai thực thể (Entity type), Thuộc tính (Attribute), Khóa (Key), Mối kết hợp (Entity RelationShip), Lượng số (Cardinal)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667" y="4960929"/>
            <a:ext cx="322389" cy="342696"/>
          </a:xfrm>
          <a:prstGeom prst="rect">
            <a:avLst/>
          </a:prstGeom>
        </p:spPr>
        <p:txBody>
          <a:bodyPr wrap="square" lIns="0" tIns="15716" rIns="0" bIns="0" rtlCol="0">
            <a:noAutofit/>
          </a:bodyPr>
          <a:lstStyle/>
          <a:p>
            <a:pPr marL="12700">
              <a:lnSpc>
                <a:spcPts val="2475"/>
              </a:lnSpc>
            </a:pPr>
            <a:r>
              <a:rPr sz="2500" spc="-550" dirty="0">
                <a:latin typeface="MS PGothic"/>
                <a:cs typeface="MS PGothic"/>
              </a:rPr>
              <a:t>✓</a:t>
            </a:r>
            <a:endParaRPr sz="2500">
              <a:latin typeface="MS PGothic"/>
              <a:cs typeface="MS PGothic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573727-4B54-CD29-143F-B57FBCADB47C}"/>
                  </a:ext>
                </a:extLst>
              </p14:cNvPr>
              <p14:cNvContentPartPr/>
              <p14:nvPr/>
            </p14:nvContentPartPr>
            <p14:xfrm>
              <a:off x="7598160" y="1078560"/>
              <a:ext cx="4470480" cy="583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573727-4B54-CD29-143F-B57FBCADB4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88800" y="1069200"/>
                <a:ext cx="4489200" cy="585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213860" y="3125724"/>
            <a:ext cx="7089648" cy="3174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62837" y="243915"/>
            <a:ext cx="118652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Một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0325" y="243915"/>
            <a:ext cx="743027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số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6234" y="243915"/>
            <a:ext cx="2395320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mô hình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2508" y="243915"/>
            <a:ext cx="158048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CSDL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74966" y="243915"/>
            <a:ext cx="120060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tiêu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27694" y="243915"/>
            <a:ext cx="1321875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biểu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4666" y="1660388"/>
            <a:ext cx="9528165" cy="914311"/>
          </a:xfrm>
          <a:prstGeom prst="rect">
            <a:avLst/>
          </a:prstGeom>
        </p:spPr>
        <p:txBody>
          <a:bodyPr wrap="square" lIns="0" tIns="19558" rIns="0" bIns="0" rtlCol="0">
            <a:noAutofit/>
          </a:bodyPr>
          <a:lstStyle/>
          <a:p>
            <a:pPr marL="12700" marR="55612">
              <a:lnSpc>
                <a:spcPts val="3080"/>
              </a:lnSpc>
            </a:pPr>
            <a:r>
              <a:rPr sz="2900" spc="-101" dirty="0">
                <a:latin typeface="MS PGothic"/>
                <a:cs typeface="MS PGothic"/>
              </a:rPr>
              <a:t>✓ </a:t>
            </a:r>
            <a:r>
              <a:rPr sz="2900" spc="-1" dirty="0">
                <a:latin typeface="Times New Roman"/>
                <a:cs typeface="Times New Roman"/>
              </a:rPr>
              <a:t>Ra đời cuối 1980, dựa trên cách tiếp cận hướng đối tượng</a:t>
            </a: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7747"/>
              </a:lnSpc>
            </a:pPr>
            <a:r>
              <a:rPr sz="2900" spc="-101" dirty="0">
                <a:latin typeface="MS PGothic"/>
                <a:cs typeface="MS PGothic"/>
              </a:rPr>
              <a:t>✓ </a:t>
            </a:r>
            <a:r>
              <a:rPr sz="2900" spc="-1" dirty="0">
                <a:latin typeface="Times New Roman"/>
                <a:cs typeface="Times New Roman"/>
              </a:rPr>
              <a:t>Lớp (Class), Thuộc tính (Attribute), Phương thức (Methods),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1866" y="2622206"/>
            <a:ext cx="3403538" cy="836667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12700">
              <a:lnSpc>
                <a:spcPts val="3065"/>
              </a:lnSpc>
            </a:pPr>
            <a:r>
              <a:rPr sz="2900" spc="-3" dirty="0">
                <a:latin typeface="Times New Roman"/>
                <a:cs typeface="Times New Roman"/>
              </a:rPr>
              <a:t>Mối quan hệ (Relation</a:t>
            </a:r>
            <a:endParaRPr sz="2900">
              <a:latin typeface="Times New Roman"/>
              <a:cs typeface="Times New Roman"/>
            </a:endParaRPr>
          </a:p>
          <a:p>
            <a:pPr marL="12700" marR="55366">
              <a:lnSpc>
                <a:spcPct val="95825"/>
              </a:lnSpc>
            </a:pPr>
            <a:r>
              <a:rPr sz="2900" spc="-1" dirty="0">
                <a:latin typeface="Times New Roman"/>
                <a:cs typeface="Times New Roman"/>
              </a:rPr>
              <a:t>(Inheritance)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9225" y="2622206"/>
            <a:ext cx="910131" cy="394512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12700">
              <a:lnSpc>
                <a:spcPts val="3065"/>
              </a:lnSpc>
            </a:pPr>
            <a:r>
              <a:rPr sz="2900" spc="-1" dirty="0">
                <a:latin typeface="Times New Roman"/>
                <a:cs typeface="Times New Roman"/>
              </a:rPr>
              <a:t>ship),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6673" y="2622206"/>
            <a:ext cx="487078" cy="394512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12700">
              <a:lnSpc>
                <a:spcPts val="3065"/>
              </a:lnSpc>
            </a:pPr>
            <a:r>
              <a:rPr sz="2900" spc="4" dirty="0">
                <a:latin typeface="Times New Roman"/>
                <a:cs typeface="Times New Roman"/>
              </a:rPr>
              <a:t>Sự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497" y="2622206"/>
            <a:ext cx="714902" cy="394512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12700">
              <a:lnSpc>
                <a:spcPts val="3065"/>
              </a:lnSpc>
            </a:pPr>
            <a:r>
              <a:rPr sz="2900" spc="-2" dirty="0">
                <a:latin typeface="Times New Roman"/>
                <a:cs typeface="Times New Roman"/>
              </a:rPr>
              <a:t>kiện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8921" y="2622206"/>
            <a:ext cx="1279850" cy="394512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12700">
              <a:lnSpc>
                <a:spcPts val="3065"/>
              </a:lnSpc>
            </a:pPr>
            <a:r>
              <a:rPr sz="2900" spc="0" dirty="0">
                <a:latin typeface="Times New Roman"/>
                <a:cs typeface="Times New Roman"/>
              </a:rPr>
              <a:t>(Event),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7082" y="2622206"/>
            <a:ext cx="854796" cy="394512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12700">
              <a:lnSpc>
                <a:spcPts val="3065"/>
              </a:lnSpc>
            </a:pPr>
            <a:r>
              <a:rPr sz="2900" dirty="0">
                <a:latin typeface="Times New Roman"/>
                <a:cs typeface="Times New Roman"/>
              </a:rPr>
              <a:t>Thừa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2714" y="2622206"/>
            <a:ext cx="428904" cy="394512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12700">
              <a:lnSpc>
                <a:spcPts val="3065"/>
              </a:lnSpc>
            </a:pPr>
            <a:r>
              <a:rPr sz="2900" dirty="0">
                <a:latin typeface="Times New Roman"/>
                <a:cs typeface="Times New Roman"/>
              </a:rPr>
              <a:t>kế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ECBDC0-CEEA-D2F4-F65B-8BEFFBF49660}"/>
              </a:ext>
            </a:extLst>
          </p:cNvPr>
          <p:cNvSpPr txBox="1"/>
          <p:nvPr/>
        </p:nvSpPr>
        <p:spPr>
          <a:xfrm>
            <a:off x="152400" y="106680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hướng đối tượng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20F6A6-5EEC-A084-4DB9-B39CA10F5172}"/>
                  </a:ext>
                </a:extLst>
              </p14:cNvPr>
              <p14:cNvContentPartPr/>
              <p14:nvPr/>
            </p14:nvContentPartPr>
            <p14:xfrm>
              <a:off x="3251160" y="2244960"/>
              <a:ext cx="8676360" cy="461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20F6A6-5EEC-A084-4DB9-B39CA10F51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1800" y="2235600"/>
                <a:ext cx="8695080" cy="463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1980438" y="4768596"/>
            <a:ext cx="2301836" cy="711708"/>
          </a:xfrm>
          <a:prstGeom prst="rect">
            <a:avLst/>
          </a:prstGeom>
        </p:spPr>
        <p:txBody>
          <a:bodyPr wrap="square" lIns="0" tIns="4277" rIns="0" bIns="0" rtlCol="0">
            <a:noAutofit/>
          </a:bodyPr>
          <a:lstStyle/>
          <a:p>
            <a:pPr marR="75564">
              <a:lnSpc>
                <a:spcPts val="500"/>
              </a:lnSpc>
            </a:pPr>
            <a:endParaRPr sz="500"/>
          </a:p>
          <a:p>
            <a:pPr marL="1317244">
              <a:lnSpc>
                <a:spcPct val="101725"/>
              </a:lnSpc>
            </a:pPr>
            <a:r>
              <a:rPr sz="3300" dirty="0">
                <a:solidFill>
                  <a:srgbClr val="FFFFFF"/>
                </a:solidFill>
                <a:latin typeface="Calibri"/>
                <a:cs typeface="Calibri"/>
              </a:rPr>
              <a:t>Ngôn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7396" y="1068324"/>
            <a:ext cx="6992111" cy="711708"/>
          </a:xfrm>
          <a:custGeom>
            <a:avLst/>
            <a:gdLst/>
            <a:ahLst/>
            <a:cxnLst/>
            <a:rect l="l" t="t" r="r" b="b"/>
            <a:pathLst>
              <a:path w="6992111" h="711708">
                <a:moveTo>
                  <a:pt x="6992111" y="711708"/>
                </a:moveTo>
                <a:lnTo>
                  <a:pt x="6992111" y="0"/>
                </a:lnTo>
                <a:lnTo>
                  <a:pt x="355854" y="0"/>
                </a:lnTo>
                <a:lnTo>
                  <a:pt x="0" y="355853"/>
                </a:lnTo>
                <a:lnTo>
                  <a:pt x="355854" y="711708"/>
                </a:lnTo>
                <a:lnTo>
                  <a:pt x="6992111" y="7117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1636" y="1039837"/>
            <a:ext cx="711707" cy="768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1636" y="1068324"/>
            <a:ext cx="711707" cy="711708"/>
          </a:xfrm>
          <a:custGeom>
            <a:avLst/>
            <a:gdLst/>
            <a:ahLst/>
            <a:cxnLst/>
            <a:rect l="l" t="t" r="r" b="b"/>
            <a:pathLst>
              <a:path w="711707" h="711708">
                <a:moveTo>
                  <a:pt x="0" y="355853"/>
                </a:moveTo>
                <a:lnTo>
                  <a:pt x="1179" y="326659"/>
                </a:lnTo>
                <a:lnTo>
                  <a:pt x="4655" y="298117"/>
                </a:lnTo>
                <a:lnTo>
                  <a:pt x="10338" y="270317"/>
                </a:lnTo>
                <a:lnTo>
                  <a:pt x="18135" y="243352"/>
                </a:lnTo>
                <a:lnTo>
                  <a:pt x="27955" y="217312"/>
                </a:lnTo>
                <a:lnTo>
                  <a:pt x="39707" y="192290"/>
                </a:lnTo>
                <a:lnTo>
                  <a:pt x="53299" y="168377"/>
                </a:lnTo>
                <a:lnTo>
                  <a:pt x="68640" y="145663"/>
                </a:lnTo>
                <a:lnTo>
                  <a:pt x="85639" y="124242"/>
                </a:lnTo>
                <a:lnTo>
                  <a:pt x="104203" y="104203"/>
                </a:lnTo>
                <a:lnTo>
                  <a:pt x="124242" y="85639"/>
                </a:lnTo>
                <a:lnTo>
                  <a:pt x="145663" y="68640"/>
                </a:lnTo>
                <a:lnTo>
                  <a:pt x="168377" y="53299"/>
                </a:lnTo>
                <a:lnTo>
                  <a:pt x="192290" y="39707"/>
                </a:lnTo>
                <a:lnTo>
                  <a:pt x="217312" y="27955"/>
                </a:lnTo>
                <a:lnTo>
                  <a:pt x="243352" y="18135"/>
                </a:lnTo>
                <a:lnTo>
                  <a:pt x="270317" y="10338"/>
                </a:lnTo>
                <a:lnTo>
                  <a:pt x="298117" y="4655"/>
                </a:lnTo>
                <a:lnTo>
                  <a:pt x="326659" y="1179"/>
                </a:lnTo>
                <a:lnTo>
                  <a:pt x="355853" y="0"/>
                </a:lnTo>
                <a:lnTo>
                  <a:pt x="385048" y="1179"/>
                </a:lnTo>
                <a:lnTo>
                  <a:pt x="413590" y="4655"/>
                </a:lnTo>
                <a:lnTo>
                  <a:pt x="441390" y="10338"/>
                </a:lnTo>
                <a:lnTo>
                  <a:pt x="468355" y="18135"/>
                </a:lnTo>
                <a:lnTo>
                  <a:pt x="494395" y="27955"/>
                </a:lnTo>
                <a:lnTo>
                  <a:pt x="519417" y="39707"/>
                </a:lnTo>
                <a:lnTo>
                  <a:pt x="543330" y="53299"/>
                </a:lnTo>
                <a:lnTo>
                  <a:pt x="566044" y="68640"/>
                </a:lnTo>
                <a:lnTo>
                  <a:pt x="587465" y="85639"/>
                </a:lnTo>
                <a:lnTo>
                  <a:pt x="607504" y="104203"/>
                </a:lnTo>
                <a:lnTo>
                  <a:pt x="626068" y="124242"/>
                </a:lnTo>
                <a:lnTo>
                  <a:pt x="643067" y="145663"/>
                </a:lnTo>
                <a:lnTo>
                  <a:pt x="658408" y="168377"/>
                </a:lnTo>
                <a:lnTo>
                  <a:pt x="672000" y="192290"/>
                </a:lnTo>
                <a:lnTo>
                  <a:pt x="683752" y="217312"/>
                </a:lnTo>
                <a:lnTo>
                  <a:pt x="693572" y="243352"/>
                </a:lnTo>
                <a:lnTo>
                  <a:pt x="701369" y="270317"/>
                </a:lnTo>
                <a:lnTo>
                  <a:pt x="707052" y="298117"/>
                </a:lnTo>
                <a:lnTo>
                  <a:pt x="710528" y="326659"/>
                </a:lnTo>
                <a:lnTo>
                  <a:pt x="711707" y="355853"/>
                </a:lnTo>
                <a:lnTo>
                  <a:pt x="710528" y="385030"/>
                </a:lnTo>
                <a:lnTo>
                  <a:pt x="707052" y="413559"/>
                </a:lnTo>
                <a:lnTo>
                  <a:pt x="701369" y="441349"/>
                </a:lnTo>
                <a:lnTo>
                  <a:pt x="693572" y="468306"/>
                </a:lnTo>
                <a:lnTo>
                  <a:pt x="683752" y="494341"/>
                </a:lnTo>
                <a:lnTo>
                  <a:pt x="672000" y="519361"/>
                </a:lnTo>
                <a:lnTo>
                  <a:pt x="658408" y="543274"/>
                </a:lnTo>
                <a:lnTo>
                  <a:pt x="643067" y="565989"/>
                </a:lnTo>
                <a:lnTo>
                  <a:pt x="626068" y="587413"/>
                </a:lnTo>
                <a:lnTo>
                  <a:pt x="607504" y="607456"/>
                </a:lnTo>
                <a:lnTo>
                  <a:pt x="587465" y="626026"/>
                </a:lnTo>
                <a:lnTo>
                  <a:pt x="566044" y="643030"/>
                </a:lnTo>
                <a:lnTo>
                  <a:pt x="543330" y="658377"/>
                </a:lnTo>
                <a:lnTo>
                  <a:pt x="519417" y="671976"/>
                </a:lnTo>
                <a:lnTo>
                  <a:pt x="494395" y="683734"/>
                </a:lnTo>
                <a:lnTo>
                  <a:pt x="468355" y="693560"/>
                </a:lnTo>
                <a:lnTo>
                  <a:pt x="441390" y="701362"/>
                </a:lnTo>
                <a:lnTo>
                  <a:pt x="413590" y="707048"/>
                </a:lnTo>
                <a:lnTo>
                  <a:pt x="385048" y="710527"/>
                </a:lnTo>
                <a:lnTo>
                  <a:pt x="355853" y="711708"/>
                </a:lnTo>
                <a:lnTo>
                  <a:pt x="326659" y="710527"/>
                </a:lnTo>
                <a:lnTo>
                  <a:pt x="298117" y="707048"/>
                </a:lnTo>
                <a:lnTo>
                  <a:pt x="270317" y="701362"/>
                </a:lnTo>
                <a:lnTo>
                  <a:pt x="243352" y="693560"/>
                </a:lnTo>
                <a:lnTo>
                  <a:pt x="217312" y="683734"/>
                </a:lnTo>
                <a:lnTo>
                  <a:pt x="192290" y="671976"/>
                </a:lnTo>
                <a:lnTo>
                  <a:pt x="168377" y="658377"/>
                </a:lnTo>
                <a:lnTo>
                  <a:pt x="145663" y="643030"/>
                </a:lnTo>
                <a:lnTo>
                  <a:pt x="124242" y="626026"/>
                </a:lnTo>
                <a:lnTo>
                  <a:pt x="104203" y="607456"/>
                </a:lnTo>
                <a:lnTo>
                  <a:pt x="85639" y="587413"/>
                </a:lnTo>
                <a:lnTo>
                  <a:pt x="68640" y="565989"/>
                </a:lnTo>
                <a:lnTo>
                  <a:pt x="53299" y="543274"/>
                </a:lnTo>
                <a:lnTo>
                  <a:pt x="39707" y="519361"/>
                </a:lnTo>
                <a:lnTo>
                  <a:pt x="27955" y="494341"/>
                </a:lnTo>
                <a:lnTo>
                  <a:pt x="18135" y="468306"/>
                </a:lnTo>
                <a:lnTo>
                  <a:pt x="10338" y="441349"/>
                </a:lnTo>
                <a:lnTo>
                  <a:pt x="4655" y="413559"/>
                </a:lnTo>
                <a:lnTo>
                  <a:pt x="1179" y="385030"/>
                </a:lnTo>
                <a:lnTo>
                  <a:pt x="0" y="35585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7396" y="1993391"/>
            <a:ext cx="6992111" cy="711708"/>
          </a:xfrm>
          <a:custGeom>
            <a:avLst/>
            <a:gdLst/>
            <a:ahLst/>
            <a:cxnLst/>
            <a:rect l="l" t="t" r="r" b="b"/>
            <a:pathLst>
              <a:path w="6992111" h="711708">
                <a:moveTo>
                  <a:pt x="6992111" y="711708"/>
                </a:moveTo>
                <a:lnTo>
                  <a:pt x="6992111" y="0"/>
                </a:lnTo>
                <a:lnTo>
                  <a:pt x="355854" y="0"/>
                </a:lnTo>
                <a:lnTo>
                  <a:pt x="0" y="355854"/>
                </a:lnTo>
                <a:lnTo>
                  <a:pt x="355854" y="711708"/>
                </a:lnTo>
                <a:lnTo>
                  <a:pt x="6992111" y="7117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1636" y="1993391"/>
            <a:ext cx="711707" cy="711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21636" y="1993391"/>
            <a:ext cx="711707" cy="711708"/>
          </a:xfrm>
          <a:custGeom>
            <a:avLst/>
            <a:gdLst/>
            <a:ahLst/>
            <a:cxnLst/>
            <a:rect l="l" t="t" r="r" b="b"/>
            <a:pathLst>
              <a:path w="711707" h="711708">
                <a:moveTo>
                  <a:pt x="0" y="355854"/>
                </a:moveTo>
                <a:lnTo>
                  <a:pt x="1179" y="326659"/>
                </a:lnTo>
                <a:lnTo>
                  <a:pt x="4655" y="298117"/>
                </a:lnTo>
                <a:lnTo>
                  <a:pt x="10338" y="270317"/>
                </a:lnTo>
                <a:lnTo>
                  <a:pt x="18135" y="243352"/>
                </a:lnTo>
                <a:lnTo>
                  <a:pt x="27955" y="217312"/>
                </a:lnTo>
                <a:lnTo>
                  <a:pt x="39707" y="192290"/>
                </a:lnTo>
                <a:lnTo>
                  <a:pt x="53299" y="168377"/>
                </a:lnTo>
                <a:lnTo>
                  <a:pt x="68640" y="145663"/>
                </a:lnTo>
                <a:lnTo>
                  <a:pt x="85639" y="124242"/>
                </a:lnTo>
                <a:lnTo>
                  <a:pt x="104203" y="104203"/>
                </a:lnTo>
                <a:lnTo>
                  <a:pt x="124242" y="85639"/>
                </a:lnTo>
                <a:lnTo>
                  <a:pt x="145663" y="68640"/>
                </a:lnTo>
                <a:lnTo>
                  <a:pt x="168377" y="53299"/>
                </a:lnTo>
                <a:lnTo>
                  <a:pt x="192290" y="39707"/>
                </a:lnTo>
                <a:lnTo>
                  <a:pt x="217312" y="27955"/>
                </a:lnTo>
                <a:lnTo>
                  <a:pt x="243352" y="18135"/>
                </a:lnTo>
                <a:lnTo>
                  <a:pt x="270317" y="10338"/>
                </a:lnTo>
                <a:lnTo>
                  <a:pt x="298117" y="4655"/>
                </a:lnTo>
                <a:lnTo>
                  <a:pt x="326659" y="1179"/>
                </a:lnTo>
                <a:lnTo>
                  <a:pt x="355853" y="0"/>
                </a:lnTo>
                <a:lnTo>
                  <a:pt x="385048" y="1179"/>
                </a:lnTo>
                <a:lnTo>
                  <a:pt x="413590" y="4655"/>
                </a:lnTo>
                <a:lnTo>
                  <a:pt x="441390" y="10338"/>
                </a:lnTo>
                <a:lnTo>
                  <a:pt x="468355" y="18135"/>
                </a:lnTo>
                <a:lnTo>
                  <a:pt x="494395" y="27955"/>
                </a:lnTo>
                <a:lnTo>
                  <a:pt x="519417" y="39707"/>
                </a:lnTo>
                <a:lnTo>
                  <a:pt x="543330" y="53299"/>
                </a:lnTo>
                <a:lnTo>
                  <a:pt x="566044" y="68640"/>
                </a:lnTo>
                <a:lnTo>
                  <a:pt x="587465" y="85639"/>
                </a:lnTo>
                <a:lnTo>
                  <a:pt x="607504" y="104203"/>
                </a:lnTo>
                <a:lnTo>
                  <a:pt x="626068" y="124242"/>
                </a:lnTo>
                <a:lnTo>
                  <a:pt x="643067" y="145663"/>
                </a:lnTo>
                <a:lnTo>
                  <a:pt x="658408" y="168377"/>
                </a:lnTo>
                <a:lnTo>
                  <a:pt x="672000" y="192290"/>
                </a:lnTo>
                <a:lnTo>
                  <a:pt x="683752" y="217312"/>
                </a:lnTo>
                <a:lnTo>
                  <a:pt x="693572" y="243352"/>
                </a:lnTo>
                <a:lnTo>
                  <a:pt x="701369" y="270317"/>
                </a:lnTo>
                <a:lnTo>
                  <a:pt x="707052" y="298117"/>
                </a:lnTo>
                <a:lnTo>
                  <a:pt x="710528" y="326659"/>
                </a:lnTo>
                <a:lnTo>
                  <a:pt x="711707" y="355854"/>
                </a:lnTo>
                <a:lnTo>
                  <a:pt x="710528" y="385048"/>
                </a:lnTo>
                <a:lnTo>
                  <a:pt x="707052" y="413590"/>
                </a:lnTo>
                <a:lnTo>
                  <a:pt x="701369" y="441390"/>
                </a:lnTo>
                <a:lnTo>
                  <a:pt x="693572" y="468355"/>
                </a:lnTo>
                <a:lnTo>
                  <a:pt x="683752" y="494395"/>
                </a:lnTo>
                <a:lnTo>
                  <a:pt x="672000" y="519417"/>
                </a:lnTo>
                <a:lnTo>
                  <a:pt x="658408" y="543330"/>
                </a:lnTo>
                <a:lnTo>
                  <a:pt x="643067" y="566044"/>
                </a:lnTo>
                <a:lnTo>
                  <a:pt x="626068" y="587465"/>
                </a:lnTo>
                <a:lnTo>
                  <a:pt x="607504" y="607504"/>
                </a:lnTo>
                <a:lnTo>
                  <a:pt x="587465" y="626068"/>
                </a:lnTo>
                <a:lnTo>
                  <a:pt x="566044" y="643067"/>
                </a:lnTo>
                <a:lnTo>
                  <a:pt x="543330" y="658408"/>
                </a:lnTo>
                <a:lnTo>
                  <a:pt x="519417" y="672000"/>
                </a:lnTo>
                <a:lnTo>
                  <a:pt x="494395" y="683752"/>
                </a:lnTo>
                <a:lnTo>
                  <a:pt x="468355" y="693572"/>
                </a:lnTo>
                <a:lnTo>
                  <a:pt x="441390" y="701369"/>
                </a:lnTo>
                <a:lnTo>
                  <a:pt x="413590" y="707052"/>
                </a:lnTo>
                <a:lnTo>
                  <a:pt x="385048" y="710528"/>
                </a:lnTo>
                <a:lnTo>
                  <a:pt x="355853" y="711708"/>
                </a:lnTo>
                <a:lnTo>
                  <a:pt x="326659" y="710528"/>
                </a:lnTo>
                <a:lnTo>
                  <a:pt x="298117" y="707052"/>
                </a:lnTo>
                <a:lnTo>
                  <a:pt x="270317" y="701369"/>
                </a:lnTo>
                <a:lnTo>
                  <a:pt x="243352" y="693572"/>
                </a:lnTo>
                <a:lnTo>
                  <a:pt x="217312" y="683752"/>
                </a:lnTo>
                <a:lnTo>
                  <a:pt x="192290" y="672000"/>
                </a:lnTo>
                <a:lnTo>
                  <a:pt x="168377" y="658408"/>
                </a:lnTo>
                <a:lnTo>
                  <a:pt x="145663" y="643067"/>
                </a:lnTo>
                <a:lnTo>
                  <a:pt x="124242" y="626068"/>
                </a:lnTo>
                <a:lnTo>
                  <a:pt x="104203" y="607504"/>
                </a:lnTo>
                <a:lnTo>
                  <a:pt x="85639" y="587465"/>
                </a:lnTo>
                <a:lnTo>
                  <a:pt x="68640" y="566044"/>
                </a:lnTo>
                <a:lnTo>
                  <a:pt x="53299" y="543330"/>
                </a:lnTo>
                <a:lnTo>
                  <a:pt x="39707" y="519417"/>
                </a:lnTo>
                <a:lnTo>
                  <a:pt x="27955" y="494395"/>
                </a:lnTo>
                <a:lnTo>
                  <a:pt x="18135" y="468355"/>
                </a:lnTo>
                <a:lnTo>
                  <a:pt x="10338" y="441390"/>
                </a:lnTo>
                <a:lnTo>
                  <a:pt x="4655" y="413590"/>
                </a:lnTo>
                <a:lnTo>
                  <a:pt x="1179" y="385048"/>
                </a:lnTo>
                <a:lnTo>
                  <a:pt x="0" y="35585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87396" y="2918460"/>
            <a:ext cx="6992111" cy="711707"/>
          </a:xfrm>
          <a:custGeom>
            <a:avLst/>
            <a:gdLst/>
            <a:ahLst/>
            <a:cxnLst/>
            <a:rect l="l" t="t" r="r" b="b"/>
            <a:pathLst>
              <a:path w="6992111" h="711708">
                <a:moveTo>
                  <a:pt x="6992111" y="711707"/>
                </a:moveTo>
                <a:lnTo>
                  <a:pt x="6992111" y="0"/>
                </a:lnTo>
                <a:lnTo>
                  <a:pt x="355854" y="0"/>
                </a:lnTo>
                <a:lnTo>
                  <a:pt x="0" y="355853"/>
                </a:lnTo>
                <a:lnTo>
                  <a:pt x="355854" y="711707"/>
                </a:lnTo>
                <a:lnTo>
                  <a:pt x="6992111" y="71170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1636" y="2918460"/>
            <a:ext cx="711707" cy="711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1636" y="2918460"/>
            <a:ext cx="711707" cy="711707"/>
          </a:xfrm>
          <a:custGeom>
            <a:avLst/>
            <a:gdLst/>
            <a:ahLst/>
            <a:cxnLst/>
            <a:rect l="l" t="t" r="r" b="b"/>
            <a:pathLst>
              <a:path w="711707" h="711708">
                <a:moveTo>
                  <a:pt x="0" y="355853"/>
                </a:moveTo>
                <a:lnTo>
                  <a:pt x="1179" y="326659"/>
                </a:lnTo>
                <a:lnTo>
                  <a:pt x="4655" y="298117"/>
                </a:lnTo>
                <a:lnTo>
                  <a:pt x="10338" y="270317"/>
                </a:lnTo>
                <a:lnTo>
                  <a:pt x="18135" y="243352"/>
                </a:lnTo>
                <a:lnTo>
                  <a:pt x="27955" y="217312"/>
                </a:lnTo>
                <a:lnTo>
                  <a:pt x="39707" y="192290"/>
                </a:lnTo>
                <a:lnTo>
                  <a:pt x="53299" y="168377"/>
                </a:lnTo>
                <a:lnTo>
                  <a:pt x="68640" y="145663"/>
                </a:lnTo>
                <a:lnTo>
                  <a:pt x="85639" y="124242"/>
                </a:lnTo>
                <a:lnTo>
                  <a:pt x="104203" y="104203"/>
                </a:lnTo>
                <a:lnTo>
                  <a:pt x="124242" y="85639"/>
                </a:lnTo>
                <a:lnTo>
                  <a:pt x="145663" y="68640"/>
                </a:lnTo>
                <a:lnTo>
                  <a:pt x="168377" y="53299"/>
                </a:lnTo>
                <a:lnTo>
                  <a:pt x="192290" y="39707"/>
                </a:lnTo>
                <a:lnTo>
                  <a:pt x="217312" y="27955"/>
                </a:lnTo>
                <a:lnTo>
                  <a:pt x="243352" y="18135"/>
                </a:lnTo>
                <a:lnTo>
                  <a:pt x="270317" y="10338"/>
                </a:lnTo>
                <a:lnTo>
                  <a:pt x="298117" y="4655"/>
                </a:lnTo>
                <a:lnTo>
                  <a:pt x="326659" y="1179"/>
                </a:lnTo>
                <a:lnTo>
                  <a:pt x="355853" y="0"/>
                </a:lnTo>
                <a:lnTo>
                  <a:pt x="385048" y="1179"/>
                </a:lnTo>
                <a:lnTo>
                  <a:pt x="413590" y="4655"/>
                </a:lnTo>
                <a:lnTo>
                  <a:pt x="441390" y="10338"/>
                </a:lnTo>
                <a:lnTo>
                  <a:pt x="468355" y="18135"/>
                </a:lnTo>
                <a:lnTo>
                  <a:pt x="494395" y="27955"/>
                </a:lnTo>
                <a:lnTo>
                  <a:pt x="519417" y="39707"/>
                </a:lnTo>
                <a:lnTo>
                  <a:pt x="543330" y="53299"/>
                </a:lnTo>
                <a:lnTo>
                  <a:pt x="566044" y="68640"/>
                </a:lnTo>
                <a:lnTo>
                  <a:pt x="587465" y="85639"/>
                </a:lnTo>
                <a:lnTo>
                  <a:pt x="607504" y="104203"/>
                </a:lnTo>
                <a:lnTo>
                  <a:pt x="626068" y="124242"/>
                </a:lnTo>
                <a:lnTo>
                  <a:pt x="643067" y="145663"/>
                </a:lnTo>
                <a:lnTo>
                  <a:pt x="658408" y="168377"/>
                </a:lnTo>
                <a:lnTo>
                  <a:pt x="672000" y="192290"/>
                </a:lnTo>
                <a:lnTo>
                  <a:pt x="683752" y="217312"/>
                </a:lnTo>
                <a:lnTo>
                  <a:pt x="693572" y="243352"/>
                </a:lnTo>
                <a:lnTo>
                  <a:pt x="701369" y="270317"/>
                </a:lnTo>
                <a:lnTo>
                  <a:pt x="707052" y="298117"/>
                </a:lnTo>
                <a:lnTo>
                  <a:pt x="710528" y="326659"/>
                </a:lnTo>
                <a:lnTo>
                  <a:pt x="711707" y="355853"/>
                </a:lnTo>
                <a:lnTo>
                  <a:pt x="710528" y="385030"/>
                </a:lnTo>
                <a:lnTo>
                  <a:pt x="707052" y="413559"/>
                </a:lnTo>
                <a:lnTo>
                  <a:pt x="701369" y="441349"/>
                </a:lnTo>
                <a:lnTo>
                  <a:pt x="693572" y="468306"/>
                </a:lnTo>
                <a:lnTo>
                  <a:pt x="683752" y="494341"/>
                </a:lnTo>
                <a:lnTo>
                  <a:pt x="672000" y="519361"/>
                </a:lnTo>
                <a:lnTo>
                  <a:pt x="658408" y="543274"/>
                </a:lnTo>
                <a:lnTo>
                  <a:pt x="643067" y="565989"/>
                </a:lnTo>
                <a:lnTo>
                  <a:pt x="626068" y="587413"/>
                </a:lnTo>
                <a:lnTo>
                  <a:pt x="607504" y="607456"/>
                </a:lnTo>
                <a:lnTo>
                  <a:pt x="587465" y="626026"/>
                </a:lnTo>
                <a:lnTo>
                  <a:pt x="566044" y="643030"/>
                </a:lnTo>
                <a:lnTo>
                  <a:pt x="543330" y="658377"/>
                </a:lnTo>
                <a:lnTo>
                  <a:pt x="519417" y="671976"/>
                </a:lnTo>
                <a:lnTo>
                  <a:pt x="494395" y="683734"/>
                </a:lnTo>
                <a:lnTo>
                  <a:pt x="468355" y="693560"/>
                </a:lnTo>
                <a:lnTo>
                  <a:pt x="441390" y="701362"/>
                </a:lnTo>
                <a:lnTo>
                  <a:pt x="413590" y="707048"/>
                </a:lnTo>
                <a:lnTo>
                  <a:pt x="385048" y="710527"/>
                </a:lnTo>
                <a:lnTo>
                  <a:pt x="355853" y="711707"/>
                </a:lnTo>
                <a:lnTo>
                  <a:pt x="326659" y="710527"/>
                </a:lnTo>
                <a:lnTo>
                  <a:pt x="298117" y="707048"/>
                </a:lnTo>
                <a:lnTo>
                  <a:pt x="270317" y="701362"/>
                </a:lnTo>
                <a:lnTo>
                  <a:pt x="243352" y="693560"/>
                </a:lnTo>
                <a:lnTo>
                  <a:pt x="217312" y="683734"/>
                </a:lnTo>
                <a:lnTo>
                  <a:pt x="192290" y="671976"/>
                </a:lnTo>
                <a:lnTo>
                  <a:pt x="168377" y="658377"/>
                </a:lnTo>
                <a:lnTo>
                  <a:pt x="145663" y="643030"/>
                </a:lnTo>
                <a:lnTo>
                  <a:pt x="124242" y="626026"/>
                </a:lnTo>
                <a:lnTo>
                  <a:pt x="104203" y="607456"/>
                </a:lnTo>
                <a:lnTo>
                  <a:pt x="85639" y="587413"/>
                </a:lnTo>
                <a:lnTo>
                  <a:pt x="68640" y="565989"/>
                </a:lnTo>
                <a:lnTo>
                  <a:pt x="53299" y="543274"/>
                </a:lnTo>
                <a:lnTo>
                  <a:pt x="39707" y="519361"/>
                </a:lnTo>
                <a:lnTo>
                  <a:pt x="27955" y="494341"/>
                </a:lnTo>
                <a:lnTo>
                  <a:pt x="18135" y="468306"/>
                </a:lnTo>
                <a:lnTo>
                  <a:pt x="10338" y="441349"/>
                </a:lnTo>
                <a:lnTo>
                  <a:pt x="4655" y="413559"/>
                </a:lnTo>
                <a:lnTo>
                  <a:pt x="1179" y="385030"/>
                </a:lnTo>
                <a:lnTo>
                  <a:pt x="0" y="35585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87396" y="3842004"/>
            <a:ext cx="6992111" cy="713232"/>
          </a:xfrm>
          <a:custGeom>
            <a:avLst/>
            <a:gdLst/>
            <a:ahLst/>
            <a:cxnLst/>
            <a:rect l="l" t="t" r="r" b="b"/>
            <a:pathLst>
              <a:path w="6992111" h="713231">
                <a:moveTo>
                  <a:pt x="6992111" y="713232"/>
                </a:moveTo>
                <a:lnTo>
                  <a:pt x="6992111" y="0"/>
                </a:lnTo>
                <a:lnTo>
                  <a:pt x="356616" y="0"/>
                </a:lnTo>
                <a:lnTo>
                  <a:pt x="0" y="356616"/>
                </a:lnTo>
                <a:lnTo>
                  <a:pt x="356616" y="713232"/>
                </a:lnTo>
                <a:lnTo>
                  <a:pt x="6992111" y="7132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21636" y="3813517"/>
            <a:ext cx="711707" cy="7702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21636" y="3842004"/>
            <a:ext cx="711707" cy="713232"/>
          </a:xfrm>
          <a:custGeom>
            <a:avLst/>
            <a:gdLst/>
            <a:ahLst/>
            <a:cxnLst/>
            <a:rect l="l" t="t" r="r" b="b"/>
            <a:pathLst>
              <a:path w="711707" h="713231">
                <a:moveTo>
                  <a:pt x="0" y="356616"/>
                </a:moveTo>
                <a:lnTo>
                  <a:pt x="1179" y="327364"/>
                </a:lnTo>
                <a:lnTo>
                  <a:pt x="4655" y="298765"/>
                </a:lnTo>
                <a:lnTo>
                  <a:pt x="10338" y="270909"/>
                </a:lnTo>
                <a:lnTo>
                  <a:pt x="18135" y="243888"/>
                </a:lnTo>
                <a:lnTo>
                  <a:pt x="27955" y="217795"/>
                </a:lnTo>
                <a:lnTo>
                  <a:pt x="39707" y="192720"/>
                </a:lnTo>
                <a:lnTo>
                  <a:pt x="53299" y="168755"/>
                </a:lnTo>
                <a:lnTo>
                  <a:pt x="68640" y="145993"/>
                </a:lnTo>
                <a:lnTo>
                  <a:pt x="85639" y="124524"/>
                </a:lnTo>
                <a:lnTo>
                  <a:pt x="104203" y="104441"/>
                </a:lnTo>
                <a:lnTo>
                  <a:pt x="124242" y="85836"/>
                </a:lnTo>
                <a:lnTo>
                  <a:pt x="145663" y="68799"/>
                </a:lnTo>
                <a:lnTo>
                  <a:pt x="168377" y="53423"/>
                </a:lnTo>
                <a:lnTo>
                  <a:pt x="192290" y="39800"/>
                </a:lnTo>
                <a:lnTo>
                  <a:pt x="217312" y="28021"/>
                </a:lnTo>
                <a:lnTo>
                  <a:pt x="243352" y="18178"/>
                </a:lnTo>
                <a:lnTo>
                  <a:pt x="270317" y="10362"/>
                </a:lnTo>
                <a:lnTo>
                  <a:pt x="298117" y="4666"/>
                </a:lnTo>
                <a:lnTo>
                  <a:pt x="326659" y="1182"/>
                </a:lnTo>
                <a:lnTo>
                  <a:pt x="355853" y="0"/>
                </a:lnTo>
                <a:lnTo>
                  <a:pt x="385048" y="1182"/>
                </a:lnTo>
                <a:lnTo>
                  <a:pt x="413590" y="4666"/>
                </a:lnTo>
                <a:lnTo>
                  <a:pt x="441390" y="10362"/>
                </a:lnTo>
                <a:lnTo>
                  <a:pt x="468355" y="18178"/>
                </a:lnTo>
                <a:lnTo>
                  <a:pt x="494395" y="28021"/>
                </a:lnTo>
                <a:lnTo>
                  <a:pt x="519417" y="39800"/>
                </a:lnTo>
                <a:lnTo>
                  <a:pt x="543330" y="53423"/>
                </a:lnTo>
                <a:lnTo>
                  <a:pt x="566044" y="68799"/>
                </a:lnTo>
                <a:lnTo>
                  <a:pt x="587465" y="85836"/>
                </a:lnTo>
                <a:lnTo>
                  <a:pt x="607504" y="104441"/>
                </a:lnTo>
                <a:lnTo>
                  <a:pt x="626068" y="124524"/>
                </a:lnTo>
                <a:lnTo>
                  <a:pt x="643067" y="145993"/>
                </a:lnTo>
                <a:lnTo>
                  <a:pt x="658408" y="168755"/>
                </a:lnTo>
                <a:lnTo>
                  <a:pt x="672000" y="192720"/>
                </a:lnTo>
                <a:lnTo>
                  <a:pt x="683752" y="217795"/>
                </a:lnTo>
                <a:lnTo>
                  <a:pt x="693572" y="243888"/>
                </a:lnTo>
                <a:lnTo>
                  <a:pt x="701369" y="270909"/>
                </a:lnTo>
                <a:lnTo>
                  <a:pt x="707052" y="298765"/>
                </a:lnTo>
                <a:lnTo>
                  <a:pt x="710528" y="327364"/>
                </a:lnTo>
                <a:lnTo>
                  <a:pt x="711707" y="356616"/>
                </a:lnTo>
                <a:lnTo>
                  <a:pt x="710528" y="385867"/>
                </a:lnTo>
                <a:lnTo>
                  <a:pt x="707052" y="414466"/>
                </a:lnTo>
                <a:lnTo>
                  <a:pt x="701369" y="442322"/>
                </a:lnTo>
                <a:lnTo>
                  <a:pt x="693572" y="469343"/>
                </a:lnTo>
                <a:lnTo>
                  <a:pt x="683752" y="495436"/>
                </a:lnTo>
                <a:lnTo>
                  <a:pt x="672000" y="520511"/>
                </a:lnTo>
                <a:lnTo>
                  <a:pt x="658408" y="544476"/>
                </a:lnTo>
                <a:lnTo>
                  <a:pt x="643067" y="567238"/>
                </a:lnTo>
                <a:lnTo>
                  <a:pt x="626068" y="588707"/>
                </a:lnTo>
                <a:lnTo>
                  <a:pt x="607504" y="608790"/>
                </a:lnTo>
                <a:lnTo>
                  <a:pt x="587465" y="627395"/>
                </a:lnTo>
                <a:lnTo>
                  <a:pt x="566044" y="644432"/>
                </a:lnTo>
                <a:lnTo>
                  <a:pt x="543330" y="659808"/>
                </a:lnTo>
                <a:lnTo>
                  <a:pt x="519417" y="673431"/>
                </a:lnTo>
                <a:lnTo>
                  <a:pt x="494395" y="685210"/>
                </a:lnTo>
                <a:lnTo>
                  <a:pt x="468355" y="695053"/>
                </a:lnTo>
                <a:lnTo>
                  <a:pt x="441390" y="702869"/>
                </a:lnTo>
                <a:lnTo>
                  <a:pt x="413590" y="708565"/>
                </a:lnTo>
                <a:lnTo>
                  <a:pt x="385048" y="712049"/>
                </a:lnTo>
                <a:lnTo>
                  <a:pt x="355853" y="713232"/>
                </a:lnTo>
                <a:lnTo>
                  <a:pt x="326659" y="712049"/>
                </a:lnTo>
                <a:lnTo>
                  <a:pt x="298117" y="708565"/>
                </a:lnTo>
                <a:lnTo>
                  <a:pt x="270317" y="702869"/>
                </a:lnTo>
                <a:lnTo>
                  <a:pt x="243352" y="695053"/>
                </a:lnTo>
                <a:lnTo>
                  <a:pt x="217312" y="685210"/>
                </a:lnTo>
                <a:lnTo>
                  <a:pt x="192290" y="673431"/>
                </a:lnTo>
                <a:lnTo>
                  <a:pt x="168377" y="659808"/>
                </a:lnTo>
                <a:lnTo>
                  <a:pt x="145663" y="644432"/>
                </a:lnTo>
                <a:lnTo>
                  <a:pt x="124242" y="627395"/>
                </a:lnTo>
                <a:lnTo>
                  <a:pt x="104203" y="608790"/>
                </a:lnTo>
                <a:lnTo>
                  <a:pt x="85639" y="588707"/>
                </a:lnTo>
                <a:lnTo>
                  <a:pt x="68640" y="567238"/>
                </a:lnTo>
                <a:lnTo>
                  <a:pt x="53299" y="544476"/>
                </a:lnTo>
                <a:lnTo>
                  <a:pt x="39707" y="520511"/>
                </a:lnTo>
                <a:lnTo>
                  <a:pt x="27955" y="495436"/>
                </a:lnTo>
                <a:lnTo>
                  <a:pt x="18135" y="469343"/>
                </a:lnTo>
                <a:lnTo>
                  <a:pt x="10338" y="442322"/>
                </a:lnTo>
                <a:lnTo>
                  <a:pt x="4655" y="414466"/>
                </a:lnTo>
                <a:lnTo>
                  <a:pt x="1179" y="385867"/>
                </a:lnTo>
                <a:lnTo>
                  <a:pt x="0" y="35661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3304" y="5693664"/>
            <a:ext cx="6993636" cy="711708"/>
          </a:xfrm>
          <a:custGeom>
            <a:avLst/>
            <a:gdLst/>
            <a:ahLst/>
            <a:cxnLst/>
            <a:rect l="l" t="t" r="r" b="b"/>
            <a:pathLst>
              <a:path w="6993636" h="711708">
                <a:moveTo>
                  <a:pt x="6993636" y="711708"/>
                </a:moveTo>
                <a:lnTo>
                  <a:pt x="6993636" y="0"/>
                </a:lnTo>
                <a:lnTo>
                  <a:pt x="355853" y="0"/>
                </a:lnTo>
                <a:lnTo>
                  <a:pt x="0" y="355854"/>
                </a:lnTo>
                <a:lnTo>
                  <a:pt x="355853" y="711708"/>
                </a:lnTo>
                <a:lnTo>
                  <a:pt x="6993636" y="7117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12492" y="5693664"/>
            <a:ext cx="711707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12492" y="5693664"/>
            <a:ext cx="711707" cy="711708"/>
          </a:xfrm>
          <a:custGeom>
            <a:avLst/>
            <a:gdLst/>
            <a:ahLst/>
            <a:cxnLst/>
            <a:rect l="l" t="t" r="r" b="b"/>
            <a:pathLst>
              <a:path w="711707" h="711708">
                <a:moveTo>
                  <a:pt x="0" y="355854"/>
                </a:moveTo>
                <a:lnTo>
                  <a:pt x="1179" y="326668"/>
                </a:lnTo>
                <a:lnTo>
                  <a:pt x="4655" y="298132"/>
                </a:lnTo>
                <a:lnTo>
                  <a:pt x="10338" y="270338"/>
                </a:lnTo>
                <a:lnTo>
                  <a:pt x="18135" y="243376"/>
                </a:lnTo>
                <a:lnTo>
                  <a:pt x="27955" y="217339"/>
                </a:lnTo>
                <a:lnTo>
                  <a:pt x="39707" y="192318"/>
                </a:lnTo>
                <a:lnTo>
                  <a:pt x="53299" y="168405"/>
                </a:lnTo>
                <a:lnTo>
                  <a:pt x="68640" y="145691"/>
                </a:lnTo>
                <a:lnTo>
                  <a:pt x="85639" y="124268"/>
                </a:lnTo>
                <a:lnTo>
                  <a:pt x="104203" y="104227"/>
                </a:lnTo>
                <a:lnTo>
                  <a:pt x="124242" y="85660"/>
                </a:lnTo>
                <a:lnTo>
                  <a:pt x="145663" y="68659"/>
                </a:lnTo>
                <a:lnTo>
                  <a:pt x="168377" y="53315"/>
                </a:lnTo>
                <a:lnTo>
                  <a:pt x="192290" y="39719"/>
                </a:lnTo>
                <a:lnTo>
                  <a:pt x="217312" y="27964"/>
                </a:lnTo>
                <a:lnTo>
                  <a:pt x="243352" y="18141"/>
                </a:lnTo>
                <a:lnTo>
                  <a:pt x="270317" y="10342"/>
                </a:lnTo>
                <a:lnTo>
                  <a:pt x="298117" y="4657"/>
                </a:lnTo>
                <a:lnTo>
                  <a:pt x="326659" y="1179"/>
                </a:lnTo>
                <a:lnTo>
                  <a:pt x="355853" y="0"/>
                </a:lnTo>
                <a:lnTo>
                  <a:pt x="385048" y="1179"/>
                </a:lnTo>
                <a:lnTo>
                  <a:pt x="413590" y="4657"/>
                </a:lnTo>
                <a:lnTo>
                  <a:pt x="441390" y="10342"/>
                </a:lnTo>
                <a:lnTo>
                  <a:pt x="468355" y="18141"/>
                </a:lnTo>
                <a:lnTo>
                  <a:pt x="494395" y="27964"/>
                </a:lnTo>
                <a:lnTo>
                  <a:pt x="519417" y="39719"/>
                </a:lnTo>
                <a:lnTo>
                  <a:pt x="543330" y="53315"/>
                </a:lnTo>
                <a:lnTo>
                  <a:pt x="566044" y="68659"/>
                </a:lnTo>
                <a:lnTo>
                  <a:pt x="587465" y="85660"/>
                </a:lnTo>
                <a:lnTo>
                  <a:pt x="607504" y="104227"/>
                </a:lnTo>
                <a:lnTo>
                  <a:pt x="626068" y="124268"/>
                </a:lnTo>
                <a:lnTo>
                  <a:pt x="643067" y="145691"/>
                </a:lnTo>
                <a:lnTo>
                  <a:pt x="658408" y="168405"/>
                </a:lnTo>
                <a:lnTo>
                  <a:pt x="672000" y="192318"/>
                </a:lnTo>
                <a:lnTo>
                  <a:pt x="683752" y="217339"/>
                </a:lnTo>
                <a:lnTo>
                  <a:pt x="693572" y="243376"/>
                </a:lnTo>
                <a:lnTo>
                  <a:pt x="701369" y="270338"/>
                </a:lnTo>
                <a:lnTo>
                  <a:pt x="707052" y="298132"/>
                </a:lnTo>
                <a:lnTo>
                  <a:pt x="710528" y="326668"/>
                </a:lnTo>
                <a:lnTo>
                  <a:pt x="711707" y="355854"/>
                </a:lnTo>
                <a:lnTo>
                  <a:pt x="710528" y="385039"/>
                </a:lnTo>
                <a:lnTo>
                  <a:pt x="707052" y="413575"/>
                </a:lnTo>
                <a:lnTo>
                  <a:pt x="701369" y="441369"/>
                </a:lnTo>
                <a:lnTo>
                  <a:pt x="693572" y="468331"/>
                </a:lnTo>
                <a:lnTo>
                  <a:pt x="683752" y="494368"/>
                </a:lnTo>
                <a:lnTo>
                  <a:pt x="672000" y="519389"/>
                </a:lnTo>
                <a:lnTo>
                  <a:pt x="658408" y="543302"/>
                </a:lnTo>
                <a:lnTo>
                  <a:pt x="643067" y="566016"/>
                </a:lnTo>
                <a:lnTo>
                  <a:pt x="626068" y="587439"/>
                </a:lnTo>
                <a:lnTo>
                  <a:pt x="607504" y="607480"/>
                </a:lnTo>
                <a:lnTo>
                  <a:pt x="587465" y="626047"/>
                </a:lnTo>
                <a:lnTo>
                  <a:pt x="566044" y="643048"/>
                </a:lnTo>
                <a:lnTo>
                  <a:pt x="543330" y="658392"/>
                </a:lnTo>
                <a:lnTo>
                  <a:pt x="519417" y="671988"/>
                </a:lnTo>
                <a:lnTo>
                  <a:pt x="494395" y="683743"/>
                </a:lnTo>
                <a:lnTo>
                  <a:pt x="468355" y="693566"/>
                </a:lnTo>
                <a:lnTo>
                  <a:pt x="441390" y="701365"/>
                </a:lnTo>
                <a:lnTo>
                  <a:pt x="413590" y="707050"/>
                </a:lnTo>
                <a:lnTo>
                  <a:pt x="385048" y="710528"/>
                </a:lnTo>
                <a:lnTo>
                  <a:pt x="355853" y="711708"/>
                </a:lnTo>
                <a:lnTo>
                  <a:pt x="326659" y="710528"/>
                </a:lnTo>
                <a:lnTo>
                  <a:pt x="298117" y="707050"/>
                </a:lnTo>
                <a:lnTo>
                  <a:pt x="270317" y="701365"/>
                </a:lnTo>
                <a:lnTo>
                  <a:pt x="243352" y="693566"/>
                </a:lnTo>
                <a:lnTo>
                  <a:pt x="217312" y="683743"/>
                </a:lnTo>
                <a:lnTo>
                  <a:pt x="192290" y="671988"/>
                </a:lnTo>
                <a:lnTo>
                  <a:pt x="168377" y="658392"/>
                </a:lnTo>
                <a:lnTo>
                  <a:pt x="145663" y="643048"/>
                </a:lnTo>
                <a:lnTo>
                  <a:pt x="124242" y="626047"/>
                </a:lnTo>
                <a:lnTo>
                  <a:pt x="104203" y="607480"/>
                </a:lnTo>
                <a:lnTo>
                  <a:pt x="85639" y="587439"/>
                </a:lnTo>
                <a:lnTo>
                  <a:pt x="68640" y="566016"/>
                </a:lnTo>
                <a:lnTo>
                  <a:pt x="53299" y="543302"/>
                </a:lnTo>
                <a:lnTo>
                  <a:pt x="39707" y="519389"/>
                </a:lnTo>
                <a:lnTo>
                  <a:pt x="27955" y="494368"/>
                </a:lnTo>
                <a:lnTo>
                  <a:pt x="18135" y="468331"/>
                </a:lnTo>
                <a:lnTo>
                  <a:pt x="10338" y="441369"/>
                </a:lnTo>
                <a:lnTo>
                  <a:pt x="4655" y="413575"/>
                </a:lnTo>
                <a:lnTo>
                  <a:pt x="1179" y="385039"/>
                </a:lnTo>
                <a:lnTo>
                  <a:pt x="0" y="35585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05684" y="4768596"/>
            <a:ext cx="6992112" cy="711708"/>
          </a:xfrm>
          <a:custGeom>
            <a:avLst/>
            <a:gdLst/>
            <a:ahLst/>
            <a:cxnLst/>
            <a:rect l="l" t="t" r="r" b="b"/>
            <a:pathLst>
              <a:path w="6992112" h="711708">
                <a:moveTo>
                  <a:pt x="6992112" y="711707"/>
                </a:moveTo>
                <a:lnTo>
                  <a:pt x="6992112" y="0"/>
                </a:lnTo>
                <a:lnTo>
                  <a:pt x="355854" y="0"/>
                </a:lnTo>
                <a:lnTo>
                  <a:pt x="0" y="355853"/>
                </a:lnTo>
                <a:lnTo>
                  <a:pt x="355854" y="711707"/>
                </a:lnTo>
                <a:lnTo>
                  <a:pt x="6992112" y="71170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80438" y="4768596"/>
            <a:ext cx="1594231" cy="711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1636" y="4768596"/>
            <a:ext cx="711707" cy="711708"/>
          </a:xfrm>
          <a:custGeom>
            <a:avLst/>
            <a:gdLst/>
            <a:ahLst/>
            <a:cxnLst/>
            <a:rect l="l" t="t" r="r" b="b"/>
            <a:pathLst>
              <a:path w="711707" h="711708">
                <a:moveTo>
                  <a:pt x="0" y="355853"/>
                </a:moveTo>
                <a:lnTo>
                  <a:pt x="1179" y="326659"/>
                </a:lnTo>
                <a:lnTo>
                  <a:pt x="4655" y="298117"/>
                </a:lnTo>
                <a:lnTo>
                  <a:pt x="10338" y="270317"/>
                </a:lnTo>
                <a:lnTo>
                  <a:pt x="18135" y="243352"/>
                </a:lnTo>
                <a:lnTo>
                  <a:pt x="27955" y="217312"/>
                </a:lnTo>
                <a:lnTo>
                  <a:pt x="39707" y="192290"/>
                </a:lnTo>
                <a:lnTo>
                  <a:pt x="53299" y="168377"/>
                </a:lnTo>
                <a:lnTo>
                  <a:pt x="68640" y="145663"/>
                </a:lnTo>
                <a:lnTo>
                  <a:pt x="85639" y="124242"/>
                </a:lnTo>
                <a:lnTo>
                  <a:pt x="104203" y="104203"/>
                </a:lnTo>
                <a:lnTo>
                  <a:pt x="124242" y="85639"/>
                </a:lnTo>
                <a:lnTo>
                  <a:pt x="145663" y="68640"/>
                </a:lnTo>
                <a:lnTo>
                  <a:pt x="168377" y="53299"/>
                </a:lnTo>
                <a:lnTo>
                  <a:pt x="192290" y="39707"/>
                </a:lnTo>
                <a:lnTo>
                  <a:pt x="217312" y="27955"/>
                </a:lnTo>
                <a:lnTo>
                  <a:pt x="243352" y="18135"/>
                </a:lnTo>
                <a:lnTo>
                  <a:pt x="270317" y="10338"/>
                </a:lnTo>
                <a:lnTo>
                  <a:pt x="298117" y="4655"/>
                </a:lnTo>
                <a:lnTo>
                  <a:pt x="326659" y="1179"/>
                </a:lnTo>
                <a:lnTo>
                  <a:pt x="355853" y="0"/>
                </a:lnTo>
                <a:lnTo>
                  <a:pt x="385048" y="1179"/>
                </a:lnTo>
                <a:lnTo>
                  <a:pt x="413590" y="4655"/>
                </a:lnTo>
                <a:lnTo>
                  <a:pt x="441390" y="10338"/>
                </a:lnTo>
                <a:lnTo>
                  <a:pt x="468355" y="18135"/>
                </a:lnTo>
                <a:lnTo>
                  <a:pt x="494395" y="27955"/>
                </a:lnTo>
                <a:lnTo>
                  <a:pt x="519417" y="39707"/>
                </a:lnTo>
                <a:lnTo>
                  <a:pt x="543330" y="53299"/>
                </a:lnTo>
                <a:lnTo>
                  <a:pt x="566044" y="68640"/>
                </a:lnTo>
                <a:lnTo>
                  <a:pt x="587465" y="85639"/>
                </a:lnTo>
                <a:lnTo>
                  <a:pt x="607504" y="104203"/>
                </a:lnTo>
                <a:lnTo>
                  <a:pt x="626068" y="124242"/>
                </a:lnTo>
                <a:lnTo>
                  <a:pt x="643067" y="145663"/>
                </a:lnTo>
                <a:lnTo>
                  <a:pt x="658408" y="168377"/>
                </a:lnTo>
                <a:lnTo>
                  <a:pt x="672000" y="192290"/>
                </a:lnTo>
                <a:lnTo>
                  <a:pt x="683752" y="217312"/>
                </a:lnTo>
                <a:lnTo>
                  <a:pt x="693572" y="243352"/>
                </a:lnTo>
                <a:lnTo>
                  <a:pt x="701369" y="270317"/>
                </a:lnTo>
                <a:lnTo>
                  <a:pt x="707052" y="298117"/>
                </a:lnTo>
                <a:lnTo>
                  <a:pt x="710528" y="326659"/>
                </a:lnTo>
                <a:lnTo>
                  <a:pt x="711707" y="355853"/>
                </a:lnTo>
                <a:lnTo>
                  <a:pt x="710528" y="385030"/>
                </a:lnTo>
                <a:lnTo>
                  <a:pt x="707052" y="413559"/>
                </a:lnTo>
                <a:lnTo>
                  <a:pt x="701369" y="441349"/>
                </a:lnTo>
                <a:lnTo>
                  <a:pt x="693572" y="468306"/>
                </a:lnTo>
                <a:lnTo>
                  <a:pt x="683752" y="494341"/>
                </a:lnTo>
                <a:lnTo>
                  <a:pt x="672000" y="519361"/>
                </a:lnTo>
                <a:lnTo>
                  <a:pt x="658408" y="543274"/>
                </a:lnTo>
                <a:lnTo>
                  <a:pt x="643067" y="565989"/>
                </a:lnTo>
                <a:lnTo>
                  <a:pt x="626068" y="587413"/>
                </a:lnTo>
                <a:lnTo>
                  <a:pt x="607504" y="607456"/>
                </a:lnTo>
                <a:lnTo>
                  <a:pt x="587465" y="626026"/>
                </a:lnTo>
                <a:lnTo>
                  <a:pt x="566044" y="643030"/>
                </a:lnTo>
                <a:lnTo>
                  <a:pt x="543330" y="658377"/>
                </a:lnTo>
                <a:lnTo>
                  <a:pt x="519417" y="671976"/>
                </a:lnTo>
                <a:lnTo>
                  <a:pt x="494395" y="683734"/>
                </a:lnTo>
                <a:lnTo>
                  <a:pt x="468355" y="693560"/>
                </a:lnTo>
                <a:lnTo>
                  <a:pt x="441390" y="701362"/>
                </a:lnTo>
                <a:lnTo>
                  <a:pt x="413590" y="707048"/>
                </a:lnTo>
                <a:lnTo>
                  <a:pt x="385048" y="710527"/>
                </a:lnTo>
                <a:lnTo>
                  <a:pt x="355853" y="711707"/>
                </a:lnTo>
                <a:lnTo>
                  <a:pt x="326659" y="710527"/>
                </a:lnTo>
                <a:lnTo>
                  <a:pt x="298117" y="707048"/>
                </a:lnTo>
                <a:lnTo>
                  <a:pt x="270317" y="701362"/>
                </a:lnTo>
                <a:lnTo>
                  <a:pt x="243352" y="693560"/>
                </a:lnTo>
                <a:lnTo>
                  <a:pt x="217312" y="683734"/>
                </a:lnTo>
                <a:lnTo>
                  <a:pt x="192290" y="671976"/>
                </a:lnTo>
                <a:lnTo>
                  <a:pt x="168377" y="658377"/>
                </a:lnTo>
                <a:lnTo>
                  <a:pt x="145663" y="643030"/>
                </a:lnTo>
                <a:lnTo>
                  <a:pt x="124242" y="626026"/>
                </a:lnTo>
                <a:lnTo>
                  <a:pt x="104203" y="607456"/>
                </a:lnTo>
                <a:lnTo>
                  <a:pt x="85639" y="587413"/>
                </a:lnTo>
                <a:lnTo>
                  <a:pt x="68640" y="565989"/>
                </a:lnTo>
                <a:lnTo>
                  <a:pt x="53299" y="543274"/>
                </a:lnTo>
                <a:lnTo>
                  <a:pt x="39707" y="519361"/>
                </a:lnTo>
                <a:lnTo>
                  <a:pt x="27955" y="494341"/>
                </a:lnTo>
                <a:lnTo>
                  <a:pt x="18135" y="468306"/>
                </a:lnTo>
                <a:lnTo>
                  <a:pt x="10338" y="441349"/>
                </a:lnTo>
                <a:lnTo>
                  <a:pt x="4655" y="413559"/>
                </a:lnTo>
                <a:lnTo>
                  <a:pt x="1179" y="385030"/>
                </a:lnTo>
                <a:lnTo>
                  <a:pt x="0" y="35585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66694" y="1215034"/>
            <a:ext cx="3044949" cy="444804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300" spc="0" dirty="0">
                <a:solidFill>
                  <a:srgbClr val="FFFFFF"/>
                </a:solidFill>
                <a:latin typeface="Calibri"/>
                <a:cs typeface="Calibri"/>
              </a:rPr>
              <a:t>Một số khái niệm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6694" y="2140330"/>
            <a:ext cx="4363016" cy="444500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300" spc="0" dirty="0">
                <a:solidFill>
                  <a:srgbClr val="FFFFFF"/>
                </a:solidFill>
                <a:latin typeface="Calibri"/>
                <a:cs typeface="Calibri"/>
              </a:rPr>
              <a:t>Những đặc tính của CSDL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6694" y="3064916"/>
            <a:ext cx="4668396" cy="444804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300" spc="-3" dirty="0">
                <a:solidFill>
                  <a:srgbClr val="FFFFFF"/>
                </a:solidFill>
                <a:latin typeface="Calibri"/>
                <a:cs typeface="Calibri"/>
              </a:rPr>
              <a:t>CSDL và đối tượng sử dụng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6694" y="3990213"/>
            <a:ext cx="2936298" cy="444500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300" spc="0" dirty="0">
                <a:solidFill>
                  <a:srgbClr val="FFFFFF"/>
                </a:solidFill>
                <a:latin typeface="Calibri"/>
                <a:cs typeface="Calibri"/>
              </a:rPr>
              <a:t>Hệ quản trị CSDL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064" y="4916170"/>
            <a:ext cx="3277336" cy="444500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lang="vi-VN" sz="3300">
                <a:solidFill>
                  <a:srgbClr val="FFFFFF"/>
                </a:solidFill>
                <a:latin typeface="Calibri"/>
                <a:cs typeface="Calibri"/>
              </a:rPr>
              <a:t>Ngôn </a:t>
            </a:r>
            <a:r>
              <a:rPr sz="3300">
                <a:solidFill>
                  <a:srgbClr val="FFFFFF"/>
                </a:solidFill>
                <a:latin typeface="Calibri"/>
                <a:cs typeface="Calibri"/>
              </a:rPr>
              <a:t>ngữ </a:t>
            </a:r>
            <a:r>
              <a:rPr sz="3300" dirty="0">
                <a:solidFill>
                  <a:srgbClr val="FFFFFF"/>
                </a:solidFill>
                <a:latin typeface="Calibri"/>
                <a:cs typeface="Calibri"/>
              </a:rPr>
              <a:t>truy vấn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9644" y="4916170"/>
            <a:ext cx="937780" cy="444500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300" dirty="0">
                <a:solidFill>
                  <a:srgbClr val="FFFFFF"/>
                </a:solidFill>
                <a:latin typeface="Calibri"/>
                <a:cs typeface="Calibri"/>
              </a:rPr>
              <a:t>CSDL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3745" y="5841822"/>
            <a:ext cx="2802623" cy="444500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300" dirty="0">
                <a:solidFill>
                  <a:srgbClr val="FFFFFF"/>
                </a:solidFill>
                <a:latin typeface="Calibri"/>
                <a:cs typeface="Calibri"/>
              </a:rPr>
              <a:t>Mô hình dữ liệu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609600" y="253492"/>
            <a:ext cx="2373122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Tóm</a:t>
            </a:r>
            <a:r>
              <a:rPr lang="vi-VN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 tắt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82223C-DDCF-67AC-703A-7C688CAEC23E}"/>
              </a:ext>
            </a:extLst>
          </p:cNvPr>
          <p:cNvSpPr txBox="1"/>
          <p:nvPr/>
        </p:nvSpPr>
        <p:spPr>
          <a:xfrm>
            <a:off x="114300" y="1143000"/>
            <a:ext cx="11925300" cy="516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Khái niệm: </a:t>
            </a:r>
            <a:r>
              <a:rPr lang="vi-VN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Dữ liệu, thông tin, Cơ sở dữ liệu, Hệ quản trị cơ sở dữ liệu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Những </a:t>
            </a: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đặc tính của cơ sở dữ liệu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Người dùng </a:t>
            </a:r>
            <a:r>
              <a:rPr lang="vi-VN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CSDL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Kiến trúc Hệ quản trị </a:t>
            </a:r>
            <a:r>
              <a:rPr lang="vi-VN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CSDL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Ngôn ngữ cơ sở dữ liệu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mô hình CSDL </a:t>
            </a:r>
            <a:r>
              <a:rPr lang="vi-VN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tiêu biểu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6446520"/>
            <a:ext cx="12192000" cy="411478"/>
          </a:xfrm>
          <a:custGeom>
            <a:avLst/>
            <a:gdLst/>
            <a:ahLst/>
            <a:cxnLst/>
            <a:rect l="l" t="t" r="r" b="b"/>
            <a:pathLst>
              <a:path w="12192000" h="411478">
                <a:moveTo>
                  <a:pt x="12192000" y="411478"/>
                </a:moveTo>
                <a:lnTo>
                  <a:pt x="12192000" y="0"/>
                </a:lnTo>
                <a:lnTo>
                  <a:pt x="0" y="0"/>
                </a:lnTo>
                <a:lnTo>
                  <a:pt x="0" y="411478"/>
                </a:lnTo>
                <a:lnTo>
                  <a:pt x="12192000" y="411478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46520"/>
            <a:ext cx="12192000" cy="411478"/>
          </a:xfrm>
          <a:custGeom>
            <a:avLst/>
            <a:gdLst/>
            <a:ahLst/>
            <a:cxnLst/>
            <a:rect l="l" t="t" r="r" b="b"/>
            <a:pathLst>
              <a:path w="12192000" h="411478">
                <a:moveTo>
                  <a:pt x="12192000" y="411478"/>
                </a:moveTo>
                <a:lnTo>
                  <a:pt x="0" y="411478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1147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64736" y="3922776"/>
            <a:ext cx="3462527" cy="2513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38454C-131D-BAFC-9C96-68D83E8151D7}"/>
              </a:ext>
            </a:extLst>
          </p:cNvPr>
          <p:cNvSpPr txBox="1"/>
          <p:nvPr/>
        </p:nvSpPr>
        <p:spPr>
          <a:xfrm>
            <a:off x="2181797" y="1808818"/>
            <a:ext cx="8265404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3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 niệm cơ bản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2C0A2B-AE77-C7A0-0658-0DA526E92682}"/>
              </a:ext>
            </a:extLst>
          </p:cNvPr>
          <p:cNvSpPr txBox="1"/>
          <p:nvPr/>
        </p:nvSpPr>
        <p:spPr>
          <a:xfrm>
            <a:off x="2181797" y="2925367"/>
            <a:ext cx="85064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(Dữ liệu – Thông tin – CSDL – HQT CSDL)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972312" y="1094231"/>
            <a:ext cx="1168146" cy="677418"/>
          </a:xfrm>
          <a:prstGeom prst="rect">
            <a:avLst/>
          </a:prstGeom>
        </p:spPr>
        <p:txBody>
          <a:bodyPr wrap="square" lIns="0" tIns="936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Dữ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44168" y="3962400"/>
            <a:ext cx="1120902" cy="677418"/>
          </a:xfrm>
          <a:prstGeom prst="rect">
            <a:avLst/>
          </a:prstGeom>
        </p:spPr>
        <p:txBody>
          <a:bodyPr wrap="square" lIns="0" tIns="1571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ông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280" y="1121664"/>
            <a:ext cx="646938" cy="62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1812" y="1094231"/>
            <a:ext cx="805434" cy="67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1872" y="1094231"/>
            <a:ext cx="878586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280" y="3989831"/>
            <a:ext cx="646938" cy="62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1812" y="3962400"/>
            <a:ext cx="1248918" cy="67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5356" y="3962400"/>
            <a:ext cx="759713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24116" y="1775459"/>
            <a:ext cx="4876800" cy="39898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60678" y="223468"/>
            <a:ext cx="932030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Dữ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6706" y="223468"/>
            <a:ext cx="1137304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liệu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5807" y="223468"/>
            <a:ext cx="465575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5491" y="223468"/>
            <a:ext cx="1865743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0" dirty="0">
                <a:solidFill>
                  <a:srgbClr val="FFFFFF"/>
                </a:solidFill>
                <a:latin typeface="Tahoma"/>
                <a:cs typeface="Tahoma"/>
              </a:rPr>
              <a:t>Thông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2937" y="223468"/>
            <a:ext cx="868513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tin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364" y="1228107"/>
            <a:ext cx="342696" cy="330200"/>
          </a:xfrm>
          <a:prstGeom prst="rect">
            <a:avLst/>
          </a:prstGeom>
        </p:spPr>
        <p:txBody>
          <a:bodyPr wrap="square" lIns="0" tIns="15113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563" y="1229713"/>
            <a:ext cx="5652287" cy="268797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496062">
              <a:lnSpc>
                <a:spcPts val="2550"/>
              </a:lnSpc>
            </a:pPr>
            <a:r>
              <a:rPr sz="2400" b="1" spc="-1" dirty="0">
                <a:solidFill>
                  <a:srgbClr val="C00000"/>
                </a:solidFill>
                <a:latin typeface="Times New Roman"/>
                <a:cs typeface="Times New Roman"/>
              </a:rPr>
              <a:t>liệu</a:t>
            </a:r>
            <a:r>
              <a:rPr sz="2400" spc="-1" dirty="0">
                <a:latin typeface="Times New Roman"/>
                <a:cs typeface="Times New Roman"/>
              </a:rPr>
              <a:t>: mô tả mang tính hình thức về vật, sự</a:t>
            </a:r>
            <a:endParaRPr sz="2400">
              <a:latin typeface="Times New Roman"/>
              <a:cs typeface="Times New Roman"/>
            </a:endParaRPr>
          </a:p>
          <a:p>
            <a:pPr marL="15748" marR="45720">
              <a:lnSpc>
                <a:spcPct val="95825"/>
              </a:lnSpc>
              <a:spcBef>
                <a:spcPts val="568"/>
              </a:spcBef>
            </a:pPr>
            <a:r>
              <a:rPr sz="2400" spc="0" dirty="0">
                <a:latin typeface="Times New Roman"/>
                <a:cs typeface="Times New Roman"/>
              </a:rPr>
              <a:t>việc đã và đang xảy ra trong thực tế: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107747"/>
              </a:lnSpc>
              <a:spcBef>
                <a:spcPts val="785"/>
              </a:spcBef>
            </a:pPr>
            <a:r>
              <a:rPr sz="2200" spc="-173" dirty="0">
                <a:latin typeface="MS PGothic"/>
                <a:cs typeface="MS PGothic"/>
              </a:rPr>
              <a:t>❑ </a:t>
            </a:r>
            <a:r>
              <a:rPr sz="2200" spc="-3" dirty="0">
                <a:latin typeface="Times New Roman"/>
                <a:cs typeface="Times New Roman"/>
              </a:rPr>
              <a:t>Họ tên, ngày sinh, giới tính của sinh viên</a:t>
            </a:r>
            <a:endParaRPr sz="2200">
              <a:latin typeface="Times New Roman"/>
              <a:cs typeface="Times New Roman"/>
            </a:endParaRPr>
          </a:p>
          <a:p>
            <a:pPr marL="12700" marR="45720">
              <a:lnSpc>
                <a:spcPct val="107747"/>
              </a:lnSpc>
              <a:spcBef>
                <a:spcPts val="759"/>
              </a:spcBef>
            </a:pPr>
            <a:r>
              <a:rPr sz="2200" spc="-184" dirty="0">
                <a:latin typeface="MS PGothic"/>
                <a:cs typeface="MS PGothic"/>
              </a:rPr>
              <a:t>❑ </a:t>
            </a:r>
            <a:r>
              <a:rPr sz="2200" spc="-7" dirty="0">
                <a:latin typeface="Times New Roman"/>
                <a:cs typeface="Times New Roman"/>
              </a:rPr>
              <a:t>Đăng ký môn học cho học kỳ mới</a:t>
            </a:r>
            <a:endParaRPr sz="2200">
              <a:latin typeface="Times New Roman"/>
              <a:cs typeface="Times New Roman"/>
            </a:endParaRPr>
          </a:p>
          <a:p>
            <a:pPr marL="12700" marR="45720">
              <a:lnSpc>
                <a:spcPct val="107747"/>
              </a:lnSpc>
              <a:spcBef>
                <a:spcPts val="756"/>
              </a:spcBef>
            </a:pPr>
            <a:r>
              <a:rPr sz="2200" spc="-184" dirty="0">
                <a:latin typeface="MS PGothic"/>
                <a:cs typeface="MS PGothic"/>
              </a:rPr>
              <a:t>❑ </a:t>
            </a:r>
            <a:r>
              <a:rPr sz="2200" spc="-7" dirty="0">
                <a:latin typeface="Times New Roman"/>
                <a:cs typeface="Times New Roman"/>
              </a:rPr>
              <a:t>Báo cáo bán hàng của công ty</a:t>
            </a:r>
            <a:endParaRPr sz="2200">
              <a:latin typeface="Times New Roman"/>
              <a:cs typeface="Times New Roman"/>
            </a:endParaRPr>
          </a:p>
          <a:p>
            <a:pPr marL="12700" marR="45720">
              <a:lnSpc>
                <a:spcPct val="107747"/>
              </a:lnSpc>
              <a:spcBef>
                <a:spcPts val="758"/>
              </a:spcBef>
            </a:pPr>
            <a:r>
              <a:rPr sz="2200" spc="-184" dirty="0">
                <a:latin typeface="MS PGothic"/>
                <a:cs typeface="MS PGothic"/>
              </a:rPr>
              <a:t>❑ </a:t>
            </a:r>
            <a:r>
              <a:rPr sz="2200" spc="-2" dirty="0">
                <a:latin typeface="Times New Roman"/>
                <a:cs typeface="Times New Roman"/>
              </a:rPr>
              <a:t>. . 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364" y="4096910"/>
            <a:ext cx="904379" cy="331806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spc="245" dirty="0">
                <a:solidFill>
                  <a:srgbClr val="C00000"/>
                </a:solidFill>
                <a:latin typeface="MS PGothic"/>
                <a:cs typeface="MS PGothic"/>
              </a:rPr>
              <a:t>❖ 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3410" y="4098516"/>
            <a:ext cx="463674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tin</a:t>
            </a:r>
            <a:r>
              <a:rPr sz="2400" spc="0" dirty="0">
                <a:latin typeface="Times New Roman"/>
                <a:cs typeface="Times New Roman"/>
              </a:rPr>
              <a:t>: Có nghĩa, mang lại hiểu biết nhất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612" y="4537183"/>
            <a:ext cx="5612946" cy="1647571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algn="just">
              <a:lnSpc>
                <a:spcPts val="2550"/>
              </a:lnSpc>
            </a:pPr>
            <a:r>
              <a:rPr sz="2400" spc="-1" dirty="0">
                <a:latin typeface="Times New Roman"/>
                <a:cs typeface="Times New Roman"/>
              </a:rPr>
              <a:t>định cho con người về các sự vật, sự việc hay</a:t>
            </a:r>
            <a:endParaRPr sz="2400">
              <a:latin typeface="Times New Roman"/>
              <a:cs typeface="Times New Roman"/>
            </a:endParaRPr>
          </a:p>
          <a:p>
            <a:pPr marL="12700" marR="98483" algn="just">
              <a:lnSpc>
                <a:spcPts val="3460"/>
              </a:lnSpc>
              <a:spcBef>
                <a:spcPts val="215"/>
              </a:spcBef>
            </a:pP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hiện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tượng. Cần được lưu </a:t>
            </a:r>
            <a:r>
              <a:rPr sz="2400" spc="4" dirty="0">
                <a:latin typeface="Times New Roman"/>
                <a:cs typeface="Times New Roman"/>
              </a:rPr>
              <a:t>tr</a:t>
            </a:r>
            <a:r>
              <a:rPr sz="2400" spc="0" dirty="0">
                <a:latin typeface="Times New Roman"/>
                <a:cs typeface="Times New Roman"/>
              </a:rPr>
              <a:t>ữ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để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phục vụ cho quản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ý,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học tậ</a:t>
            </a:r>
            <a:r>
              <a:rPr sz="2400" spc="4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nghiên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cứu, … của con ng</a:t>
            </a:r>
            <a:r>
              <a:rPr sz="2400" spc="-9" dirty="0">
                <a:latin typeface="Times New Roman"/>
                <a:cs typeface="Times New Roman"/>
              </a:rPr>
              <a:t>ư</a:t>
            </a:r>
            <a:r>
              <a:rPr sz="2400" spc="0" dirty="0">
                <a:latin typeface="Times New Roman"/>
                <a:cs typeface="Times New Roman"/>
              </a:rPr>
              <a:t>ời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164640" y="1094231"/>
            <a:ext cx="965149" cy="677418"/>
          </a:xfrm>
          <a:prstGeom prst="rect">
            <a:avLst/>
          </a:prstGeom>
        </p:spPr>
        <p:txBody>
          <a:bodyPr wrap="square" lIns="0" tIns="936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Cơ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9410" y="1094231"/>
            <a:ext cx="928624" cy="677418"/>
          </a:xfrm>
          <a:prstGeom prst="rect">
            <a:avLst/>
          </a:prstGeom>
        </p:spPr>
        <p:txBody>
          <a:bodyPr wrap="square" lIns="0" tIns="936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sở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93645" y="1094231"/>
            <a:ext cx="1116076" cy="677418"/>
          </a:xfrm>
          <a:prstGeom prst="rect">
            <a:avLst/>
          </a:prstGeom>
        </p:spPr>
        <p:txBody>
          <a:bodyPr wrap="square" lIns="0" tIns="936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dữ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7745" y="1242413"/>
            <a:ext cx="5400166" cy="485511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473659">
              <a:lnSpc>
                <a:spcPts val="2450"/>
              </a:lnSpc>
            </a:pPr>
            <a:r>
              <a:rPr sz="2400" b="1" i="1" dirty="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76563" marR="4625145" algn="ctr">
              <a:lnSpc>
                <a:spcPct val="95825"/>
              </a:lnSpc>
              <a:spcBef>
                <a:spcPts val="7488"/>
              </a:spcBef>
            </a:pPr>
            <a:r>
              <a:rPr sz="2400" dirty="0">
                <a:latin typeface="Times New Roman"/>
                <a:cs typeface="Times New Roman"/>
              </a:rPr>
              <a:t>thay</a:t>
            </a:r>
            <a:endParaRPr sz="2400">
              <a:latin typeface="Times New Roman"/>
              <a:cs typeface="Times New Roman"/>
            </a:endParaRPr>
          </a:p>
          <a:p>
            <a:pPr marL="490331">
              <a:lnSpc>
                <a:spcPct val="95825"/>
              </a:lnSpc>
              <a:spcBef>
                <a:spcPts val="4724"/>
              </a:spcBef>
            </a:pPr>
            <a:r>
              <a:rPr sz="2200" dirty="0">
                <a:latin typeface="Times New Roman"/>
                <a:cs typeface="Times New Roman"/>
              </a:rPr>
              <a:t>ế</a:t>
            </a:r>
            <a:endParaRPr sz="2200">
              <a:latin typeface="Times New Roman"/>
              <a:cs typeface="Times New Roman"/>
            </a:endParaRPr>
          </a:p>
          <a:p>
            <a:pPr marR="4524854" algn="ctr">
              <a:lnSpc>
                <a:spcPct val="95825"/>
              </a:lnSpc>
              <a:spcBef>
                <a:spcPts val="7577"/>
              </a:spcBef>
            </a:pPr>
            <a:r>
              <a:rPr sz="2200" spc="-10" dirty="0">
                <a:latin typeface="Times New Roman"/>
                <a:cs typeface="Times New Roman"/>
              </a:rPr>
              <a:t>chương</a:t>
            </a:r>
            <a:endParaRPr sz="2200">
              <a:latin typeface="Times New Roman"/>
              <a:cs typeface="Times New Roman"/>
            </a:endParaRPr>
          </a:p>
          <a:p>
            <a:pPr marL="429760">
              <a:lnSpc>
                <a:spcPct val="95825"/>
              </a:lnSpc>
              <a:spcBef>
                <a:spcPts val="4376"/>
              </a:spcBef>
            </a:pPr>
            <a:r>
              <a:rPr sz="2000" dirty="0">
                <a:latin typeface="Times New Roman"/>
                <a:cs typeface="Times New Roman"/>
              </a:rPr>
              <a:t>…]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7304" y="1121664"/>
            <a:ext cx="646938" cy="62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3836" y="1094231"/>
            <a:ext cx="791718" cy="67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38656" y="1094231"/>
            <a:ext cx="691133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2892" y="1094231"/>
            <a:ext cx="755142" cy="67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31136" y="1094231"/>
            <a:ext cx="878586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8356" y="1374648"/>
            <a:ext cx="4829556" cy="4722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0678" y="223468"/>
            <a:ext cx="833683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4" dirty="0">
                <a:solidFill>
                  <a:srgbClr val="FFFFFF"/>
                </a:solidFill>
                <a:latin typeface="Tahoma"/>
                <a:cs typeface="Tahoma"/>
              </a:rPr>
              <a:t>Cơ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7646" y="223468"/>
            <a:ext cx="1662598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1" dirty="0">
                <a:solidFill>
                  <a:srgbClr val="FFFFFF"/>
                </a:solidFill>
                <a:latin typeface="Tahoma"/>
                <a:cs typeface="Tahoma"/>
              </a:rPr>
              <a:t>sở dữ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4051" y="223468"/>
            <a:ext cx="1137304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liệu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1228107"/>
            <a:ext cx="342696" cy="330200"/>
          </a:xfrm>
          <a:prstGeom prst="rect">
            <a:avLst/>
          </a:prstGeom>
        </p:spPr>
        <p:txBody>
          <a:bodyPr wrap="square" lIns="0" tIns="15113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1229713"/>
            <a:ext cx="5813816" cy="5143582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2997" marR="38377">
              <a:lnSpc>
                <a:spcPts val="2550"/>
              </a:lnSpc>
            </a:pPr>
            <a:r>
              <a:rPr sz="2400" b="1" spc="-2" dirty="0">
                <a:solidFill>
                  <a:srgbClr val="C00000"/>
                </a:solidFill>
                <a:latin typeface="Times New Roman"/>
                <a:cs typeface="Times New Roman"/>
              </a:rPr>
              <a:t>liệu</a:t>
            </a:r>
            <a:r>
              <a:rPr sz="2400" spc="-2" dirty="0">
                <a:latin typeface="Times New Roman"/>
                <a:cs typeface="Times New Roman"/>
              </a:rPr>
              <a:t>: Tập hợp các </a:t>
            </a:r>
            <a:r>
              <a:rPr sz="2400" b="1" i="1" spc="-2" dirty="0">
                <a:latin typeface="Times New Roman"/>
                <a:cs typeface="Times New Roman"/>
              </a:rPr>
              <a:t>dữ liệu được lư</a:t>
            </a:r>
            <a:endParaRPr sz="2400">
              <a:latin typeface="Times New Roman"/>
              <a:cs typeface="Times New Roman"/>
            </a:endParaRPr>
          </a:p>
          <a:p>
            <a:pPr marL="15747" marR="38377">
              <a:lnSpc>
                <a:spcPct val="95825"/>
              </a:lnSpc>
              <a:spcBef>
                <a:spcPts val="568"/>
              </a:spcBef>
            </a:pPr>
            <a:r>
              <a:rPr sz="2400" b="1" i="1" spc="0" dirty="0">
                <a:latin typeface="Times New Roman"/>
                <a:cs typeface="Times New Roman"/>
              </a:rPr>
              <a:t>trữ có cấu trúc </a:t>
            </a:r>
            <a:r>
              <a:rPr sz="2400" spc="0" dirty="0">
                <a:latin typeface="Times New Roman"/>
                <a:cs typeface="Times New Roman"/>
              </a:rPr>
              <a:t>để phục vụ cho một mục tiêu</a:t>
            </a:r>
            <a:endParaRPr sz="2400">
              <a:latin typeface="Times New Roman"/>
              <a:cs typeface="Times New Roman"/>
            </a:endParaRPr>
          </a:p>
          <a:p>
            <a:pPr marL="15747" marR="488843">
              <a:lnSpc>
                <a:spcPts val="2759"/>
              </a:lnSpc>
              <a:spcBef>
                <a:spcPts val="696"/>
              </a:spcBef>
            </a:pPr>
            <a:r>
              <a:rPr sz="2400" spc="-1" dirty="0">
                <a:latin typeface="Times New Roman"/>
                <a:cs typeface="Times New Roman"/>
              </a:rPr>
              <a:t>cụ thể của con người. Thường được lưu trữ </a:t>
            </a:r>
            <a:endParaRPr sz="2400">
              <a:latin typeface="Times New Roman"/>
              <a:cs typeface="Times New Roman"/>
            </a:endParaRPr>
          </a:p>
          <a:p>
            <a:pPr marL="15747" marR="488843">
              <a:lnSpc>
                <a:spcPts val="2759"/>
              </a:lnSpc>
              <a:spcBef>
                <a:spcPts val="698"/>
              </a:spcBef>
            </a:pPr>
            <a:r>
              <a:rPr sz="2400" spc="0" dirty="0">
                <a:latin typeface="Times New Roman"/>
                <a:cs typeface="Times New Roman"/>
              </a:rPr>
              <a:t>trong máy tính do khối lượng dữ liệu lớn, </a:t>
            </a:r>
            <a:endParaRPr sz="2400">
              <a:latin typeface="Times New Roman"/>
              <a:cs typeface="Times New Roman"/>
            </a:endParaRPr>
          </a:p>
          <a:p>
            <a:pPr marL="15747" marR="488843">
              <a:lnSpc>
                <a:spcPts val="2759"/>
              </a:lnSpc>
              <a:spcBef>
                <a:spcPts val="698"/>
              </a:spcBef>
            </a:pPr>
            <a:r>
              <a:rPr sz="2400" spc="0" dirty="0">
                <a:latin typeface="Times New Roman"/>
                <a:cs typeface="Times New Roman"/>
              </a:rPr>
              <a:t>đổi nhiều theo thời gian</a:t>
            </a:r>
            <a:endParaRPr sz="2400">
              <a:latin typeface="Times New Roman"/>
              <a:cs typeface="Times New Roman"/>
            </a:endParaRPr>
          </a:p>
          <a:p>
            <a:pPr marL="360121" marR="336997" indent="-347421">
              <a:lnSpc>
                <a:spcPts val="3031"/>
              </a:lnSpc>
              <a:spcBef>
                <a:spcPts val="813"/>
              </a:spcBef>
              <a:tabLst>
                <a:tab pos="355600" algn="l"/>
              </a:tabLst>
            </a:pPr>
            <a:r>
              <a:rPr sz="2200" spc="-483" dirty="0">
                <a:latin typeface="MS PGothic"/>
                <a:cs typeface="MS PGothic"/>
              </a:rPr>
              <a:t>✓</a:t>
            </a:r>
            <a:r>
              <a:rPr sz="2200" spc="0" dirty="0">
                <a:latin typeface="MS PGothic"/>
                <a:cs typeface="MS PGothic"/>
              </a:rPr>
              <a:t>	</a:t>
            </a:r>
            <a:r>
              <a:rPr sz="2200" spc="-8" dirty="0">
                <a:latin typeface="Times New Roman"/>
                <a:cs typeface="Times New Roman"/>
              </a:rPr>
              <a:t>Một CSDL thường biểu diễn một phần của th </a:t>
            </a:r>
            <a:endParaRPr sz="2200">
              <a:latin typeface="Times New Roman"/>
              <a:cs typeface="Times New Roman"/>
            </a:endParaRPr>
          </a:p>
          <a:p>
            <a:pPr marL="360121" marR="336997">
              <a:lnSpc>
                <a:spcPts val="2529"/>
              </a:lnSpc>
              <a:spcBef>
                <a:spcPts val="642"/>
              </a:spcBef>
              <a:tabLst>
                <a:tab pos="355600" algn="l"/>
              </a:tabLst>
            </a:pPr>
            <a:r>
              <a:rPr sz="2200" spc="0" dirty="0">
                <a:latin typeface="Times New Roman"/>
                <a:cs typeface="Times New Roman"/>
              </a:rPr>
              <a:t>giới thực</a:t>
            </a:r>
            <a:endParaRPr sz="2200">
              <a:latin typeface="Times New Roman"/>
              <a:cs typeface="Times New Roman"/>
            </a:endParaRPr>
          </a:p>
          <a:p>
            <a:pPr marL="360121" marR="331514" indent="-347421">
              <a:lnSpc>
                <a:spcPts val="3031"/>
              </a:lnSpc>
              <a:spcBef>
                <a:spcPts val="776"/>
              </a:spcBef>
              <a:tabLst>
                <a:tab pos="355600" algn="l"/>
              </a:tabLst>
            </a:pPr>
            <a:r>
              <a:rPr sz="2200" spc="-483" dirty="0">
                <a:latin typeface="MS PGothic"/>
                <a:cs typeface="MS PGothic"/>
              </a:rPr>
              <a:t>✓</a:t>
            </a:r>
            <a:r>
              <a:rPr sz="2200" spc="0" dirty="0">
                <a:latin typeface="MS PGothic"/>
                <a:cs typeface="MS PGothic"/>
              </a:rPr>
              <a:t>	</a:t>
            </a:r>
            <a:r>
              <a:rPr sz="2200" spc="-8" dirty="0">
                <a:latin typeface="Times New Roman"/>
                <a:cs typeface="Times New Roman"/>
              </a:rPr>
              <a:t>Trong máy tính, CSDL dùng để lưu trữ thông </a:t>
            </a:r>
            <a:endParaRPr sz="2200">
              <a:latin typeface="Times New Roman"/>
              <a:cs typeface="Times New Roman"/>
            </a:endParaRPr>
          </a:p>
          <a:p>
            <a:pPr marL="360121" marR="331514">
              <a:lnSpc>
                <a:spcPts val="2529"/>
              </a:lnSpc>
              <a:spcBef>
                <a:spcPts val="645"/>
              </a:spcBef>
              <a:tabLst>
                <a:tab pos="355600" algn="l"/>
              </a:tabLst>
            </a:pPr>
            <a:r>
              <a:rPr sz="2200" spc="-4" dirty="0">
                <a:latin typeface="Times New Roman"/>
                <a:cs typeface="Times New Roman"/>
              </a:rPr>
              <a:t>tin, phục vụ cho quá trình hoạt động của</a:t>
            </a:r>
            <a:endParaRPr sz="2200">
              <a:latin typeface="Times New Roman"/>
              <a:cs typeface="Times New Roman"/>
            </a:endParaRPr>
          </a:p>
          <a:p>
            <a:pPr marL="360121" marR="38377">
              <a:lnSpc>
                <a:spcPct val="95825"/>
              </a:lnSpc>
              <a:spcBef>
                <a:spcPts val="658"/>
              </a:spcBef>
            </a:pPr>
            <a:r>
              <a:rPr sz="2200" spc="0" dirty="0">
                <a:latin typeface="Times New Roman"/>
                <a:cs typeface="Times New Roman"/>
              </a:rPr>
              <a:t>trình</a:t>
            </a:r>
            <a:endParaRPr sz="2200">
              <a:latin typeface="Times New Roman"/>
              <a:cs typeface="Times New Roman"/>
            </a:endParaRPr>
          </a:p>
          <a:p>
            <a:pPr marL="469849" marR="38377">
              <a:lnSpc>
                <a:spcPct val="107747"/>
              </a:lnSpc>
              <a:spcBef>
                <a:spcPts val="771"/>
              </a:spcBef>
            </a:pPr>
            <a:r>
              <a:rPr sz="2000" spc="61" dirty="0">
                <a:latin typeface="MS PGothic"/>
                <a:cs typeface="MS PGothic"/>
              </a:rPr>
              <a:t>❑ </a:t>
            </a:r>
            <a:r>
              <a:rPr sz="2000" spc="-1" dirty="0">
                <a:latin typeface="Times New Roman"/>
                <a:cs typeface="Times New Roman"/>
              </a:rPr>
              <a:t>Đào tạo [Sinh viên, Chương trình, Lịch học,</a:t>
            </a:r>
            <a:endParaRPr sz="2000">
              <a:latin typeface="Times New Roman"/>
              <a:cs typeface="Times New Roman"/>
            </a:endParaRPr>
          </a:p>
          <a:p>
            <a:pPr marL="469849">
              <a:lnSpc>
                <a:spcPct val="107747"/>
              </a:lnSpc>
              <a:spcBef>
                <a:spcPts val="745"/>
              </a:spcBef>
            </a:pPr>
            <a:r>
              <a:rPr sz="2000" spc="61" dirty="0">
                <a:latin typeface="MS PGothic"/>
                <a:cs typeface="MS PGothic"/>
              </a:rPr>
              <a:t>❑ </a:t>
            </a:r>
            <a:r>
              <a:rPr sz="2000" spc="-1" dirty="0">
                <a:latin typeface="Times New Roman"/>
                <a:cs typeface="Times New Roman"/>
              </a:rPr>
              <a:t>Kinh doanh [Xuất/Nhập hàng hóa, doanh số, …]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972312" y="989076"/>
            <a:ext cx="1320546" cy="677418"/>
          </a:xfrm>
          <a:prstGeom prst="rect">
            <a:avLst/>
          </a:prstGeom>
        </p:spPr>
        <p:txBody>
          <a:bodyPr wrap="square" lIns="0" tIns="1571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 dirty="0"/>
          </a:p>
          <a:p>
            <a:pPr>
              <a:lnSpc>
                <a:spcPct val="95825"/>
              </a:lnSpc>
            </a:pPr>
            <a:r>
              <a:rPr sz="24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Hệ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0622" y="989076"/>
            <a:ext cx="1273048" cy="677418"/>
          </a:xfrm>
          <a:prstGeom prst="rect">
            <a:avLst/>
          </a:prstGeom>
        </p:spPr>
        <p:txBody>
          <a:bodyPr wrap="square" lIns="0" tIns="1571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 dirty="0"/>
          </a:p>
          <a:p>
            <a:pPr>
              <a:lnSpc>
                <a:spcPct val="95825"/>
              </a:lnSpc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quản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8238" y="989076"/>
            <a:ext cx="1420876" cy="677418"/>
          </a:xfrm>
          <a:prstGeom prst="rect">
            <a:avLst/>
          </a:prstGeom>
        </p:spPr>
        <p:txBody>
          <a:bodyPr wrap="square" lIns="0" tIns="1571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 dirty="0"/>
          </a:p>
          <a:p>
            <a:pPr>
              <a:lnSpc>
                <a:spcPct val="95825"/>
              </a:lnSpc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trị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280" y="1016508"/>
            <a:ext cx="646938" cy="62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1812" y="989076"/>
            <a:ext cx="776478" cy="67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9868" y="989076"/>
            <a:ext cx="1062990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7483" y="989076"/>
            <a:ext cx="726186" cy="67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5248" y="989076"/>
            <a:ext cx="1213865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6096" y="2964179"/>
            <a:ext cx="4305300" cy="3476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85659" y="1234440"/>
            <a:ext cx="4878324" cy="12283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0678" y="223468"/>
            <a:ext cx="867652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4" dirty="0">
                <a:solidFill>
                  <a:srgbClr val="FFFFFF"/>
                </a:solidFill>
                <a:latin typeface="Tahoma"/>
                <a:cs typeface="Tahoma"/>
              </a:rPr>
              <a:t>Hệ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698" y="223468"/>
            <a:ext cx="2319148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quản trị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4423" y="223468"/>
            <a:ext cx="1579716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CSDL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364" y="1123586"/>
            <a:ext cx="342696" cy="330200"/>
          </a:xfrm>
          <a:prstGeom prst="rect">
            <a:avLst/>
          </a:prstGeom>
        </p:spPr>
        <p:txBody>
          <a:bodyPr wrap="square" lIns="0" tIns="15113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C00000"/>
                </a:solidFill>
                <a:latin typeface="MS PGothic"/>
                <a:cs typeface="MS PGothic"/>
              </a:rPr>
              <a:t>❖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563" y="1125192"/>
            <a:ext cx="6553659" cy="5096313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599438" marR="43811">
              <a:lnSpc>
                <a:spcPts val="2550"/>
              </a:lnSpc>
            </a:pP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CSDL</a:t>
            </a:r>
            <a:r>
              <a:rPr sz="2400" spc="0" dirty="0">
                <a:latin typeface="Times New Roman"/>
                <a:cs typeface="Times New Roman"/>
              </a:rPr>
              <a:t>: là hệ thống phần mềm, cung</a:t>
            </a:r>
            <a:endParaRPr sz="2400" dirty="0">
              <a:latin typeface="Times New Roman"/>
              <a:cs typeface="Times New Roman"/>
            </a:endParaRPr>
          </a:p>
          <a:p>
            <a:pPr marL="15748" marR="43811">
              <a:lnSpc>
                <a:spcPct val="95825"/>
              </a:lnSpc>
              <a:spcBef>
                <a:spcPts val="277"/>
              </a:spcBef>
            </a:pPr>
            <a:r>
              <a:rPr sz="2400" spc="-1" dirty="0">
                <a:latin typeface="Times New Roman"/>
                <a:cs typeface="Times New Roman"/>
              </a:rPr>
              <a:t>cấp các chức năng cho phép:</a:t>
            </a:r>
            <a:endParaRPr sz="2400" dirty="0">
              <a:latin typeface="Times New Roman"/>
              <a:cs typeface="Times New Roman"/>
            </a:endParaRPr>
          </a:p>
          <a:p>
            <a:pPr marL="12700" marR="43811">
              <a:lnSpc>
                <a:spcPct val="107747"/>
              </a:lnSpc>
              <a:spcBef>
                <a:spcPts val="521"/>
              </a:spcBef>
            </a:pPr>
            <a:r>
              <a:rPr sz="2200" spc="-107" dirty="0">
                <a:latin typeface="MS PGothic"/>
                <a:cs typeface="MS PGothic"/>
              </a:rPr>
              <a:t>✓</a:t>
            </a:r>
            <a:r>
              <a:rPr sz="2200" spc="-14" dirty="0">
                <a:latin typeface="Times New Roman"/>
                <a:cs typeface="Times New Roman"/>
              </a:rPr>
              <a:t>Định nghĩa và duy trì CSDL</a:t>
            </a:r>
            <a:endParaRPr sz="2200" dirty="0">
              <a:latin typeface="Times New Roman"/>
              <a:cs typeface="Times New Roman"/>
            </a:endParaRPr>
          </a:p>
          <a:p>
            <a:pPr marL="241604" marR="587995" indent="-228904">
              <a:lnSpc>
                <a:spcPts val="3031"/>
              </a:lnSpc>
              <a:spcBef>
                <a:spcPts val="495"/>
              </a:spcBef>
            </a:pPr>
            <a:r>
              <a:rPr sz="2200" spc="-153" dirty="0">
                <a:latin typeface="MS PGothic"/>
                <a:cs typeface="MS PGothic"/>
              </a:rPr>
              <a:t>✓</a:t>
            </a:r>
            <a:r>
              <a:rPr sz="2200" spc="-10" dirty="0">
                <a:latin typeface="Times New Roman"/>
                <a:cs typeface="Times New Roman"/>
              </a:rPr>
              <a:t>Tạo và cấp quyền cho phép người dùng cuối (End- </a:t>
            </a:r>
            <a:endParaRPr sz="2200" dirty="0">
              <a:latin typeface="Times New Roman"/>
              <a:cs typeface="Times New Roman"/>
            </a:endParaRPr>
          </a:p>
          <a:p>
            <a:pPr marL="241604" marR="587995">
              <a:lnSpc>
                <a:spcPts val="2529"/>
              </a:lnSpc>
              <a:spcBef>
                <a:spcPts val="375"/>
              </a:spcBef>
            </a:pPr>
            <a:r>
              <a:rPr sz="2200" spc="-4" dirty="0">
                <a:latin typeface="Times New Roman"/>
                <a:cs typeface="Times New Roman"/>
              </a:rPr>
              <a:t>User) khai thác thông tin</a:t>
            </a:r>
            <a:endParaRPr sz="2200" dirty="0">
              <a:latin typeface="Times New Roman"/>
              <a:cs typeface="Times New Roman"/>
            </a:endParaRPr>
          </a:p>
          <a:p>
            <a:pPr marL="12700" marR="43811">
              <a:lnSpc>
                <a:spcPct val="107747"/>
              </a:lnSpc>
              <a:spcBef>
                <a:spcPts val="503"/>
              </a:spcBef>
            </a:pPr>
            <a:r>
              <a:rPr sz="2200" spc="-129" dirty="0">
                <a:latin typeface="MS PGothic"/>
                <a:cs typeface="MS PGothic"/>
              </a:rPr>
              <a:t>✓</a:t>
            </a:r>
            <a:r>
              <a:rPr sz="2200" spc="-7" dirty="0">
                <a:latin typeface="Times New Roman"/>
                <a:cs typeface="Times New Roman"/>
              </a:rPr>
              <a:t>Tạo mới, cập nhật, xử lý các thông tin lưu trữ</a:t>
            </a:r>
            <a:endParaRPr sz="2200" dirty="0">
              <a:latin typeface="Times New Roman"/>
              <a:cs typeface="Times New Roman"/>
            </a:endParaRPr>
          </a:p>
          <a:p>
            <a:pPr marL="470154" marR="43811">
              <a:lnSpc>
                <a:spcPct val="107747"/>
              </a:lnSpc>
              <a:spcBef>
                <a:spcPts val="521"/>
              </a:spcBef>
            </a:pPr>
            <a:r>
              <a:rPr sz="2000" spc="49" dirty="0">
                <a:latin typeface="MS PGothic"/>
                <a:cs typeface="MS PGothic"/>
              </a:rPr>
              <a:t>❑ </a:t>
            </a:r>
            <a:r>
              <a:rPr sz="2000" spc="0" dirty="0">
                <a:latin typeface="Times New Roman"/>
                <a:cs typeface="Times New Roman"/>
              </a:rPr>
              <a:t>Ghi nhận thông tin bán hàng: Khách hàng, đơn hàng,</a:t>
            </a:r>
            <a:endParaRPr sz="2000" dirty="0">
              <a:latin typeface="Times New Roman"/>
              <a:cs typeface="Times New Roman"/>
            </a:endParaRPr>
          </a:p>
          <a:p>
            <a:pPr marL="814578" marR="43811">
              <a:lnSpc>
                <a:spcPct val="95825"/>
              </a:lnSpc>
              <a:spcBef>
                <a:spcPts val="340"/>
              </a:spcBef>
            </a:pPr>
            <a:r>
              <a:rPr sz="2000" dirty="0">
                <a:latin typeface="Times New Roman"/>
                <a:cs typeface="Times New Roman"/>
              </a:rPr>
              <a:t>…</a:t>
            </a:r>
          </a:p>
          <a:p>
            <a:pPr marL="470154" marR="43811">
              <a:lnSpc>
                <a:spcPct val="107747"/>
              </a:lnSpc>
              <a:spcBef>
                <a:spcPts val="502"/>
              </a:spcBef>
            </a:pPr>
            <a:r>
              <a:rPr sz="2000" spc="49" dirty="0">
                <a:latin typeface="MS PGothic"/>
                <a:cs typeface="MS PGothic"/>
              </a:rPr>
              <a:t>❑ </a:t>
            </a:r>
            <a:r>
              <a:rPr sz="2000" spc="-2" dirty="0">
                <a:latin typeface="Times New Roman"/>
                <a:cs typeface="Times New Roman"/>
              </a:rPr>
              <a:t>Cập nhật nội dung đơn hàng [Thay đổi địa điểm, thời</a:t>
            </a:r>
            <a:endParaRPr sz="2000" dirty="0">
              <a:latin typeface="Times New Roman"/>
              <a:cs typeface="Times New Roman"/>
            </a:endParaRPr>
          </a:p>
          <a:p>
            <a:pPr marL="814578" marR="43811">
              <a:lnSpc>
                <a:spcPct val="95825"/>
              </a:lnSpc>
              <a:spcBef>
                <a:spcPts val="340"/>
              </a:spcBef>
            </a:pPr>
            <a:r>
              <a:rPr sz="2000" spc="-1" dirty="0">
                <a:latin typeface="Times New Roman"/>
                <a:cs typeface="Times New Roman"/>
              </a:rPr>
              <a:t>gian giao hàng, …]</a:t>
            </a:r>
            <a:endParaRPr sz="2000" dirty="0">
              <a:latin typeface="Times New Roman"/>
              <a:cs typeface="Times New Roman"/>
            </a:endParaRPr>
          </a:p>
          <a:p>
            <a:pPr marL="470154">
              <a:lnSpc>
                <a:spcPct val="107747"/>
              </a:lnSpc>
              <a:spcBef>
                <a:spcPts val="502"/>
              </a:spcBef>
            </a:pPr>
            <a:r>
              <a:rPr sz="2000" spc="49" dirty="0">
                <a:latin typeface="MS PGothic"/>
                <a:cs typeface="MS PGothic"/>
              </a:rPr>
              <a:t>❑ </a:t>
            </a:r>
            <a:r>
              <a:rPr sz="2000" spc="-4" dirty="0">
                <a:latin typeface="Times New Roman"/>
                <a:cs typeface="Times New Roman"/>
              </a:rPr>
              <a:t>Truy xuất danh sách đơn hàng theo quận, khu vực. Truy</a:t>
            </a:r>
            <a:endParaRPr sz="2000" dirty="0">
              <a:latin typeface="Times New Roman"/>
              <a:cs typeface="Times New Roman"/>
            </a:endParaRPr>
          </a:p>
          <a:p>
            <a:pPr marL="814578" marR="43811">
              <a:lnSpc>
                <a:spcPct val="95825"/>
              </a:lnSpc>
              <a:spcBef>
                <a:spcPts val="340"/>
              </a:spcBef>
            </a:pPr>
            <a:r>
              <a:rPr sz="2000" spc="-1" dirty="0">
                <a:latin typeface="Times New Roman"/>
                <a:cs typeface="Times New Roman"/>
              </a:rPr>
              <a:t>xuất danh sách sinh viên được cấp học bổng, …</a:t>
            </a:r>
            <a:endParaRPr sz="2000" dirty="0">
              <a:latin typeface="Times New Roman"/>
              <a:cs typeface="Times New Roman"/>
            </a:endParaRPr>
          </a:p>
          <a:p>
            <a:pPr marL="470154" marR="43811">
              <a:lnSpc>
                <a:spcPct val="107747"/>
              </a:lnSpc>
              <a:spcBef>
                <a:spcPts val="505"/>
              </a:spcBef>
            </a:pPr>
            <a:r>
              <a:rPr sz="2000" spc="49" dirty="0">
                <a:latin typeface="MS PGothic"/>
                <a:cs typeface="MS PGothic"/>
              </a:rPr>
              <a:t>❑ </a:t>
            </a:r>
            <a:r>
              <a:rPr sz="2000" spc="0" dirty="0"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 txBox="1"/>
          <p:nvPr/>
        </p:nvSpPr>
        <p:spPr>
          <a:xfrm>
            <a:off x="1028395" y="5326380"/>
            <a:ext cx="589343" cy="511289"/>
          </a:xfrm>
          <a:prstGeom prst="rect">
            <a:avLst/>
          </a:prstGeom>
        </p:spPr>
        <p:txBody>
          <a:bodyPr wrap="square" lIns="0" tIns="598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12164" y="5326380"/>
            <a:ext cx="741426" cy="511289"/>
          </a:xfrm>
          <a:prstGeom prst="rect">
            <a:avLst/>
          </a:prstGeom>
        </p:spPr>
        <p:txBody>
          <a:bodyPr wrap="square" lIns="0" tIns="598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74422">
              <a:lnSpc>
                <a:spcPct val="101725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701796" y="5326380"/>
            <a:ext cx="1073658" cy="511289"/>
          </a:xfrm>
          <a:prstGeom prst="rect">
            <a:avLst/>
          </a:prstGeom>
        </p:spPr>
        <p:txBody>
          <a:bodyPr wrap="square" lIns="0" tIns="598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21970">
              <a:lnSpc>
                <a:spcPct val="101725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05426" y="5326380"/>
            <a:ext cx="783615" cy="511289"/>
          </a:xfrm>
          <a:prstGeom prst="rect">
            <a:avLst/>
          </a:prstGeom>
        </p:spPr>
        <p:txBody>
          <a:bodyPr wrap="square" lIns="0" tIns="598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64075" y="5326380"/>
            <a:ext cx="967867" cy="511289"/>
          </a:xfrm>
          <a:prstGeom prst="rect">
            <a:avLst/>
          </a:prstGeom>
        </p:spPr>
        <p:txBody>
          <a:bodyPr wrap="square" lIns="0" tIns="598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trình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47281" y="5394960"/>
            <a:ext cx="647560" cy="511289"/>
          </a:xfrm>
          <a:prstGeom prst="rect">
            <a:avLst/>
          </a:prstGeom>
        </p:spPr>
        <p:txBody>
          <a:bodyPr wrap="square" lIns="0" tIns="550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>
              <a:lnSpc>
                <a:spcPct val="101725"/>
              </a:lnSpc>
            </a:pPr>
            <a:r>
              <a:rPr sz="1800" b="1" spc="-29" dirty="0">
                <a:solidFill>
                  <a:srgbClr val="C00000"/>
                </a:solidFill>
                <a:latin typeface="Calibri"/>
                <a:cs typeface="Calibri"/>
              </a:rPr>
              <a:t>Xử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68845" y="5394960"/>
            <a:ext cx="769492" cy="511289"/>
          </a:xfrm>
          <a:prstGeom prst="rect">
            <a:avLst/>
          </a:prstGeom>
        </p:spPr>
        <p:txBody>
          <a:bodyPr wrap="square" lIns="0" tIns="550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>
              <a:lnSpc>
                <a:spcPct val="101725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lý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485253" y="5394960"/>
            <a:ext cx="944752" cy="511289"/>
          </a:xfrm>
          <a:prstGeom prst="rect">
            <a:avLst/>
          </a:prstGeom>
        </p:spPr>
        <p:txBody>
          <a:bodyPr wrap="square" lIns="0" tIns="550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>
              <a:lnSpc>
                <a:spcPct val="101725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truy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58505" y="1795284"/>
            <a:ext cx="941704" cy="511289"/>
          </a:xfrm>
          <a:prstGeom prst="rect">
            <a:avLst/>
          </a:prstGeom>
        </p:spPr>
        <p:txBody>
          <a:bodyPr wrap="square" lIns="0" tIns="5668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ruy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949512" y="1795284"/>
            <a:ext cx="670737" cy="511289"/>
          </a:xfrm>
          <a:prstGeom prst="rect">
            <a:avLst/>
          </a:prstGeom>
        </p:spPr>
        <p:txBody>
          <a:bodyPr wrap="square" lIns="0" tIns="5668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b="1" spc="-7" dirty="0">
                <a:solidFill>
                  <a:srgbClr val="C00000"/>
                </a:solidFill>
                <a:latin typeface="Calibri"/>
                <a:cs typeface="Calibri"/>
              </a:rPr>
              <a:t>ất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189085" y="1795284"/>
            <a:ext cx="835025" cy="511289"/>
          </a:xfrm>
          <a:prstGeom prst="rect">
            <a:avLst/>
          </a:prstGeom>
        </p:spPr>
        <p:txBody>
          <a:bodyPr wrap="square" lIns="0" tIns="5668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b="1" spc="9" dirty="0">
                <a:solidFill>
                  <a:srgbClr val="C00000"/>
                </a:solidFill>
                <a:latin typeface="Calibri"/>
                <a:cs typeface="Calibri"/>
              </a:rPr>
              <a:t>dữ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452380" y="4895100"/>
            <a:ext cx="790929" cy="511289"/>
          </a:xfrm>
          <a:prstGeom prst="rect">
            <a:avLst/>
          </a:prstGeom>
        </p:spPr>
        <p:txBody>
          <a:bodyPr wrap="square" lIns="0" tIns="5922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ưu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4963" y="1717548"/>
            <a:ext cx="12192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4963" y="3616452"/>
            <a:ext cx="1219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2074" y="1431798"/>
            <a:ext cx="1764792" cy="4716780"/>
          </a:xfrm>
          <a:custGeom>
            <a:avLst/>
            <a:gdLst/>
            <a:ahLst/>
            <a:cxnLst/>
            <a:rect l="l" t="t" r="r" b="b"/>
            <a:pathLst>
              <a:path w="1764792" h="4716780">
                <a:moveTo>
                  <a:pt x="0" y="4716780"/>
                </a:moveTo>
                <a:lnTo>
                  <a:pt x="1764792" y="4716780"/>
                </a:lnTo>
                <a:lnTo>
                  <a:pt x="1764792" y="0"/>
                </a:lnTo>
                <a:lnTo>
                  <a:pt x="0" y="0"/>
                </a:lnTo>
                <a:lnTo>
                  <a:pt x="0" y="4716780"/>
                </a:lnTo>
                <a:close/>
              </a:path>
            </a:pathLst>
          </a:custGeom>
          <a:ln w="28575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3919" y="5326380"/>
            <a:ext cx="663701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2060" y="5326380"/>
            <a:ext cx="375678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12164" y="5326380"/>
            <a:ext cx="741426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92518" y="2244090"/>
            <a:ext cx="882396" cy="3113532"/>
          </a:xfrm>
          <a:custGeom>
            <a:avLst/>
            <a:gdLst/>
            <a:ahLst/>
            <a:cxnLst/>
            <a:rect l="l" t="t" r="r" b="b"/>
            <a:pathLst>
              <a:path w="882396" h="3113532">
                <a:moveTo>
                  <a:pt x="0" y="3113532"/>
                </a:moveTo>
                <a:lnTo>
                  <a:pt x="882396" y="3113532"/>
                </a:lnTo>
                <a:lnTo>
                  <a:pt x="882396" y="0"/>
                </a:lnTo>
                <a:lnTo>
                  <a:pt x="0" y="0"/>
                </a:lnTo>
                <a:lnTo>
                  <a:pt x="0" y="3113532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2518" y="2244090"/>
            <a:ext cx="882396" cy="3113532"/>
          </a:xfrm>
          <a:custGeom>
            <a:avLst/>
            <a:gdLst/>
            <a:ahLst/>
            <a:cxnLst/>
            <a:rect l="l" t="t" r="r" b="b"/>
            <a:pathLst>
              <a:path w="882396" h="3113532">
                <a:moveTo>
                  <a:pt x="0" y="3113532"/>
                </a:moveTo>
                <a:lnTo>
                  <a:pt x="882396" y="3113532"/>
                </a:lnTo>
                <a:lnTo>
                  <a:pt x="882396" y="0"/>
                </a:lnTo>
                <a:lnTo>
                  <a:pt x="0" y="0"/>
                </a:lnTo>
                <a:lnTo>
                  <a:pt x="0" y="3113532"/>
                </a:lnTo>
                <a:close/>
              </a:path>
            </a:pathLst>
          </a:custGeom>
          <a:ln w="28575">
            <a:solidFill>
              <a:srgbClr val="F4B0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77250" y="2244090"/>
            <a:ext cx="882396" cy="3113532"/>
          </a:xfrm>
          <a:custGeom>
            <a:avLst/>
            <a:gdLst/>
            <a:ahLst/>
            <a:cxnLst/>
            <a:rect l="l" t="t" r="r" b="b"/>
            <a:pathLst>
              <a:path w="882396" h="3113532">
                <a:moveTo>
                  <a:pt x="0" y="3113532"/>
                </a:moveTo>
                <a:lnTo>
                  <a:pt x="882396" y="3113532"/>
                </a:lnTo>
                <a:lnTo>
                  <a:pt x="882396" y="0"/>
                </a:lnTo>
                <a:lnTo>
                  <a:pt x="0" y="0"/>
                </a:lnTo>
                <a:lnTo>
                  <a:pt x="0" y="3113532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77250" y="2244090"/>
            <a:ext cx="882396" cy="3113532"/>
          </a:xfrm>
          <a:custGeom>
            <a:avLst/>
            <a:gdLst/>
            <a:ahLst/>
            <a:cxnLst/>
            <a:rect l="l" t="t" r="r" b="b"/>
            <a:pathLst>
              <a:path w="882396" h="3113532">
                <a:moveTo>
                  <a:pt x="0" y="3113532"/>
                </a:moveTo>
                <a:lnTo>
                  <a:pt x="882396" y="3113532"/>
                </a:lnTo>
                <a:lnTo>
                  <a:pt x="882396" y="0"/>
                </a:lnTo>
                <a:lnTo>
                  <a:pt x="0" y="0"/>
                </a:lnTo>
                <a:lnTo>
                  <a:pt x="0" y="3113532"/>
                </a:lnTo>
                <a:close/>
              </a:path>
            </a:pathLst>
          </a:custGeom>
          <a:ln w="28575">
            <a:solidFill>
              <a:srgbClr val="5382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62744" y="2787396"/>
            <a:ext cx="2023872" cy="20253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41998" y="1431798"/>
            <a:ext cx="5105400" cy="4716780"/>
          </a:xfrm>
          <a:custGeom>
            <a:avLst/>
            <a:gdLst/>
            <a:ahLst/>
            <a:cxnLst/>
            <a:rect l="l" t="t" r="r" b="b"/>
            <a:pathLst>
              <a:path w="5105400" h="4716780">
                <a:moveTo>
                  <a:pt x="0" y="4716780"/>
                </a:moveTo>
                <a:lnTo>
                  <a:pt x="5105400" y="4716780"/>
                </a:lnTo>
                <a:lnTo>
                  <a:pt x="5105400" y="0"/>
                </a:lnTo>
                <a:lnTo>
                  <a:pt x="0" y="0"/>
                </a:lnTo>
                <a:lnTo>
                  <a:pt x="0" y="4716780"/>
                </a:lnTo>
                <a:close/>
              </a:path>
            </a:pathLst>
          </a:custGeom>
          <a:ln w="28575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71344" y="3375660"/>
            <a:ext cx="1130808" cy="827532"/>
          </a:xfrm>
          <a:custGeom>
            <a:avLst/>
            <a:gdLst/>
            <a:ahLst/>
            <a:cxnLst/>
            <a:rect l="l" t="t" r="r" b="b"/>
            <a:pathLst>
              <a:path w="1130808" h="827532">
                <a:moveTo>
                  <a:pt x="749300" y="620648"/>
                </a:moveTo>
                <a:lnTo>
                  <a:pt x="749300" y="827532"/>
                </a:lnTo>
                <a:lnTo>
                  <a:pt x="1130808" y="413765"/>
                </a:lnTo>
                <a:lnTo>
                  <a:pt x="749300" y="0"/>
                </a:lnTo>
                <a:lnTo>
                  <a:pt x="749300" y="206882"/>
                </a:lnTo>
                <a:lnTo>
                  <a:pt x="0" y="206882"/>
                </a:lnTo>
                <a:lnTo>
                  <a:pt x="0" y="620648"/>
                </a:lnTo>
                <a:lnTo>
                  <a:pt x="749300" y="6206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1344" y="3375660"/>
            <a:ext cx="1130808" cy="827532"/>
          </a:xfrm>
          <a:custGeom>
            <a:avLst/>
            <a:gdLst/>
            <a:ahLst/>
            <a:cxnLst/>
            <a:rect l="l" t="t" r="r" b="b"/>
            <a:pathLst>
              <a:path w="1130808" h="827532">
                <a:moveTo>
                  <a:pt x="0" y="206882"/>
                </a:moveTo>
                <a:lnTo>
                  <a:pt x="749300" y="206882"/>
                </a:lnTo>
                <a:lnTo>
                  <a:pt x="749300" y="0"/>
                </a:lnTo>
                <a:lnTo>
                  <a:pt x="1130808" y="413765"/>
                </a:lnTo>
                <a:lnTo>
                  <a:pt x="749300" y="827532"/>
                </a:lnTo>
                <a:lnTo>
                  <a:pt x="749300" y="620648"/>
                </a:lnTo>
                <a:lnTo>
                  <a:pt x="0" y="620648"/>
                </a:lnTo>
                <a:lnTo>
                  <a:pt x="0" y="206882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96712" y="3375660"/>
            <a:ext cx="1129284" cy="827532"/>
          </a:xfrm>
          <a:custGeom>
            <a:avLst/>
            <a:gdLst/>
            <a:ahLst/>
            <a:cxnLst/>
            <a:rect l="l" t="t" r="r" b="b"/>
            <a:pathLst>
              <a:path w="1129284" h="827532">
                <a:moveTo>
                  <a:pt x="747776" y="620648"/>
                </a:moveTo>
                <a:lnTo>
                  <a:pt x="747776" y="827532"/>
                </a:lnTo>
                <a:lnTo>
                  <a:pt x="1129284" y="413765"/>
                </a:lnTo>
                <a:lnTo>
                  <a:pt x="747776" y="0"/>
                </a:lnTo>
                <a:lnTo>
                  <a:pt x="747776" y="206882"/>
                </a:lnTo>
                <a:lnTo>
                  <a:pt x="0" y="206882"/>
                </a:lnTo>
                <a:lnTo>
                  <a:pt x="0" y="620648"/>
                </a:lnTo>
                <a:lnTo>
                  <a:pt x="747776" y="6206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96712" y="3375660"/>
            <a:ext cx="1129284" cy="827532"/>
          </a:xfrm>
          <a:custGeom>
            <a:avLst/>
            <a:gdLst/>
            <a:ahLst/>
            <a:cxnLst/>
            <a:rect l="l" t="t" r="r" b="b"/>
            <a:pathLst>
              <a:path w="1129284" h="827532">
                <a:moveTo>
                  <a:pt x="0" y="206882"/>
                </a:moveTo>
                <a:lnTo>
                  <a:pt x="747776" y="206882"/>
                </a:lnTo>
                <a:lnTo>
                  <a:pt x="747776" y="0"/>
                </a:lnTo>
                <a:lnTo>
                  <a:pt x="1129284" y="413765"/>
                </a:lnTo>
                <a:lnTo>
                  <a:pt x="747776" y="827532"/>
                </a:lnTo>
                <a:lnTo>
                  <a:pt x="747776" y="620648"/>
                </a:lnTo>
                <a:lnTo>
                  <a:pt x="0" y="620648"/>
                </a:lnTo>
                <a:lnTo>
                  <a:pt x="0" y="206882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61859" y="2441448"/>
            <a:ext cx="740664" cy="742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61859" y="3453384"/>
            <a:ext cx="740664" cy="742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64908" y="4465320"/>
            <a:ext cx="740664" cy="742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21202" y="1431798"/>
            <a:ext cx="2156460" cy="4716780"/>
          </a:xfrm>
          <a:custGeom>
            <a:avLst/>
            <a:gdLst/>
            <a:ahLst/>
            <a:cxnLst/>
            <a:rect l="l" t="t" r="r" b="b"/>
            <a:pathLst>
              <a:path w="2156460" h="4716780">
                <a:moveTo>
                  <a:pt x="0" y="4716780"/>
                </a:moveTo>
                <a:lnTo>
                  <a:pt x="2156460" y="4716780"/>
                </a:lnTo>
                <a:lnTo>
                  <a:pt x="2156460" y="0"/>
                </a:lnTo>
                <a:lnTo>
                  <a:pt x="0" y="0"/>
                </a:lnTo>
                <a:lnTo>
                  <a:pt x="0" y="4716780"/>
                </a:lnTo>
                <a:close/>
              </a:path>
            </a:pathLst>
          </a:custGeom>
          <a:ln w="28575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79876" y="5326380"/>
            <a:ext cx="375678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01796" y="5326380"/>
            <a:ext cx="1073658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184" y="5326380"/>
            <a:ext cx="768858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2248" y="5326380"/>
            <a:ext cx="599694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22548" y="2243328"/>
            <a:ext cx="1946148" cy="14066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2548" y="3944112"/>
            <a:ext cx="1883664" cy="10195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25256" y="4203192"/>
            <a:ext cx="784859" cy="7741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25256" y="2813304"/>
            <a:ext cx="784859" cy="7741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24700" y="5394960"/>
            <a:ext cx="470141" cy="5112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03135" y="5394960"/>
            <a:ext cx="1235202" cy="51128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83068" y="5394960"/>
            <a:ext cx="646937" cy="5112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12252" y="1795284"/>
            <a:ext cx="718566" cy="5112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77072" y="1795284"/>
            <a:ext cx="723137" cy="51128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43416" y="1795284"/>
            <a:ext cx="576833" cy="51128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66504" y="1795284"/>
            <a:ext cx="657605" cy="51128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33944" y="2647162"/>
            <a:ext cx="734580" cy="33225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74914" y="2731008"/>
            <a:ext cx="403351" cy="114300"/>
          </a:xfrm>
          <a:custGeom>
            <a:avLst/>
            <a:gdLst/>
            <a:ahLst/>
            <a:cxnLst/>
            <a:rect l="l" t="t" r="r" b="b"/>
            <a:pathLst>
              <a:path w="403351" h="114300">
                <a:moveTo>
                  <a:pt x="95250" y="38100"/>
                </a:moveTo>
                <a:lnTo>
                  <a:pt x="95250" y="76200"/>
                </a:lnTo>
                <a:lnTo>
                  <a:pt x="308101" y="76200"/>
                </a:lnTo>
                <a:lnTo>
                  <a:pt x="403351" y="57150"/>
                </a:lnTo>
                <a:lnTo>
                  <a:pt x="289051" y="0"/>
                </a:lnTo>
                <a:lnTo>
                  <a:pt x="308101" y="38100"/>
                </a:lnTo>
                <a:lnTo>
                  <a:pt x="95250" y="38100"/>
                </a:lnTo>
                <a:close/>
              </a:path>
              <a:path w="403351" h="114300">
                <a:moveTo>
                  <a:pt x="308101" y="76200"/>
                </a:moveTo>
                <a:lnTo>
                  <a:pt x="289052" y="76199"/>
                </a:lnTo>
                <a:lnTo>
                  <a:pt x="289051" y="114300"/>
                </a:lnTo>
                <a:lnTo>
                  <a:pt x="403351" y="57150"/>
                </a:lnTo>
                <a:lnTo>
                  <a:pt x="308101" y="76200"/>
                </a:lnTo>
                <a:close/>
              </a:path>
              <a:path w="403351" h="114300">
                <a:moveTo>
                  <a:pt x="308101" y="38100"/>
                </a:moveTo>
                <a:lnTo>
                  <a:pt x="289051" y="0"/>
                </a:lnTo>
                <a:lnTo>
                  <a:pt x="289051" y="38100"/>
                </a:lnTo>
                <a:lnTo>
                  <a:pt x="308101" y="38100"/>
                </a:lnTo>
                <a:close/>
              </a:path>
              <a:path w="403351" h="114300">
                <a:moveTo>
                  <a:pt x="114299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199"/>
                </a:lnTo>
                <a:lnTo>
                  <a:pt x="95250" y="76200"/>
                </a:lnTo>
                <a:lnTo>
                  <a:pt x="95250" y="38100"/>
                </a:lnTo>
                <a:lnTo>
                  <a:pt x="114299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33944" y="3681958"/>
            <a:ext cx="734580" cy="33225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74914" y="3765804"/>
            <a:ext cx="403351" cy="114300"/>
          </a:xfrm>
          <a:custGeom>
            <a:avLst/>
            <a:gdLst/>
            <a:ahLst/>
            <a:cxnLst/>
            <a:rect l="l" t="t" r="r" b="b"/>
            <a:pathLst>
              <a:path w="403351" h="114300">
                <a:moveTo>
                  <a:pt x="95250" y="38100"/>
                </a:moveTo>
                <a:lnTo>
                  <a:pt x="95250" y="76200"/>
                </a:lnTo>
                <a:lnTo>
                  <a:pt x="308101" y="76200"/>
                </a:lnTo>
                <a:lnTo>
                  <a:pt x="403351" y="57150"/>
                </a:lnTo>
                <a:lnTo>
                  <a:pt x="289051" y="0"/>
                </a:lnTo>
                <a:lnTo>
                  <a:pt x="308101" y="38100"/>
                </a:lnTo>
                <a:lnTo>
                  <a:pt x="95250" y="38100"/>
                </a:lnTo>
                <a:close/>
              </a:path>
              <a:path w="403351" h="114300">
                <a:moveTo>
                  <a:pt x="308101" y="76200"/>
                </a:moveTo>
                <a:lnTo>
                  <a:pt x="289052" y="76199"/>
                </a:lnTo>
                <a:lnTo>
                  <a:pt x="289051" y="114300"/>
                </a:lnTo>
                <a:lnTo>
                  <a:pt x="403351" y="57150"/>
                </a:lnTo>
                <a:lnTo>
                  <a:pt x="308101" y="76200"/>
                </a:lnTo>
                <a:close/>
              </a:path>
              <a:path w="403351" h="114300">
                <a:moveTo>
                  <a:pt x="308101" y="38100"/>
                </a:moveTo>
                <a:lnTo>
                  <a:pt x="289051" y="0"/>
                </a:lnTo>
                <a:lnTo>
                  <a:pt x="289051" y="38100"/>
                </a:lnTo>
                <a:lnTo>
                  <a:pt x="308101" y="38100"/>
                </a:lnTo>
                <a:close/>
              </a:path>
              <a:path w="403351" h="114300">
                <a:moveTo>
                  <a:pt x="114299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199"/>
                </a:lnTo>
                <a:lnTo>
                  <a:pt x="95250" y="76200"/>
                </a:lnTo>
                <a:lnTo>
                  <a:pt x="95250" y="38100"/>
                </a:lnTo>
                <a:lnTo>
                  <a:pt x="114299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33944" y="4715230"/>
            <a:ext cx="734580" cy="33225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4914" y="4799076"/>
            <a:ext cx="403351" cy="114300"/>
          </a:xfrm>
          <a:custGeom>
            <a:avLst/>
            <a:gdLst/>
            <a:ahLst/>
            <a:cxnLst/>
            <a:rect l="l" t="t" r="r" b="b"/>
            <a:pathLst>
              <a:path w="403351" h="114300">
                <a:moveTo>
                  <a:pt x="95250" y="38100"/>
                </a:moveTo>
                <a:lnTo>
                  <a:pt x="95250" y="76200"/>
                </a:lnTo>
                <a:lnTo>
                  <a:pt x="308101" y="76200"/>
                </a:lnTo>
                <a:lnTo>
                  <a:pt x="403351" y="57150"/>
                </a:lnTo>
                <a:lnTo>
                  <a:pt x="289051" y="0"/>
                </a:lnTo>
                <a:lnTo>
                  <a:pt x="308101" y="38100"/>
                </a:lnTo>
                <a:lnTo>
                  <a:pt x="95250" y="38100"/>
                </a:lnTo>
                <a:close/>
              </a:path>
              <a:path w="403351" h="114300">
                <a:moveTo>
                  <a:pt x="308101" y="76200"/>
                </a:moveTo>
                <a:lnTo>
                  <a:pt x="289052" y="76199"/>
                </a:lnTo>
                <a:lnTo>
                  <a:pt x="289051" y="114300"/>
                </a:lnTo>
                <a:lnTo>
                  <a:pt x="403351" y="57150"/>
                </a:lnTo>
                <a:lnTo>
                  <a:pt x="308101" y="76200"/>
                </a:lnTo>
                <a:close/>
              </a:path>
              <a:path w="403351" h="114300">
                <a:moveTo>
                  <a:pt x="308101" y="38100"/>
                </a:moveTo>
                <a:lnTo>
                  <a:pt x="289051" y="0"/>
                </a:lnTo>
                <a:lnTo>
                  <a:pt x="289051" y="38100"/>
                </a:lnTo>
                <a:lnTo>
                  <a:pt x="308101" y="38100"/>
                </a:lnTo>
                <a:close/>
              </a:path>
              <a:path w="403351" h="114300">
                <a:moveTo>
                  <a:pt x="114299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199"/>
                </a:lnTo>
                <a:lnTo>
                  <a:pt x="95250" y="76200"/>
                </a:lnTo>
                <a:lnTo>
                  <a:pt x="95250" y="38100"/>
                </a:lnTo>
                <a:lnTo>
                  <a:pt x="114299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18676" y="3697198"/>
            <a:ext cx="934224" cy="3322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359646" y="3781044"/>
            <a:ext cx="602487" cy="114300"/>
          </a:xfrm>
          <a:custGeom>
            <a:avLst/>
            <a:gdLst/>
            <a:ahLst/>
            <a:cxnLst/>
            <a:rect l="l" t="t" r="r" b="b"/>
            <a:pathLst>
              <a:path w="602487" h="114300">
                <a:moveTo>
                  <a:pt x="95250" y="38099"/>
                </a:moveTo>
                <a:lnTo>
                  <a:pt x="95250" y="76199"/>
                </a:lnTo>
                <a:lnTo>
                  <a:pt x="507237" y="76199"/>
                </a:lnTo>
                <a:lnTo>
                  <a:pt x="602487" y="57149"/>
                </a:lnTo>
                <a:lnTo>
                  <a:pt x="488187" y="0"/>
                </a:lnTo>
                <a:lnTo>
                  <a:pt x="507237" y="38099"/>
                </a:lnTo>
                <a:lnTo>
                  <a:pt x="95250" y="38099"/>
                </a:lnTo>
                <a:close/>
              </a:path>
              <a:path w="602487" h="114300">
                <a:moveTo>
                  <a:pt x="507237" y="76199"/>
                </a:moveTo>
                <a:lnTo>
                  <a:pt x="488188" y="76199"/>
                </a:lnTo>
                <a:lnTo>
                  <a:pt x="488187" y="114299"/>
                </a:lnTo>
                <a:lnTo>
                  <a:pt x="602487" y="57149"/>
                </a:lnTo>
                <a:lnTo>
                  <a:pt x="507237" y="76199"/>
                </a:lnTo>
                <a:close/>
              </a:path>
              <a:path w="602487" h="114300">
                <a:moveTo>
                  <a:pt x="507237" y="38099"/>
                </a:moveTo>
                <a:lnTo>
                  <a:pt x="488187" y="0"/>
                </a:lnTo>
                <a:lnTo>
                  <a:pt x="488188" y="38099"/>
                </a:lnTo>
                <a:lnTo>
                  <a:pt x="507237" y="38099"/>
                </a:lnTo>
                <a:close/>
              </a:path>
              <a:path w="602487" h="114300">
                <a:moveTo>
                  <a:pt x="114300" y="38099"/>
                </a:moveTo>
                <a:lnTo>
                  <a:pt x="114300" y="0"/>
                </a:ln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10800" y="4895100"/>
            <a:ext cx="672846" cy="51128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629900" y="4895100"/>
            <a:ext cx="613409" cy="51128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60678" y="195528"/>
            <a:ext cx="867652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4" dirty="0">
                <a:solidFill>
                  <a:srgbClr val="FFFFFF"/>
                </a:solidFill>
                <a:latin typeface="Tahoma"/>
                <a:cs typeface="Tahoma"/>
              </a:rPr>
              <a:t>Hệ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2698" y="195528"/>
            <a:ext cx="1512995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quản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8227" y="195528"/>
            <a:ext cx="753619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trị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4423" y="195528"/>
            <a:ext cx="1580483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CSDL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7250" y="2244090"/>
            <a:ext cx="882396" cy="3113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192518" y="2244090"/>
            <a:ext cx="882396" cy="3113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841998" y="1431798"/>
            <a:ext cx="5105400" cy="4716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415923">
              <a:lnSpc>
                <a:spcPct val="101725"/>
              </a:lnSpc>
              <a:spcBef>
                <a:spcPts val="2406"/>
              </a:spcBef>
            </a:pPr>
            <a:r>
              <a:rPr sz="1800" b="1" spc="0" dirty="0">
                <a:solidFill>
                  <a:srgbClr val="C00000"/>
                </a:solidFill>
                <a:latin typeface="Calibri"/>
                <a:cs typeface="Calibri"/>
              </a:rPr>
              <a:t>T     </a:t>
            </a:r>
            <a:r>
              <a:rPr sz="1800" b="1" spc="32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9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800" b="1" spc="0" dirty="0">
                <a:solidFill>
                  <a:srgbClr val="C00000"/>
                </a:solidFill>
                <a:latin typeface="Calibri"/>
                <a:cs typeface="Calibri"/>
              </a:rPr>
              <a:t>u         </a:t>
            </a:r>
            <a:r>
              <a:rPr sz="1800" b="1" spc="36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00000"/>
                </a:solidFill>
                <a:latin typeface="Calibri"/>
                <a:cs typeface="Calibri"/>
              </a:rPr>
              <a:t>li</a:t>
            </a:r>
            <a:r>
              <a:rPr sz="1800" b="1" spc="4" dirty="0">
                <a:solidFill>
                  <a:srgbClr val="C00000"/>
                </a:solidFill>
                <a:latin typeface="Calibri"/>
                <a:cs typeface="Calibri"/>
              </a:rPr>
              <a:t>ệ</a:t>
            </a:r>
            <a:r>
              <a:rPr sz="1800" b="1" spc="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endParaRPr sz="1800" dirty="0">
              <a:latin typeface="Calibri"/>
              <a:cs typeface="Calibri"/>
            </a:endParaRPr>
          </a:p>
          <a:p>
            <a:pPr marR="863036" algn="r">
              <a:lnSpc>
                <a:spcPct val="101725"/>
              </a:lnSpc>
              <a:spcBef>
                <a:spcPts val="22212"/>
              </a:spcBef>
            </a:pPr>
            <a:r>
              <a:rPr sz="1800" b="1" spc="0" dirty="0">
                <a:solidFill>
                  <a:srgbClr val="C00000"/>
                </a:solidFill>
                <a:latin typeface="Calibri"/>
                <a:cs typeface="Calibri"/>
              </a:rPr>
              <a:t>L     </a:t>
            </a:r>
            <a:r>
              <a:rPr sz="1800" b="1" spc="9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00000"/>
                </a:solidFill>
                <a:latin typeface="Calibri"/>
                <a:cs typeface="Calibri"/>
              </a:rPr>
              <a:t>trữ</a:t>
            </a:r>
            <a:endParaRPr sz="1800" dirty="0">
              <a:latin typeface="Calibri"/>
              <a:cs typeface="Calibri"/>
            </a:endParaRPr>
          </a:p>
          <a:p>
            <a:pPr marL="1085596">
              <a:lnSpc>
                <a:spcPct val="101725"/>
              </a:lnSpc>
              <a:spcBef>
                <a:spcPts val="1746"/>
              </a:spcBef>
            </a:pPr>
            <a:r>
              <a:rPr sz="1800" b="1" spc="-8" dirty="0">
                <a:solidFill>
                  <a:srgbClr val="C00000"/>
                </a:solidFill>
                <a:latin typeface="Calibri"/>
                <a:cs typeface="Calibri"/>
              </a:rPr>
              <a:t>vấn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1202" y="1431798"/>
            <a:ext cx="2156460" cy="4716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294640" marR="177575" algn="ctr">
              <a:lnSpc>
                <a:spcPct val="101725"/>
              </a:lnSpc>
              <a:spcBef>
                <a:spcPts val="30213"/>
              </a:spcBef>
            </a:pPr>
            <a:r>
              <a:rPr sz="1800" b="1" spc="0" dirty="0">
                <a:solidFill>
                  <a:srgbClr val="C00000"/>
                </a:solidFill>
                <a:latin typeface="Calibri"/>
                <a:cs typeface="Calibri"/>
              </a:rPr>
              <a:t>Chươn           </a:t>
            </a:r>
            <a:r>
              <a:rPr sz="1800" b="1" spc="40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4" dirty="0">
                <a:solidFill>
                  <a:srgbClr val="C00000"/>
                </a:solidFill>
                <a:latin typeface="Calibri"/>
                <a:cs typeface="Calibri"/>
              </a:rPr>
              <a:t>UD</a:t>
            </a:r>
            <a:endParaRPr sz="1800" dirty="0">
              <a:latin typeface="Calibri"/>
              <a:cs typeface="Calibri"/>
            </a:endParaRPr>
          </a:p>
          <a:p>
            <a:pPr marL="206248" marR="213131" algn="ctr">
              <a:lnSpc>
                <a:spcPts val="2160"/>
              </a:lnSpc>
              <a:spcBef>
                <a:spcPts val="108"/>
              </a:spcBef>
            </a:pPr>
            <a:r>
              <a:rPr sz="1800" b="1" spc="-9" dirty="0">
                <a:solidFill>
                  <a:srgbClr val="404040"/>
                </a:solidFill>
                <a:latin typeface="Calibri"/>
                <a:cs typeface="Calibri"/>
              </a:rPr>
              <a:t>- Yêu cầu truy vấn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2074" y="1431798"/>
            <a:ext cx="1764792" cy="4716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864616">
              <a:lnSpc>
                <a:spcPct val="101725"/>
              </a:lnSpc>
              <a:spcBef>
                <a:spcPts val="30213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User</a:t>
            </a:r>
            <a:endParaRPr sz="180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445608-BD34-2A10-D183-84E90F3AA318}"/>
                  </a:ext>
                </a:extLst>
              </p14:cNvPr>
              <p14:cNvContentPartPr/>
              <p14:nvPr/>
            </p14:nvContentPartPr>
            <p14:xfrm>
              <a:off x="870840" y="-117360"/>
              <a:ext cx="10662480" cy="650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445608-BD34-2A10-D183-84E90F3AA31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1480" y="-126720"/>
                <a:ext cx="10681200" cy="652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1115263" y="1007376"/>
            <a:ext cx="770686" cy="511289"/>
          </a:xfrm>
          <a:prstGeom prst="rect">
            <a:avLst/>
          </a:prstGeom>
        </p:spPr>
        <p:txBody>
          <a:bodyPr wrap="square" lIns="0" tIns="3302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1800" spc="337" dirty="0">
                <a:solidFill>
                  <a:srgbClr val="C00000"/>
                </a:solidFill>
                <a:latin typeface="MS PGothic"/>
                <a:cs typeface="MS PGothic"/>
              </a:rPr>
              <a:t>▪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43914" y="1007376"/>
            <a:ext cx="1154684" cy="511289"/>
          </a:xfrm>
          <a:prstGeom prst="rect">
            <a:avLst/>
          </a:prstGeom>
        </p:spPr>
        <p:txBody>
          <a:bodyPr wrap="square" lIns="0" tIns="562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95825"/>
              </a:lnSpc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Đặc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5263" y="2287536"/>
            <a:ext cx="1046530" cy="511289"/>
          </a:xfrm>
          <a:prstGeom prst="rect">
            <a:avLst/>
          </a:prstGeom>
        </p:spPr>
        <p:txBody>
          <a:bodyPr wrap="square" lIns="0" tIns="33020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1800" spc="337" dirty="0">
                <a:solidFill>
                  <a:srgbClr val="C00000"/>
                </a:solidFill>
                <a:latin typeface="MS PGothic"/>
                <a:cs typeface="MS PGothic"/>
              </a:rPr>
              <a:t>▪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34921" y="2287536"/>
            <a:ext cx="1067892" cy="511289"/>
          </a:xfrm>
          <a:prstGeom prst="rect">
            <a:avLst/>
          </a:prstGeom>
        </p:spPr>
        <p:txBody>
          <a:bodyPr wrap="square" lIns="0" tIns="943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95825"/>
              </a:lnSpc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ược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5263" y="4314456"/>
            <a:ext cx="795070" cy="511289"/>
          </a:xfrm>
          <a:prstGeom prst="rect">
            <a:avLst/>
          </a:prstGeom>
        </p:spPr>
        <p:txBody>
          <a:bodyPr wrap="square" lIns="0" tIns="33655" rIns="0" bIns="0" rtlCol="0">
            <a:noAutofit/>
          </a:bodyPr>
          <a:lstStyle/>
          <a:p>
            <a:pPr>
              <a:lnSpc>
                <a:spcPct val="107747"/>
              </a:lnSpc>
            </a:pPr>
            <a:r>
              <a:rPr sz="1800" spc="337" dirty="0">
                <a:solidFill>
                  <a:srgbClr val="C00000"/>
                </a:solidFill>
                <a:latin typeface="MS PGothic"/>
                <a:cs typeface="MS PGothic"/>
              </a:rPr>
              <a:t>▪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43914" y="4314456"/>
            <a:ext cx="852919" cy="511289"/>
          </a:xfrm>
          <a:prstGeom prst="rect">
            <a:avLst/>
          </a:prstGeom>
        </p:spPr>
        <p:txBody>
          <a:bodyPr wrap="square" lIns="0" tIns="1451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95825"/>
              </a:lnSpc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Vấn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81456" y="1027176"/>
            <a:ext cx="390906" cy="47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9388" y="1007376"/>
            <a:ext cx="68656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36776" y="1007376"/>
            <a:ext cx="861822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1456" y="2307336"/>
            <a:ext cx="390906" cy="47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9388" y="2287536"/>
            <a:ext cx="962406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4144" y="2287536"/>
            <a:ext cx="788669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1456" y="4334256"/>
            <a:ext cx="390906" cy="47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9388" y="4314456"/>
            <a:ext cx="710945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62683" y="4314456"/>
            <a:ext cx="534149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8596" y="2282952"/>
            <a:ext cx="6569964" cy="34610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60678" y="195528"/>
            <a:ext cx="1179811" cy="1165731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Vấn</a:t>
            </a:r>
            <a:endParaRPr sz="4400">
              <a:latin typeface="Tahoma"/>
              <a:cs typeface="Tahoma"/>
            </a:endParaRPr>
          </a:p>
          <a:p>
            <a:pPr marL="420623" marR="83896">
              <a:lnSpc>
                <a:spcPct val="95825"/>
              </a:lnSpc>
              <a:spcBef>
                <a:spcPts val="2154"/>
              </a:spcBef>
            </a:pPr>
            <a:r>
              <a:rPr sz="18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trưng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3594" y="195528"/>
            <a:ext cx="789949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4" dirty="0">
                <a:solidFill>
                  <a:srgbClr val="FFFFFF"/>
                </a:solidFill>
                <a:latin typeface="Tahoma"/>
                <a:cs typeface="Tahoma"/>
              </a:rPr>
              <a:t>đề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9795" y="195528"/>
            <a:ext cx="2184631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của các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8805" y="195528"/>
            <a:ext cx="799848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hệ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2245" y="195528"/>
            <a:ext cx="1754780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thống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8566" y="195528"/>
            <a:ext cx="763809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4" dirty="0">
                <a:solidFill>
                  <a:srgbClr val="FFFFFF"/>
                </a:solidFill>
                <a:latin typeface="Tahoma"/>
                <a:cs typeface="Tahoma"/>
              </a:rPr>
              <a:t>cũ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9814" y="1453931"/>
            <a:ext cx="133756" cy="577715"/>
          </a:xfrm>
          <a:prstGeom prst="rect">
            <a:avLst/>
          </a:prstGeom>
        </p:spPr>
        <p:txBody>
          <a:bodyPr wrap="square" lIns="0" tIns="11715" rIns="0" bIns="0" rtlCol="0">
            <a:noAutofit/>
          </a:bodyPr>
          <a:lstStyle/>
          <a:p>
            <a:pPr marL="12700">
              <a:lnSpc>
                <a:spcPts val="1845"/>
              </a:lnSpc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95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8414" y="1455153"/>
            <a:ext cx="4204892" cy="4556217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 marR="24539">
              <a:lnSpc>
                <a:spcPts val="1839"/>
              </a:lnSpc>
            </a:pPr>
            <a:r>
              <a:rPr sz="1700" spc="-1" dirty="0">
                <a:latin typeface="Times New Roman"/>
                <a:cs typeface="Times New Roman"/>
              </a:rPr>
              <a:t>Tập trung xử lý đơn lẻ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596"/>
              </a:spcBef>
            </a:pPr>
            <a:r>
              <a:rPr sz="1700" dirty="0">
                <a:latin typeface="Times New Roman"/>
                <a:cs typeface="Times New Roman"/>
              </a:rPr>
              <a:t>Mỗi ứng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imes New Roman"/>
                <a:cs typeface="Times New Roman"/>
              </a:rPr>
              <a:t>dụng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imes New Roman"/>
                <a:cs typeface="Times New Roman"/>
              </a:rPr>
              <a:t>được</a:t>
            </a:r>
            <a:r>
              <a:rPr sz="1700" spc="-4" dirty="0">
                <a:latin typeface="Times New Roman"/>
                <a:cs typeface="Times New Roman"/>
              </a:rPr>
              <a:t> t</a:t>
            </a:r>
            <a:r>
              <a:rPr sz="1700" spc="0" dirty="0">
                <a:latin typeface="Times New Roman"/>
                <a:cs typeface="Times New Roman"/>
              </a:rPr>
              <a:t>h</a:t>
            </a:r>
            <a:r>
              <a:rPr sz="1700" spc="-4" dirty="0">
                <a:latin typeface="Times New Roman"/>
                <a:cs typeface="Times New Roman"/>
              </a:rPr>
              <a:t>i</a:t>
            </a:r>
            <a:r>
              <a:rPr sz="1700" spc="0" dirty="0">
                <a:latin typeface="Times New Roman"/>
                <a:cs typeface="Times New Roman"/>
              </a:rPr>
              <a:t>ết kế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imes New Roman"/>
                <a:cs typeface="Times New Roman"/>
              </a:rPr>
              <a:t>để</a:t>
            </a:r>
            <a:r>
              <a:rPr sz="1700" spc="-4" dirty="0">
                <a:latin typeface="Times New Roman"/>
                <a:cs typeface="Times New Roman"/>
              </a:rPr>
              <a:t> li</a:t>
            </a:r>
            <a:r>
              <a:rPr sz="1700" spc="0" dirty="0">
                <a:latin typeface="Times New Roman"/>
                <a:cs typeface="Times New Roman"/>
              </a:rPr>
              <a:t>ên</a:t>
            </a:r>
            <a:r>
              <a:rPr sz="1700" spc="4" dirty="0"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imes New Roman"/>
                <a:cs typeface="Times New Roman"/>
              </a:rPr>
              <a:t>kết</a:t>
            </a:r>
            <a:r>
              <a:rPr sz="1700" spc="-9" dirty="0"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imes New Roman"/>
                <a:cs typeface="Times New Roman"/>
              </a:rPr>
              <a:t>với </a:t>
            </a:r>
            <a:r>
              <a:rPr sz="1700" spc="-4" dirty="0">
                <a:latin typeface="Times New Roman"/>
                <a:cs typeface="Times New Roman"/>
              </a:rPr>
              <a:t>t</a:t>
            </a:r>
            <a:r>
              <a:rPr sz="1700" spc="0" dirty="0">
                <a:latin typeface="Times New Roman"/>
                <a:cs typeface="Times New Roman"/>
              </a:rPr>
              <a:t>ừng </a:t>
            </a:r>
            <a:r>
              <a:rPr sz="1700" spc="-4" dirty="0">
                <a:latin typeface="Times New Roman"/>
                <a:cs typeface="Times New Roman"/>
              </a:rPr>
              <a:t>t</a:t>
            </a:r>
            <a:r>
              <a:rPr sz="1700" spc="0" dirty="0">
                <a:latin typeface="Times New Roman"/>
                <a:cs typeface="Times New Roman"/>
              </a:rPr>
              <a:t>ập </a:t>
            </a:r>
            <a:r>
              <a:rPr sz="1700" spc="-4" dirty="0">
                <a:latin typeface="Times New Roman"/>
                <a:cs typeface="Times New Roman"/>
              </a:rPr>
              <a:t>ti</a:t>
            </a:r>
            <a:r>
              <a:rPr sz="1700" spc="0" dirty="0">
                <a:latin typeface="Times New Roman"/>
                <a:cs typeface="Times New Roman"/>
              </a:rPr>
              <a:t>n</a:t>
            </a:r>
            <a:r>
              <a:rPr sz="1700" spc="19" dirty="0"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imes New Roman"/>
                <a:cs typeface="Times New Roman"/>
              </a:rPr>
              <a:t>cụ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Times New Roman"/>
                <a:cs typeface="Times New Roman"/>
              </a:rPr>
              <a:t>t</a:t>
            </a:r>
            <a:r>
              <a:rPr sz="1700" spc="0" dirty="0">
                <a:latin typeface="Times New Roman"/>
                <a:cs typeface="Times New Roman"/>
              </a:rPr>
              <a:t>hể</a:t>
            </a:r>
            <a:endParaRPr sz="1700">
              <a:latin typeface="Times New Roman"/>
              <a:cs typeface="Times New Roman"/>
            </a:endParaRPr>
          </a:p>
          <a:p>
            <a:pPr marL="270510" marR="24539">
              <a:lnSpc>
                <a:spcPct val="95825"/>
              </a:lnSpc>
              <a:spcBef>
                <a:spcPts val="604"/>
              </a:spcBef>
            </a:pPr>
            <a:r>
              <a:rPr sz="18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điểm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24539">
              <a:lnSpc>
                <a:spcPct val="95825"/>
              </a:lnSpc>
              <a:spcBef>
                <a:spcPts val="687"/>
              </a:spcBef>
            </a:pPr>
            <a:r>
              <a:rPr sz="1700" spc="0" dirty="0">
                <a:latin typeface="Times New Roman"/>
                <a:cs typeface="Times New Roman"/>
              </a:rPr>
              <a:t>Lưu trữ dư thừa</a:t>
            </a:r>
            <a:endParaRPr sz="1700">
              <a:latin typeface="Times New Roman"/>
              <a:cs typeface="Times New Roman"/>
            </a:endParaRPr>
          </a:p>
          <a:p>
            <a:pPr marL="12700" marR="24539">
              <a:lnSpc>
                <a:spcPct val="95825"/>
              </a:lnSpc>
              <a:spcBef>
                <a:spcPts val="687"/>
              </a:spcBef>
            </a:pPr>
            <a:r>
              <a:rPr sz="1700" spc="0" dirty="0">
                <a:latin typeface="Times New Roman"/>
                <a:cs typeface="Times New Roman"/>
              </a:rPr>
              <a:t>Thiếu nhất quán</a:t>
            </a:r>
            <a:endParaRPr sz="1700">
              <a:latin typeface="Times New Roman"/>
              <a:cs typeface="Times New Roman"/>
            </a:endParaRPr>
          </a:p>
          <a:p>
            <a:pPr marL="12700" marR="24539">
              <a:lnSpc>
                <a:spcPct val="95825"/>
              </a:lnSpc>
              <a:spcBef>
                <a:spcPts val="685"/>
              </a:spcBef>
            </a:pPr>
            <a:r>
              <a:rPr sz="1700" spc="-1" dirty="0">
                <a:latin typeface="Times New Roman"/>
                <a:cs typeface="Times New Roman"/>
              </a:rPr>
              <a:t>Khó khăn khi truy vấn</a:t>
            </a:r>
            <a:endParaRPr sz="1700">
              <a:latin typeface="Times New Roman"/>
              <a:cs typeface="Times New Roman"/>
            </a:endParaRPr>
          </a:p>
          <a:p>
            <a:pPr marL="12700" marR="24539">
              <a:lnSpc>
                <a:spcPct val="95825"/>
              </a:lnSpc>
              <a:spcBef>
                <a:spcPts val="685"/>
              </a:spcBef>
            </a:pPr>
            <a:r>
              <a:rPr sz="1700" spc="-2" dirty="0">
                <a:latin typeface="Times New Roman"/>
                <a:cs typeface="Times New Roman"/>
              </a:rPr>
              <a:t>Cô lập, hạn chế chia sẻ</a:t>
            </a:r>
            <a:endParaRPr sz="1700">
              <a:latin typeface="Times New Roman"/>
              <a:cs typeface="Times New Roman"/>
            </a:endParaRPr>
          </a:p>
          <a:p>
            <a:pPr marL="12700" marR="24539">
              <a:lnSpc>
                <a:spcPct val="95825"/>
              </a:lnSpc>
              <a:spcBef>
                <a:spcPts val="687"/>
              </a:spcBef>
            </a:pPr>
            <a:r>
              <a:rPr sz="1700" spc="-1" dirty="0">
                <a:latin typeface="Times New Roman"/>
                <a:cs typeface="Times New Roman"/>
              </a:rPr>
              <a:t>Khó khôi phục khi gặp sự cố</a:t>
            </a:r>
            <a:endParaRPr sz="1700">
              <a:latin typeface="Times New Roman"/>
              <a:cs typeface="Times New Roman"/>
            </a:endParaRPr>
          </a:p>
          <a:p>
            <a:pPr marL="18796" marR="24539">
              <a:lnSpc>
                <a:spcPct val="95825"/>
              </a:lnSpc>
              <a:spcBef>
                <a:spcPts val="687"/>
              </a:spcBef>
            </a:pPr>
            <a:r>
              <a:rPr sz="1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đề</a:t>
            </a:r>
            <a:endParaRPr sz="1800">
              <a:latin typeface="Times New Roman"/>
              <a:cs typeface="Times New Roman"/>
            </a:endParaRPr>
          </a:p>
          <a:p>
            <a:pPr marL="12700" marR="24539">
              <a:lnSpc>
                <a:spcPct val="95825"/>
              </a:lnSpc>
              <a:spcBef>
                <a:spcPts val="687"/>
              </a:spcBef>
            </a:pPr>
            <a:r>
              <a:rPr sz="1700" spc="0" dirty="0">
                <a:latin typeface="Times New Roman"/>
                <a:cs typeface="Times New Roman"/>
              </a:rPr>
              <a:t>Sự tin cậy</a:t>
            </a:r>
            <a:endParaRPr sz="1700">
              <a:latin typeface="Times New Roman"/>
              <a:cs typeface="Times New Roman"/>
            </a:endParaRPr>
          </a:p>
          <a:p>
            <a:pPr marL="12700" marR="24539">
              <a:lnSpc>
                <a:spcPct val="95825"/>
              </a:lnSpc>
              <a:spcBef>
                <a:spcPts val="685"/>
              </a:spcBef>
            </a:pPr>
            <a:r>
              <a:rPr sz="1700" spc="-2" dirty="0">
                <a:latin typeface="Times New Roman"/>
                <a:cs typeface="Times New Roman"/>
              </a:rPr>
              <a:t>Truy xuất đồng thời</a:t>
            </a:r>
            <a:endParaRPr sz="1700">
              <a:latin typeface="Times New Roman"/>
              <a:cs typeface="Times New Roman"/>
            </a:endParaRPr>
          </a:p>
          <a:p>
            <a:pPr marL="12700" marR="24539">
              <a:lnSpc>
                <a:spcPct val="95825"/>
              </a:lnSpc>
              <a:spcBef>
                <a:spcPts val="687"/>
              </a:spcBef>
            </a:pPr>
            <a:r>
              <a:rPr sz="1700" spc="-1" dirty="0">
                <a:latin typeface="Times New Roman"/>
                <a:cs typeface="Times New Roman"/>
              </a:rPr>
              <a:t>An toàn dữ liệu</a:t>
            </a:r>
            <a:endParaRPr sz="1700">
              <a:latin typeface="Times New Roman"/>
              <a:cs typeface="Times New Roman"/>
            </a:endParaRPr>
          </a:p>
          <a:p>
            <a:pPr marL="12700" marR="24539">
              <a:lnSpc>
                <a:spcPct val="95825"/>
              </a:lnSpc>
              <a:spcBef>
                <a:spcPts val="685"/>
              </a:spcBef>
            </a:pPr>
            <a:r>
              <a:rPr sz="1700" spc="-1" dirty="0">
                <a:latin typeface="Times New Roman"/>
                <a:cs typeface="Times New Roman"/>
              </a:rPr>
              <a:t>Bảo mật dữ liệu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214" y="2387801"/>
            <a:ext cx="329849" cy="1930353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R="24998" algn="r">
              <a:lnSpc>
                <a:spcPts val="1939"/>
              </a:lnSpc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Nh</a:t>
            </a:r>
            <a:endParaRPr sz="18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583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  <a:p>
            <a:pPr marR="12806" algn="r">
              <a:lnSpc>
                <a:spcPct val="95825"/>
              </a:lnSpc>
              <a:spcBef>
                <a:spcPts val="687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  <a:p>
            <a:pPr marR="12806" algn="r">
              <a:lnSpc>
                <a:spcPct val="95825"/>
              </a:lnSpc>
              <a:spcBef>
                <a:spcPts val="685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  <a:p>
            <a:pPr marR="12806" algn="r">
              <a:lnSpc>
                <a:spcPct val="95825"/>
              </a:lnSpc>
              <a:spcBef>
                <a:spcPts val="685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  <a:p>
            <a:pPr marR="12806" algn="r">
              <a:lnSpc>
                <a:spcPct val="95825"/>
              </a:lnSpc>
              <a:spcBef>
                <a:spcPts val="687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9814" y="4762147"/>
            <a:ext cx="133756" cy="1248003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 marR="152">
              <a:lnSpc>
                <a:spcPts val="1839"/>
              </a:lnSpc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3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87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85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1921</Words>
  <Application>Microsoft Office PowerPoint</Application>
  <PresentationFormat>Widescreen</PresentationFormat>
  <Paragraphs>670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MS PGothic</vt:lpstr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Trần Hoàng Kha</cp:lastModifiedBy>
  <cp:revision>5</cp:revision>
  <dcterms:modified xsi:type="dcterms:W3CDTF">2023-09-11T08:02:20Z</dcterms:modified>
</cp:coreProperties>
</file>