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2" r:id="rId8"/>
    <p:sldId id="271" r:id="rId9"/>
    <p:sldId id="272" r:id="rId10"/>
    <p:sldId id="301" r:id="rId11"/>
    <p:sldId id="302" r:id="rId12"/>
    <p:sldId id="303" r:id="rId13"/>
    <p:sldId id="304" r:id="rId14"/>
    <p:sldId id="274" r:id="rId15"/>
    <p:sldId id="300" r:id="rId16"/>
    <p:sldId id="299" r:id="rId17"/>
    <p:sldId id="305" r:id="rId18"/>
    <p:sldId id="297" r:id="rId19"/>
    <p:sldId id="275" r:id="rId20"/>
    <p:sldId id="306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A82"/>
    <a:srgbClr val="C6234E"/>
    <a:srgbClr val="D08ABF"/>
    <a:srgbClr val="FFFFFF"/>
    <a:srgbClr val="D64A3B"/>
    <a:srgbClr val="08BACF"/>
    <a:srgbClr val="8A69F9"/>
    <a:srgbClr val="FE604E"/>
    <a:srgbClr val="FFA735"/>
    <a:srgbClr val="7DC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1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1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2E8E4C-4713-4FDF-94D9-281D911CF91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E68CF-E81A-4342-A9C2-C4A57B5E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BB7ECC-1A93-A558-5C90-6E99576A8844}"/>
              </a:ext>
            </a:extLst>
          </p:cNvPr>
          <p:cNvSpPr txBox="1"/>
          <p:nvPr/>
        </p:nvSpPr>
        <p:spPr>
          <a:xfrm>
            <a:off x="1599501" y="2523509"/>
            <a:ext cx="9144000" cy="980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n w="3175" cmpd="sng">
                  <a:noFill/>
                </a:ln>
                <a:solidFill>
                  <a:srgbClr val="D64A3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LẬP TRÌNH CĂN BẢN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24063-2D76-E887-8E7D-8C8B5F705743}"/>
              </a:ext>
            </a:extLst>
          </p:cNvPr>
          <p:cNvSpPr txBox="1"/>
          <p:nvPr/>
        </p:nvSpPr>
        <p:spPr>
          <a:xfrm>
            <a:off x="3369577" y="3831672"/>
            <a:ext cx="545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VIÊN: VŨ THÀNH DANH</a:t>
            </a:r>
          </a:p>
        </p:txBody>
      </p:sp>
    </p:spTree>
    <p:extLst>
      <p:ext uri="{BB962C8B-B14F-4D97-AF65-F5344CB8AC3E}">
        <p14:creationId xmlns:p14="http://schemas.microsoft.com/office/powerpoint/2010/main" val="202616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61432B-B8B4-CD88-85DF-5471EF5BE1E9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31CB4-198F-535D-45CC-5AB1C77AB2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2B422-2A5C-ABE8-B14A-4685682EB75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A150A2-7D99-B594-CDEC-2EB57C1DDCB7}"/>
              </a:ext>
            </a:extLst>
          </p:cNvPr>
          <p:cNvSpPr txBox="1"/>
          <p:nvPr/>
        </p:nvSpPr>
        <p:spPr>
          <a:xfrm>
            <a:off x="1908584" y="692203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759BE-F7C5-9505-4833-99EEB4CF21EA}"/>
              </a:ext>
            </a:extLst>
          </p:cNvPr>
          <p:cNvSpPr txBox="1"/>
          <p:nvPr/>
        </p:nvSpPr>
        <p:spPr>
          <a:xfrm>
            <a:off x="1849861" y="1092671"/>
            <a:ext cx="10162145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+ 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 - 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* 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/ 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%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DF0C8-4A94-1FDE-1FEA-81D60AEF2790}"/>
              </a:ext>
            </a:extLst>
          </p:cNvPr>
          <p:cNvSpPr txBox="1"/>
          <p:nvPr/>
        </p:nvSpPr>
        <p:spPr>
          <a:xfrm>
            <a:off x="1876426" y="4230144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1FC52-9FEC-BA0B-5723-02609609F83A}"/>
              </a:ext>
            </a:extLst>
          </p:cNvPr>
          <p:cNvSpPr txBox="1"/>
          <p:nvPr/>
        </p:nvSpPr>
        <p:spPr>
          <a:xfrm>
            <a:off x="1866639" y="4719244"/>
            <a:ext cx="9332664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7/3 chia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7%3 chia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47686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61432B-B8B4-CD88-85DF-5471EF5BE1E9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31CB4-198F-535D-45CC-5AB1C77AB2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2B422-2A5C-ABE8-B14A-4685682EB75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A150A2-7D99-B594-CDEC-2EB57C1DDCB7}"/>
              </a:ext>
            </a:extLst>
          </p:cNvPr>
          <p:cNvSpPr txBox="1"/>
          <p:nvPr/>
        </p:nvSpPr>
        <p:spPr>
          <a:xfrm>
            <a:off x="1833083" y="1675875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759BE-F7C5-9505-4833-99EEB4CF21EA}"/>
              </a:ext>
            </a:extLst>
          </p:cNvPr>
          <p:cNvSpPr txBox="1"/>
          <p:nvPr/>
        </p:nvSpPr>
        <p:spPr>
          <a:xfrm>
            <a:off x="1833083" y="2317464"/>
            <a:ext cx="10162145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++ ), +1.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-- ), -1.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-n.</a:t>
            </a:r>
          </a:p>
        </p:txBody>
      </p:sp>
    </p:spTree>
    <p:extLst>
      <p:ext uri="{BB962C8B-B14F-4D97-AF65-F5344CB8AC3E}">
        <p14:creationId xmlns:p14="http://schemas.microsoft.com/office/powerpoint/2010/main" val="320732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61432B-B8B4-CD88-85DF-5471EF5BE1E9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31CB4-198F-535D-45CC-5AB1C77AB2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2B422-2A5C-ABE8-B14A-4685682EB75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7FDF0C8-4A94-1FDE-1FEA-81D60AEF2790}"/>
              </a:ext>
            </a:extLst>
          </p:cNvPr>
          <p:cNvSpPr txBox="1"/>
          <p:nvPr/>
        </p:nvSpPr>
        <p:spPr>
          <a:xfrm>
            <a:off x="1654900" y="747864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1FC52-9FEC-BA0B-5723-02609609F83A}"/>
              </a:ext>
            </a:extLst>
          </p:cNvPr>
          <p:cNvSpPr txBox="1"/>
          <p:nvPr/>
        </p:nvSpPr>
        <p:spPr>
          <a:xfrm>
            <a:off x="1740804" y="1411030"/>
            <a:ext cx="9332664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 = 8, b =8;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c, d;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 a++;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++b;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9, b = 9, c = 8, d = 9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a++: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= a = 8,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( a = 9).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++b: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b= 9),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= 9.</a:t>
            </a:r>
          </a:p>
        </p:txBody>
      </p:sp>
    </p:spTree>
    <p:extLst>
      <p:ext uri="{BB962C8B-B14F-4D97-AF65-F5344CB8AC3E}">
        <p14:creationId xmlns:p14="http://schemas.microsoft.com/office/powerpoint/2010/main" val="206215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61432B-B8B4-CD88-85DF-5471EF5BE1E9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31CB4-198F-535D-45CC-5AB1C77AB2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2B422-2A5C-ABE8-B14A-4685682EB75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A150A2-7D99-B594-CDEC-2EB57C1DDCB7}"/>
              </a:ext>
            </a:extLst>
          </p:cNvPr>
          <p:cNvSpPr txBox="1"/>
          <p:nvPr/>
        </p:nvSpPr>
        <p:spPr>
          <a:xfrm>
            <a:off x="1654900" y="954422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759BE-F7C5-9505-4833-99EEB4CF21EA}"/>
              </a:ext>
            </a:extLst>
          </p:cNvPr>
          <p:cNvSpPr txBox="1"/>
          <p:nvPr/>
        </p:nvSpPr>
        <p:spPr>
          <a:xfrm>
            <a:off x="1581414" y="1651087"/>
            <a:ext cx="1031417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== ) : a == b (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&gt; ): a &gt; b (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 ): a&lt;b (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&gt;=): a &gt;= b (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(&lt;=): a&lt;=b(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!= ): a!=b (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2409991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61432B-B8B4-CD88-85DF-5471EF5BE1E9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31CB4-198F-535D-45CC-5AB1C77AB2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2B422-2A5C-ABE8-B14A-4685682EB75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A150A2-7D99-B594-CDEC-2EB57C1DDCB7}"/>
              </a:ext>
            </a:extLst>
          </p:cNvPr>
          <p:cNvSpPr txBox="1"/>
          <p:nvPr/>
        </p:nvSpPr>
        <p:spPr>
          <a:xfrm>
            <a:off x="1505912" y="1035576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759BE-F7C5-9505-4833-99EEB4CF21EA}"/>
              </a:ext>
            </a:extLst>
          </p:cNvPr>
          <p:cNvSpPr txBox="1"/>
          <p:nvPr/>
        </p:nvSpPr>
        <p:spPr>
          <a:xfrm>
            <a:off x="1405245" y="1686649"/>
            <a:ext cx="1016214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(;).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7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61432B-B8B4-CD88-85DF-5471EF5BE1E9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31CB4-198F-535D-45CC-5AB1C77AB2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2B422-2A5C-ABE8-B14A-4685682EB75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A150A2-7D99-B594-CDEC-2EB57C1DDCB7}"/>
              </a:ext>
            </a:extLst>
          </p:cNvPr>
          <p:cNvSpPr txBox="1"/>
          <p:nvPr/>
        </p:nvSpPr>
        <p:spPr>
          <a:xfrm>
            <a:off x="1505912" y="1035576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759BE-F7C5-9505-4833-99EEB4CF21EA}"/>
              </a:ext>
            </a:extLst>
          </p:cNvPr>
          <p:cNvSpPr txBox="1"/>
          <p:nvPr/>
        </p:nvSpPr>
        <p:spPr>
          <a:xfrm>
            <a:off x="1505912" y="2277525"/>
            <a:ext cx="10162145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 = 5;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b = 10;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d =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c = 1.5;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1.5)</a:t>
            </a:r>
          </a:p>
        </p:txBody>
      </p:sp>
    </p:spTree>
    <p:extLst>
      <p:ext uri="{BB962C8B-B14F-4D97-AF65-F5344CB8AC3E}">
        <p14:creationId xmlns:p14="http://schemas.microsoft.com/office/powerpoint/2010/main" val="196917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FBEC9-DA16-E595-43D5-1C8AD14DCF9B}"/>
              </a:ext>
            </a:extLst>
          </p:cNvPr>
          <p:cNvSpPr txBox="1"/>
          <p:nvPr/>
        </p:nvSpPr>
        <p:spPr>
          <a:xfrm>
            <a:off x="1470342" y="717370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7912E-37A4-5C5B-0A78-BFB29111A2AD}"/>
              </a:ext>
            </a:extLst>
          </p:cNvPr>
          <p:cNvSpPr txBox="1"/>
          <p:nvPr/>
        </p:nvSpPr>
        <p:spPr>
          <a:xfrm>
            <a:off x="1340928" y="2057026"/>
            <a:ext cx="10851072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in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VD: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(“Hello word”);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(“Gia tri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%d”,a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0C5064-3B30-20C7-2FAA-5B67DEE195AE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ED101-B003-2D13-C39E-7032ADAD997C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920EAE-B67D-2FD7-DADC-9C5D158D948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FBEC9-DA16-E595-43D5-1C8AD14DCF9B}"/>
              </a:ext>
            </a:extLst>
          </p:cNvPr>
          <p:cNvSpPr txBox="1"/>
          <p:nvPr/>
        </p:nvSpPr>
        <p:spPr>
          <a:xfrm>
            <a:off x="1512287" y="707886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7912E-37A4-5C5B-0A78-BFB29111A2AD}"/>
              </a:ext>
            </a:extLst>
          </p:cNvPr>
          <p:cNvSpPr txBox="1"/>
          <p:nvPr/>
        </p:nvSpPr>
        <p:spPr>
          <a:xfrm>
            <a:off x="1340928" y="1883964"/>
            <a:ext cx="10851072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VD: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gets (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VD: gets (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0C5064-3B30-20C7-2FAA-5B67DEE195AE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ED101-B003-2D13-C39E-7032ADAD997C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920EAE-B67D-2FD7-DADC-9C5D158D948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53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FBEC9-DA16-E595-43D5-1C8AD14DCF9B}"/>
              </a:ext>
            </a:extLst>
          </p:cNvPr>
          <p:cNvSpPr txBox="1"/>
          <p:nvPr/>
        </p:nvSpPr>
        <p:spPr>
          <a:xfrm>
            <a:off x="1571010" y="816019"/>
            <a:ext cx="1026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0C5064-3B30-20C7-2FAA-5B67DEE195AE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ED101-B003-2D13-C39E-7032ADAD997C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920EAE-B67D-2FD7-DADC-9C5D158D948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7FC06DC-120F-BC26-C6B3-9BAB2926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17" y="1565741"/>
            <a:ext cx="6963747" cy="458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185BAD-63BB-7DA9-B2BC-81DE62FE6A87}"/>
              </a:ext>
            </a:extLst>
          </p:cNvPr>
          <p:cNvSpPr txBox="1"/>
          <p:nvPr/>
        </p:nvSpPr>
        <p:spPr>
          <a:xfrm>
            <a:off x="2773517" y="6149022"/>
            <a:ext cx="6963746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62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/>
              <a:t>					      </a:t>
            </a:r>
            <a:r>
              <a:rPr lang="en-US" sz="1600" dirty="0">
                <a:solidFill>
                  <a:srgbClr val="C6234E"/>
                </a:solidFill>
              </a:rPr>
              <a:t>%s	</a:t>
            </a: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608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FBEC9-DA16-E595-43D5-1C8AD14DCF9B}"/>
              </a:ext>
            </a:extLst>
          </p:cNvPr>
          <p:cNvSpPr txBox="1"/>
          <p:nvPr/>
        </p:nvSpPr>
        <p:spPr>
          <a:xfrm>
            <a:off x="1446353" y="-1426044"/>
            <a:ext cx="708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7912E-37A4-5C5B-0A78-BFB29111A2AD}"/>
              </a:ext>
            </a:extLst>
          </p:cNvPr>
          <p:cNvSpPr txBox="1"/>
          <p:nvPr/>
        </p:nvSpPr>
        <p:spPr>
          <a:xfrm>
            <a:off x="1487120" y="723441"/>
            <a:ext cx="101621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(“Hello word”);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		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a:”);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d”,&amp;a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(“Gia tri a: %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d”,a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 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b:”);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f”,&amp;b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(“Gia tri b: %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f”,b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d; 	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d:”);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c”,&amp;d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(“Gia tri d: %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c”,d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0C5064-3B30-20C7-2FAA-5B67DEE195AE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ED101-B003-2D13-C39E-7032ADAD997C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920EAE-B67D-2FD7-DADC-9C5D158D948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25B403-F316-DEBB-6A4B-C955E9B32352}"/>
              </a:ext>
            </a:extLst>
          </p:cNvPr>
          <p:cNvSpPr txBox="1"/>
          <p:nvPr/>
        </p:nvSpPr>
        <p:spPr>
          <a:xfrm>
            <a:off x="6293229" y="1475250"/>
            <a:ext cx="589877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in”)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%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9DB5B-8AC4-97FF-B9F8-EFE145E6CC5E}"/>
              </a:ext>
            </a:extLst>
          </p:cNvPr>
          <p:cNvSpPr txBox="1"/>
          <p:nvPr/>
        </p:nvSpPr>
        <p:spPr>
          <a:xfrm>
            <a:off x="6260684" y="3595318"/>
            <a:ext cx="5701894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gets ( &amp;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71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BC5E8-4A79-6C9E-ED91-451564BBF748}"/>
              </a:ext>
            </a:extLst>
          </p:cNvPr>
          <p:cNvSpPr txBox="1"/>
          <p:nvPr/>
        </p:nvSpPr>
        <p:spPr>
          <a:xfrm>
            <a:off x="1524000" y="1153920"/>
            <a:ext cx="9144000" cy="3618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n w="3175" cmpd="sng">
                  <a:noFill/>
                </a:ln>
                <a:solidFill>
                  <a:srgbClr val="D64A3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BÀI 2: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n w="3175" cmpd="sng">
                  <a:noFill/>
                </a:ln>
                <a:solidFill>
                  <a:srgbClr val="D64A3B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CÁCH THÀNH PHẦN CƠ BẢN</a:t>
            </a:r>
          </a:p>
        </p:txBody>
      </p:sp>
    </p:spTree>
    <p:extLst>
      <p:ext uri="{BB962C8B-B14F-4D97-AF65-F5344CB8AC3E}">
        <p14:creationId xmlns:p14="http://schemas.microsoft.com/office/powerpoint/2010/main" val="2392113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FBEC9-DA16-E595-43D5-1C8AD14DCF9B}"/>
              </a:ext>
            </a:extLst>
          </p:cNvPr>
          <p:cNvSpPr txBox="1"/>
          <p:nvPr/>
        </p:nvSpPr>
        <p:spPr>
          <a:xfrm>
            <a:off x="1446353" y="-1426044"/>
            <a:ext cx="708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0C5064-3B30-20C7-2FAA-5B67DEE195AE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ED101-B003-2D13-C39E-7032ADAD997C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920EAE-B67D-2FD7-DADC-9C5D158D948D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Câu</a:t>
              </a:r>
              <a:r>
                <a:rPr lang="en-US" sz="4000" b="1" dirty="0"/>
                <a:t> </a:t>
              </a:r>
              <a:r>
                <a:rPr lang="en-US" sz="4000" b="1" dirty="0" err="1"/>
                <a:t>lệnh</a:t>
              </a:r>
              <a:endParaRPr lang="en-US" sz="40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A4D9A7-5094-0D42-2750-E92AA01D8ACA}"/>
              </a:ext>
            </a:extLst>
          </p:cNvPr>
          <p:cNvSpPr txBox="1"/>
          <p:nvPr/>
        </p:nvSpPr>
        <p:spPr>
          <a:xfrm>
            <a:off x="1571010" y="717370"/>
            <a:ext cx="399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34E0E-A08D-DED3-C77A-052263D510F1}"/>
              </a:ext>
            </a:extLst>
          </p:cNvPr>
          <p:cNvSpPr txBox="1"/>
          <p:nvPr/>
        </p:nvSpPr>
        <p:spPr>
          <a:xfrm>
            <a:off x="1446353" y="1900087"/>
            <a:ext cx="1043721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ten[25]  //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 </a:t>
            </a:r>
            <a:r>
              <a:rPr lang="en-US" sz="2800" dirty="0" err="1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ten:”);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gets(ten);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(stdin); ở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gets.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(stdin)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0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EA952-FE28-983E-B9B0-35F9AAD547E2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B8A572-0F25-3722-B2E1-CB6CBD9BB40F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C5026D-3ACE-63B8-10D6-AE43B023ECA9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THỰC HÀNH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5207B2-3043-416A-7CE9-3E3A5C5846FE}"/>
              </a:ext>
            </a:extLst>
          </p:cNvPr>
          <p:cNvSpPr txBox="1"/>
          <p:nvPr/>
        </p:nvSpPr>
        <p:spPr>
          <a:xfrm>
            <a:off x="1505409" y="1667016"/>
            <a:ext cx="1016214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3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9036B4-9EAC-47D7-5100-C77BF86B591B}"/>
              </a:ext>
            </a:extLst>
          </p:cNvPr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EBD69B-C5BA-52E8-67B4-D1CD7C06A215}"/>
              </a:ext>
            </a:extLst>
          </p:cNvPr>
          <p:cNvSpPr txBox="1"/>
          <p:nvPr/>
        </p:nvSpPr>
        <p:spPr>
          <a:xfrm>
            <a:off x="1577130" y="-24942"/>
            <a:ext cx="70819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NỘI DUNG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2952C4-56F9-C97B-AB28-F969C7582EBE}"/>
              </a:ext>
            </a:extLst>
          </p:cNvPr>
          <p:cNvGrpSpPr/>
          <p:nvPr/>
        </p:nvGrpSpPr>
        <p:grpSpPr>
          <a:xfrm>
            <a:off x="2505540" y="783116"/>
            <a:ext cx="6891908" cy="5744012"/>
            <a:chOff x="2505540" y="783116"/>
            <a:chExt cx="6891908" cy="574401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D12EA0-87A2-A57D-3553-69005A29547B}"/>
                </a:ext>
              </a:extLst>
            </p:cNvPr>
            <p:cNvGrpSpPr/>
            <p:nvPr/>
          </p:nvGrpSpPr>
          <p:grpSpPr>
            <a:xfrm>
              <a:off x="2505540" y="783116"/>
              <a:ext cx="6100894" cy="981512"/>
              <a:chOff x="2488123" y="417352"/>
              <a:chExt cx="6100894" cy="98151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3964CA9-B66C-DBF7-ADC6-5C17F1621899}"/>
                  </a:ext>
                </a:extLst>
              </p:cNvPr>
              <p:cNvGrpSpPr/>
              <p:nvPr/>
            </p:nvGrpSpPr>
            <p:grpSpPr>
              <a:xfrm>
                <a:off x="2488123" y="417352"/>
                <a:ext cx="6100894" cy="981512"/>
                <a:chOff x="2516698" y="645952"/>
                <a:chExt cx="6100894" cy="981512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7D61F2C8-69B7-095B-EE34-EEDD1460473D}"/>
                    </a:ext>
                  </a:extLst>
                </p:cNvPr>
                <p:cNvSpPr/>
                <p:nvPr/>
              </p:nvSpPr>
              <p:spPr>
                <a:xfrm>
                  <a:off x="3156359" y="755009"/>
                  <a:ext cx="5461233" cy="763398"/>
                </a:xfrm>
                <a:prstGeom prst="roundRect">
                  <a:avLst/>
                </a:prstGeom>
                <a:solidFill>
                  <a:srgbClr val="F9FDFF"/>
                </a:solidFill>
                <a:ln>
                  <a:solidFill>
                    <a:srgbClr val="7DC1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E817607-5E78-DD93-852A-773DA2E1C303}"/>
                    </a:ext>
                  </a:extLst>
                </p:cNvPr>
                <p:cNvSpPr/>
                <p:nvPr/>
              </p:nvSpPr>
              <p:spPr>
                <a:xfrm>
                  <a:off x="2516698" y="645952"/>
                  <a:ext cx="981512" cy="981512"/>
                </a:xfrm>
                <a:prstGeom prst="ellipse">
                  <a:avLst/>
                </a:prstGeom>
                <a:solidFill>
                  <a:srgbClr val="7DC152"/>
                </a:solidFill>
                <a:ln>
                  <a:solidFill>
                    <a:srgbClr val="7DC15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FFBFB0-D2C7-3332-E8C0-B630509E7D1F}"/>
                  </a:ext>
                </a:extLst>
              </p:cNvPr>
              <p:cNvSpPr txBox="1"/>
              <p:nvPr/>
            </p:nvSpPr>
            <p:spPr>
              <a:xfrm>
                <a:off x="4159645" y="615720"/>
                <a:ext cx="4272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khóa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6AC4653-DADD-9BD5-45AC-B5D2CDC37FEF}"/>
                  </a:ext>
                </a:extLst>
              </p:cNvPr>
              <p:cNvGrpSpPr/>
              <p:nvPr/>
            </p:nvGrpSpPr>
            <p:grpSpPr>
              <a:xfrm>
                <a:off x="2591065" y="501883"/>
                <a:ext cx="763398" cy="787924"/>
                <a:chOff x="2591065" y="501883"/>
                <a:chExt cx="763398" cy="787924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123B0A8-169A-7166-6B53-DD8AF297ED7B}"/>
                    </a:ext>
                  </a:extLst>
                </p:cNvPr>
                <p:cNvSpPr/>
                <p:nvPr/>
              </p:nvSpPr>
              <p:spPr>
                <a:xfrm>
                  <a:off x="2591065" y="526409"/>
                  <a:ext cx="763398" cy="7633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48A8780-D509-1E04-8340-8C4464675EAE}"/>
                    </a:ext>
                  </a:extLst>
                </p:cNvPr>
                <p:cNvSpPr txBox="1"/>
                <p:nvPr/>
              </p:nvSpPr>
              <p:spPr>
                <a:xfrm>
                  <a:off x="2736418" y="501883"/>
                  <a:ext cx="40930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latin typeface="Amasis MT Pro" panose="020B0604020202020204" pitchFamily="18" charset="0"/>
                      <a:cs typeface="Aharoni" panose="020B0604020202020204" pitchFamily="2" charset="-79"/>
                    </a:rPr>
                    <a:t>1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223D56-343C-44AC-3769-A705A680B73F}"/>
                </a:ext>
              </a:extLst>
            </p:cNvPr>
            <p:cNvGrpSpPr/>
            <p:nvPr/>
          </p:nvGrpSpPr>
          <p:grpSpPr>
            <a:xfrm>
              <a:off x="2505540" y="1973741"/>
              <a:ext cx="6891908" cy="4553387"/>
              <a:chOff x="2505540" y="1973741"/>
              <a:chExt cx="6891908" cy="455338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239B512-18B2-E299-EFC7-A4F06F81121C}"/>
                  </a:ext>
                </a:extLst>
              </p:cNvPr>
              <p:cNvGrpSpPr/>
              <p:nvPr/>
            </p:nvGrpSpPr>
            <p:grpSpPr>
              <a:xfrm>
                <a:off x="2505540" y="1973741"/>
                <a:ext cx="6100894" cy="981512"/>
                <a:chOff x="2516698" y="645952"/>
                <a:chExt cx="6100894" cy="981512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CA955A9E-D025-280C-C56F-57B2CB2AC7CC}"/>
                    </a:ext>
                  </a:extLst>
                </p:cNvPr>
                <p:cNvSpPr/>
                <p:nvPr/>
              </p:nvSpPr>
              <p:spPr>
                <a:xfrm>
                  <a:off x="3156359" y="755009"/>
                  <a:ext cx="5461233" cy="763398"/>
                </a:xfrm>
                <a:prstGeom prst="roundRect">
                  <a:avLst/>
                </a:prstGeom>
                <a:solidFill>
                  <a:srgbClr val="F9FDFF"/>
                </a:solidFill>
                <a:ln>
                  <a:solidFill>
                    <a:srgbClr val="FFA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E9CA22-C1C5-2EA2-502D-7F5B34EC519B}"/>
                    </a:ext>
                  </a:extLst>
                </p:cNvPr>
                <p:cNvSpPr/>
                <p:nvPr/>
              </p:nvSpPr>
              <p:spPr>
                <a:xfrm>
                  <a:off x="2516698" y="645952"/>
                  <a:ext cx="981512" cy="981512"/>
                </a:xfrm>
                <a:prstGeom prst="ellipse">
                  <a:avLst/>
                </a:prstGeom>
                <a:solidFill>
                  <a:srgbClr val="FFA735"/>
                </a:solidFill>
                <a:ln>
                  <a:solidFill>
                    <a:srgbClr val="FFA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B2F1E3-FA97-8CB4-7DF2-F77911BA280A}"/>
                  </a:ext>
                </a:extLst>
              </p:cNvPr>
              <p:cNvGrpSpPr/>
              <p:nvPr/>
            </p:nvGrpSpPr>
            <p:grpSpPr>
              <a:xfrm>
                <a:off x="2505540" y="3164366"/>
                <a:ext cx="6100894" cy="981512"/>
                <a:chOff x="2516698" y="645952"/>
                <a:chExt cx="6100894" cy="98151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2A0CD5D-3449-4CD1-420C-405347ACAB67}"/>
                    </a:ext>
                  </a:extLst>
                </p:cNvPr>
                <p:cNvSpPr/>
                <p:nvPr/>
              </p:nvSpPr>
              <p:spPr>
                <a:xfrm>
                  <a:off x="3156359" y="755009"/>
                  <a:ext cx="5461233" cy="763398"/>
                </a:xfrm>
                <a:prstGeom prst="roundRect">
                  <a:avLst/>
                </a:prstGeom>
                <a:solidFill>
                  <a:srgbClr val="F9FDFF"/>
                </a:solidFill>
                <a:ln>
                  <a:solidFill>
                    <a:srgbClr val="FE604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1060E5B-5F25-CFAF-A83E-E5DDC67F9A90}"/>
                    </a:ext>
                  </a:extLst>
                </p:cNvPr>
                <p:cNvSpPr/>
                <p:nvPr/>
              </p:nvSpPr>
              <p:spPr>
                <a:xfrm>
                  <a:off x="2516698" y="645952"/>
                  <a:ext cx="981512" cy="981512"/>
                </a:xfrm>
                <a:prstGeom prst="ellipse">
                  <a:avLst/>
                </a:prstGeom>
                <a:solidFill>
                  <a:srgbClr val="FE604E"/>
                </a:solidFill>
                <a:ln>
                  <a:solidFill>
                    <a:srgbClr val="FE604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CA221A-03B2-D717-8786-9C3FC4294EFE}"/>
                  </a:ext>
                </a:extLst>
              </p:cNvPr>
              <p:cNvGrpSpPr/>
              <p:nvPr/>
            </p:nvGrpSpPr>
            <p:grpSpPr>
              <a:xfrm>
                <a:off x="2505540" y="4354991"/>
                <a:ext cx="6100894" cy="981512"/>
                <a:chOff x="2516698" y="645952"/>
                <a:chExt cx="6100894" cy="981512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A275EE6-1E0C-D062-A766-6BD016B4E107}"/>
                    </a:ext>
                  </a:extLst>
                </p:cNvPr>
                <p:cNvSpPr/>
                <p:nvPr/>
              </p:nvSpPr>
              <p:spPr>
                <a:xfrm>
                  <a:off x="3156359" y="755009"/>
                  <a:ext cx="5461233" cy="763398"/>
                </a:xfrm>
                <a:prstGeom prst="roundRect">
                  <a:avLst/>
                </a:prstGeom>
                <a:solidFill>
                  <a:srgbClr val="F9FDFF"/>
                </a:solidFill>
                <a:ln>
                  <a:solidFill>
                    <a:srgbClr val="8A69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C9D6419-470B-9DBD-F8AA-966F7493ABC3}"/>
                    </a:ext>
                  </a:extLst>
                </p:cNvPr>
                <p:cNvSpPr/>
                <p:nvPr/>
              </p:nvSpPr>
              <p:spPr>
                <a:xfrm>
                  <a:off x="2516698" y="645952"/>
                  <a:ext cx="981512" cy="981512"/>
                </a:xfrm>
                <a:prstGeom prst="ellipse">
                  <a:avLst/>
                </a:prstGeom>
                <a:solidFill>
                  <a:srgbClr val="8A69F9"/>
                </a:solidFill>
                <a:ln>
                  <a:solidFill>
                    <a:srgbClr val="8A69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238073E-4019-2217-4A21-EC051477E652}"/>
                  </a:ext>
                </a:extLst>
              </p:cNvPr>
              <p:cNvGrpSpPr/>
              <p:nvPr/>
            </p:nvGrpSpPr>
            <p:grpSpPr>
              <a:xfrm>
                <a:off x="2505540" y="5545616"/>
                <a:ext cx="6100894" cy="981512"/>
                <a:chOff x="2516698" y="645952"/>
                <a:chExt cx="6100894" cy="981512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4C1E5574-46D3-08C9-7FC9-4EAB6AA76AFE}"/>
                    </a:ext>
                  </a:extLst>
                </p:cNvPr>
                <p:cNvSpPr/>
                <p:nvPr/>
              </p:nvSpPr>
              <p:spPr>
                <a:xfrm>
                  <a:off x="3156359" y="755009"/>
                  <a:ext cx="5461233" cy="763398"/>
                </a:xfrm>
                <a:prstGeom prst="roundRect">
                  <a:avLst/>
                </a:prstGeom>
                <a:solidFill>
                  <a:srgbClr val="F9FDFF"/>
                </a:solidFill>
                <a:ln>
                  <a:solidFill>
                    <a:srgbClr val="08BA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8270E-79A4-67D2-04E0-BCCA6E648F15}"/>
                    </a:ext>
                  </a:extLst>
                </p:cNvPr>
                <p:cNvSpPr/>
                <p:nvPr/>
              </p:nvSpPr>
              <p:spPr>
                <a:xfrm>
                  <a:off x="2516698" y="645952"/>
                  <a:ext cx="981512" cy="981512"/>
                </a:xfrm>
                <a:prstGeom prst="ellipse">
                  <a:avLst/>
                </a:prstGeom>
                <a:solidFill>
                  <a:srgbClr val="08BACF"/>
                </a:solidFill>
                <a:ln>
                  <a:solidFill>
                    <a:srgbClr val="08BA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FCA666A-B9B0-538A-BF86-519C6679D48E}"/>
                  </a:ext>
                </a:extLst>
              </p:cNvPr>
              <p:cNvSpPr/>
              <p:nvPr/>
            </p:nvSpPr>
            <p:spPr>
              <a:xfrm>
                <a:off x="2608482" y="2082798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58767D5-A687-DE0F-C288-D6B73C3212CB}"/>
                  </a:ext>
                </a:extLst>
              </p:cNvPr>
              <p:cNvSpPr/>
              <p:nvPr/>
            </p:nvSpPr>
            <p:spPr>
              <a:xfrm>
                <a:off x="2608482" y="3264423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0214FF-734D-EAE2-B3CB-128AFE3C0A2B}"/>
                  </a:ext>
                </a:extLst>
              </p:cNvPr>
              <p:cNvSpPr/>
              <p:nvPr/>
            </p:nvSpPr>
            <p:spPr>
              <a:xfrm>
                <a:off x="2608482" y="4489063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E628E1F-E558-B5C1-C559-762D15E93CA2}"/>
                  </a:ext>
                </a:extLst>
              </p:cNvPr>
              <p:cNvSpPr/>
              <p:nvPr/>
            </p:nvSpPr>
            <p:spPr>
              <a:xfrm>
                <a:off x="2608482" y="5654673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29CD9EE-C97B-3C84-77BA-8C147B3E0EEA}"/>
                  </a:ext>
                </a:extLst>
              </p:cNvPr>
              <p:cNvSpPr/>
              <p:nvPr/>
            </p:nvSpPr>
            <p:spPr>
              <a:xfrm>
                <a:off x="2608482" y="4439033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8B5A25-9546-BC21-857C-C230E48674C5}"/>
                  </a:ext>
                </a:extLst>
              </p:cNvPr>
              <p:cNvSpPr/>
              <p:nvPr/>
            </p:nvSpPr>
            <p:spPr>
              <a:xfrm>
                <a:off x="2608482" y="3303135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B431F5-743E-4656-DEF9-44D97D83573D}"/>
                  </a:ext>
                </a:extLst>
              </p:cNvPr>
              <p:cNvSpPr/>
              <p:nvPr/>
            </p:nvSpPr>
            <p:spPr>
              <a:xfrm>
                <a:off x="2608482" y="4464048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E71DCCA-DA30-D3FC-DA28-D8584243F698}"/>
                  </a:ext>
                </a:extLst>
              </p:cNvPr>
              <p:cNvSpPr/>
              <p:nvPr/>
            </p:nvSpPr>
            <p:spPr>
              <a:xfrm>
                <a:off x="2608482" y="3240945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379CC22-DDE7-5817-0DEE-521977886D61}"/>
                  </a:ext>
                </a:extLst>
              </p:cNvPr>
              <p:cNvSpPr/>
              <p:nvPr/>
            </p:nvSpPr>
            <p:spPr>
              <a:xfrm>
                <a:off x="2608482" y="3283779"/>
                <a:ext cx="763398" cy="7633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F4ADDB-580F-D83C-EDBB-F2E00F1B0C6D}"/>
                  </a:ext>
                </a:extLst>
              </p:cNvPr>
              <p:cNvSpPr txBox="1"/>
              <p:nvPr/>
            </p:nvSpPr>
            <p:spPr>
              <a:xfrm>
                <a:off x="4103039" y="2172109"/>
                <a:ext cx="4272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sơ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659DEF-F3AD-D2B9-9349-650674C74BF3}"/>
                  </a:ext>
                </a:extLst>
              </p:cNvPr>
              <p:cNvSpPr txBox="1"/>
              <p:nvPr/>
            </p:nvSpPr>
            <p:spPr>
              <a:xfrm>
                <a:off x="4029016" y="3362734"/>
                <a:ext cx="4272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hằng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FFBD40-0B14-2213-4748-E7BE4806DD9B}"/>
                  </a:ext>
                </a:extLst>
              </p:cNvPr>
              <p:cNvSpPr txBox="1"/>
              <p:nvPr/>
            </p:nvSpPr>
            <p:spPr>
              <a:xfrm>
                <a:off x="4834559" y="4553359"/>
                <a:ext cx="1731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Câu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lệnh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20A90D-FCB7-DFBA-8E65-507E5664D0BC}"/>
                  </a:ext>
                </a:extLst>
              </p:cNvPr>
              <p:cNvSpPr txBox="1"/>
              <p:nvPr/>
            </p:nvSpPr>
            <p:spPr>
              <a:xfrm>
                <a:off x="3434798" y="5774762"/>
                <a:ext cx="59626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chương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9DFA62-FADC-CE89-1248-82F1201C3CD3}"/>
                  </a:ext>
                </a:extLst>
              </p:cNvPr>
              <p:cNvSpPr txBox="1"/>
              <p:nvPr/>
            </p:nvSpPr>
            <p:spPr>
              <a:xfrm>
                <a:off x="2753835" y="2072442"/>
                <a:ext cx="40930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Amasis MT Pro" panose="020B0604020202020204" pitchFamily="18" charset="0"/>
                    <a:cs typeface="Aharoni" panose="020B0604020202020204" pitchFamily="2" charset="-79"/>
                  </a:rPr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C437EB-5756-ABC4-B9D0-847A238C5104}"/>
                  </a:ext>
                </a:extLst>
              </p:cNvPr>
              <p:cNvSpPr txBox="1"/>
              <p:nvPr/>
            </p:nvSpPr>
            <p:spPr>
              <a:xfrm>
                <a:off x="2753835" y="3242365"/>
                <a:ext cx="40930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Amasis MT Pro" panose="020B0604020202020204" pitchFamily="18" charset="0"/>
                    <a:cs typeface="Aharoni" panose="020B0604020202020204" pitchFamily="2" charset="-79"/>
                  </a:rPr>
                  <a:t>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80DA12-45C0-E8DF-DBEC-9ED59BFB8ECF}"/>
                  </a:ext>
                </a:extLst>
              </p:cNvPr>
              <p:cNvSpPr txBox="1"/>
              <p:nvPr/>
            </p:nvSpPr>
            <p:spPr>
              <a:xfrm>
                <a:off x="2735898" y="4445983"/>
                <a:ext cx="40930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Amasis MT Pro" panose="020B0604020202020204" pitchFamily="18" charset="0"/>
                    <a:cs typeface="Aharoni" panose="020B0604020202020204" pitchFamily="2" charset="-79"/>
                  </a:rPr>
                  <a:t>4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23264F-C65D-FEA3-1CD3-5927FB7AAB57}"/>
                  </a:ext>
                </a:extLst>
              </p:cNvPr>
              <p:cNvSpPr txBox="1"/>
              <p:nvPr/>
            </p:nvSpPr>
            <p:spPr>
              <a:xfrm>
                <a:off x="2755243" y="5631212"/>
                <a:ext cx="40930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Amasis MT Pro" panose="020B0604020202020204" pitchFamily="18" charset="0"/>
                    <a:cs typeface="Aharoni" panose="020B0604020202020204" pitchFamily="2" charset="-79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58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30EB37-D1A3-F87A-477B-9BE82FF67C12}"/>
              </a:ext>
            </a:extLst>
          </p:cNvPr>
          <p:cNvSpPr txBox="1"/>
          <p:nvPr/>
        </p:nvSpPr>
        <p:spPr>
          <a:xfrm>
            <a:off x="1654899" y="1762193"/>
            <a:ext cx="9709787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32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E267DE-A17D-B579-43F6-B392D90EA126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68485A-52AA-F0B1-3FBC-A7D55C7D5C43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5CE24C-2988-C173-0D90-9A9EEEC08906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Từ</a:t>
              </a:r>
              <a:r>
                <a:rPr lang="en-US" sz="4000" b="1" dirty="0"/>
                <a:t> </a:t>
              </a:r>
              <a:r>
                <a:rPr lang="en-US" sz="4000" b="1" dirty="0" err="1"/>
                <a:t>khóa</a:t>
              </a:r>
              <a:r>
                <a:rPr lang="en-US" sz="4000" b="1" dirty="0"/>
                <a:t> </a:t>
              </a:r>
              <a:r>
                <a:rPr lang="en-US" sz="4000" b="1" dirty="0" err="1"/>
                <a:t>và</a:t>
              </a:r>
              <a:r>
                <a:rPr lang="en-US" sz="4000" b="1" dirty="0"/>
                <a:t> </a:t>
              </a:r>
              <a:r>
                <a:rPr lang="en-US" sz="4000" b="1" dirty="0" err="1"/>
                <a:t>kí</a:t>
              </a:r>
              <a:r>
                <a:rPr lang="en-US" sz="4000" b="1" dirty="0"/>
                <a:t> </a:t>
              </a:r>
              <a:r>
                <a:rPr lang="en-US" sz="4000" b="1" dirty="0" err="1"/>
                <a:t>hiệu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98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65283-796E-914E-44F9-B088E784B362}"/>
              </a:ext>
            </a:extLst>
          </p:cNvPr>
          <p:cNvSpPr txBox="1"/>
          <p:nvPr/>
        </p:nvSpPr>
        <p:spPr>
          <a:xfrm>
            <a:off x="1654899" y="2442408"/>
            <a:ext cx="9594738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(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byte). VD: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,%,#......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(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byte). VD: 1,2,3,4,5,6….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(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byte ).VD:0.5, 1.25, 3.25, 3.75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(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byte).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8403A-9C3A-F54C-BC5B-A4366685E1A3}"/>
              </a:ext>
            </a:extLst>
          </p:cNvPr>
          <p:cNvSpPr txBox="1"/>
          <p:nvPr/>
        </p:nvSpPr>
        <p:spPr>
          <a:xfrm>
            <a:off x="1654899" y="1288259"/>
            <a:ext cx="799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chia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77D9D2-B607-111A-E20B-2B1AA9211490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F508E3-A2D4-301B-A3BE-F22886C59A5D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456B06-2E03-CC38-CDE3-1AB1E07F3482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Các</a:t>
              </a:r>
              <a:r>
                <a:rPr lang="en-US" sz="4000" b="1" dirty="0"/>
                <a:t> </a:t>
              </a:r>
              <a:r>
                <a:rPr lang="en-US" sz="4000" b="1" dirty="0" err="1"/>
                <a:t>dữ</a:t>
              </a:r>
              <a:r>
                <a:rPr lang="en-US" sz="4000" b="1" dirty="0"/>
                <a:t> </a:t>
              </a:r>
              <a:r>
                <a:rPr lang="en-US" sz="4000" b="1" dirty="0" err="1"/>
                <a:t>liệu</a:t>
              </a:r>
              <a:r>
                <a:rPr lang="en-US" sz="4000" b="1" dirty="0"/>
                <a:t> </a:t>
              </a:r>
              <a:r>
                <a:rPr lang="en-US" sz="4000" b="1" dirty="0" err="1"/>
                <a:t>sơ</a:t>
              </a:r>
              <a:r>
                <a:rPr lang="en-US" sz="4000" b="1" dirty="0"/>
                <a:t> </a:t>
              </a:r>
              <a:r>
                <a:rPr lang="en-US" sz="4000" b="1" dirty="0" err="1"/>
                <a:t>cấp</a:t>
              </a:r>
              <a:endParaRPr 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780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12F53BE-F79A-D689-7F1B-CBC5DEE0EE6F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DE7B59-6856-D37F-7DCA-5762F91315C4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02DFD5-1C32-696F-D0C9-ADCE0D617C84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Các</a:t>
              </a:r>
              <a:r>
                <a:rPr lang="en-US" sz="4000" b="1" dirty="0"/>
                <a:t> </a:t>
              </a:r>
              <a:r>
                <a:rPr lang="en-US" sz="4000" b="1" dirty="0" err="1"/>
                <a:t>dữ</a:t>
              </a:r>
              <a:r>
                <a:rPr lang="en-US" sz="4000" b="1" dirty="0"/>
                <a:t> </a:t>
              </a:r>
              <a:r>
                <a:rPr lang="en-US" sz="4000" b="1" dirty="0" err="1"/>
                <a:t>liệu</a:t>
              </a:r>
              <a:r>
                <a:rPr lang="en-US" sz="4000" b="1" dirty="0"/>
                <a:t> </a:t>
              </a:r>
              <a:r>
                <a:rPr lang="en-US" sz="4000" b="1" dirty="0" err="1"/>
                <a:t>sơ</a:t>
              </a:r>
              <a:r>
                <a:rPr lang="en-US" sz="4000" b="1" dirty="0"/>
                <a:t> </a:t>
              </a:r>
              <a:r>
                <a:rPr lang="en-US" sz="4000" b="1" dirty="0" err="1"/>
                <a:t>cấp</a:t>
              </a:r>
              <a:endParaRPr lang="en-US" sz="4000" b="1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A84147E-FFA9-AF7B-C377-FA489430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00" y="1575515"/>
            <a:ext cx="9492071" cy="42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5DEA42-B3E9-AEBB-E43F-DE73DAA2D807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CA2856-E983-5653-2C2C-70F5E341BC9C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2F3737-85DC-B1F4-C32B-437402FC0468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Biến</a:t>
              </a:r>
              <a:r>
                <a:rPr lang="en-US" sz="4000" b="1" dirty="0"/>
                <a:t>, </a:t>
              </a:r>
              <a:r>
                <a:rPr lang="en-US" sz="4000" b="1" dirty="0" err="1"/>
                <a:t>hằng</a:t>
              </a:r>
              <a:r>
                <a:rPr lang="en-US" sz="4000" b="1" dirty="0"/>
                <a:t>, </a:t>
              </a:r>
              <a:r>
                <a:rPr lang="en-US" sz="4000" b="1" dirty="0" err="1"/>
                <a:t>biểu</a:t>
              </a:r>
              <a:r>
                <a:rPr lang="en-US" sz="4000" b="1" dirty="0"/>
                <a:t> </a:t>
              </a:r>
              <a:r>
                <a:rPr lang="en-US" sz="4000" b="1" dirty="0" err="1"/>
                <a:t>thức</a:t>
              </a:r>
              <a:endParaRPr lang="en-US" sz="40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D9F4CA3-7519-C269-8D53-9E27C542F1EC}"/>
              </a:ext>
            </a:extLst>
          </p:cNvPr>
          <p:cNvSpPr txBox="1"/>
          <p:nvPr/>
        </p:nvSpPr>
        <p:spPr>
          <a:xfrm>
            <a:off x="1654900" y="675425"/>
            <a:ext cx="708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F1E0E-2535-FC5D-5070-D551EC7757C8}"/>
              </a:ext>
            </a:extLst>
          </p:cNvPr>
          <p:cNvSpPr txBox="1"/>
          <p:nvPr/>
        </p:nvSpPr>
        <p:spPr>
          <a:xfrm>
            <a:off x="1446454" y="1001530"/>
            <a:ext cx="10409987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938DE-7F7E-29A5-FC46-910CFB8E8795}"/>
              </a:ext>
            </a:extLst>
          </p:cNvPr>
          <p:cNvSpPr txBox="1"/>
          <p:nvPr/>
        </p:nvSpPr>
        <p:spPr>
          <a:xfrm>
            <a:off x="2268575" y="4113836"/>
            <a:ext cx="61029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rgbClr val="D64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1" i="0" dirty="0">
                <a:solidFill>
                  <a:srgbClr val="D64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D64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1" i="0" dirty="0">
                <a:solidFill>
                  <a:srgbClr val="D64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D64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i="0" dirty="0">
                <a:solidFill>
                  <a:srgbClr val="D64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D64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i="0" dirty="0">
                <a:solidFill>
                  <a:srgbClr val="D64A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i="0" dirty="0">
              <a:solidFill>
                <a:srgbClr val="D64A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a = 3;</a:t>
            </a:r>
          </a:p>
          <a:p>
            <a:pPr algn="l"/>
            <a: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b;</a:t>
            </a:r>
          </a:p>
          <a:p>
            <a:pPr algn="l"/>
            <a: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a=3, b=4;</a:t>
            </a:r>
          </a:p>
          <a:p>
            <a:pPr algn="l"/>
            <a:r>
              <a:rPr lang="en-US" sz="2800" dirty="0">
                <a:solidFill>
                  <a:srgbClr val="0C5A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a = 1.5;</a:t>
            </a:r>
            <a:endParaRPr lang="en-US" sz="2800" b="0" i="0" dirty="0">
              <a:solidFill>
                <a:srgbClr val="0C5A8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c = ‘A’;</a:t>
            </a:r>
            <a:r>
              <a:rPr lang="en-US" sz="2800" b="1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00513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BD8769-EF5A-B40C-A713-AEEF986AFE2F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4D14285-BC92-FB35-6D87-1B7733882E08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F728FC-8E1A-87EB-4C65-A7542A742A43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Biến</a:t>
              </a:r>
              <a:r>
                <a:rPr lang="en-US" sz="4000" b="1" dirty="0"/>
                <a:t>, </a:t>
              </a:r>
              <a:r>
                <a:rPr lang="en-US" sz="4000" b="1" dirty="0" err="1"/>
                <a:t>hằng</a:t>
              </a:r>
              <a:r>
                <a:rPr lang="en-US" sz="4000" b="1" dirty="0"/>
                <a:t>, </a:t>
              </a:r>
              <a:r>
                <a:rPr lang="en-US" sz="4000" b="1" dirty="0" err="1"/>
                <a:t>biểu</a:t>
              </a:r>
              <a:r>
                <a:rPr lang="en-US" sz="4000" b="1" dirty="0"/>
                <a:t> </a:t>
              </a:r>
              <a:r>
                <a:rPr lang="en-US" sz="4000" b="1" dirty="0" err="1"/>
                <a:t>thức</a:t>
              </a:r>
              <a:endParaRPr lang="en-US" sz="40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0E77EE-3323-F627-3F14-815E84F95700}"/>
              </a:ext>
            </a:extLst>
          </p:cNvPr>
          <p:cNvSpPr txBox="1"/>
          <p:nvPr/>
        </p:nvSpPr>
        <p:spPr>
          <a:xfrm>
            <a:off x="2086761" y="4357656"/>
            <a:ext cx="69985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 MAX 100;          </a:t>
            </a:r>
          </a:p>
          <a:p>
            <a:pPr algn="l"/>
            <a: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 PI 3.14;</a:t>
            </a:r>
            <a:b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int MAX = 100;</a:t>
            </a:r>
            <a:b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C5A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float PI = 3.14;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1EFA0-1631-38CF-35BB-183B1D964BFE}"/>
              </a:ext>
            </a:extLst>
          </p:cNvPr>
          <p:cNvSpPr txBox="1"/>
          <p:nvPr/>
        </p:nvSpPr>
        <p:spPr>
          <a:xfrm>
            <a:off x="1580677" y="691731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CCB88-6B17-1F51-692E-790A66E47763}"/>
              </a:ext>
            </a:extLst>
          </p:cNvPr>
          <p:cNvSpPr txBox="1"/>
          <p:nvPr/>
        </p:nvSpPr>
        <p:spPr>
          <a:xfrm>
            <a:off x="1580677" y="1126019"/>
            <a:ext cx="970247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(constant)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#define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110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4C31C8-F562-CE41-E995-D833D5824E15}"/>
              </a:ext>
            </a:extLst>
          </p:cNvPr>
          <p:cNvGrpSpPr/>
          <p:nvPr/>
        </p:nvGrpSpPr>
        <p:grpSpPr>
          <a:xfrm>
            <a:off x="0" y="0"/>
            <a:ext cx="12192000" cy="712628"/>
            <a:chOff x="0" y="0"/>
            <a:chExt cx="12192000" cy="71262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363F27-EF1B-CD05-78EC-6B9034ACFCC3}"/>
                </a:ext>
              </a:extLst>
            </p:cNvPr>
            <p:cNvSpPr/>
            <p:nvPr/>
          </p:nvSpPr>
          <p:spPr>
            <a:xfrm>
              <a:off x="0" y="0"/>
              <a:ext cx="12192000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837536-C4E4-F9A3-722A-83378831CC03}"/>
                </a:ext>
              </a:extLst>
            </p:cNvPr>
            <p:cNvSpPr txBox="1"/>
            <p:nvPr/>
          </p:nvSpPr>
          <p:spPr>
            <a:xfrm>
              <a:off x="1654900" y="4742"/>
              <a:ext cx="7081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Biến</a:t>
              </a:r>
              <a:r>
                <a:rPr lang="en-US" sz="4000" b="1" dirty="0"/>
                <a:t>, </a:t>
              </a:r>
              <a:r>
                <a:rPr lang="en-US" sz="4000" b="1" dirty="0" err="1"/>
                <a:t>hằng</a:t>
              </a:r>
              <a:r>
                <a:rPr lang="en-US" sz="4000" b="1" dirty="0"/>
                <a:t>, </a:t>
              </a:r>
              <a:r>
                <a:rPr lang="en-US" sz="4000" b="1" dirty="0" err="1"/>
                <a:t>biểu</a:t>
              </a:r>
              <a:r>
                <a:rPr lang="en-US" sz="4000" b="1" dirty="0"/>
                <a:t> </a:t>
              </a:r>
              <a:r>
                <a:rPr lang="en-US" sz="4000" b="1" dirty="0" err="1"/>
                <a:t>thức</a:t>
              </a:r>
              <a:endParaRPr lang="en-US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D72959-C884-3940-1B89-896C0C89D448}"/>
              </a:ext>
            </a:extLst>
          </p:cNvPr>
          <p:cNvSpPr txBox="1"/>
          <p:nvPr/>
        </p:nvSpPr>
        <p:spPr>
          <a:xfrm>
            <a:off x="1580677" y="707773"/>
            <a:ext cx="708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B1F98-48F4-5B93-A26A-68E7D6B4CC0F}"/>
              </a:ext>
            </a:extLst>
          </p:cNvPr>
          <p:cNvSpPr txBox="1"/>
          <p:nvPr/>
        </p:nvSpPr>
        <p:spPr>
          <a:xfrm>
            <a:off x="1564634" y="1254355"/>
            <a:ext cx="10162145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(&gt;,&lt;, !=,..)</a:t>
            </a:r>
          </a:p>
        </p:txBody>
      </p:sp>
    </p:spTree>
    <p:extLst>
      <p:ext uri="{BB962C8B-B14F-4D97-AF65-F5344CB8AC3E}">
        <p14:creationId xmlns:p14="http://schemas.microsoft.com/office/powerpoint/2010/main" val="204361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1480</TotalTime>
  <Words>1637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Amasis MT Pro</vt:lpstr>
      <vt:lpstr>Arial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 Vũ</dc:creator>
  <cp:lastModifiedBy>Danh Vũ</cp:lastModifiedBy>
  <cp:revision>24</cp:revision>
  <dcterms:created xsi:type="dcterms:W3CDTF">2023-04-16T15:30:50Z</dcterms:created>
  <dcterms:modified xsi:type="dcterms:W3CDTF">2023-08-25T02:38:13Z</dcterms:modified>
</cp:coreProperties>
</file>