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94" r:id="rId6"/>
    <p:sldId id="286" r:id="rId7"/>
    <p:sldId id="300" r:id="rId8"/>
    <p:sldId id="305" r:id="rId9"/>
    <p:sldId id="304" r:id="rId10"/>
    <p:sldId id="296" r:id="rId11"/>
    <p:sldId id="301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82"/>
    <a:srgbClr val="D64A3B"/>
    <a:srgbClr val="08BACF"/>
    <a:srgbClr val="8A69F9"/>
    <a:srgbClr val="FE604E"/>
    <a:srgbClr val="FFA735"/>
    <a:srgbClr val="7DC152"/>
    <a:srgbClr val="B4332D"/>
    <a:srgbClr val="CD5E53"/>
    <a:srgbClr val="F9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1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1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E8E4C-4713-4FDF-94D9-281D911CF91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BB7ECC-1A93-A558-5C90-6E99576A8844}"/>
              </a:ext>
            </a:extLst>
          </p:cNvPr>
          <p:cNvSpPr txBox="1"/>
          <p:nvPr/>
        </p:nvSpPr>
        <p:spPr>
          <a:xfrm>
            <a:off x="1599501" y="2523509"/>
            <a:ext cx="9144000" cy="98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n w="3175" cmpd="sng">
                  <a:noFill/>
                </a:ln>
                <a:solidFill>
                  <a:srgbClr val="D64A3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 TRÌNH CĂN BẢN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24063-2D76-E887-8E7D-8C8B5F705743}"/>
              </a:ext>
            </a:extLst>
          </p:cNvPr>
          <p:cNvSpPr txBox="1"/>
          <p:nvPr/>
        </p:nvSpPr>
        <p:spPr>
          <a:xfrm>
            <a:off x="3369577" y="3831672"/>
            <a:ext cx="545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VIÊN: VŨ THÀNH DANH</a:t>
            </a:r>
          </a:p>
        </p:txBody>
      </p:sp>
    </p:spTree>
    <p:extLst>
      <p:ext uri="{BB962C8B-B14F-4D97-AF65-F5344CB8AC3E}">
        <p14:creationId xmlns:p14="http://schemas.microsoft.com/office/powerpoint/2010/main" val="20261663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THỰC HÀNH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6100CC-C239-3772-4971-72FFD848072D}"/>
              </a:ext>
            </a:extLst>
          </p:cNvPr>
          <p:cNvSpPr txBox="1"/>
          <p:nvPr/>
        </p:nvSpPr>
        <p:spPr>
          <a:xfrm>
            <a:off x="2930027" y="856357"/>
            <a:ext cx="93682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a, int b) 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tong;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a:”);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&amp;a);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b:”);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&amp;b);</a:t>
            </a:r>
            <a:endParaRPr lang="vi-VN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tong = 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tong;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4621-91B5-EAC9-A5D9-D3CDD0772B29}"/>
              </a:ext>
            </a:extLst>
          </p:cNvPr>
          <p:cNvSpPr txBox="1"/>
          <p:nvPr/>
        </p:nvSpPr>
        <p:spPr>
          <a:xfrm>
            <a:off x="1780735" y="717370"/>
            <a:ext cx="2002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41324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THỰC HÀNH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6100CC-C239-3772-4971-72FFD848072D}"/>
              </a:ext>
            </a:extLst>
          </p:cNvPr>
          <p:cNvSpPr txBox="1"/>
          <p:nvPr/>
        </p:nvSpPr>
        <p:spPr>
          <a:xfrm>
            <a:off x="1730703" y="1271368"/>
            <a:ext cx="104612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inKT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(char a) 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(int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&lt;=10;i++){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c”,a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inKT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(‘*’);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c = ‘A’;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inKT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(c);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295E2-F4C0-B516-78B5-120468437137}"/>
              </a:ext>
            </a:extLst>
          </p:cNvPr>
          <p:cNvSpPr txBox="1"/>
          <p:nvPr/>
        </p:nvSpPr>
        <p:spPr>
          <a:xfrm>
            <a:off x="1729461" y="717370"/>
            <a:ext cx="1194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50228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THỰC HÀNH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4578AE-8C49-79A2-EE04-3AC4C4D0D65D}"/>
              </a:ext>
            </a:extLst>
          </p:cNvPr>
          <p:cNvSpPr txBox="1"/>
          <p:nvPr/>
        </p:nvSpPr>
        <p:spPr>
          <a:xfrm>
            <a:off x="1431341" y="1441651"/>
            <a:ext cx="10461297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hai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hơn 9,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hơn 7,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t</a:t>
            </a:r>
            <a:r>
              <a:rPr lang="en-US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</a:t>
            </a:r>
            <a:r>
              <a:rPr lang="vi-VN" sz="32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320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14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BC5E8-4A79-6C9E-ED91-451564BBF748}"/>
              </a:ext>
            </a:extLst>
          </p:cNvPr>
          <p:cNvSpPr txBox="1"/>
          <p:nvPr/>
        </p:nvSpPr>
        <p:spPr>
          <a:xfrm>
            <a:off x="1359773" y="2100598"/>
            <a:ext cx="9144000" cy="21042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n w="3175" cmpd="sng">
                  <a:noFill/>
                </a:ln>
                <a:solidFill>
                  <a:srgbClr val="D64A3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 4: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n w="3175" cmpd="sng">
                  <a:noFill/>
                </a:ln>
                <a:solidFill>
                  <a:srgbClr val="D64A3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HÀM</a:t>
            </a:r>
          </a:p>
        </p:txBody>
      </p:sp>
    </p:spTree>
    <p:extLst>
      <p:ext uri="{BB962C8B-B14F-4D97-AF65-F5344CB8AC3E}">
        <p14:creationId xmlns:p14="http://schemas.microsoft.com/office/powerpoint/2010/main" val="23921135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9036B4-9EAC-47D7-5100-C77BF86B591B}"/>
              </a:ext>
            </a:extLst>
          </p:cNvPr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BD69B-C5BA-52E8-67B4-D1CD7C06A215}"/>
              </a:ext>
            </a:extLst>
          </p:cNvPr>
          <p:cNvSpPr txBox="1"/>
          <p:nvPr/>
        </p:nvSpPr>
        <p:spPr>
          <a:xfrm>
            <a:off x="1577130" y="-24942"/>
            <a:ext cx="70819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NỘI DUNG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83BFB-F14E-E2C8-3F74-68B7340217FB}"/>
              </a:ext>
            </a:extLst>
          </p:cNvPr>
          <p:cNvGrpSpPr/>
          <p:nvPr/>
        </p:nvGrpSpPr>
        <p:grpSpPr>
          <a:xfrm>
            <a:off x="2706875" y="1353567"/>
            <a:ext cx="6100894" cy="4553387"/>
            <a:chOff x="2505540" y="783116"/>
            <a:chExt cx="6100894" cy="45533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39B512-18B2-E299-EFC7-A4F06F81121C}"/>
                </a:ext>
              </a:extLst>
            </p:cNvPr>
            <p:cNvGrpSpPr/>
            <p:nvPr/>
          </p:nvGrpSpPr>
          <p:grpSpPr>
            <a:xfrm>
              <a:off x="2505540" y="1973741"/>
              <a:ext cx="6100894" cy="981512"/>
              <a:chOff x="2516698" y="645952"/>
              <a:chExt cx="6100894" cy="98151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A955A9E-D025-280C-C56F-57B2CB2AC7CC}"/>
                  </a:ext>
                </a:extLst>
              </p:cNvPr>
              <p:cNvSpPr/>
              <p:nvPr/>
            </p:nvSpPr>
            <p:spPr>
              <a:xfrm>
                <a:off x="3156359" y="755009"/>
                <a:ext cx="5461233" cy="763398"/>
              </a:xfrm>
              <a:prstGeom prst="roundRect">
                <a:avLst/>
              </a:prstGeom>
              <a:solidFill>
                <a:srgbClr val="F9FDFF"/>
              </a:solidFill>
              <a:ln>
                <a:solidFill>
                  <a:srgbClr val="FFA7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6E9CA22-C1C5-2EA2-502D-7F5B34EC519B}"/>
                  </a:ext>
                </a:extLst>
              </p:cNvPr>
              <p:cNvSpPr/>
              <p:nvPr/>
            </p:nvSpPr>
            <p:spPr>
              <a:xfrm>
                <a:off x="2516698" y="645952"/>
                <a:ext cx="981512" cy="981512"/>
              </a:xfrm>
              <a:prstGeom prst="ellipse">
                <a:avLst/>
              </a:prstGeom>
              <a:solidFill>
                <a:srgbClr val="FFA735"/>
              </a:solidFill>
              <a:ln>
                <a:solidFill>
                  <a:srgbClr val="FFA7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B2F1E3-FA97-8CB4-7DF2-F77911BA280A}"/>
                </a:ext>
              </a:extLst>
            </p:cNvPr>
            <p:cNvGrpSpPr/>
            <p:nvPr/>
          </p:nvGrpSpPr>
          <p:grpSpPr>
            <a:xfrm>
              <a:off x="2505540" y="3164366"/>
              <a:ext cx="6100894" cy="981512"/>
              <a:chOff x="2516698" y="645952"/>
              <a:chExt cx="6100894" cy="98151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2A0CD5D-3449-4CD1-420C-405347ACAB67}"/>
                  </a:ext>
                </a:extLst>
              </p:cNvPr>
              <p:cNvSpPr/>
              <p:nvPr/>
            </p:nvSpPr>
            <p:spPr>
              <a:xfrm>
                <a:off x="3156359" y="755009"/>
                <a:ext cx="5461233" cy="763398"/>
              </a:xfrm>
              <a:prstGeom prst="roundRect">
                <a:avLst/>
              </a:prstGeom>
              <a:solidFill>
                <a:srgbClr val="F9FDFF"/>
              </a:solidFill>
              <a:ln>
                <a:solidFill>
                  <a:srgbClr val="FE60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060E5B-5F25-CFAF-A83E-E5DDC67F9A90}"/>
                  </a:ext>
                </a:extLst>
              </p:cNvPr>
              <p:cNvSpPr/>
              <p:nvPr/>
            </p:nvSpPr>
            <p:spPr>
              <a:xfrm>
                <a:off x="2516698" y="645952"/>
                <a:ext cx="981512" cy="981512"/>
              </a:xfrm>
              <a:prstGeom prst="ellipse">
                <a:avLst/>
              </a:prstGeom>
              <a:solidFill>
                <a:srgbClr val="FE604E"/>
              </a:solidFill>
              <a:ln>
                <a:solidFill>
                  <a:srgbClr val="FE60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CA221A-03B2-D717-8786-9C3FC4294EFE}"/>
                </a:ext>
              </a:extLst>
            </p:cNvPr>
            <p:cNvGrpSpPr/>
            <p:nvPr/>
          </p:nvGrpSpPr>
          <p:grpSpPr>
            <a:xfrm>
              <a:off x="2505540" y="4354991"/>
              <a:ext cx="6100894" cy="981512"/>
              <a:chOff x="2516698" y="645952"/>
              <a:chExt cx="6100894" cy="98151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A275EE6-1E0C-D062-A766-6BD016B4E107}"/>
                  </a:ext>
                </a:extLst>
              </p:cNvPr>
              <p:cNvSpPr/>
              <p:nvPr/>
            </p:nvSpPr>
            <p:spPr>
              <a:xfrm>
                <a:off x="3156359" y="755009"/>
                <a:ext cx="5461233" cy="763398"/>
              </a:xfrm>
              <a:prstGeom prst="roundRect">
                <a:avLst/>
              </a:prstGeom>
              <a:solidFill>
                <a:srgbClr val="F9FDFF"/>
              </a:solidFill>
              <a:ln>
                <a:solidFill>
                  <a:srgbClr val="8A6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C9D6419-470B-9DBD-F8AA-966F7493ABC3}"/>
                  </a:ext>
                </a:extLst>
              </p:cNvPr>
              <p:cNvSpPr/>
              <p:nvPr/>
            </p:nvSpPr>
            <p:spPr>
              <a:xfrm>
                <a:off x="2516698" y="645952"/>
                <a:ext cx="981512" cy="981512"/>
              </a:xfrm>
              <a:prstGeom prst="ellipse">
                <a:avLst/>
              </a:prstGeom>
              <a:solidFill>
                <a:srgbClr val="8A69F9"/>
              </a:solidFill>
              <a:ln>
                <a:solidFill>
                  <a:srgbClr val="8A6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CA666A-B9B0-538A-BF86-519C6679D48E}"/>
                </a:ext>
              </a:extLst>
            </p:cNvPr>
            <p:cNvSpPr/>
            <p:nvPr/>
          </p:nvSpPr>
          <p:spPr>
            <a:xfrm>
              <a:off x="2608482" y="2082798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8767D5-A687-DE0F-C288-D6B73C3212CB}"/>
                </a:ext>
              </a:extLst>
            </p:cNvPr>
            <p:cNvSpPr/>
            <p:nvPr/>
          </p:nvSpPr>
          <p:spPr>
            <a:xfrm>
              <a:off x="2608482" y="3264423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0214FF-734D-EAE2-B3CB-128AFE3C0A2B}"/>
                </a:ext>
              </a:extLst>
            </p:cNvPr>
            <p:cNvSpPr/>
            <p:nvPr/>
          </p:nvSpPr>
          <p:spPr>
            <a:xfrm>
              <a:off x="2608482" y="4489063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9CD9EE-C97B-3C84-77BA-8C147B3E0EEA}"/>
                </a:ext>
              </a:extLst>
            </p:cNvPr>
            <p:cNvSpPr/>
            <p:nvPr/>
          </p:nvSpPr>
          <p:spPr>
            <a:xfrm>
              <a:off x="2608482" y="4439033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8B5A25-9546-BC21-857C-C230E48674C5}"/>
                </a:ext>
              </a:extLst>
            </p:cNvPr>
            <p:cNvSpPr/>
            <p:nvPr/>
          </p:nvSpPr>
          <p:spPr>
            <a:xfrm>
              <a:off x="2608482" y="3303135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B431F5-743E-4656-DEF9-44D97D83573D}"/>
                </a:ext>
              </a:extLst>
            </p:cNvPr>
            <p:cNvSpPr/>
            <p:nvPr/>
          </p:nvSpPr>
          <p:spPr>
            <a:xfrm>
              <a:off x="2608482" y="4464048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71DCCA-DA30-D3FC-DA28-D8584243F698}"/>
                </a:ext>
              </a:extLst>
            </p:cNvPr>
            <p:cNvSpPr/>
            <p:nvPr/>
          </p:nvSpPr>
          <p:spPr>
            <a:xfrm>
              <a:off x="2608482" y="3240945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79CC22-DDE7-5817-0DEE-521977886D61}"/>
                </a:ext>
              </a:extLst>
            </p:cNvPr>
            <p:cNvSpPr/>
            <p:nvPr/>
          </p:nvSpPr>
          <p:spPr>
            <a:xfrm>
              <a:off x="2608482" y="3283779"/>
              <a:ext cx="763398" cy="7633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F4ADDB-580F-D83C-EDBB-F2E00F1B0C6D}"/>
                </a:ext>
              </a:extLst>
            </p:cNvPr>
            <p:cNvSpPr txBox="1"/>
            <p:nvPr/>
          </p:nvSpPr>
          <p:spPr>
            <a:xfrm>
              <a:off x="4440662" y="2164774"/>
              <a:ext cx="3212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659DEF-F3AD-D2B9-9349-650674C74BF3}"/>
                </a:ext>
              </a:extLst>
            </p:cNvPr>
            <p:cNvSpPr txBox="1"/>
            <p:nvPr/>
          </p:nvSpPr>
          <p:spPr>
            <a:xfrm>
              <a:off x="3389249" y="3236239"/>
              <a:ext cx="5097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nhằm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thúc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FFBD40-0B14-2213-4748-E7BE4806DD9B}"/>
                </a:ext>
              </a:extLst>
            </p:cNvPr>
            <p:cNvSpPr txBox="1"/>
            <p:nvPr/>
          </p:nvSpPr>
          <p:spPr>
            <a:xfrm>
              <a:off x="4773505" y="4538315"/>
              <a:ext cx="2072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hành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D12EA0-87A2-A57D-3553-69005A29547B}"/>
                </a:ext>
              </a:extLst>
            </p:cNvPr>
            <p:cNvGrpSpPr/>
            <p:nvPr/>
          </p:nvGrpSpPr>
          <p:grpSpPr>
            <a:xfrm>
              <a:off x="2505540" y="783116"/>
              <a:ext cx="6100894" cy="981512"/>
              <a:chOff x="2488123" y="417352"/>
              <a:chExt cx="6100894" cy="98151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3964CA9-B66C-DBF7-ADC6-5C17F1621899}"/>
                  </a:ext>
                </a:extLst>
              </p:cNvPr>
              <p:cNvGrpSpPr/>
              <p:nvPr/>
            </p:nvGrpSpPr>
            <p:grpSpPr>
              <a:xfrm>
                <a:off x="2488123" y="417352"/>
                <a:ext cx="6100894" cy="981512"/>
                <a:chOff x="2516698" y="645952"/>
                <a:chExt cx="6100894" cy="981512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D61F2C8-69B7-095B-EE34-EEDD1460473D}"/>
                    </a:ext>
                  </a:extLst>
                </p:cNvPr>
                <p:cNvSpPr/>
                <p:nvPr/>
              </p:nvSpPr>
              <p:spPr>
                <a:xfrm>
                  <a:off x="3156359" y="755009"/>
                  <a:ext cx="5461233" cy="763398"/>
                </a:xfrm>
                <a:prstGeom prst="roundRect">
                  <a:avLst/>
                </a:prstGeom>
                <a:solidFill>
                  <a:srgbClr val="F9FDFF"/>
                </a:solidFill>
                <a:ln>
                  <a:solidFill>
                    <a:srgbClr val="7DC1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E817607-5E78-DD93-852A-773DA2E1C303}"/>
                    </a:ext>
                  </a:extLst>
                </p:cNvPr>
                <p:cNvSpPr/>
                <p:nvPr/>
              </p:nvSpPr>
              <p:spPr>
                <a:xfrm>
                  <a:off x="2516698" y="645952"/>
                  <a:ext cx="981512" cy="981512"/>
                </a:xfrm>
                <a:prstGeom prst="ellipse">
                  <a:avLst/>
                </a:prstGeom>
                <a:solidFill>
                  <a:srgbClr val="7DC152"/>
                </a:solidFill>
                <a:ln>
                  <a:solidFill>
                    <a:srgbClr val="7DC1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FFBFB0-D2C7-3332-E8C0-B630509E7D1F}"/>
                  </a:ext>
                </a:extLst>
              </p:cNvPr>
              <p:cNvSpPr txBox="1"/>
              <p:nvPr/>
            </p:nvSpPr>
            <p:spPr>
              <a:xfrm>
                <a:off x="4366001" y="594215"/>
                <a:ext cx="28527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niệm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6AC4653-DADD-9BD5-45AC-B5D2CDC37FEF}"/>
                  </a:ext>
                </a:extLst>
              </p:cNvPr>
              <p:cNvGrpSpPr/>
              <p:nvPr/>
            </p:nvGrpSpPr>
            <p:grpSpPr>
              <a:xfrm>
                <a:off x="2591065" y="501883"/>
                <a:ext cx="763398" cy="787924"/>
                <a:chOff x="2591065" y="501883"/>
                <a:chExt cx="763398" cy="787924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123B0A8-169A-7166-6B53-DD8AF297ED7B}"/>
                    </a:ext>
                  </a:extLst>
                </p:cNvPr>
                <p:cNvSpPr/>
                <p:nvPr/>
              </p:nvSpPr>
              <p:spPr>
                <a:xfrm>
                  <a:off x="2591065" y="526409"/>
                  <a:ext cx="763398" cy="7633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48A8780-D509-1E04-8340-8C4464675EAE}"/>
                    </a:ext>
                  </a:extLst>
                </p:cNvPr>
                <p:cNvSpPr txBox="1"/>
                <p:nvPr/>
              </p:nvSpPr>
              <p:spPr>
                <a:xfrm>
                  <a:off x="2736418" y="501883"/>
                  <a:ext cx="40930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latin typeface="Amasis MT Pro" panose="020B0604020202020204" pitchFamily="18" charset="0"/>
                      <a:cs typeface="Aharoni" panose="020B0604020202020204" pitchFamily="2" charset="-79"/>
                    </a:rPr>
                    <a:t>1</a:t>
                  </a:r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9DFA62-FADC-CE89-1248-82F1201C3CD3}"/>
                </a:ext>
              </a:extLst>
            </p:cNvPr>
            <p:cNvSpPr txBox="1"/>
            <p:nvPr/>
          </p:nvSpPr>
          <p:spPr>
            <a:xfrm>
              <a:off x="2753835" y="2072442"/>
              <a:ext cx="409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masis MT Pro" panose="020B0604020202020204" pitchFamily="18" charset="0"/>
                  <a:cs typeface="Aharoni" panose="020B0604020202020204" pitchFamily="2" charset="-79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C437EB-5756-ABC4-B9D0-847A238C5104}"/>
                </a:ext>
              </a:extLst>
            </p:cNvPr>
            <p:cNvSpPr txBox="1"/>
            <p:nvPr/>
          </p:nvSpPr>
          <p:spPr>
            <a:xfrm>
              <a:off x="2753835" y="3242365"/>
              <a:ext cx="409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masis MT Pro" panose="020B0604020202020204" pitchFamily="18" charset="0"/>
                  <a:cs typeface="Aharoni" panose="020B0604020202020204" pitchFamily="2" charset="-79"/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80DA12-45C0-E8DF-DBEC-9ED59BFB8ECF}"/>
                </a:ext>
              </a:extLst>
            </p:cNvPr>
            <p:cNvSpPr txBox="1"/>
            <p:nvPr/>
          </p:nvSpPr>
          <p:spPr>
            <a:xfrm>
              <a:off x="2735898" y="4445983"/>
              <a:ext cx="409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masis MT Pro" panose="020B0604020202020204" pitchFamily="18" charset="0"/>
                  <a:cs typeface="Aharoni" panose="020B0604020202020204" pitchFamily="2" charset="-79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5890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0EB37-D1A3-F87A-477B-9BE82FF67C12}"/>
              </a:ext>
            </a:extLst>
          </p:cNvPr>
          <p:cNvSpPr txBox="1"/>
          <p:nvPr/>
        </p:nvSpPr>
        <p:spPr>
          <a:xfrm>
            <a:off x="1470341" y="1159404"/>
            <a:ext cx="10391692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E267DE-A17D-B579-43F6-B392D90EA126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68485A-52AA-F0B1-3FBC-A7D55C7D5C43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5CE24C-2988-C173-0D90-9A9EEEC08906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Khái</a:t>
              </a:r>
              <a:r>
                <a:rPr lang="en-US" sz="4000" b="1" dirty="0"/>
                <a:t> </a:t>
              </a:r>
              <a:r>
                <a:rPr lang="en-US" sz="4000" b="1" dirty="0" err="1"/>
                <a:t>niệm</a:t>
              </a:r>
              <a:r>
                <a:rPr lang="en-US" sz="4000" b="1" dirty="0"/>
                <a:t> </a:t>
              </a:r>
              <a:r>
                <a:rPr lang="en-US" sz="4000" b="1" dirty="0" err="1"/>
                <a:t>về</a:t>
              </a:r>
              <a:r>
                <a:rPr lang="en-US" sz="4000" b="1" dirty="0"/>
                <a:t> </a:t>
              </a:r>
              <a:r>
                <a:rPr lang="en-US" sz="4000" b="1" dirty="0" err="1"/>
                <a:t>hàm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9874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15C62A-558E-1AF0-B170-E14338842330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FB3A36-C379-C095-9625-A6977C820B9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2DEA68-7866-CD1E-8447-A2883B2B1C42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Xây</a:t>
              </a:r>
              <a:r>
                <a:rPr lang="en-US" sz="4000" b="1" dirty="0"/>
                <a:t> </a:t>
              </a:r>
              <a:r>
                <a:rPr lang="en-US" sz="4000" b="1" dirty="0" err="1"/>
                <a:t>dựng</a:t>
              </a:r>
              <a:r>
                <a:rPr lang="en-US" sz="4000" b="1" dirty="0"/>
                <a:t> </a:t>
              </a:r>
              <a:r>
                <a:rPr lang="en-US" sz="4000" b="1" dirty="0" err="1"/>
                <a:t>hàm</a:t>
              </a:r>
              <a:endParaRPr lang="en-US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A1ED47-D92E-BDD3-B624-184A1FE654B8}"/>
              </a:ext>
            </a:extLst>
          </p:cNvPr>
          <p:cNvSpPr txBox="1"/>
          <p:nvPr/>
        </p:nvSpPr>
        <p:spPr>
          <a:xfrm>
            <a:off x="1654900" y="1000579"/>
            <a:ext cx="10537100" cy="485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&lt;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7068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Xây</a:t>
              </a:r>
              <a:r>
                <a:rPr lang="en-US" sz="4000" b="1" dirty="0"/>
                <a:t> </a:t>
              </a:r>
              <a:r>
                <a:rPr lang="en-US" sz="4000" b="1" dirty="0" err="1"/>
                <a:t>dựng</a:t>
              </a:r>
              <a:r>
                <a:rPr lang="en-US" sz="4000" b="1" dirty="0"/>
                <a:t> </a:t>
              </a:r>
              <a:r>
                <a:rPr lang="en-US" sz="4000" b="1" dirty="0" err="1"/>
                <a:t>hàm</a:t>
              </a:r>
              <a:endParaRPr lang="en-US" sz="40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6100CC-C239-3772-4971-72FFD848072D}"/>
              </a:ext>
            </a:extLst>
          </p:cNvPr>
          <p:cNvSpPr txBox="1"/>
          <p:nvPr/>
        </p:nvSpPr>
        <p:spPr>
          <a:xfrm>
            <a:off x="1654900" y="915918"/>
            <a:ext cx="104612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int, byte, char, float, void,…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dấy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(,).</a:t>
            </a:r>
          </a:p>
        </p:txBody>
      </p:sp>
    </p:spTree>
    <p:extLst>
      <p:ext uri="{BB962C8B-B14F-4D97-AF65-F5344CB8AC3E}">
        <p14:creationId xmlns:p14="http://schemas.microsoft.com/office/powerpoint/2010/main" val="34296358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683350" y="61555"/>
              <a:ext cx="1150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/>
                <a:t>Các</a:t>
              </a:r>
              <a:r>
                <a:rPr lang="en-US" sz="3200" b="1" dirty="0"/>
                <a:t> </a:t>
              </a:r>
              <a:r>
                <a:rPr lang="en-US" sz="3200" b="1" dirty="0" err="1"/>
                <a:t>lệnh</a:t>
              </a:r>
              <a:r>
                <a:rPr lang="en-US" sz="3200" b="1" dirty="0"/>
                <a:t> </a:t>
              </a:r>
              <a:r>
                <a:rPr lang="en-US" sz="3200" b="1" dirty="0" err="1"/>
                <a:t>đơn</a:t>
              </a:r>
              <a:r>
                <a:rPr lang="en-US" sz="3200" b="1" dirty="0"/>
                <a:t> </a:t>
              </a:r>
              <a:r>
                <a:rPr lang="en-US" sz="3200" b="1" dirty="0" err="1"/>
                <a:t>nhằm</a:t>
              </a:r>
              <a:r>
                <a:rPr lang="en-US" sz="3200" b="1" dirty="0"/>
                <a:t> </a:t>
              </a:r>
              <a:r>
                <a:rPr lang="en-US" sz="3200" b="1" dirty="0" err="1"/>
                <a:t>kết</a:t>
              </a:r>
              <a:r>
                <a:rPr lang="en-US" sz="3200" b="1" dirty="0"/>
                <a:t> </a:t>
              </a:r>
              <a:r>
                <a:rPr lang="en-US" sz="3200" b="1" dirty="0" err="1"/>
                <a:t>thúc</a:t>
              </a:r>
              <a:r>
                <a:rPr lang="en-US" sz="3200" b="1" dirty="0"/>
                <a:t> </a:t>
              </a:r>
              <a:r>
                <a:rPr lang="en-US" sz="3200" b="1" dirty="0" err="1"/>
                <a:t>hàm</a:t>
              </a:r>
              <a:r>
                <a:rPr lang="en-US" sz="3200" b="1" dirty="0"/>
                <a:t> </a:t>
              </a:r>
              <a:r>
                <a:rPr lang="en-US" sz="3200" b="1" dirty="0" err="1"/>
                <a:t>và</a:t>
              </a:r>
              <a:r>
                <a:rPr lang="en-US" sz="3200" b="1" dirty="0"/>
                <a:t> </a:t>
              </a:r>
              <a:r>
                <a:rPr lang="en-US" sz="3200" b="1" dirty="0" err="1"/>
                <a:t>nhận</a:t>
              </a:r>
              <a:r>
                <a:rPr lang="en-US" sz="3200" b="1" dirty="0"/>
                <a:t> </a:t>
              </a:r>
              <a:r>
                <a:rPr lang="en-US" sz="3200" b="1" dirty="0" err="1"/>
                <a:t>giá</a:t>
              </a:r>
              <a:r>
                <a:rPr lang="en-US" sz="3200" b="1" dirty="0"/>
                <a:t> </a:t>
              </a:r>
              <a:r>
                <a:rPr lang="en-US" sz="3200" b="1" dirty="0" err="1"/>
                <a:t>trị</a:t>
              </a:r>
              <a:r>
                <a:rPr lang="en-US" sz="3200" b="1" dirty="0"/>
                <a:t> </a:t>
              </a:r>
              <a:r>
                <a:rPr lang="en-US" sz="3200" b="1" dirty="0" err="1"/>
                <a:t>trả</a:t>
              </a:r>
              <a:r>
                <a:rPr lang="en-US" sz="3200" b="1" dirty="0"/>
                <a:t> </a:t>
              </a:r>
              <a:r>
                <a:rPr lang="en-US" sz="3200" b="1" dirty="0" err="1"/>
                <a:t>về</a:t>
              </a:r>
              <a:r>
                <a:rPr lang="en-US" sz="3200" b="1" dirty="0"/>
                <a:t> </a:t>
              </a:r>
              <a:r>
                <a:rPr lang="en-US" sz="3200" b="1" dirty="0" err="1"/>
                <a:t>cho</a:t>
              </a:r>
              <a:r>
                <a:rPr lang="en-US" sz="3200" b="1" dirty="0"/>
                <a:t> </a:t>
              </a:r>
              <a:r>
                <a:rPr lang="en-US" sz="3200" b="1" dirty="0" err="1"/>
                <a:t>hàm</a:t>
              </a:r>
              <a:endParaRPr lang="en-US" sz="32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CEA087-A36D-1BDF-FF66-3A4D97611E4B}"/>
              </a:ext>
            </a:extLst>
          </p:cNvPr>
          <p:cNvSpPr txBox="1"/>
          <p:nvPr/>
        </p:nvSpPr>
        <p:spPr>
          <a:xfrm>
            <a:off x="1730703" y="2213231"/>
            <a:ext cx="10461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return; 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96857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THỰC HÀNH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6100CC-C239-3772-4971-72FFD848072D}"/>
              </a:ext>
            </a:extLst>
          </p:cNvPr>
          <p:cNvSpPr txBox="1"/>
          <p:nvPr/>
        </p:nvSpPr>
        <p:spPr>
          <a:xfrm>
            <a:off x="2014155" y="1413043"/>
            <a:ext cx="9368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a, int b) 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tong = 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tong;</a:t>
            </a:r>
            <a:endParaRPr lang="en-US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vi-VN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ketqua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ketqua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tong(1,2);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ketqua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4621-91B5-EAC9-A5D9-D3CDD0772B29}"/>
              </a:ext>
            </a:extLst>
          </p:cNvPr>
          <p:cNvSpPr txBox="1"/>
          <p:nvPr/>
        </p:nvSpPr>
        <p:spPr>
          <a:xfrm>
            <a:off x="1780735" y="717370"/>
            <a:ext cx="2002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45008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THỰC HÀNH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6100CC-C239-3772-4971-72FFD848072D}"/>
              </a:ext>
            </a:extLst>
          </p:cNvPr>
          <p:cNvSpPr txBox="1"/>
          <p:nvPr/>
        </p:nvSpPr>
        <p:spPr>
          <a:xfrm>
            <a:off x="1780735" y="1536174"/>
            <a:ext cx="9368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 (int a, int b) 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tong = 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f(“%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d”,tong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c, int d)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vi-VN" sz="2400" dirty="0">
              <a:solidFill>
                <a:srgbClr val="0C5A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(1,2);</a:t>
            </a:r>
          </a:p>
          <a:p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sz="24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4621-91B5-EAC9-A5D9-D3CDD0772B29}"/>
              </a:ext>
            </a:extLst>
          </p:cNvPr>
          <p:cNvSpPr txBox="1"/>
          <p:nvPr/>
        </p:nvSpPr>
        <p:spPr>
          <a:xfrm>
            <a:off x="1780735" y="717370"/>
            <a:ext cx="2002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49958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1836</TotalTime>
  <Words>732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</vt:lpstr>
      <vt:lpstr>Arial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 Vũ</dc:creator>
  <cp:lastModifiedBy>Danh Vũ</cp:lastModifiedBy>
  <cp:revision>29</cp:revision>
  <dcterms:created xsi:type="dcterms:W3CDTF">2023-04-16T15:30:50Z</dcterms:created>
  <dcterms:modified xsi:type="dcterms:W3CDTF">2023-09-26T01:33:34Z</dcterms:modified>
</cp:coreProperties>
</file>