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7" roundtripDataSignature="AMtx7mhgayOHvzlBup2T8Ex2vJxeAROg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95C3E3-45CB-4F13-8DE2-13839B746128}">
  <a:tblStyle styleId="{8895C3E3-45CB-4F13-8DE2-13839B74612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7"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Add some metrics (if you can). Like how much time?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fd09d52b6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fd09d52b6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fd09d52b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fd09d52b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fd09d52b6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fd09d52b6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ffdd3332b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ffdd3332b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fe888698a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fe888698a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What is the significance of these images here? add small caption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As we talked about U-Net architecture in slide 3, try it to give it in slide 4</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1100"/>
              <a:buNone/>
            </a:pPr>
            <a:r>
              <a:rPr lang="en-US" sz="1800">
                <a:solidFill>
                  <a:srgbClr val="595959"/>
                </a:solidFill>
              </a:rPr>
              <a:t>Provide images to help the audience visualize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fefff3f42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fefff3f42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800">
                <a:solidFill>
                  <a:srgbClr val="595959"/>
                </a:solidFill>
              </a:rPr>
              <a:t>Too many words</a:t>
            </a:r>
            <a:endParaRPr sz="1800">
              <a:solidFill>
                <a:srgbClr val="595959"/>
              </a:solidFill>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fefba729d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fefba729d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Any image if possible. Simple, the better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2" name="Shape 52"/>
        <p:cNvGrpSpPr/>
        <p:nvPr/>
      </p:nvGrpSpPr>
      <p:grpSpPr>
        <a:xfrm>
          <a:off x="0" y="0"/>
          <a:ext cx="0" cy="0"/>
          <a:chOff x="0" y="0"/>
          <a:chExt cx="0" cy="0"/>
        </a:xfrm>
      </p:grpSpPr>
      <p:pic>
        <p:nvPicPr>
          <p:cNvPr descr="\\DROBO-FS\QuickDrops\JB\PPTX NG\Droplets\LightingOverlay.png" id="53" name="Google Shape;53;p12"/>
          <p:cNvPicPr preferRelativeResize="0"/>
          <p:nvPr/>
        </p:nvPicPr>
        <p:blipFill rotWithShape="1">
          <a:blip r:embed="rId2">
            <a:alphaModFix amt="30000"/>
          </a:blip>
          <a:srcRect b="0" l="0" r="0" t="0"/>
          <a:stretch/>
        </p:blipFill>
        <p:spPr>
          <a:xfrm>
            <a:off x="1" y="-1"/>
            <a:ext cx="9144002" cy="5143501"/>
          </a:xfrm>
          <a:prstGeom prst="rect">
            <a:avLst/>
          </a:prstGeom>
          <a:noFill/>
          <a:ln>
            <a:noFill/>
          </a:ln>
        </p:spPr>
      </p:pic>
      <p:grpSp>
        <p:nvGrpSpPr>
          <p:cNvPr id="54" name="Google Shape;54;p12"/>
          <p:cNvGrpSpPr/>
          <p:nvPr/>
        </p:nvGrpSpPr>
        <p:grpSpPr>
          <a:xfrm>
            <a:off x="1" y="0"/>
            <a:ext cx="1728788" cy="5143501"/>
            <a:chOff x="0" y="0"/>
            <a:chExt cx="2305051" cy="6858001"/>
          </a:xfrm>
        </p:grpSpPr>
        <p:sp>
          <p:nvSpPr>
            <p:cNvPr id="55" name="Google Shape;55;p12"/>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2"/>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2"/>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2"/>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2"/>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2"/>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1" name="Google Shape;61;p12"/>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2" name="Google Shape;62;p12"/>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2"/>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4" name="Google Shape;64;p12"/>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5" name="Google Shape;65;p12"/>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2"/>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2"/>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68" name="Google Shape;68;p12"/>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2"/>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0" name="Google Shape;70;p12"/>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2"/>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2"/>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3" name="Google Shape;73;p12"/>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2"/>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2"/>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76" name="Google Shape;76;p12"/>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2"/>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78" name="Google Shape;78;p12"/>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2"/>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0" name="Google Shape;80;p12"/>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2"/>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2" name="Google Shape;82;p12"/>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2"/>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2"/>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86" name="Google Shape;86;p12"/>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87" name="Google Shape;87;p12"/>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89" name="Google Shape;89;p12"/>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0" name="Google Shape;90;p12"/>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2"/>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2" name="Google Shape;92;p12"/>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2"/>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4" name="Google Shape;94;p12"/>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2"/>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2"/>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97" name="Google Shape;97;p12"/>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2"/>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99" name="Google Shape;99;p12"/>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2"/>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2"/>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2" name="Google Shape;102;p12"/>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3" name="Google Shape;103;p12"/>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2"/>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2"/>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06" name="Google Shape;106;p12"/>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2"/>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08" name="Google Shape;108;p12"/>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12"/>
          <p:cNvSpPr txBox="1"/>
          <p:nvPr>
            <p:ph type="ctrTitle"/>
          </p:nvPr>
        </p:nvSpPr>
        <p:spPr>
          <a:xfrm>
            <a:off x="1407319" y="841772"/>
            <a:ext cx="6593681" cy="1790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12"/>
          <p:cNvSpPr txBox="1"/>
          <p:nvPr>
            <p:ph idx="1" type="subTitle"/>
          </p:nvPr>
        </p:nvSpPr>
        <p:spPr>
          <a:xfrm>
            <a:off x="1407319" y="2701528"/>
            <a:ext cx="6593681" cy="1241822"/>
          </a:xfrm>
          <a:prstGeom prst="rect">
            <a:avLst/>
          </a:prstGeom>
          <a:noFill/>
          <a:ln>
            <a:noFill/>
          </a:ln>
        </p:spPr>
        <p:txBody>
          <a:bodyPr anchorCtr="0" anchor="t" bIns="45700" lIns="91425" spcFirstLastPara="1" rIns="91425" wrap="square" tIns="45700">
            <a:normAutofit/>
          </a:bodyPr>
          <a:lstStyle>
            <a:lvl1pPr lvl="0" algn="l">
              <a:lnSpc>
                <a:spcPct val="120000"/>
              </a:lnSpc>
              <a:spcBef>
                <a:spcPts val="750"/>
              </a:spcBef>
              <a:spcAft>
                <a:spcPts val="0"/>
              </a:spcAft>
              <a:buClr>
                <a:schemeClr val="lt2"/>
              </a:buClr>
              <a:buSzPts val="1875"/>
              <a:buNone/>
              <a:defRPr sz="1500" cap="none">
                <a:solidFill>
                  <a:schemeClr val="lt2"/>
                </a:solidFill>
              </a:defRPr>
            </a:lvl1pPr>
            <a:lvl2pPr lvl="1" algn="ctr">
              <a:lnSpc>
                <a:spcPct val="120000"/>
              </a:lnSpc>
              <a:spcBef>
                <a:spcPts val="375"/>
              </a:spcBef>
              <a:spcAft>
                <a:spcPts val="0"/>
              </a:spcAft>
              <a:buClr>
                <a:schemeClr val="lt1"/>
              </a:buClr>
              <a:buSzPts val="1875"/>
              <a:buNone/>
              <a:defRPr sz="1500"/>
            </a:lvl2pPr>
            <a:lvl3pPr lvl="2" algn="ctr">
              <a:lnSpc>
                <a:spcPct val="120000"/>
              </a:lnSpc>
              <a:spcBef>
                <a:spcPts val="375"/>
              </a:spcBef>
              <a:spcAft>
                <a:spcPts val="0"/>
              </a:spcAft>
              <a:buClr>
                <a:schemeClr val="lt1"/>
              </a:buClr>
              <a:buSzPts val="1688"/>
              <a:buNone/>
              <a:defRPr sz="1350"/>
            </a:lvl3pPr>
            <a:lvl4pPr lvl="3" algn="ctr">
              <a:lnSpc>
                <a:spcPct val="120000"/>
              </a:lnSpc>
              <a:spcBef>
                <a:spcPts val="375"/>
              </a:spcBef>
              <a:spcAft>
                <a:spcPts val="0"/>
              </a:spcAft>
              <a:buClr>
                <a:schemeClr val="lt1"/>
              </a:buClr>
              <a:buSzPts val="1500"/>
              <a:buNone/>
              <a:defRPr sz="1200"/>
            </a:lvl4pPr>
            <a:lvl5pPr lvl="4" algn="ctr">
              <a:lnSpc>
                <a:spcPct val="120000"/>
              </a:lnSpc>
              <a:spcBef>
                <a:spcPts val="375"/>
              </a:spcBef>
              <a:spcAft>
                <a:spcPts val="0"/>
              </a:spcAft>
              <a:buClr>
                <a:schemeClr val="lt1"/>
              </a:buClr>
              <a:buSzPts val="1500"/>
              <a:buNone/>
              <a:defRPr sz="1200"/>
            </a:lvl5pPr>
            <a:lvl6pPr lvl="5" algn="ctr">
              <a:lnSpc>
                <a:spcPct val="120000"/>
              </a:lnSpc>
              <a:spcBef>
                <a:spcPts val="375"/>
              </a:spcBef>
              <a:spcAft>
                <a:spcPts val="0"/>
              </a:spcAft>
              <a:buClr>
                <a:schemeClr val="lt1"/>
              </a:buClr>
              <a:buSzPts val="1500"/>
              <a:buNone/>
              <a:defRPr sz="1200"/>
            </a:lvl6pPr>
            <a:lvl7pPr lvl="6" algn="ctr">
              <a:lnSpc>
                <a:spcPct val="120000"/>
              </a:lnSpc>
              <a:spcBef>
                <a:spcPts val="375"/>
              </a:spcBef>
              <a:spcAft>
                <a:spcPts val="0"/>
              </a:spcAft>
              <a:buClr>
                <a:schemeClr val="lt1"/>
              </a:buClr>
              <a:buSzPts val="1500"/>
              <a:buNone/>
              <a:defRPr sz="1200"/>
            </a:lvl7pPr>
            <a:lvl8pPr lvl="7" algn="ctr">
              <a:lnSpc>
                <a:spcPct val="120000"/>
              </a:lnSpc>
              <a:spcBef>
                <a:spcPts val="375"/>
              </a:spcBef>
              <a:spcAft>
                <a:spcPts val="0"/>
              </a:spcAft>
              <a:buClr>
                <a:schemeClr val="lt1"/>
              </a:buClr>
              <a:buSzPts val="1500"/>
              <a:buNone/>
              <a:defRPr sz="1200"/>
            </a:lvl8pPr>
            <a:lvl9pPr lvl="8" algn="ctr">
              <a:lnSpc>
                <a:spcPct val="120000"/>
              </a:lnSpc>
              <a:spcBef>
                <a:spcPts val="375"/>
              </a:spcBef>
              <a:spcAft>
                <a:spcPts val="0"/>
              </a:spcAft>
              <a:buClr>
                <a:schemeClr val="lt1"/>
              </a:buClr>
              <a:buSzPts val="1500"/>
              <a:buNone/>
              <a:defRPr sz="1200"/>
            </a:lvl9pPr>
          </a:lstStyle>
          <a:p/>
        </p:txBody>
      </p:sp>
      <p:sp>
        <p:nvSpPr>
          <p:cNvPr id="111" name="Google Shape;111;p12"/>
          <p:cNvSpPr txBox="1"/>
          <p:nvPr>
            <p:ph idx="10" type="dt"/>
          </p:nvPr>
        </p:nvSpPr>
        <p:spPr>
          <a:xfrm>
            <a:off x="5308133" y="4057651"/>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2"/>
          <p:cNvSpPr txBox="1"/>
          <p:nvPr>
            <p:ph idx="11" type="ftr"/>
          </p:nvPr>
        </p:nvSpPr>
        <p:spPr>
          <a:xfrm>
            <a:off x="1407318" y="4057651"/>
            <a:ext cx="3843665"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2"/>
          <p:cNvSpPr txBox="1"/>
          <p:nvPr>
            <p:ph idx="12" type="sldNum"/>
          </p:nvPr>
        </p:nvSpPr>
        <p:spPr>
          <a:xfrm>
            <a:off x="7422684" y="4057650"/>
            <a:ext cx="578317"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Twentieth Century"/>
              <a:buNone/>
              <a:defRPr/>
            </a:lvl1pPr>
            <a:lvl2pPr indent="0" lvl="1" marL="0" algn="r">
              <a:spcBef>
                <a:spcPts val="0"/>
              </a:spcBef>
              <a:spcAft>
                <a:spcPts val="0"/>
              </a:spcAft>
              <a:buClr>
                <a:schemeClr val="lt1"/>
              </a:buClr>
              <a:buSzPts val="700"/>
              <a:buFont typeface="Twentieth Century"/>
              <a:buNone/>
              <a:defRPr/>
            </a:lvl2pPr>
            <a:lvl3pPr indent="0" lvl="2" marL="0" algn="r">
              <a:spcBef>
                <a:spcPts val="0"/>
              </a:spcBef>
              <a:spcAft>
                <a:spcPts val="0"/>
              </a:spcAft>
              <a:buClr>
                <a:schemeClr val="lt1"/>
              </a:buClr>
              <a:buSzPts val="700"/>
              <a:buFont typeface="Twentieth Century"/>
              <a:buNone/>
              <a:defRPr/>
            </a:lvl3pPr>
            <a:lvl4pPr indent="0" lvl="3" marL="0" algn="r">
              <a:spcBef>
                <a:spcPts val="0"/>
              </a:spcBef>
              <a:spcAft>
                <a:spcPts val="0"/>
              </a:spcAft>
              <a:buClr>
                <a:schemeClr val="lt1"/>
              </a:buClr>
              <a:buSzPts val="700"/>
              <a:buFont typeface="Twentieth Century"/>
              <a:buNone/>
              <a:defRPr/>
            </a:lvl4pPr>
            <a:lvl5pPr indent="0" lvl="4" marL="0" algn="r">
              <a:spcBef>
                <a:spcPts val="0"/>
              </a:spcBef>
              <a:spcAft>
                <a:spcPts val="0"/>
              </a:spcAft>
              <a:buClr>
                <a:schemeClr val="lt1"/>
              </a:buClr>
              <a:buSzPts val="700"/>
              <a:buFont typeface="Twentieth Century"/>
              <a:buNone/>
              <a:defRPr/>
            </a:lvl5pPr>
            <a:lvl6pPr indent="0" lvl="5" marL="0" algn="r">
              <a:spcBef>
                <a:spcPts val="0"/>
              </a:spcBef>
              <a:spcAft>
                <a:spcPts val="0"/>
              </a:spcAft>
              <a:buClr>
                <a:schemeClr val="lt1"/>
              </a:buClr>
              <a:buSzPts val="700"/>
              <a:buFont typeface="Twentieth Century"/>
              <a:buNone/>
              <a:defRPr/>
            </a:lvl6pPr>
            <a:lvl7pPr indent="0" lvl="6" marL="0" algn="r">
              <a:spcBef>
                <a:spcPts val="0"/>
              </a:spcBef>
              <a:spcAft>
                <a:spcPts val="0"/>
              </a:spcAft>
              <a:buClr>
                <a:schemeClr val="lt1"/>
              </a:buClr>
              <a:buSzPts val="700"/>
              <a:buFont typeface="Twentieth Century"/>
              <a:buNone/>
              <a:defRPr/>
            </a:lvl7pPr>
            <a:lvl8pPr indent="0" lvl="7" marL="0" algn="r">
              <a:spcBef>
                <a:spcPts val="0"/>
              </a:spcBef>
              <a:spcAft>
                <a:spcPts val="0"/>
              </a:spcAft>
              <a:buClr>
                <a:schemeClr val="lt1"/>
              </a:buClr>
              <a:buSzPts val="700"/>
              <a:buFont typeface="Twentieth Century"/>
              <a:buNone/>
              <a:defRPr/>
            </a:lvl8pPr>
            <a:lvl9pPr indent="0" lvl="8" marL="0" algn="r">
              <a:spcBef>
                <a:spcPts val="0"/>
              </a:spcBef>
              <a:spcAft>
                <a:spcPts val="0"/>
              </a:spcAft>
              <a:buClr>
                <a:schemeClr val="lt1"/>
              </a:buClr>
              <a:buSzPts val="700"/>
              <a:buFont typeface="Twentieth Century"/>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2" name="Shape 162"/>
        <p:cNvGrpSpPr/>
        <p:nvPr/>
      </p:nvGrpSpPr>
      <p:grpSpPr>
        <a:xfrm>
          <a:off x="0" y="0"/>
          <a:ext cx="0" cy="0"/>
          <a:chOff x="0" y="0"/>
          <a:chExt cx="0" cy="0"/>
        </a:xfrm>
      </p:grpSpPr>
      <p:sp>
        <p:nvSpPr>
          <p:cNvPr id="163" name="Google Shape;163;p21"/>
          <p:cNvSpPr txBox="1"/>
          <p:nvPr>
            <p:ph type="title"/>
          </p:nvPr>
        </p:nvSpPr>
        <p:spPr>
          <a:xfrm>
            <a:off x="856060" y="457200"/>
            <a:ext cx="4450881" cy="122991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Twentieth Century"/>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21"/>
          <p:cNvSpPr/>
          <p:nvPr>
            <p:ph idx="2" type="pic"/>
          </p:nvPr>
        </p:nvSpPr>
        <p:spPr>
          <a:xfrm>
            <a:off x="5535541" y="457201"/>
            <a:ext cx="2750018" cy="3886199"/>
          </a:xfrm>
          <a:prstGeom prst="round2DiagRect">
            <a:avLst>
              <a:gd fmla="val 5608"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65" name="Google Shape;165;p21"/>
          <p:cNvSpPr txBox="1"/>
          <p:nvPr>
            <p:ph idx="1" type="body"/>
          </p:nvPr>
        </p:nvSpPr>
        <p:spPr>
          <a:xfrm>
            <a:off x="856058" y="1687114"/>
            <a:ext cx="4450883" cy="265628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750"/>
              </a:spcBef>
              <a:spcAft>
                <a:spcPts val="0"/>
              </a:spcAft>
              <a:buClr>
                <a:schemeClr val="lt1"/>
              </a:buClr>
              <a:buSzPts val="1500"/>
              <a:buNone/>
              <a:defRPr sz="1200"/>
            </a:lvl1pPr>
            <a:lvl2pPr indent="-228600" lvl="1" marL="914400" algn="l">
              <a:lnSpc>
                <a:spcPct val="120000"/>
              </a:lnSpc>
              <a:spcBef>
                <a:spcPts val="375"/>
              </a:spcBef>
              <a:spcAft>
                <a:spcPts val="0"/>
              </a:spcAft>
              <a:buClr>
                <a:schemeClr val="lt1"/>
              </a:buClr>
              <a:buSzPts val="1313"/>
              <a:buNone/>
              <a:defRPr sz="1050"/>
            </a:lvl2pPr>
            <a:lvl3pPr indent="-228600" lvl="2" marL="1371600" algn="l">
              <a:lnSpc>
                <a:spcPct val="120000"/>
              </a:lnSpc>
              <a:spcBef>
                <a:spcPts val="375"/>
              </a:spcBef>
              <a:spcAft>
                <a:spcPts val="0"/>
              </a:spcAft>
              <a:buClr>
                <a:schemeClr val="lt1"/>
              </a:buClr>
              <a:buSzPts val="1125"/>
              <a:buNone/>
              <a:defRPr sz="900"/>
            </a:lvl3pPr>
            <a:lvl4pPr indent="-228600" lvl="3" marL="1828800" algn="l">
              <a:lnSpc>
                <a:spcPct val="120000"/>
              </a:lnSpc>
              <a:spcBef>
                <a:spcPts val="375"/>
              </a:spcBef>
              <a:spcAft>
                <a:spcPts val="0"/>
              </a:spcAft>
              <a:buClr>
                <a:schemeClr val="lt1"/>
              </a:buClr>
              <a:buSzPts val="938"/>
              <a:buNone/>
              <a:defRPr sz="750"/>
            </a:lvl4pPr>
            <a:lvl5pPr indent="-228600" lvl="4" marL="2286000" algn="l">
              <a:lnSpc>
                <a:spcPct val="120000"/>
              </a:lnSpc>
              <a:spcBef>
                <a:spcPts val="375"/>
              </a:spcBef>
              <a:spcAft>
                <a:spcPts val="0"/>
              </a:spcAft>
              <a:buClr>
                <a:schemeClr val="lt1"/>
              </a:buClr>
              <a:buSzPts val="938"/>
              <a:buNone/>
              <a:defRPr sz="750"/>
            </a:lvl5pPr>
            <a:lvl6pPr indent="-228600" lvl="5" marL="2743200" algn="l">
              <a:lnSpc>
                <a:spcPct val="120000"/>
              </a:lnSpc>
              <a:spcBef>
                <a:spcPts val="375"/>
              </a:spcBef>
              <a:spcAft>
                <a:spcPts val="0"/>
              </a:spcAft>
              <a:buClr>
                <a:schemeClr val="lt1"/>
              </a:buClr>
              <a:buSzPts val="938"/>
              <a:buNone/>
              <a:defRPr sz="750"/>
            </a:lvl6pPr>
            <a:lvl7pPr indent="-228600" lvl="6" marL="3200400" algn="l">
              <a:lnSpc>
                <a:spcPct val="120000"/>
              </a:lnSpc>
              <a:spcBef>
                <a:spcPts val="375"/>
              </a:spcBef>
              <a:spcAft>
                <a:spcPts val="0"/>
              </a:spcAft>
              <a:buClr>
                <a:schemeClr val="lt1"/>
              </a:buClr>
              <a:buSzPts val="938"/>
              <a:buNone/>
              <a:defRPr sz="750"/>
            </a:lvl7pPr>
            <a:lvl8pPr indent="-228600" lvl="7" marL="3657600" algn="l">
              <a:lnSpc>
                <a:spcPct val="120000"/>
              </a:lnSpc>
              <a:spcBef>
                <a:spcPts val="375"/>
              </a:spcBef>
              <a:spcAft>
                <a:spcPts val="0"/>
              </a:spcAft>
              <a:buClr>
                <a:schemeClr val="lt1"/>
              </a:buClr>
              <a:buSzPts val="938"/>
              <a:buNone/>
              <a:defRPr sz="750"/>
            </a:lvl8pPr>
            <a:lvl9pPr indent="-228600" lvl="8" marL="4114800" algn="l">
              <a:lnSpc>
                <a:spcPct val="120000"/>
              </a:lnSpc>
              <a:spcBef>
                <a:spcPts val="375"/>
              </a:spcBef>
              <a:spcAft>
                <a:spcPts val="0"/>
              </a:spcAft>
              <a:buClr>
                <a:schemeClr val="lt1"/>
              </a:buClr>
              <a:buSzPts val="938"/>
              <a:buNone/>
              <a:defRPr sz="750"/>
            </a:lvl9pPr>
          </a:lstStyle>
          <a:p/>
        </p:txBody>
      </p:sp>
      <p:sp>
        <p:nvSpPr>
          <p:cNvPr id="166" name="Google Shape;166;p21"/>
          <p:cNvSpPr txBox="1"/>
          <p:nvPr>
            <p:ph idx="10" type="dt"/>
          </p:nvPr>
        </p:nvSpPr>
        <p:spPr>
          <a:xfrm>
            <a:off x="5592691"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21"/>
          <p:cNvSpPr txBox="1"/>
          <p:nvPr>
            <p:ph idx="11" type="ftr"/>
          </p:nvPr>
        </p:nvSpPr>
        <p:spPr>
          <a:xfrm>
            <a:off x="856059" y="4412457"/>
            <a:ext cx="4679482"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21"/>
          <p:cNvSpPr txBox="1"/>
          <p:nvPr>
            <p:ph idx="12" type="sldNum"/>
          </p:nvPr>
        </p:nvSpPr>
        <p:spPr>
          <a:xfrm>
            <a:off x="7707241" y="4412456"/>
            <a:ext cx="578317"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Twentieth Century"/>
              <a:buNone/>
              <a:defRPr/>
            </a:lvl1pPr>
            <a:lvl2pPr indent="0" lvl="1" marL="0" algn="r">
              <a:spcBef>
                <a:spcPts val="0"/>
              </a:spcBef>
              <a:spcAft>
                <a:spcPts val="0"/>
              </a:spcAft>
              <a:buClr>
                <a:schemeClr val="lt1"/>
              </a:buClr>
              <a:buSzPts val="700"/>
              <a:buFont typeface="Twentieth Century"/>
              <a:buNone/>
              <a:defRPr/>
            </a:lvl2pPr>
            <a:lvl3pPr indent="0" lvl="2" marL="0" algn="r">
              <a:spcBef>
                <a:spcPts val="0"/>
              </a:spcBef>
              <a:spcAft>
                <a:spcPts val="0"/>
              </a:spcAft>
              <a:buClr>
                <a:schemeClr val="lt1"/>
              </a:buClr>
              <a:buSzPts val="700"/>
              <a:buFont typeface="Twentieth Century"/>
              <a:buNone/>
              <a:defRPr/>
            </a:lvl3pPr>
            <a:lvl4pPr indent="0" lvl="3" marL="0" algn="r">
              <a:spcBef>
                <a:spcPts val="0"/>
              </a:spcBef>
              <a:spcAft>
                <a:spcPts val="0"/>
              </a:spcAft>
              <a:buClr>
                <a:schemeClr val="lt1"/>
              </a:buClr>
              <a:buSzPts val="700"/>
              <a:buFont typeface="Twentieth Century"/>
              <a:buNone/>
              <a:defRPr/>
            </a:lvl4pPr>
            <a:lvl5pPr indent="0" lvl="4" marL="0" algn="r">
              <a:spcBef>
                <a:spcPts val="0"/>
              </a:spcBef>
              <a:spcAft>
                <a:spcPts val="0"/>
              </a:spcAft>
              <a:buClr>
                <a:schemeClr val="lt1"/>
              </a:buClr>
              <a:buSzPts val="700"/>
              <a:buFont typeface="Twentieth Century"/>
              <a:buNone/>
              <a:defRPr/>
            </a:lvl5pPr>
            <a:lvl6pPr indent="0" lvl="5" marL="0" algn="r">
              <a:spcBef>
                <a:spcPts val="0"/>
              </a:spcBef>
              <a:spcAft>
                <a:spcPts val="0"/>
              </a:spcAft>
              <a:buClr>
                <a:schemeClr val="lt1"/>
              </a:buClr>
              <a:buSzPts val="700"/>
              <a:buFont typeface="Twentieth Century"/>
              <a:buNone/>
              <a:defRPr/>
            </a:lvl6pPr>
            <a:lvl7pPr indent="0" lvl="6" marL="0" algn="r">
              <a:spcBef>
                <a:spcPts val="0"/>
              </a:spcBef>
              <a:spcAft>
                <a:spcPts val="0"/>
              </a:spcAft>
              <a:buClr>
                <a:schemeClr val="lt1"/>
              </a:buClr>
              <a:buSzPts val="700"/>
              <a:buFont typeface="Twentieth Century"/>
              <a:buNone/>
              <a:defRPr/>
            </a:lvl7pPr>
            <a:lvl8pPr indent="0" lvl="7" marL="0" algn="r">
              <a:spcBef>
                <a:spcPts val="0"/>
              </a:spcBef>
              <a:spcAft>
                <a:spcPts val="0"/>
              </a:spcAft>
              <a:buClr>
                <a:schemeClr val="lt1"/>
              </a:buClr>
              <a:buSzPts val="700"/>
              <a:buFont typeface="Twentieth Century"/>
              <a:buNone/>
              <a:defRPr/>
            </a:lvl8pPr>
            <a:lvl9pPr indent="0" lvl="8" marL="0" algn="r">
              <a:spcBef>
                <a:spcPts val="0"/>
              </a:spcBef>
              <a:spcAft>
                <a:spcPts val="0"/>
              </a:spcAft>
              <a:buClr>
                <a:schemeClr val="lt1"/>
              </a:buClr>
              <a:buSzPts val="700"/>
              <a:buFont typeface="Twentieth Century"/>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69" name="Shape 169"/>
        <p:cNvGrpSpPr/>
        <p:nvPr/>
      </p:nvGrpSpPr>
      <p:grpSpPr>
        <a:xfrm>
          <a:off x="0" y="0"/>
          <a:ext cx="0" cy="0"/>
          <a:chOff x="0" y="0"/>
          <a:chExt cx="0" cy="0"/>
        </a:xfrm>
      </p:grpSpPr>
      <p:sp>
        <p:nvSpPr>
          <p:cNvPr id="170" name="Google Shape;170;p22"/>
          <p:cNvSpPr txBox="1"/>
          <p:nvPr>
            <p:ph type="title"/>
          </p:nvPr>
        </p:nvSpPr>
        <p:spPr>
          <a:xfrm>
            <a:off x="856058" y="3228499"/>
            <a:ext cx="7434266" cy="61451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Twentieth Century"/>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 name="Google Shape;171;p22"/>
          <p:cNvSpPr/>
          <p:nvPr>
            <p:ph idx="2" type="pic"/>
          </p:nvPr>
        </p:nvSpPr>
        <p:spPr>
          <a:xfrm>
            <a:off x="856058" y="454819"/>
            <a:ext cx="7434266" cy="2474834"/>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72" name="Google Shape;172;p22"/>
          <p:cNvSpPr txBox="1"/>
          <p:nvPr>
            <p:ph idx="1" type="body"/>
          </p:nvPr>
        </p:nvSpPr>
        <p:spPr>
          <a:xfrm>
            <a:off x="856024" y="3843015"/>
            <a:ext cx="7433144" cy="51185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750"/>
              </a:spcBef>
              <a:spcAft>
                <a:spcPts val="0"/>
              </a:spcAft>
              <a:buClr>
                <a:schemeClr val="lt1"/>
              </a:buClr>
              <a:buSzPts val="1500"/>
              <a:buNone/>
              <a:defRPr sz="1200"/>
            </a:lvl1pPr>
            <a:lvl2pPr indent="-228600" lvl="1" marL="914400" algn="l">
              <a:lnSpc>
                <a:spcPct val="120000"/>
              </a:lnSpc>
              <a:spcBef>
                <a:spcPts val="375"/>
              </a:spcBef>
              <a:spcAft>
                <a:spcPts val="0"/>
              </a:spcAft>
              <a:buClr>
                <a:schemeClr val="lt1"/>
              </a:buClr>
              <a:buSzPts val="1313"/>
              <a:buNone/>
              <a:defRPr sz="1050"/>
            </a:lvl2pPr>
            <a:lvl3pPr indent="-228600" lvl="2" marL="1371600" algn="l">
              <a:lnSpc>
                <a:spcPct val="120000"/>
              </a:lnSpc>
              <a:spcBef>
                <a:spcPts val="375"/>
              </a:spcBef>
              <a:spcAft>
                <a:spcPts val="0"/>
              </a:spcAft>
              <a:buClr>
                <a:schemeClr val="lt1"/>
              </a:buClr>
              <a:buSzPts val="1125"/>
              <a:buNone/>
              <a:defRPr sz="900"/>
            </a:lvl3pPr>
            <a:lvl4pPr indent="-228600" lvl="3" marL="1828800" algn="l">
              <a:lnSpc>
                <a:spcPct val="120000"/>
              </a:lnSpc>
              <a:spcBef>
                <a:spcPts val="375"/>
              </a:spcBef>
              <a:spcAft>
                <a:spcPts val="0"/>
              </a:spcAft>
              <a:buClr>
                <a:schemeClr val="lt1"/>
              </a:buClr>
              <a:buSzPts val="938"/>
              <a:buNone/>
              <a:defRPr sz="750"/>
            </a:lvl4pPr>
            <a:lvl5pPr indent="-228600" lvl="4" marL="2286000" algn="l">
              <a:lnSpc>
                <a:spcPct val="120000"/>
              </a:lnSpc>
              <a:spcBef>
                <a:spcPts val="375"/>
              </a:spcBef>
              <a:spcAft>
                <a:spcPts val="0"/>
              </a:spcAft>
              <a:buClr>
                <a:schemeClr val="lt1"/>
              </a:buClr>
              <a:buSzPts val="938"/>
              <a:buNone/>
              <a:defRPr sz="750"/>
            </a:lvl5pPr>
            <a:lvl6pPr indent="-228600" lvl="5" marL="2743200" algn="l">
              <a:lnSpc>
                <a:spcPct val="120000"/>
              </a:lnSpc>
              <a:spcBef>
                <a:spcPts val="375"/>
              </a:spcBef>
              <a:spcAft>
                <a:spcPts val="0"/>
              </a:spcAft>
              <a:buClr>
                <a:schemeClr val="lt1"/>
              </a:buClr>
              <a:buSzPts val="938"/>
              <a:buNone/>
              <a:defRPr sz="750"/>
            </a:lvl6pPr>
            <a:lvl7pPr indent="-228600" lvl="6" marL="3200400" algn="l">
              <a:lnSpc>
                <a:spcPct val="120000"/>
              </a:lnSpc>
              <a:spcBef>
                <a:spcPts val="375"/>
              </a:spcBef>
              <a:spcAft>
                <a:spcPts val="0"/>
              </a:spcAft>
              <a:buClr>
                <a:schemeClr val="lt1"/>
              </a:buClr>
              <a:buSzPts val="938"/>
              <a:buNone/>
              <a:defRPr sz="750"/>
            </a:lvl7pPr>
            <a:lvl8pPr indent="-228600" lvl="7" marL="3657600" algn="l">
              <a:lnSpc>
                <a:spcPct val="120000"/>
              </a:lnSpc>
              <a:spcBef>
                <a:spcPts val="375"/>
              </a:spcBef>
              <a:spcAft>
                <a:spcPts val="0"/>
              </a:spcAft>
              <a:buClr>
                <a:schemeClr val="lt1"/>
              </a:buClr>
              <a:buSzPts val="938"/>
              <a:buNone/>
              <a:defRPr sz="750"/>
            </a:lvl8pPr>
            <a:lvl9pPr indent="-228600" lvl="8" marL="4114800" algn="l">
              <a:lnSpc>
                <a:spcPct val="120000"/>
              </a:lnSpc>
              <a:spcBef>
                <a:spcPts val="375"/>
              </a:spcBef>
              <a:spcAft>
                <a:spcPts val="0"/>
              </a:spcAft>
              <a:buClr>
                <a:schemeClr val="lt1"/>
              </a:buClr>
              <a:buSzPts val="938"/>
              <a:buNone/>
              <a:defRPr sz="750"/>
            </a:lvl9pPr>
          </a:lstStyle>
          <a:p/>
        </p:txBody>
      </p:sp>
      <p:sp>
        <p:nvSpPr>
          <p:cNvPr id="173" name="Google Shape;173;p22"/>
          <p:cNvSpPr txBox="1"/>
          <p:nvPr>
            <p:ph idx="10" type="dt"/>
          </p:nvPr>
        </p:nvSpPr>
        <p:spPr>
          <a:xfrm>
            <a:off x="5592691"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22"/>
          <p:cNvSpPr txBox="1"/>
          <p:nvPr>
            <p:ph idx="11" type="ftr"/>
          </p:nvPr>
        </p:nvSpPr>
        <p:spPr>
          <a:xfrm>
            <a:off x="856059" y="4412457"/>
            <a:ext cx="4679482"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22"/>
          <p:cNvSpPr txBox="1"/>
          <p:nvPr>
            <p:ph idx="12" type="sldNum"/>
          </p:nvPr>
        </p:nvSpPr>
        <p:spPr>
          <a:xfrm>
            <a:off x="7707241" y="4412456"/>
            <a:ext cx="578317"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Twentieth Century"/>
              <a:buNone/>
              <a:defRPr/>
            </a:lvl1pPr>
            <a:lvl2pPr indent="0" lvl="1" marL="0" algn="r">
              <a:spcBef>
                <a:spcPts val="0"/>
              </a:spcBef>
              <a:spcAft>
                <a:spcPts val="0"/>
              </a:spcAft>
              <a:buClr>
                <a:schemeClr val="lt1"/>
              </a:buClr>
              <a:buSzPts val="700"/>
              <a:buFont typeface="Twentieth Century"/>
              <a:buNone/>
              <a:defRPr/>
            </a:lvl2pPr>
            <a:lvl3pPr indent="0" lvl="2" marL="0" algn="r">
              <a:spcBef>
                <a:spcPts val="0"/>
              </a:spcBef>
              <a:spcAft>
                <a:spcPts val="0"/>
              </a:spcAft>
              <a:buClr>
                <a:schemeClr val="lt1"/>
              </a:buClr>
              <a:buSzPts val="700"/>
              <a:buFont typeface="Twentieth Century"/>
              <a:buNone/>
              <a:defRPr/>
            </a:lvl3pPr>
            <a:lvl4pPr indent="0" lvl="3" marL="0" algn="r">
              <a:spcBef>
                <a:spcPts val="0"/>
              </a:spcBef>
              <a:spcAft>
                <a:spcPts val="0"/>
              </a:spcAft>
              <a:buClr>
                <a:schemeClr val="lt1"/>
              </a:buClr>
              <a:buSzPts val="700"/>
              <a:buFont typeface="Twentieth Century"/>
              <a:buNone/>
              <a:defRPr/>
            </a:lvl4pPr>
            <a:lvl5pPr indent="0" lvl="4" marL="0" algn="r">
              <a:spcBef>
                <a:spcPts val="0"/>
              </a:spcBef>
              <a:spcAft>
                <a:spcPts val="0"/>
              </a:spcAft>
              <a:buClr>
                <a:schemeClr val="lt1"/>
              </a:buClr>
              <a:buSzPts val="700"/>
              <a:buFont typeface="Twentieth Century"/>
              <a:buNone/>
              <a:defRPr/>
            </a:lvl5pPr>
            <a:lvl6pPr indent="0" lvl="5" marL="0" algn="r">
              <a:spcBef>
                <a:spcPts val="0"/>
              </a:spcBef>
              <a:spcAft>
                <a:spcPts val="0"/>
              </a:spcAft>
              <a:buClr>
                <a:schemeClr val="lt1"/>
              </a:buClr>
              <a:buSzPts val="700"/>
              <a:buFont typeface="Twentieth Century"/>
              <a:buNone/>
              <a:defRPr/>
            </a:lvl6pPr>
            <a:lvl7pPr indent="0" lvl="6" marL="0" algn="r">
              <a:spcBef>
                <a:spcPts val="0"/>
              </a:spcBef>
              <a:spcAft>
                <a:spcPts val="0"/>
              </a:spcAft>
              <a:buClr>
                <a:schemeClr val="lt1"/>
              </a:buClr>
              <a:buSzPts val="700"/>
              <a:buFont typeface="Twentieth Century"/>
              <a:buNone/>
              <a:defRPr/>
            </a:lvl7pPr>
            <a:lvl8pPr indent="0" lvl="7" marL="0" algn="r">
              <a:spcBef>
                <a:spcPts val="0"/>
              </a:spcBef>
              <a:spcAft>
                <a:spcPts val="0"/>
              </a:spcAft>
              <a:buClr>
                <a:schemeClr val="lt1"/>
              </a:buClr>
              <a:buSzPts val="700"/>
              <a:buFont typeface="Twentieth Century"/>
              <a:buNone/>
              <a:defRPr/>
            </a:lvl8pPr>
            <a:lvl9pPr indent="0" lvl="8" marL="0" algn="r">
              <a:spcBef>
                <a:spcPts val="0"/>
              </a:spcBef>
              <a:spcAft>
                <a:spcPts val="0"/>
              </a:spcAft>
              <a:buClr>
                <a:schemeClr val="lt1"/>
              </a:buClr>
              <a:buSzPts val="700"/>
              <a:buFont typeface="Twentieth Century"/>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76" name="Shape 176"/>
        <p:cNvGrpSpPr/>
        <p:nvPr/>
      </p:nvGrpSpPr>
      <p:grpSpPr>
        <a:xfrm>
          <a:off x="0" y="0"/>
          <a:ext cx="0" cy="0"/>
          <a:chOff x="0" y="0"/>
          <a:chExt cx="0" cy="0"/>
        </a:xfrm>
      </p:grpSpPr>
      <p:sp>
        <p:nvSpPr>
          <p:cNvPr id="177" name="Google Shape;177;p23"/>
          <p:cNvSpPr txBox="1"/>
          <p:nvPr>
            <p:ph type="title"/>
          </p:nvPr>
        </p:nvSpPr>
        <p:spPr>
          <a:xfrm>
            <a:off x="856093" y="457200"/>
            <a:ext cx="7429466" cy="25717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2700"/>
              <a:buFont typeface="Twentieth Century"/>
              <a:buNone/>
              <a:defRPr sz="27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23"/>
          <p:cNvSpPr txBox="1"/>
          <p:nvPr>
            <p:ph idx="1" type="body"/>
          </p:nvPr>
        </p:nvSpPr>
        <p:spPr>
          <a:xfrm>
            <a:off x="856058" y="3314700"/>
            <a:ext cx="7428344" cy="1028699"/>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750"/>
              </a:spcBef>
              <a:spcAft>
                <a:spcPts val="0"/>
              </a:spcAft>
              <a:buClr>
                <a:schemeClr val="lt1"/>
              </a:buClr>
              <a:buSzPts val="1688"/>
              <a:buNone/>
              <a:defRPr sz="1350"/>
            </a:lvl1pPr>
            <a:lvl2pPr indent="-228600" lvl="1" marL="914400" algn="l">
              <a:lnSpc>
                <a:spcPct val="120000"/>
              </a:lnSpc>
              <a:spcBef>
                <a:spcPts val="375"/>
              </a:spcBef>
              <a:spcAft>
                <a:spcPts val="0"/>
              </a:spcAft>
              <a:buClr>
                <a:schemeClr val="lt1"/>
              </a:buClr>
              <a:buSzPts val="1313"/>
              <a:buNone/>
              <a:defRPr sz="1050"/>
            </a:lvl2pPr>
            <a:lvl3pPr indent="-228600" lvl="2" marL="1371600" algn="l">
              <a:lnSpc>
                <a:spcPct val="120000"/>
              </a:lnSpc>
              <a:spcBef>
                <a:spcPts val="375"/>
              </a:spcBef>
              <a:spcAft>
                <a:spcPts val="0"/>
              </a:spcAft>
              <a:buClr>
                <a:schemeClr val="lt1"/>
              </a:buClr>
              <a:buSzPts val="1125"/>
              <a:buNone/>
              <a:defRPr sz="900"/>
            </a:lvl3pPr>
            <a:lvl4pPr indent="-228600" lvl="3" marL="1828800" algn="l">
              <a:lnSpc>
                <a:spcPct val="120000"/>
              </a:lnSpc>
              <a:spcBef>
                <a:spcPts val="375"/>
              </a:spcBef>
              <a:spcAft>
                <a:spcPts val="0"/>
              </a:spcAft>
              <a:buClr>
                <a:schemeClr val="lt1"/>
              </a:buClr>
              <a:buSzPts val="938"/>
              <a:buNone/>
              <a:defRPr sz="750"/>
            </a:lvl4pPr>
            <a:lvl5pPr indent="-228600" lvl="4" marL="2286000" algn="l">
              <a:lnSpc>
                <a:spcPct val="120000"/>
              </a:lnSpc>
              <a:spcBef>
                <a:spcPts val="375"/>
              </a:spcBef>
              <a:spcAft>
                <a:spcPts val="0"/>
              </a:spcAft>
              <a:buClr>
                <a:schemeClr val="lt1"/>
              </a:buClr>
              <a:buSzPts val="938"/>
              <a:buNone/>
              <a:defRPr sz="750"/>
            </a:lvl5pPr>
            <a:lvl6pPr indent="-228600" lvl="5" marL="2743200" algn="l">
              <a:lnSpc>
                <a:spcPct val="120000"/>
              </a:lnSpc>
              <a:spcBef>
                <a:spcPts val="375"/>
              </a:spcBef>
              <a:spcAft>
                <a:spcPts val="0"/>
              </a:spcAft>
              <a:buClr>
                <a:schemeClr val="lt1"/>
              </a:buClr>
              <a:buSzPts val="938"/>
              <a:buNone/>
              <a:defRPr sz="750"/>
            </a:lvl6pPr>
            <a:lvl7pPr indent="-228600" lvl="6" marL="3200400" algn="l">
              <a:lnSpc>
                <a:spcPct val="120000"/>
              </a:lnSpc>
              <a:spcBef>
                <a:spcPts val="375"/>
              </a:spcBef>
              <a:spcAft>
                <a:spcPts val="0"/>
              </a:spcAft>
              <a:buClr>
                <a:schemeClr val="lt1"/>
              </a:buClr>
              <a:buSzPts val="938"/>
              <a:buNone/>
              <a:defRPr sz="750"/>
            </a:lvl7pPr>
            <a:lvl8pPr indent="-228600" lvl="7" marL="3657600" algn="l">
              <a:lnSpc>
                <a:spcPct val="120000"/>
              </a:lnSpc>
              <a:spcBef>
                <a:spcPts val="375"/>
              </a:spcBef>
              <a:spcAft>
                <a:spcPts val="0"/>
              </a:spcAft>
              <a:buClr>
                <a:schemeClr val="lt1"/>
              </a:buClr>
              <a:buSzPts val="938"/>
              <a:buNone/>
              <a:defRPr sz="750"/>
            </a:lvl8pPr>
            <a:lvl9pPr indent="-228600" lvl="8" marL="4114800" algn="l">
              <a:lnSpc>
                <a:spcPct val="120000"/>
              </a:lnSpc>
              <a:spcBef>
                <a:spcPts val="375"/>
              </a:spcBef>
              <a:spcAft>
                <a:spcPts val="0"/>
              </a:spcAft>
              <a:buClr>
                <a:schemeClr val="lt1"/>
              </a:buClr>
              <a:buSzPts val="938"/>
              <a:buNone/>
              <a:defRPr sz="750"/>
            </a:lvl9pPr>
          </a:lstStyle>
          <a:p/>
        </p:txBody>
      </p:sp>
      <p:sp>
        <p:nvSpPr>
          <p:cNvPr id="179" name="Google Shape;179;p23"/>
          <p:cNvSpPr txBox="1"/>
          <p:nvPr>
            <p:ph idx="10" type="dt"/>
          </p:nvPr>
        </p:nvSpPr>
        <p:spPr>
          <a:xfrm>
            <a:off x="5592691"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23"/>
          <p:cNvSpPr txBox="1"/>
          <p:nvPr>
            <p:ph idx="11" type="ftr"/>
          </p:nvPr>
        </p:nvSpPr>
        <p:spPr>
          <a:xfrm>
            <a:off x="856059" y="4412457"/>
            <a:ext cx="4679482"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23"/>
          <p:cNvSpPr txBox="1"/>
          <p:nvPr>
            <p:ph idx="12" type="sldNum"/>
          </p:nvPr>
        </p:nvSpPr>
        <p:spPr>
          <a:xfrm>
            <a:off x="7707241" y="4412456"/>
            <a:ext cx="578317"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Twentieth Century"/>
              <a:buNone/>
              <a:defRPr/>
            </a:lvl1pPr>
            <a:lvl2pPr indent="0" lvl="1" marL="0" algn="r">
              <a:spcBef>
                <a:spcPts val="0"/>
              </a:spcBef>
              <a:spcAft>
                <a:spcPts val="0"/>
              </a:spcAft>
              <a:buClr>
                <a:schemeClr val="lt1"/>
              </a:buClr>
              <a:buSzPts val="700"/>
              <a:buFont typeface="Twentieth Century"/>
              <a:buNone/>
              <a:defRPr/>
            </a:lvl2pPr>
            <a:lvl3pPr indent="0" lvl="2" marL="0" algn="r">
              <a:spcBef>
                <a:spcPts val="0"/>
              </a:spcBef>
              <a:spcAft>
                <a:spcPts val="0"/>
              </a:spcAft>
              <a:buClr>
                <a:schemeClr val="lt1"/>
              </a:buClr>
              <a:buSzPts val="700"/>
              <a:buFont typeface="Twentieth Century"/>
              <a:buNone/>
              <a:defRPr/>
            </a:lvl3pPr>
            <a:lvl4pPr indent="0" lvl="3" marL="0" algn="r">
              <a:spcBef>
                <a:spcPts val="0"/>
              </a:spcBef>
              <a:spcAft>
                <a:spcPts val="0"/>
              </a:spcAft>
              <a:buClr>
                <a:schemeClr val="lt1"/>
              </a:buClr>
              <a:buSzPts val="700"/>
              <a:buFont typeface="Twentieth Century"/>
              <a:buNone/>
              <a:defRPr/>
            </a:lvl4pPr>
            <a:lvl5pPr indent="0" lvl="4" marL="0" algn="r">
              <a:spcBef>
                <a:spcPts val="0"/>
              </a:spcBef>
              <a:spcAft>
                <a:spcPts val="0"/>
              </a:spcAft>
              <a:buClr>
                <a:schemeClr val="lt1"/>
              </a:buClr>
              <a:buSzPts val="700"/>
              <a:buFont typeface="Twentieth Century"/>
              <a:buNone/>
              <a:defRPr/>
            </a:lvl5pPr>
            <a:lvl6pPr indent="0" lvl="5" marL="0" algn="r">
              <a:spcBef>
                <a:spcPts val="0"/>
              </a:spcBef>
              <a:spcAft>
                <a:spcPts val="0"/>
              </a:spcAft>
              <a:buClr>
                <a:schemeClr val="lt1"/>
              </a:buClr>
              <a:buSzPts val="700"/>
              <a:buFont typeface="Twentieth Century"/>
              <a:buNone/>
              <a:defRPr/>
            </a:lvl6pPr>
            <a:lvl7pPr indent="0" lvl="6" marL="0" algn="r">
              <a:spcBef>
                <a:spcPts val="0"/>
              </a:spcBef>
              <a:spcAft>
                <a:spcPts val="0"/>
              </a:spcAft>
              <a:buClr>
                <a:schemeClr val="lt1"/>
              </a:buClr>
              <a:buSzPts val="700"/>
              <a:buFont typeface="Twentieth Century"/>
              <a:buNone/>
              <a:defRPr/>
            </a:lvl7pPr>
            <a:lvl8pPr indent="0" lvl="7" marL="0" algn="r">
              <a:spcBef>
                <a:spcPts val="0"/>
              </a:spcBef>
              <a:spcAft>
                <a:spcPts val="0"/>
              </a:spcAft>
              <a:buClr>
                <a:schemeClr val="lt1"/>
              </a:buClr>
              <a:buSzPts val="700"/>
              <a:buFont typeface="Twentieth Century"/>
              <a:buNone/>
              <a:defRPr/>
            </a:lvl8pPr>
            <a:lvl9pPr indent="0" lvl="8" marL="0" algn="r">
              <a:spcBef>
                <a:spcPts val="0"/>
              </a:spcBef>
              <a:spcAft>
                <a:spcPts val="0"/>
              </a:spcAft>
              <a:buClr>
                <a:schemeClr val="lt1"/>
              </a:buClr>
              <a:buSzPts val="700"/>
              <a:buFont typeface="Twentieth Century"/>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82" name="Shape 182"/>
        <p:cNvGrpSpPr/>
        <p:nvPr/>
      </p:nvGrpSpPr>
      <p:grpSpPr>
        <a:xfrm>
          <a:off x="0" y="0"/>
          <a:ext cx="0" cy="0"/>
          <a:chOff x="0" y="0"/>
          <a:chExt cx="0" cy="0"/>
        </a:xfrm>
      </p:grpSpPr>
      <p:sp>
        <p:nvSpPr>
          <p:cNvPr id="183" name="Google Shape;183;p24"/>
          <p:cNvSpPr txBox="1"/>
          <p:nvPr>
            <p:ph type="title"/>
          </p:nvPr>
        </p:nvSpPr>
        <p:spPr>
          <a:xfrm>
            <a:off x="1084659" y="457200"/>
            <a:ext cx="6977064" cy="206132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2700"/>
              <a:buFont typeface="Twentieth Century"/>
              <a:buNone/>
              <a:defRPr sz="27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4" name="Google Shape;184;p24"/>
          <p:cNvSpPr txBox="1"/>
          <p:nvPr>
            <p:ph idx="1" type="body"/>
          </p:nvPr>
        </p:nvSpPr>
        <p:spPr>
          <a:xfrm>
            <a:off x="1290484" y="2524168"/>
            <a:ext cx="6564224" cy="41172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750"/>
              </a:spcBef>
              <a:spcAft>
                <a:spcPts val="0"/>
              </a:spcAft>
              <a:buClr>
                <a:schemeClr val="lt1"/>
              </a:buClr>
              <a:buSzPts val="1313"/>
              <a:buNone/>
              <a:defRPr sz="1050"/>
            </a:lvl1pPr>
            <a:lvl2pPr indent="-228600" lvl="1" marL="914400" algn="l">
              <a:lnSpc>
                <a:spcPct val="120000"/>
              </a:lnSpc>
              <a:spcBef>
                <a:spcPts val="375"/>
              </a:spcBef>
              <a:spcAft>
                <a:spcPts val="0"/>
              </a:spcAft>
              <a:buClr>
                <a:schemeClr val="lt1"/>
              </a:buClr>
              <a:buSzPts val="1313"/>
              <a:buNone/>
              <a:defRPr sz="1050"/>
            </a:lvl2pPr>
            <a:lvl3pPr indent="-228600" lvl="2" marL="1371600" algn="l">
              <a:lnSpc>
                <a:spcPct val="120000"/>
              </a:lnSpc>
              <a:spcBef>
                <a:spcPts val="375"/>
              </a:spcBef>
              <a:spcAft>
                <a:spcPts val="0"/>
              </a:spcAft>
              <a:buClr>
                <a:schemeClr val="lt1"/>
              </a:buClr>
              <a:buSzPts val="1125"/>
              <a:buNone/>
              <a:defRPr sz="900"/>
            </a:lvl3pPr>
            <a:lvl4pPr indent="-228600" lvl="3" marL="1828800" algn="l">
              <a:lnSpc>
                <a:spcPct val="120000"/>
              </a:lnSpc>
              <a:spcBef>
                <a:spcPts val="375"/>
              </a:spcBef>
              <a:spcAft>
                <a:spcPts val="0"/>
              </a:spcAft>
              <a:buClr>
                <a:schemeClr val="lt1"/>
              </a:buClr>
              <a:buSzPts val="938"/>
              <a:buNone/>
              <a:defRPr sz="750"/>
            </a:lvl4pPr>
            <a:lvl5pPr indent="-228600" lvl="4" marL="2286000" algn="l">
              <a:lnSpc>
                <a:spcPct val="120000"/>
              </a:lnSpc>
              <a:spcBef>
                <a:spcPts val="375"/>
              </a:spcBef>
              <a:spcAft>
                <a:spcPts val="0"/>
              </a:spcAft>
              <a:buClr>
                <a:schemeClr val="lt1"/>
              </a:buClr>
              <a:buSzPts val="938"/>
              <a:buNone/>
              <a:defRPr sz="750"/>
            </a:lvl5pPr>
            <a:lvl6pPr indent="-228600" lvl="5" marL="2743200" algn="l">
              <a:lnSpc>
                <a:spcPct val="120000"/>
              </a:lnSpc>
              <a:spcBef>
                <a:spcPts val="375"/>
              </a:spcBef>
              <a:spcAft>
                <a:spcPts val="0"/>
              </a:spcAft>
              <a:buClr>
                <a:schemeClr val="lt1"/>
              </a:buClr>
              <a:buSzPts val="938"/>
              <a:buNone/>
              <a:defRPr sz="750"/>
            </a:lvl6pPr>
            <a:lvl7pPr indent="-228600" lvl="6" marL="3200400" algn="l">
              <a:lnSpc>
                <a:spcPct val="120000"/>
              </a:lnSpc>
              <a:spcBef>
                <a:spcPts val="375"/>
              </a:spcBef>
              <a:spcAft>
                <a:spcPts val="0"/>
              </a:spcAft>
              <a:buClr>
                <a:schemeClr val="lt1"/>
              </a:buClr>
              <a:buSzPts val="938"/>
              <a:buNone/>
              <a:defRPr sz="750"/>
            </a:lvl7pPr>
            <a:lvl8pPr indent="-228600" lvl="7" marL="3657600" algn="l">
              <a:lnSpc>
                <a:spcPct val="120000"/>
              </a:lnSpc>
              <a:spcBef>
                <a:spcPts val="375"/>
              </a:spcBef>
              <a:spcAft>
                <a:spcPts val="0"/>
              </a:spcAft>
              <a:buClr>
                <a:schemeClr val="lt1"/>
              </a:buClr>
              <a:buSzPts val="938"/>
              <a:buNone/>
              <a:defRPr sz="750"/>
            </a:lvl8pPr>
            <a:lvl9pPr indent="-228600" lvl="8" marL="4114800" algn="l">
              <a:lnSpc>
                <a:spcPct val="120000"/>
              </a:lnSpc>
              <a:spcBef>
                <a:spcPts val="375"/>
              </a:spcBef>
              <a:spcAft>
                <a:spcPts val="0"/>
              </a:spcAft>
              <a:buClr>
                <a:schemeClr val="lt1"/>
              </a:buClr>
              <a:buSzPts val="938"/>
              <a:buNone/>
              <a:defRPr sz="750"/>
            </a:lvl9pPr>
          </a:lstStyle>
          <a:p/>
        </p:txBody>
      </p:sp>
      <p:sp>
        <p:nvSpPr>
          <p:cNvPr id="185" name="Google Shape;185;p24"/>
          <p:cNvSpPr txBox="1"/>
          <p:nvPr>
            <p:ph idx="2" type="body"/>
          </p:nvPr>
        </p:nvSpPr>
        <p:spPr>
          <a:xfrm>
            <a:off x="856058" y="3232439"/>
            <a:ext cx="7429502" cy="1117122"/>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750"/>
              </a:spcBef>
              <a:spcAft>
                <a:spcPts val="0"/>
              </a:spcAft>
              <a:buClr>
                <a:schemeClr val="lt1"/>
              </a:buClr>
              <a:buSzPts val="1688"/>
              <a:buNone/>
              <a:defRPr sz="1350"/>
            </a:lvl1pPr>
            <a:lvl2pPr indent="-228600" lvl="1" marL="914400" algn="l">
              <a:lnSpc>
                <a:spcPct val="120000"/>
              </a:lnSpc>
              <a:spcBef>
                <a:spcPts val="375"/>
              </a:spcBef>
              <a:spcAft>
                <a:spcPts val="0"/>
              </a:spcAft>
              <a:buClr>
                <a:schemeClr val="lt1"/>
              </a:buClr>
              <a:buSzPts val="1313"/>
              <a:buNone/>
              <a:defRPr sz="1050"/>
            </a:lvl2pPr>
            <a:lvl3pPr indent="-228600" lvl="2" marL="1371600" algn="l">
              <a:lnSpc>
                <a:spcPct val="120000"/>
              </a:lnSpc>
              <a:spcBef>
                <a:spcPts val="375"/>
              </a:spcBef>
              <a:spcAft>
                <a:spcPts val="0"/>
              </a:spcAft>
              <a:buClr>
                <a:schemeClr val="lt1"/>
              </a:buClr>
              <a:buSzPts val="1125"/>
              <a:buNone/>
              <a:defRPr sz="900"/>
            </a:lvl3pPr>
            <a:lvl4pPr indent="-228600" lvl="3" marL="1828800" algn="l">
              <a:lnSpc>
                <a:spcPct val="120000"/>
              </a:lnSpc>
              <a:spcBef>
                <a:spcPts val="375"/>
              </a:spcBef>
              <a:spcAft>
                <a:spcPts val="0"/>
              </a:spcAft>
              <a:buClr>
                <a:schemeClr val="lt1"/>
              </a:buClr>
              <a:buSzPts val="938"/>
              <a:buNone/>
              <a:defRPr sz="750"/>
            </a:lvl4pPr>
            <a:lvl5pPr indent="-228600" lvl="4" marL="2286000" algn="l">
              <a:lnSpc>
                <a:spcPct val="120000"/>
              </a:lnSpc>
              <a:spcBef>
                <a:spcPts val="375"/>
              </a:spcBef>
              <a:spcAft>
                <a:spcPts val="0"/>
              </a:spcAft>
              <a:buClr>
                <a:schemeClr val="lt1"/>
              </a:buClr>
              <a:buSzPts val="938"/>
              <a:buNone/>
              <a:defRPr sz="750"/>
            </a:lvl5pPr>
            <a:lvl6pPr indent="-228600" lvl="5" marL="2743200" algn="l">
              <a:lnSpc>
                <a:spcPct val="120000"/>
              </a:lnSpc>
              <a:spcBef>
                <a:spcPts val="375"/>
              </a:spcBef>
              <a:spcAft>
                <a:spcPts val="0"/>
              </a:spcAft>
              <a:buClr>
                <a:schemeClr val="lt1"/>
              </a:buClr>
              <a:buSzPts val="938"/>
              <a:buNone/>
              <a:defRPr sz="750"/>
            </a:lvl6pPr>
            <a:lvl7pPr indent="-228600" lvl="6" marL="3200400" algn="l">
              <a:lnSpc>
                <a:spcPct val="120000"/>
              </a:lnSpc>
              <a:spcBef>
                <a:spcPts val="375"/>
              </a:spcBef>
              <a:spcAft>
                <a:spcPts val="0"/>
              </a:spcAft>
              <a:buClr>
                <a:schemeClr val="lt1"/>
              </a:buClr>
              <a:buSzPts val="938"/>
              <a:buNone/>
              <a:defRPr sz="750"/>
            </a:lvl7pPr>
            <a:lvl8pPr indent="-228600" lvl="7" marL="3657600" algn="l">
              <a:lnSpc>
                <a:spcPct val="120000"/>
              </a:lnSpc>
              <a:spcBef>
                <a:spcPts val="375"/>
              </a:spcBef>
              <a:spcAft>
                <a:spcPts val="0"/>
              </a:spcAft>
              <a:buClr>
                <a:schemeClr val="lt1"/>
              </a:buClr>
              <a:buSzPts val="938"/>
              <a:buNone/>
              <a:defRPr sz="750"/>
            </a:lvl8pPr>
            <a:lvl9pPr indent="-228600" lvl="8" marL="4114800" algn="l">
              <a:lnSpc>
                <a:spcPct val="120000"/>
              </a:lnSpc>
              <a:spcBef>
                <a:spcPts val="375"/>
              </a:spcBef>
              <a:spcAft>
                <a:spcPts val="0"/>
              </a:spcAft>
              <a:buClr>
                <a:schemeClr val="lt1"/>
              </a:buClr>
              <a:buSzPts val="938"/>
              <a:buNone/>
              <a:defRPr sz="750"/>
            </a:lvl9pPr>
          </a:lstStyle>
          <a:p/>
        </p:txBody>
      </p:sp>
      <p:sp>
        <p:nvSpPr>
          <p:cNvPr id="186" name="Google Shape;186;p24"/>
          <p:cNvSpPr txBox="1"/>
          <p:nvPr>
            <p:ph idx="10" type="dt"/>
          </p:nvPr>
        </p:nvSpPr>
        <p:spPr>
          <a:xfrm>
            <a:off x="5592691"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24"/>
          <p:cNvSpPr txBox="1"/>
          <p:nvPr>
            <p:ph idx="11" type="ftr"/>
          </p:nvPr>
        </p:nvSpPr>
        <p:spPr>
          <a:xfrm>
            <a:off x="856059" y="4412457"/>
            <a:ext cx="4679482"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24"/>
          <p:cNvSpPr txBox="1"/>
          <p:nvPr>
            <p:ph idx="12" type="sldNum"/>
          </p:nvPr>
        </p:nvSpPr>
        <p:spPr>
          <a:xfrm>
            <a:off x="7707241" y="4412456"/>
            <a:ext cx="578317"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Twentieth Century"/>
              <a:buNone/>
              <a:defRPr/>
            </a:lvl1pPr>
            <a:lvl2pPr indent="0" lvl="1" marL="0" algn="r">
              <a:spcBef>
                <a:spcPts val="0"/>
              </a:spcBef>
              <a:spcAft>
                <a:spcPts val="0"/>
              </a:spcAft>
              <a:buClr>
                <a:schemeClr val="lt1"/>
              </a:buClr>
              <a:buSzPts val="700"/>
              <a:buFont typeface="Twentieth Century"/>
              <a:buNone/>
              <a:defRPr/>
            </a:lvl2pPr>
            <a:lvl3pPr indent="0" lvl="2" marL="0" algn="r">
              <a:spcBef>
                <a:spcPts val="0"/>
              </a:spcBef>
              <a:spcAft>
                <a:spcPts val="0"/>
              </a:spcAft>
              <a:buClr>
                <a:schemeClr val="lt1"/>
              </a:buClr>
              <a:buSzPts val="700"/>
              <a:buFont typeface="Twentieth Century"/>
              <a:buNone/>
              <a:defRPr/>
            </a:lvl3pPr>
            <a:lvl4pPr indent="0" lvl="3" marL="0" algn="r">
              <a:spcBef>
                <a:spcPts val="0"/>
              </a:spcBef>
              <a:spcAft>
                <a:spcPts val="0"/>
              </a:spcAft>
              <a:buClr>
                <a:schemeClr val="lt1"/>
              </a:buClr>
              <a:buSzPts val="700"/>
              <a:buFont typeface="Twentieth Century"/>
              <a:buNone/>
              <a:defRPr/>
            </a:lvl4pPr>
            <a:lvl5pPr indent="0" lvl="4" marL="0" algn="r">
              <a:spcBef>
                <a:spcPts val="0"/>
              </a:spcBef>
              <a:spcAft>
                <a:spcPts val="0"/>
              </a:spcAft>
              <a:buClr>
                <a:schemeClr val="lt1"/>
              </a:buClr>
              <a:buSzPts val="700"/>
              <a:buFont typeface="Twentieth Century"/>
              <a:buNone/>
              <a:defRPr/>
            </a:lvl5pPr>
            <a:lvl6pPr indent="0" lvl="5" marL="0" algn="r">
              <a:spcBef>
                <a:spcPts val="0"/>
              </a:spcBef>
              <a:spcAft>
                <a:spcPts val="0"/>
              </a:spcAft>
              <a:buClr>
                <a:schemeClr val="lt1"/>
              </a:buClr>
              <a:buSzPts val="700"/>
              <a:buFont typeface="Twentieth Century"/>
              <a:buNone/>
              <a:defRPr/>
            </a:lvl6pPr>
            <a:lvl7pPr indent="0" lvl="6" marL="0" algn="r">
              <a:spcBef>
                <a:spcPts val="0"/>
              </a:spcBef>
              <a:spcAft>
                <a:spcPts val="0"/>
              </a:spcAft>
              <a:buClr>
                <a:schemeClr val="lt1"/>
              </a:buClr>
              <a:buSzPts val="700"/>
              <a:buFont typeface="Twentieth Century"/>
              <a:buNone/>
              <a:defRPr/>
            </a:lvl7pPr>
            <a:lvl8pPr indent="0" lvl="7" marL="0" algn="r">
              <a:spcBef>
                <a:spcPts val="0"/>
              </a:spcBef>
              <a:spcAft>
                <a:spcPts val="0"/>
              </a:spcAft>
              <a:buClr>
                <a:schemeClr val="lt1"/>
              </a:buClr>
              <a:buSzPts val="700"/>
              <a:buFont typeface="Twentieth Century"/>
              <a:buNone/>
              <a:defRPr/>
            </a:lvl8pPr>
            <a:lvl9pPr indent="0" lvl="8" marL="0" algn="r">
              <a:spcBef>
                <a:spcPts val="0"/>
              </a:spcBef>
              <a:spcAft>
                <a:spcPts val="0"/>
              </a:spcAft>
              <a:buClr>
                <a:schemeClr val="lt1"/>
              </a:buClr>
              <a:buSzPts val="700"/>
              <a:buFont typeface="Twentieth Century"/>
              <a:buNone/>
              <a:defRPr/>
            </a:lvl9pPr>
          </a:lstStyle>
          <a:p>
            <a:pPr indent="0" lvl="0" marL="0" rtl="0" algn="r">
              <a:spcBef>
                <a:spcPts val="0"/>
              </a:spcBef>
              <a:spcAft>
                <a:spcPts val="0"/>
              </a:spcAft>
              <a:buNone/>
            </a:pPr>
            <a:fld id="{00000000-1234-1234-1234-123412341234}" type="slidenum">
              <a:rPr lang="en-US"/>
              <a:t>‹#›</a:t>
            </a:fld>
            <a:endParaRPr/>
          </a:p>
        </p:txBody>
      </p:sp>
      <p:sp>
        <p:nvSpPr>
          <p:cNvPr id="189" name="Google Shape;189;p24"/>
          <p:cNvSpPr txBox="1"/>
          <p:nvPr/>
        </p:nvSpPr>
        <p:spPr>
          <a:xfrm>
            <a:off x="677634" y="549295"/>
            <a:ext cx="457200" cy="438582"/>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lt1"/>
              </a:buClr>
              <a:buSzPts val="6000"/>
              <a:buFont typeface="Twentieth Century"/>
              <a:buNone/>
            </a:pPr>
            <a:r>
              <a:rPr b="0" i="0" lang="en-US" sz="6000" u="none" cap="none" strike="noStrike">
                <a:solidFill>
                  <a:schemeClr val="lt1"/>
                </a:solidFill>
                <a:latin typeface="Twentieth Century"/>
                <a:ea typeface="Twentieth Century"/>
                <a:cs typeface="Twentieth Century"/>
                <a:sym typeface="Twentieth Century"/>
              </a:rPr>
              <a:t>“</a:t>
            </a:r>
            <a:endParaRPr/>
          </a:p>
        </p:txBody>
      </p:sp>
      <p:sp>
        <p:nvSpPr>
          <p:cNvPr id="190" name="Google Shape;190;p24"/>
          <p:cNvSpPr txBox="1"/>
          <p:nvPr/>
        </p:nvSpPr>
        <p:spPr>
          <a:xfrm>
            <a:off x="7903028" y="2073729"/>
            <a:ext cx="457200" cy="438582"/>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lt1"/>
              </a:buClr>
              <a:buSzPts val="6000"/>
              <a:buFont typeface="Twentieth Century"/>
              <a:buNone/>
            </a:pPr>
            <a:r>
              <a:rPr b="0" i="0" lang="en-US" sz="6000" u="none" cap="none" strike="noStrik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91" name="Shape 191"/>
        <p:cNvGrpSpPr/>
        <p:nvPr/>
      </p:nvGrpSpPr>
      <p:grpSpPr>
        <a:xfrm>
          <a:off x="0" y="0"/>
          <a:ext cx="0" cy="0"/>
          <a:chOff x="0" y="0"/>
          <a:chExt cx="0" cy="0"/>
        </a:xfrm>
      </p:grpSpPr>
      <p:sp>
        <p:nvSpPr>
          <p:cNvPr id="192" name="Google Shape;192;p25"/>
          <p:cNvSpPr txBox="1"/>
          <p:nvPr>
            <p:ph type="title"/>
          </p:nvPr>
        </p:nvSpPr>
        <p:spPr>
          <a:xfrm>
            <a:off x="856058" y="1600531"/>
            <a:ext cx="7429501" cy="188387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700"/>
              <a:buFont typeface="Twentieth Century"/>
              <a:buNone/>
              <a:defRPr sz="27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3" name="Google Shape;193;p25"/>
          <p:cNvSpPr txBox="1"/>
          <p:nvPr>
            <p:ph idx="1" type="body"/>
          </p:nvPr>
        </p:nvSpPr>
        <p:spPr>
          <a:xfrm>
            <a:off x="856023" y="3493241"/>
            <a:ext cx="7428379" cy="85548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750"/>
              </a:spcBef>
              <a:spcAft>
                <a:spcPts val="0"/>
              </a:spcAft>
              <a:buClr>
                <a:schemeClr val="lt1"/>
              </a:buClr>
              <a:buSzPts val="1688"/>
              <a:buNone/>
              <a:defRPr sz="1350"/>
            </a:lvl1pPr>
            <a:lvl2pPr indent="-228600" lvl="1" marL="914400" algn="l">
              <a:lnSpc>
                <a:spcPct val="120000"/>
              </a:lnSpc>
              <a:spcBef>
                <a:spcPts val="375"/>
              </a:spcBef>
              <a:spcAft>
                <a:spcPts val="0"/>
              </a:spcAft>
              <a:buClr>
                <a:schemeClr val="lt1"/>
              </a:buClr>
              <a:buSzPts val="1313"/>
              <a:buNone/>
              <a:defRPr sz="1050"/>
            </a:lvl2pPr>
            <a:lvl3pPr indent="-228600" lvl="2" marL="1371600" algn="l">
              <a:lnSpc>
                <a:spcPct val="120000"/>
              </a:lnSpc>
              <a:spcBef>
                <a:spcPts val="375"/>
              </a:spcBef>
              <a:spcAft>
                <a:spcPts val="0"/>
              </a:spcAft>
              <a:buClr>
                <a:schemeClr val="lt1"/>
              </a:buClr>
              <a:buSzPts val="1125"/>
              <a:buNone/>
              <a:defRPr sz="900"/>
            </a:lvl3pPr>
            <a:lvl4pPr indent="-228600" lvl="3" marL="1828800" algn="l">
              <a:lnSpc>
                <a:spcPct val="120000"/>
              </a:lnSpc>
              <a:spcBef>
                <a:spcPts val="375"/>
              </a:spcBef>
              <a:spcAft>
                <a:spcPts val="0"/>
              </a:spcAft>
              <a:buClr>
                <a:schemeClr val="lt1"/>
              </a:buClr>
              <a:buSzPts val="938"/>
              <a:buNone/>
              <a:defRPr sz="750"/>
            </a:lvl4pPr>
            <a:lvl5pPr indent="-228600" lvl="4" marL="2286000" algn="l">
              <a:lnSpc>
                <a:spcPct val="120000"/>
              </a:lnSpc>
              <a:spcBef>
                <a:spcPts val="375"/>
              </a:spcBef>
              <a:spcAft>
                <a:spcPts val="0"/>
              </a:spcAft>
              <a:buClr>
                <a:schemeClr val="lt1"/>
              </a:buClr>
              <a:buSzPts val="938"/>
              <a:buNone/>
              <a:defRPr sz="750"/>
            </a:lvl5pPr>
            <a:lvl6pPr indent="-228600" lvl="5" marL="2743200" algn="l">
              <a:lnSpc>
                <a:spcPct val="120000"/>
              </a:lnSpc>
              <a:spcBef>
                <a:spcPts val="375"/>
              </a:spcBef>
              <a:spcAft>
                <a:spcPts val="0"/>
              </a:spcAft>
              <a:buClr>
                <a:schemeClr val="lt1"/>
              </a:buClr>
              <a:buSzPts val="938"/>
              <a:buNone/>
              <a:defRPr sz="750"/>
            </a:lvl6pPr>
            <a:lvl7pPr indent="-228600" lvl="6" marL="3200400" algn="l">
              <a:lnSpc>
                <a:spcPct val="120000"/>
              </a:lnSpc>
              <a:spcBef>
                <a:spcPts val="375"/>
              </a:spcBef>
              <a:spcAft>
                <a:spcPts val="0"/>
              </a:spcAft>
              <a:buClr>
                <a:schemeClr val="lt1"/>
              </a:buClr>
              <a:buSzPts val="938"/>
              <a:buNone/>
              <a:defRPr sz="750"/>
            </a:lvl7pPr>
            <a:lvl8pPr indent="-228600" lvl="7" marL="3657600" algn="l">
              <a:lnSpc>
                <a:spcPct val="120000"/>
              </a:lnSpc>
              <a:spcBef>
                <a:spcPts val="375"/>
              </a:spcBef>
              <a:spcAft>
                <a:spcPts val="0"/>
              </a:spcAft>
              <a:buClr>
                <a:schemeClr val="lt1"/>
              </a:buClr>
              <a:buSzPts val="938"/>
              <a:buNone/>
              <a:defRPr sz="750"/>
            </a:lvl8pPr>
            <a:lvl9pPr indent="-228600" lvl="8" marL="4114800" algn="l">
              <a:lnSpc>
                <a:spcPct val="120000"/>
              </a:lnSpc>
              <a:spcBef>
                <a:spcPts val="375"/>
              </a:spcBef>
              <a:spcAft>
                <a:spcPts val="0"/>
              </a:spcAft>
              <a:buClr>
                <a:schemeClr val="lt1"/>
              </a:buClr>
              <a:buSzPts val="938"/>
              <a:buNone/>
              <a:defRPr sz="750"/>
            </a:lvl9pPr>
          </a:lstStyle>
          <a:p/>
        </p:txBody>
      </p:sp>
      <p:sp>
        <p:nvSpPr>
          <p:cNvPr id="194" name="Google Shape;194;p25"/>
          <p:cNvSpPr txBox="1"/>
          <p:nvPr>
            <p:ph idx="10" type="dt"/>
          </p:nvPr>
        </p:nvSpPr>
        <p:spPr>
          <a:xfrm>
            <a:off x="5592691"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25"/>
          <p:cNvSpPr txBox="1"/>
          <p:nvPr>
            <p:ph idx="11" type="ftr"/>
          </p:nvPr>
        </p:nvSpPr>
        <p:spPr>
          <a:xfrm>
            <a:off x="856059" y="4412457"/>
            <a:ext cx="4679482"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25"/>
          <p:cNvSpPr txBox="1"/>
          <p:nvPr>
            <p:ph idx="12" type="sldNum"/>
          </p:nvPr>
        </p:nvSpPr>
        <p:spPr>
          <a:xfrm>
            <a:off x="7707241" y="4412456"/>
            <a:ext cx="578317"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Twentieth Century"/>
              <a:buNone/>
              <a:defRPr/>
            </a:lvl1pPr>
            <a:lvl2pPr indent="0" lvl="1" marL="0" algn="r">
              <a:spcBef>
                <a:spcPts val="0"/>
              </a:spcBef>
              <a:spcAft>
                <a:spcPts val="0"/>
              </a:spcAft>
              <a:buClr>
                <a:schemeClr val="lt1"/>
              </a:buClr>
              <a:buSzPts val="700"/>
              <a:buFont typeface="Twentieth Century"/>
              <a:buNone/>
              <a:defRPr/>
            </a:lvl2pPr>
            <a:lvl3pPr indent="0" lvl="2" marL="0" algn="r">
              <a:spcBef>
                <a:spcPts val="0"/>
              </a:spcBef>
              <a:spcAft>
                <a:spcPts val="0"/>
              </a:spcAft>
              <a:buClr>
                <a:schemeClr val="lt1"/>
              </a:buClr>
              <a:buSzPts val="700"/>
              <a:buFont typeface="Twentieth Century"/>
              <a:buNone/>
              <a:defRPr/>
            </a:lvl3pPr>
            <a:lvl4pPr indent="0" lvl="3" marL="0" algn="r">
              <a:spcBef>
                <a:spcPts val="0"/>
              </a:spcBef>
              <a:spcAft>
                <a:spcPts val="0"/>
              </a:spcAft>
              <a:buClr>
                <a:schemeClr val="lt1"/>
              </a:buClr>
              <a:buSzPts val="700"/>
              <a:buFont typeface="Twentieth Century"/>
              <a:buNone/>
              <a:defRPr/>
            </a:lvl4pPr>
            <a:lvl5pPr indent="0" lvl="4" marL="0" algn="r">
              <a:spcBef>
                <a:spcPts val="0"/>
              </a:spcBef>
              <a:spcAft>
                <a:spcPts val="0"/>
              </a:spcAft>
              <a:buClr>
                <a:schemeClr val="lt1"/>
              </a:buClr>
              <a:buSzPts val="700"/>
              <a:buFont typeface="Twentieth Century"/>
              <a:buNone/>
              <a:defRPr/>
            </a:lvl5pPr>
            <a:lvl6pPr indent="0" lvl="5" marL="0" algn="r">
              <a:spcBef>
                <a:spcPts val="0"/>
              </a:spcBef>
              <a:spcAft>
                <a:spcPts val="0"/>
              </a:spcAft>
              <a:buClr>
                <a:schemeClr val="lt1"/>
              </a:buClr>
              <a:buSzPts val="700"/>
              <a:buFont typeface="Twentieth Century"/>
              <a:buNone/>
              <a:defRPr/>
            </a:lvl6pPr>
            <a:lvl7pPr indent="0" lvl="6" marL="0" algn="r">
              <a:spcBef>
                <a:spcPts val="0"/>
              </a:spcBef>
              <a:spcAft>
                <a:spcPts val="0"/>
              </a:spcAft>
              <a:buClr>
                <a:schemeClr val="lt1"/>
              </a:buClr>
              <a:buSzPts val="700"/>
              <a:buFont typeface="Twentieth Century"/>
              <a:buNone/>
              <a:defRPr/>
            </a:lvl7pPr>
            <a:lvl8pPr indent="0" lvl="7" marL="0" algn="r">
              <a:spcBef>
                <a:spcPts val="0"/>
              </a:spcBef>
              <a:spcAft>
                <a:spcPts val="0"/>
              </a:spcAft>
              <a:buClr>
                <a:schemeClr val="lt1"/>
              </a:buClr>
              <a:buSzPts val="700"/>
              <a:buFont typeface="Twentieth Century"/>
              <a:buNone/>
              <a:defRPr/>
            </a:lvl8pPr>
            <a:lvl9pPr indent="0" lvl="8" marL="0" algn="r">
              <a:spcBef>
                <a:spcPts val="0"/>
              </a:spcBef>
              <a:spcAft>
                <a:spcPts val="0"/>
              </a:spcAft>
              <a:buClr>
                <a:schemeClr val="lt1"/>
              </a:buClr>
              <a:buSzPts val="700"/>
              <a:buFont typeface="Twentieth Century"/>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7" name="Shape 197"/>
        <p:cNvGrpSpPr/>
        <p:nvPr/>
      </p:nvGrpSpPr>
      <p:grpSpPr>
        <a:xfrm>
          <a:off x="0" y="0"/>
          <a:ext cx="0" cy="0"/>
          <a:chOff x="0" y="0"/>
          <a:chExt cx="0" cy="0"/>
        </a:xfrm>
      </p:grpSpPr>
      <p:sp>
        <p:nvSpPr>
          <p:cNvPr id="198" name="Google Shape;198;p26"/>
          <p:cNvSpPr txBox="1"/>
          <p:nvPr>
            <p:ph type="title"/>
          </p:nvPr>
        </p:nvSpPr>
        <p:spPr>
          <a:xfrm>
            <a:off x="856060" y="457200"/>
            <a:ext cx="7429499" cy="14287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26"/>
          <p:cNvSpPr txBox="1"/>
          <p:nvPr>
            <p:ph idx="1" type="body"/>
          </p:nvPr>
        </p:nvSpPr>
        <p:spPr>
          <a:xfrm>
            <a:off x="856058" y="2005847"/>
            <a:ext cx="2397674" cy="51435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lt1"/>
              </a:buClr>
              <a:buSzPts val="2250"/>
              <a:buNone/>
              <a:defRPr b="0" sz="1800" cap="none">
                <a:solidFill>
                  <a:schemeClr val="lt1"/>
                </a:solidFill>
              </a:defRPr>
            </a:lvl1pPr>
            <a:lvl2pPr indent="-228600" lvl="1" marL="914400" algn="l">
              <a:lnSpc>
                <a:spcPct val="120000"/>
              </a:lnSpc>
              <a:spcBef>
                <a:spcPts val="375"/>
              </a:spcBef>
              <a:spcAft>
                <a:spcPts val="0"/>
              </a:spcAft>
              <a:buClr>
                <a:schemeClr val="lt1"/>
              </a:buClr>
              <a:buSzPts val="1875"/>
              <a:buNone/>
              <a:defRPr b="1" sz="1500"/>
            </a:lvl2pPr>
            <a:lvl3pPr indent="-228600" lvl="2" marL="1371600" algn="l">
              <a:lnSpc>
                <a:spcPct val="120000"/>
              </a:lnSpc>
              <a:spcBef>
                <a:spcPts val="375"/>
              </a:spcBef>
              <a:spcAft>
                <a:spcPts val="0"/>
              </a:spcAft>
              <a:buClr>
                <a:schemeClr val="lt1"/>
              </a:buClr>
              <a:buSzPts val="1688"/>
              <a:buNone/>
              <a:defRPr b="1" sz="1350"/>
            </a:lvl3pPr>
            <a:lvl4pPr indent="-228600" lvl="3" marL="1828800" algn="l">
              <a:lnSpc>
                <a:spcPct val="120000"/>
              </a:lnSpc>
              <a:spcBef>
                <a:spcPts val="375"/>
              </a:spcBef>
              <a:spcAft>
                <a:spcPts val="0"/>
              </a:spcAft>
              <a:buClr>
                <a:schemeClr val="lt1"/>
              </a:buClr>
              <a:buSzPts val="1500"/>
              <a:buNone/>
              <a:defRPr b="1" sz="1200"/>
            </a:lvl4pPr>
            <a:lvl5pPr indent="-228600" lvl="4" marL="2286000" algn="l">
              <a:lnSpc>
                <a:spcPct val="120000"/>
              </a:lnSpc>
              <a:spcBef>
                <a:spcPts val="375"/>
              </a:spcBef>
              <a:spcAft>
                <a:spcPts val="0"/>
              </a:spcAft>
              <a:buClr>
                <a:schemeClr val="lt1"/>
              </a:buClr>
              <a:buSzPts val="1500"/>
              <a:buNone/>
              <a:defRPr b="1" sz="1200"/>
            </a:lvl5pPr>
            <a:lvl6pPr indent="-228600" lvl="5" marL="2743200" algn="l">
              <a:lnSpc>
                <a:spcPct val="120000"/>
              </a:lnSpc>
              <a:spcBef>
                <a:spcPts val="375"/>
              </a:spcBef>
              <a:spcAft>
                <a:spcPts val="0"/>
              </a:spcAft>
              <a:buClr>
                <a:schemeClr val="lt1"/>
              </a:buClr>
              <a:buSzPts val="1500"/>
              <a:buNone/>
              <a:defRPr b="1" sz="1200"/>
            </a:lvl6pPr>
            <a:lvl7pPr indent="-228600" lvl="6" marL="3200400" algn="l">
              <a:lnSpc>
                <a:spcPct val="120000"/>
              </a:lnSpc>
              <a:spcBef>
                <a:spcPts val="375"/>
              </a:spcBef>
              <a:spcAft>
                <a:spcPts val="0"/>
              </a:spcAft>
              <a:buClr>
                <a:schemeClr val="lt1"/>
              </a:buClr>
              <a:buSzPts val="1500"/>
              <a:buNone/>
              <a:defRPr b="1" sz="1200"/>
            </a:lvl7pPr>
            <a:lvl8pPr indent="-228600" lvl="7" marL="3657600" algn="l">
              <a:lnSpc>
                <a:spcPct val="120000"/>
              </a:lnSpc>
              <a:spcBef>
                <a:spcPts val="375"/>
              </a:spcBef>
              <a:spcAft>
                <a:spcPts val="0"/>
              </a:spcAft>
              <a:buClr>
                <a:schemeClr val="lt1"/>
              </a:buClr>
              <a:buSzPts val="1500"/>
              <a:buNone/>
              <a:defRPr b="1" sz="1200"/>
            </a:lvl8pPr>
            <a:lvl9pPr indent="-228600" lvl="8" marL="4114800" algn="l">
              <a:lnSpc>
                <a:spcPct val="120000"/>
              </a:lnSpc>
              <a:spcBef>
                <a:spcPts val="375"/>
              </a:spcBef>
              <a:spcAft>
                <a:spcPts val="0"/>
              </a:spcAft>
              <a:buClr>
                <a:schemeClr val="lt1"/>
              </a:buClr>
              <a:buSzPts val="1500"/>
              <a:buNone/>
              <a:defRPr b="1" sz="1200"/>
            </a:lvl9pPr>
          </a:lstStyle>
          <a:p/>
        </p:txBody>
      </p:sp>
      <p:sp>
        <p:nvSpPr>
          <p:cNvPr id="200" name="Google Shape;200;p26"/>
          <p:cNvSpPr txBox="1"/>
          <p:nvPr>
            <p:ph idx="2" type="body"/>
          </p:nvPr>
        </p:nvSpPr>
        <p:spPr>
          <a:xfrm>
            <a:off x="845939" y="2520197"/>
            <a:ext cx="2406551" cy="182320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750"/>
              </a:spcBef>
              <a:spcAft>
                <a:spcPts val="0"/>
              </a:spcAft>
              <a:buClr>
                <a:schemeClr val="lt1"/>
              </a:buClr>
              <a:buSzPts val="1313"/>
              <a:buNone/>
              <a:defRPr sz="1050"/>
            </a:lvl1pPr>
            <a:lvl2pPr indent="-228600" lvl="1" marL="914400" algn="l">
              <a:lnSpc>
                <a:spcPct val="120000"/>
              </a:lnSpc>
              <a:spcBef>
                <a:spcPts val="375"/>
              </a:spcBef>
              <a:spcAft>
                <a:spcPts val="0"/>
              </a:spcAft>
              <a:buClr>
                <a:schemeClr val="lt1"/>
              </a:buClr>
              <a:buSzPts val="1125"/>
              <a:buNone/>
              <a:defRPr sz="900"/>
            </a:lvl2pPr>
            <a:lvl3pPr indent="-228600" lvl="2" marL="1371600" algn="l">
              <a:lnSpc>
                <a:spcPct val="120000"/>
              </a:lnSpc>
              <a:spcBef>
                <a:spcPts val="375"/>
              </a:spcBef>
              <a:spcAft>
                <a:spcPts val="0"/>
              </a:spcAft>
              <a:buClr>
                <a:schemeClr val="lt1"/>
              </a:buClr>
              <a:buSzPts val="938"/>
              <a:buNone/>
              <a:defRPr sz="750"/>
            </a:lvl3pPr>
            <a:lvl4pPr indent="-228600" lvl="3" marL="1828800" algn="l">
              <a:lnSpc>
                <a:spcPct val="120000"/>
              </a:lnSpc>
              <a:spcBef>
                <a:spcPts val="375"/>
              </a:spcBef>
              <a:spcAft>
                <a:spcPts val="0"/>
              </a:spcAft>
              <a:buClr>
                <a:schemeClr val="lt1"/>
              </a:buClr>
              <a:buSzPts val="844"/>
              <a:buNone/>
              <a:defRPr sz="675"/>
            </a:lvl4pPr>
            <a:lvl5pPr indent="-228600" lvl="4" marL="2286000" algn="l">
              <a:lnSpc>
                <a:spcPct val="120000"/>
              </a:lnSpc>
              <a:spcBef>
                <a:spcPts val="375"/>
              </a:spcBef>
              <a:spcAft>
                <a:spcPts val="0"/>
              </a:spcAft>
              <a:buClr>
                <a:schemeClr val="lt1"/>
              </a:buClr>
              <a:buSzPts val="844"/>
              <a:buNone/>
              <a:defRPr sz="675"/>
            </a:lvl5pPr>
            <a:lvl6pPr indent="-228600" lvl="5" marL="2743200" algn="l">
              <a:lnSpc>
                <a:spcPct val="120000"/>
              </a:lnSpc>
              <a:spcBef>
                <a:spcPts val="375"/>
              </a:spcBef>
              <a:spcAft>
                <a:spcPts val="0"/>
              </a:spcAft>
              <a:buClr>
                <a:schemeClr val="lt1"/>
              </a:buClr>
              <a:buSzPts val="844"/>
              <a:buNone/>
              <a:defRPr sz="675"/>
            </a:lvl6pPr>
            <a:lvl7pPr indent="-228600" lvl="6" marL="3200400" algn="l">
              <a:lnSpc>
                <a:spcPct val="120000"/>
              </a:lnSpc>
              <a:spcBef>
                <a:spcPts val="375"/>
              </a:spcBef>
              <a:spcAft>
                <a:spcPts val="0"/>
              </a:spcAft>
              <a:buClr>
                <a:schemeClr val="lt1"/>
              </a:buClr>
              <a:buSzPts val="844"/>
              <a:buNone/>
              <a:defRPr sz="675"/>
            </a:lvl7pPr>
            <a:lvl8pPr indent="-228600" lvl="7" marL="3657600" algn="l">
              <a:lnSpc>
                <a:spcPct val="120000"/>
              </a:lnSpc>
              <a:spcBef>
                <a:spcPts val="375"/>
              </a:spcBef>
              <a:spcAft>
                <a:spcPts val="0"/>
              </a:spcAft>
              <a:buClr>
                <a:schemeClr val="lt1"/>
              </a:buClr>
              <a:buSzPts val="844"/>
              <a:buNone/>
              <a:defRPr sz="675"/>
            </a:lvl8pPr>
            <a:lvl9pPr indent="-228600" lvl="8" marL="4114800" algn="l">
              <a:lnSpc>
                <a:spcPct val="120000"/>
              </a:lnSpc>
              <a:spcBef>
                <a:spcPts val="375"/>
              </a:spcBef>
              <a:spcAft>
                <a:spcPts val="0"/>
              </a:spcAft>
              <a:buClr>
                <a:schemeClr val="lt1"/>
              </a:buClr>
              <a:buSzPts val="844"/>
              <a:buNone/>
              <a:defRPr sz="675"/>
            </a:lvl9pPr>
          </a:lstStyle>
          <a:p/>
        </p:txBody>
      </p:sp>
      <p:sp>
        <p:nvSpPr>
          <p:cNvPr id="201" name="Google Shape;201;p26"/>
          <p:cNvSpPr txBox="1"/>
          <p:nvPr>
            <p:ph idx="3" type="body"/>
          </p:nvPr>
        </p:nvSpPr>
        <p:spPr>
          <a:xfrm>
            <a:off x="3386075" y="2008226"/>
            <a:ext cx="2388289" cy="51435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lt1"/>
              </a:buClr>
              <a:buSzPts val="2250"/>
              <a:buNone/>
              <a:defRPr b="0" sz="1800" cap="none">
                <a:solidFill>
                  <a:schemeClr val="lt1"/>
                </a:solidFill>
              </a:defRPr>
            </a:lvl1pPr>
            <a:lvl2pPr indent="-228600" lvl="1" marL="914400" algn="l">
              <a:lnSpc>
                <a:spcPct val="120000"/>
              </a:lnSpc>
              <a:spcBef>
                <a:spcPts val="375"/>
              </a:spcBef>
              <a:spcAft>
                <a:spcPts val="0"/>
              </a:spcAft>
              <a:buClr>
                <a:schemeClr val="lt1"/>
              </a:buClr>
              <a:buSzPts val="1875"/>
              <a:buNone/>
              <a:defRPr b="1" sz="1500"/>
            </a:lvl2pPr>
            <a:lvl3pPr indent="-228600" lvl="2" marL="1371600" algn="l">
              <a:lnSpc>
                <a:spcPct val="120000"/>
              </a:lnSpc>
              <a:spcBef>
                <a:spcPts val="375"/>
              </a:spcBef>
              <a:spcAft>
                <a:spcPts val="0"/>
              </a:spcAft>
              <a:buClr>
                <a:schemeClr val="lt1"/>
              </a:buClr>
              <a:buSzPts val="1688"/>
              <a:buNone/>
              <a:defRPr b="1" sz="1350"/>
            </a:lvl3pPr>
            <a:lvl4pPr indent="-228600" lvl="3" marL="1828800" algn="l">
              <a:lnSpc>
                <a:spcPct val="120000"/>
              </a:lnSpc>
              <a:spcBef>
                <a:spcPts val="375"/>
              </a:spcBef>
              <a:spcAft>
                <a:spcPts val="0"/>
              </a:spcAft>
              <a:buClr>
                <a:schemeClr val="lt1"/>
              </a:buClr>
              <a:buSzPts val="1500"/>
              <a:buNone/>
              <a:defRPr b="1" sz="1200"/>
            </a:lvl4pPr>
            <a:lvl5pPr indent="-228600" lvl="4" marL="2286000" algn="l">
              <a:lnSpc>
                <a:spcPct val="120000"/>
              </a:lnSpc>
              <a:spcBef>
                <a:spcPts val="375"/>
              </a:spcBef>
              <a:spcAft>
                <a:spcPts val="0"/>
              </a:spcAft>
              <a:buClr>
                <a:schemeClr val="lt1"/>
              </a:buClr>
              <a:buSzPts val="1500"/>
              <a:buNone/>
              <a:defRPr b="1" sz="1200"/>
            </a:lvl5pPr>
            <a:lvl6pPr indent="-228600" lvl="5" marL="2743200" algn="l">
              <a:lnSpc>
                <a:spcPct val="120000"/>
              </a:lnSpc>
              <a:spcBef>
                <a:spcPts val="375"/>
              </a:spcBef>
              <a:spcAft>
                <a:spcPts val="0"/>
              </a:spcAft>
              <a:buClr>
                <a:schemeClr val="lt1"/>
              </a:buClr>
              <a:buSzPts val="1500"/>
              <a:buNone/>
              <a:defRPr b="1" sz="1200"/>
            </a:lvl6pPr>
            <a:lvl7pPr indent="-228600" lvl="6" marL="3200400" algn="l">
              <a:lnSpc>
                <a:spcPct val="120000"/>
              </a:lnSpc>
              <a:spcBef>
                <a:spcPts val="375"/>
              </a:spcBef>
              <a:spcAft>
                <a:spcPts val="0"/>
              </a:spcAft>
              <a:buClr>
                <a:schemeClr val="lt1"/>
              </a:buClr>
              <a:buSzPts val="1500"/>
              <a:buNone/>
              <a:defRPr b="1" sz="1200"/>
            </a:lvl7pPr>
            <a:lvl8pPr indent="-228600" lvl="7" marL="3657600" algn="l">
              <a:lnSpc>
                <a:spcPct val="120000"/>
              </a:lnSpc>
              <a:spcBef>
                <a:spcPts val="375"/>
              </a:spcBef>
              <a:spcAft>
                <a:spcPts val="0"/>
              </a:spcAft>
              <a:buClr>
                <a:schemeClr val="lt1"/>
              </a:buClr>
              <a:buSzPts val="1500"/>
              <a:buNone/>
              <a:defRPr b="1" sz="1200"/>
            </a:lvl8pPr>
            <a:lvl9pPr indent="-228600" lvl="8" marL="4114800" algn="l">
              <a:lnSpc>
                <a:spcPct val="120000"/>
              </a:lnSpc>
              <a:spcBef>
                <a:spcPts val="375"/>
              </a:spcBef>
              <a:spcAft>
                <a:spcPts val="0"/>
              </a:spcAft>
              <a:buClr>
                <a:schemeClr val="lt1"/>
              </a:buClr>
              <a:buSzPts val="1500"/>
              <a:buNone/>
              <a:defRPr b="1" sz="1200"/>
            </a:lvl9pPr>
          </a:lstStyle>
          <a:p/>
        </p:txBody>
      </p:sp>
      <p:sp>
        <p:nvSpPr>
          <p:cNvPr id="202" name="Google Shape;202;p26"/>
          <p:cNvSpPr txBox="1"/>
          <p:nvPr>
            <p:ph idx="4" type="body"/>
          </p:nvPr>
        </p:nvSpPr>
        <p:spPr>
          <a:xfrm>
            <a:off x="3378160" y="2522576"/>
            <a:ext cx="2396873" cy="182320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750"/>
              </a:spcBef>
              <a:spcAft>
                <a:spcPts val="0"/>
              </a:spcAft>
              <a:buClr>
                <a:schemeClr val="lt1"/>
              </a:buClr>
              <a:buSzPts val="1313"/>
              <a:buNone/>
              <a:defRPr sz="1050"/>
            </a:lvl1pPr>
            <a:lvl2pPr indent="-228600" lvl="1" marL="914400" algn="l">
              <a:lnSpc>
                <a:spcPct val="120000"/>
              </a:lnSpc>
              <a:spcBef>
                <a:spcPts val="375"/>
              </a:spcBef>
              <a:spcAft>
                <a:spcPts val="0"/>
              </a:spcAft>
              <a:buClr>
                <a:schemeClr val="lt1"/>
              </a:buClr>
              <a:buSzPts val="1125"/>
              <a:buNone/>
              <a:defRPr sz="900"/>
            </a:lvl2pPr>
            <a:lvl3pPr indent="-228600" lvl="2" marL="1371600" algn="l">
              <a:lnSpc>
                <a:spcPct val="120000"/>
              </a:lnSpc>
              <a:spcBef>
                <a:spcPts val="375"/>
              </a:spcBef>
              <a:spcAft>
                <a:spcPts val="0"/>
              </a:spcAft>
              <a:buClr>
                <a:schemeClr val="lt1"/>
              </a:buClr>
              <a:buSzPts val="938"/>
              <a:buNone/>
              <a:defRPr sz="750"/>
            </a:lvl3pPr>
            <a:lvl4pPr indent="-228600" lvl="3" marL="1828800" algn="l">
              <a:lnSpc>
                <a:spcPct val="120000"/>
              </a:lnSpc>
              <a:spcBef>
                <a:spcPts val="375"/>
              </a:spcBef>
              <a:spcAft>
                <a:spcPts val="0"/>
              </a:spcAft>
              <a:buClr>
                <a:schemeClr val="lt1"/>
              </a:buClr>
              <a:buSzPts val="844"/>
              <a:buNone/>
              <a:defRPr sz="675"/>
            </a:lvl4pPr>
            <a:lvl5pPr indent="-228600" lvl="4" marL="2286000" algn="l">
              <a:lnSpc>
                <a:spcPct val="120000"/>
              </a:lnSpc>
              <a:spcBef>
                <a:spcPts val="375"/>
              </a:spcBef>
              <a:spcAft>
                <a:spcPts val="0"/>
              </a:spcAft>
              <a:buClr>
                <a:schemeClr val="lt1"/>
              </a:buClr>
              <a:buSzPts val="844"/>
              <a:buNone/>
              <a:defRPr sz="675"/>
            </a:lvl5pPr>
            <a:lvl6pPr indent="-228600" lvl="5" marL="2743200" algn="l">
              <a:lnSpc>
                <a:spcPct val="120000"/>
              </a:lnSpc>
              <a:spcBef>
                <a:spcPts val="375"/>
              </a:spcBef>
              <a:spcAft>
                <a:spcPts val="0"/>
              </a:spcAft>
              <a:buClr>
                <a:schemeClr val="lt1"/>
              </a:buClr>
              <a:buSzPts val="844"/>
              <a:buNone/>
              <a:defRPr sz="675"/>
            </a:lvl6pPr>
            <a:lvl7pPr indent="-228600" lvl="6" marL="3200400" algn="l">
              <a:lnSpc>
                <a:spcPct val="120000"/>
              </a:lnSpc>
              <a:spcBef>
                <a:spcPts val="375"/>
              </a:spcBef>
              <a:spcAft>
                <a:spcPts val="0"/>
              </a:spcAft>
              <a:buClr>
                <a:schemeClr val="lt1"/>
              </a:buClr>
              <a:buSzPts val="844"/>
              <a:buNone/>
              <a:defRPr sz="675"/>
            </a:lvl7pPr>
            <a:lvl8pPr indent="-228600" lvl="7" marL="3657600" algn="l">
              <a:lnSpc>
                <a:spcPct val="120000"/>
              </a:lnSpc>
              <a:spcBef>
                <a:spcPts val="375"/>
              </a:spcBef>
              <a:spcAft>
                <a:spcPts val="0"/>
              </a:spcAft>
              <a:buClr>
                <a:schemeClr val="lt1"/>
              </a:buClr>
              <a:buSzPts val="844"/>
              <a:buNone/>
              <a:defRPr sz="675"/>
            </a:lvl8pPr>
            <a:lvl9pPr indent="-228600" lvl="8" marL="4114800" algn="l">
              <a:lnSpc>
                <a:spcPct val="120000"/>
              </a:lnSpc>
              <a:spcBef>
                <a:spcPts val="375"/>
              </a:spcBef>
              <a:spcAft>
                <a:spcPts val="0"/>
              </a:spcAft>
              <a:buClr>
                <a:schemeClr val="lt1"/>
              </a:buClr>
              <a:buSzPts val="844"/>
              <a:buNone/>
              <a:defRPr sz="675"/>
            </a:lvl9pPr>
          </a:lstStyle>
          <a:p/>
        </p:txBody>
      </p:sp>
      <p:sp>
        <p:nvSpPr>
          <p:cNvPr id="203" name="Google Shape;203;p26"/>
          <p:cNvSpPr txBox="1"/>
          <p:nvPr>
            <p:ph idx="5" type="body"/>
          </p:nvPr>
        </p:nvSpPr>
        <p:spPr>
          <a:xfrm>
            <a:off x="5889332" y="2005847"/>
            <a:ext cx="2396226" cy="51435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lt1"/>
              </a:buClr>
              <a:buSzPts val="2250"/>
              <a:buNone/>
              <a:defRPr b="0" sz="1800" cap="none">
                <a:solidFill>
                  <a:schemeClr val="lt1"/>
                </a:solidFill>
              </a:defRPr>
            </a:lvl1pPr>
            <a:lvl2pPr indent="-228600" lvl="1" marL="914400" algn="l">
              <a:lnSpc>
                <a:spcPct val="120000"/>
              </a:lnSpc>
              <a:spcBef>
                <a:spcPts val="375"/>
              </a:spcBef>
              <a:spcAft>
                <a:spcPts val="0"/>
              </a:spcAft>
              <a:buClr>
                <a:schemeClr val="lt1"/>
              </a:buClr>
              <a:buSzPts val="1875"/>
              <a:buNone/>
              <a:defRPr b="1" sz="1500"/>
            </a:lvl2pPr>
            <a:lvl3pPr indent="-228600" lvl="2" marL="1371600" algn="l">
              <a:lnSpc>
                <a:spcPct val="120000"/>
              </a:lnSpc>
              <a:spcBef>
                <a:spcPts val="375"/>
              </a:spcBef>
              <a:spcAft>
                <a:spcPts val="0"/>
              </a:spcAft>
              <a:buClr>
                <a:schemeClr val="lt1"/>
              </a:buClr>
              <a:buSzPts val="1688"/>
              <a:buNone/>
              <a:defRPr b="1" sz="1350"/>
            </a:lvl3pPr>
            <a:lvl4pPr indent="-228600" lvl="3" marL="1828800" algn="l">
              <a:lnSpc>
                <a:spcPct val="120000"/>
              </a:lnSpc>
              <a:spcBef>
                <a:spcPts val="375"/>
              </a:spcBef>
              <a:spcAft>
                <a:spcPts val="0"/>
              </a:spcAft>
              <a:buClr>
                <a:schemeClr val="lt1"/>
              </a:buClr>
              <a:buSzPts val="1500"/>
              <a:buNone/>
              <a:defRPr b="1" sz="1200"/>
            </a:lvl4pPr>
            <a:lvl5pPr indent="-228600" lvl="4" marL="2286000" algn="l">
              <a:lnSpc>
                <a:spcPct val="120000"/>
              </a:lnSpc>
              <a:spcBef>
                <a:spcPts val="375"/>
              </a:spcBef>
              <a:spcAft>
                <a:spcPts val="0"/>
              </a:spcAft>
              <a:buClr>
                <a:schemeClr val="lt1"/>
              </a:buClr>
              <a:buSzPts val="1500"/>
              <a:buNone/>
              <a:defRPr b="1" sz="1200"/>
            </a:lvl5pPr>
            <a:lvl6pPr indent="-228600" lvl="5" marL="2743200" algn="l">
              <a:lnSpc>
                <a:spcPct val="120000"/>
              </a:lnSpc>
              <a:spcBef>
                <a:spcPts val="375"/>
              </a:spcBef>
              <a:spcAft>
                <a:spcPts val="0"/>
              </a:spcAft>
              <a:buClr>
                <a:schemeClr val="lt1"/>
              </a:buClr>
              <a:buSzPts val="1500"/>
              <a:buNone/>
              <a:defRPr b="1" sz="1200"/>
            </a:lvl6pPr>
            <a:lvl7pPr indent="-228600" lvl="6" marL="3200400" algn="l">
              <a:lnSpc>
                <a:spcPct val="120000"/>
              </a:lnSpc>
              <a:spcBef>
                <a:spcPts val="375"/>
              </a:spcBef>
              <a:spcAft>
                <a:spcPts val="0"/>
              </a:spcAft>
              <a:buClr>
                <a:schemeClr val="lt1"/>
              </a:buClr>
              <a:buSzPts val="1500"/>
              <a:buNone/>
              <a:defRPr b="1" sz="1200"/>
            </a:lvl7pPr>
            <a:lvl8pPr indent="-228600" lvl="7" marL="3657600" algn="l">
              <a:lnSpc>
                <a:spcPct val="120000"/>
              </a:lnSpc>
              <a:spcBef>
                <a:spcPts val="375"/>
              </a:spcBef>
              <a:spcAft>
                <a:spcPts val="0"/>
              </a:spcAft>
              <a:buClr>
                <a:schemeClr val="lt1"/>
              </a:buClr>
              <a:buSzPts val="1500"/>
              <a:buNone/>
              <a:defRPr b="1" sz="1200"/>
            </a:lvl8pPr>
            <a:lvl9pPr indent="-228600" lvl="8" marL="4114800" algn="l">
              <a:lnSpc>
                <a:spcPct val="120000"/>
              </a:lnSpc>
              <a:spcBef>
                <a:spcPts val="375"/>
              </a:spcBef>
              <a:spcAft>
                <a:spcPts val="0"/>
              </a:spcAft>
              <a:buClr>
                <a:schemeClr val="lt1"/>
              </a:buClr>
              <a:buSzPts val="1500"/>
              <a:buNone/>
              <a:defRPr b="1" sz="1200"/>
            </a:lvl9pPr>
          </a:lstStyle>
          <a:p/>
        </p:txBody>
      </p:sp>
      <p:sp>
        <p:nvSpPr>
          <p:cNvPr id="204" name="Google Shape;204;p26"/>
          <p:cNvSpPr txBox="1"/>
          <p:nvPr>
            <p:ph idx="6" type="body"/>
          </p:nvPr>
        </p:nvSpPr>
        <p:spPr>
          <a:xfrm>
            <a:off x="5889332" y="2520197"/>
            <a:ext cx="2396226" cy="182320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750"/>
              </a:spcBef>
              <a:spcAft>
                <a:spcPts val="0"/>
              </a:spcAft>
              <a:buClr>
                <a:schemeClr val="lt1"/>
              </a:buClr>
              <a:buSzPts val="1313"/>
              <a:buNone/>
              <a:defRPr sz="1050"/>
            </a:lvl1pPr>
            <a:lvl2pPr indent="-228600" lvl="1" marL="914400" algn="l">
              <a:lnSpc>
                <a:spcPct val="120000"/>
              </a:lnSpc>
              <a:spcBef>
                <a:spcPts val="375"/>
              </a:spcBef>
              <a:spcAft>
                <a:spcPts val="0"/>
              </a:spcAft>
              <a:buClr>
                <a:schemeClr val="lt1"/>
              </a:buClr>
              <a:buSzPts val="1125"/>
              <a:buNone/>
              <a:defRPr sz="900"/>
            </a:lvl2pPr>
            <a:lvl3pPr indent="-228600" lvl="2" marL="1371600" algn="l">
              <a:lnSpc>
                <a:spcPct val="120000"/>
              </a:lnSpc>
              <a:spcBef>
                <a:spcPts val="375"/>
              </a:spcBef>
              <a:spcAft>
                <a:spcPts val="0"/>
              </a:spcAft>
              <a:buClr>
                <a:schemeClr val="lt1"/>
              </a:buClr>
              <a:buSzPts val="938"/>
              <a:buNone/>
              <a:defRPr sz="750"/>
            </a:lvl3pPr>
            <a:lvl4pPr indent="-228600" lvl="3" marL="1828800" algn="l">
              <a:lnSpc>
                <a:spcPct val="120000"/>
              </a:lnSpc>
              <a:spcBef>
                <a:spcPts val="375"/>
              </a:spcBef>
              <a:spcAft>
                <a:spcPts val="0"/>
              </a:spcAft>
              <a:buClr>
                <a:schemeClr val="lt1"/>
              </a:buClr>
              <a:buSzPts val="844"/>
              <a:buNone/>
              <a:defRPr sz="675"/>
            </a:lvl4pPr>
            <a:lvl5pPr indent="-228600" lvl="4" marL="2286000" algn="l">
              <a:lnSpc>
                <a:spcPct val="120000"/>
              </a:lnSpc>
              <a:spcBef>
                <a:spcPts val="375"/>
              </a:spcBef>
              <a:spcAft>
                <a:spcPts val="0"/>
              </a:spcAft>
              <a:buClr>
                <a:schemeClr val="lt1"/>
              </a:buClr>
              <a:buSzPts val="844"/>
              <a:buNone/>
              <a:defRPr sz="675"/>
            </a:lvl5pPr>
            <a:lvl6pPr indent="-228600" lvl="5" marL="2743200" algn="l">
              <a:lnSpc>
                <a:spcPct val="120000"/>
              </a:lnSpc>
              <a:spcBef>
                <a:spcPts val="375"/>
              </a:spcBef>
              <a:spcAft>
                <a:spcPts val="0"/>
              </a:spcAft>
              <a:buClr>
                <a:schemeClr val="lt1"/>
              </a:buClr>
              <a:buSzPts val="844"/>
              <a:buNone/>
              <a:defRPr sz="675"/>
            </a:lvl6pPr>
            <a:lvl7pPr indent="-228600" lvl="6" marL="3200400" algn="l">
              <a:lnSpc>
                <a:spcPct val="120000"/>
              </a:lnSpc>
              <a:spcBef>
                <a:spcPts val="375"/>
              </a:spcBef>
              <a:spcAft>
                <a:spcPts val="0"/>
              </a:spcAft>
              <a:buClr>
                <a:schemeClr val="lt1"/>
              </a:buClr>
              <a:buSzPts val="844"/>
              <a:buNone/>
              <a:defRPr sz="675"/>
            </a:lvl7pPr>
            <a:lvl8pPr indent="-228600" lvl="7" marL="3657600" algn="l">
              <a:lnSpc>
                <a:spcPct val="120000"/>
              </a:lnSpc>
              <a:spcBef>
                <a:spcPts val="375"/>
              </a:spcBef>
              <a:spcAft>
                <a:spcPts val="0"/>
              </a:spcAft>
              <a:buClr>
                <a:schemeClr val="lt1"/>
              </a:buClr>
              <a:buSzPts val="844"/>
              <a:buNone/>
              <a:defRPr sz="675"/>
            </a:lvl8pPr>
            <a:lvl9pPr indent="-228600" lvl="8" marL="4114800" algn="l">
              <a:lnSpc>
                <a:spcPct val="120000"/>
              </a:lnSpc>
              <a:spcBef>
                <a:spcPts val="375"/>
              </a:spcBef>
              <a:spcAft>
                <a:spcPts val="0"/>
              </a:spcAft>
              <a:buClr>
                <a:schemeClr val="lt1"/>
              </a:buClr>
              <a:buSzPts val="844"/>
              <a:buNone/>
              <a:defRPr sz="675"/>
            </a:lvl9pPr>
          </a:lstStyle>
          <a:p/>
        </p:txBody>
      </p:sp>
      <p:sp>
        <p:nvSpPr>
          <p:cNvPr id="205" name="Google Shape;205;p26"/>
          <p:cNvSpPr txBox="1"/>
          <p:nvPr>
            <p:ph idx="10" type="dt"/>
          </p:nvPr>
        </p:nvSpPr>
        <p:spPr>
          <a:xfrm>
            <a:off x="5592691"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26"/>
          <p:cNvSpPr txBox="1"/>
          <p:nvPr>
            <p:ph idx="11" type="ftr"/>
          </p:nvPr>
        </p:nvSpPr>
        <p:spPr>
          <a:xfrm>
            <a:off x="856059" y="4412457"/>
            <a:ext cx="4679482"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26"/>
          <p:cNvSpPr txBox="1"/>
          <p:nvPr>
            <p:ph idx="12" type="sldNum"/>
          </p:nvPr>
        </p:nvSpPr>
        <p:spPr>
          <a:xfrm>
            <a:off x="7707241" y="4412456"/>
            <a:ext cx="578317"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Twentieth Century"/>
              <a:buNone/>
              <a:defRPr/>
            </a:lvl1pPr>
            <a:lvl2pPr indent="0" lvl="1" marL="0" algn="r">
              <a:spcBef>
                <a:spcPts val="0"/>
              </a:spcBef>
              <a:spcAft>
                <a:spcPts val="0"/>
              </a:spcAft>
              <a:buClr>
                <a:schemeClr val="lt1"/>
              </a:buClr>
              <a:buSzPts val="700"/>
              <a:buFont typeface="Twentieth Century"/>
              <a:buNone/>
              <a:defRPr/>
            </a:lvl2pPr>
            <a:lvl3pPr indent="0" lvl="2" marL="0" algn="r">
              <a:spcBef>
                <a:spcPts val="0"/>
              </a:spcBef>
              <a:spcAft>
                <a:spcPts val="0"/>
              </a:spcAft>
              <a:buClr>
                <a:schemeClr val="lt1"/>
              </a:buClr>
              <a:buSzPts val="700"/>
              <a:buFont typeface="Twentieth Century"/>
              <a:buNone/>
              <a:defRPr/>
            </a:lvl3pPr>
            <a:lvl4pPr indent="0" lvl="3" marL="0" algn="r">
              <a:spcBef>
                <a:spcPts val="0"/>
              </a:spcBef>
              <a:spcAft>
                <a:spcPts val="0"/>
              </a:spcAft>
              <a:buClr>
                <a:schemeClr val="lt1"/>
              </a:buClr>
              <a:buSzPts val="700"/>
              <a:buFont typeface="Twentieth Century"/>
              <a:buNone/>
              <a:defRPr/>
            </a:lvl4pPr>
            <a:lvl5pPr indent="0" lvl="4" marL="0" algn="r">
              <a:spcBef>
                <a:spcPts val="0"/>
              </a:spcBef>
              <a:spcAft>
                <a:spcPts val="0"/>
              </a:spcAft>
              <a:buClr>
                <a:schemeClr val="lt1"/>
              </a:buClr>
              <a:buSzPts val="700"/>
              <a:buFont typeface="Twentieth Century"/>
              <a:buNone/>
              <a:defRPr/>
            </a:lvl5pPr>
            <a:lvl6pPr indent="0" lvl="5" marL="0" algn="r">
              <a:spcBef>
                <a:spcPts val="0"/>
              </a:spcBef>
              <a:spcAft>
                <a:spcPts val="0"/>
              </a:spcAft>
              <a:buClr>
                <a:schemeClr val="lt1"/>
              </a:buClr>
              <a:buSzPts val="700"/>
              <a:buFont typeface="Twentieth Century"/>
              <a:buNone/>
              <a:defRPr/>
            </a:lvl6pPr>
            <a:lvl7pPr indent="0" lvl="6" marL="0" algn="r">
              <a:spcBef>
                <a:spcPts val="0"/>
              </a:spcBef>
              <a:spcAft>
                <a:spcPts val="0"/>
              </a:spcAft>
              <a:buClr>
                <a:schemeClr val="lt1"/>
              </a:buClr>
              <a:buSzPts val="700"/>
              <a:buFont typeface="Twentieth Century"/>
              <a:buNone/>
              <a:defRPr/>
            </a:lvl7pPr>
            <a:lvl8pPr indent="0" lvl="7" marL="0" algn="r">
              <a:spcBef>
                <a:spcPts val="0"/>
              </a:spcBef>
              <a:spcAft>
                <a:spcPts val="0"/>
              </a:spcAft>
              <a:buClr>
                <a:schemeClr val="lt1"/>
              </a:buClr>
              <a:buSzPts val="700"/>
              <a:buFont typeface="Twentieth Century"/>
              <a:buNone/>
              <a:defRPr/>
            </a:lvl8pPr>
            <a:lvl9pPr indent="0" lvl="8" marL="0" algn="r">
              <a:spcBef>
                <a:spcPts val="0"/>
              </a:spcBef>
              <a:spcAft>
                <a:spcPts val="0"/>
              </a:spcAft>
              <a:buClr>
                <a:schemeClr val="lt1"/>
              </a:buClr>
              <a:buSzPts val="700"/>
              <a:buFont typeface="Twentieth Century"/>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8" name="Shape 208"/>
        <p:cNvGrpSpPr/>
        <p:nvPr/>
      </p:nvGrpSpPr>
      <p:grpSpPr>
        <a:xfrm>
          <a:off x="0" y="0"/>
          <a:ext cx="0" cy="0"/>
          <a:chOff x="0" y="0"/>
          <a:chExt cx="0" cy="0"/>
        </a:xfrm>
      </p:grpSpPr>
      <p:sp>
        <p:nvSpPr>
          <p:cNvPr id="209" name="Google Shape;209;p27"/>
          <p:cNvSpPr txBox="1"/>
          <p:nvPr>
            <p:ph type="title"/>
          </p:nvPr>
        </p:nvSpPr>
        <p:spPr>
          <a:xfrm>
            <a:off x="856059" y="457200"/>
            <a:ext cx="7429499" cy="14287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0" name="Google Shape;210;p27"/>
          <p:cNvSpPr txBox="1"/>
          <p:nvPr>
            <p:ph idx="1" type="body"/>
          </p:nvPr>
        </p:nvSpPr>
        <p:spPr>
          <a:xfrm>
            <a:off x="856060" y="3303447"/>
            <a:ext cx="2396430" cy="432197"/>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lt1"/>
              </a:buClr>
              <a:buSzPts val="1875"/>
              <a:buNone/>
              <a:defRPr b="0" sz="1500" cap="none">
                <a:solidFill>
                  <a:schemeClr val="lt1"/>
                </a:solidFill>
              </a:defRPr>
            </a:lvl1pPr>
            <a:lvl2pPr indent="-228600" lvl="1" marL="914400" algn="l">
              <a:lnSpc>
                <a:spcPct val="120000"/>
              </a:lnSpc>
              <a:spcBef>
                <a:spcPts val="375"/>
              </a:spcBef>
              <a:spcAft>
                <a:spcPts val="0"/>
              </a:spcAft>
              <a:buClr>
                <a:schemeClr val="lt1"/>
              </a:buClr>
              <a:buSzPts val="1875"/>
              <a:buNone/>
              <a:defRPr b="1" sz="1500"/>
            </a:lvl2pPr>
            <a:lvl3pPr indent="-228600" lvl="2" marL="1371600" algn="l">
              <a:lnSpc>
                <a:spcPct val="120000"/>
              </a:lnSpc>
              <a:spcBef>
                <a:spcPts val="375"/>
              </a:spcBef>
              <a:spcAft>
                <a:spcPts val="0"/>
              </a:spcAft>
              <a:buClr>
                <a:schemeClr val="lt1"/>
              </a:buClr>
              <a:buSzPts val="1688"/>
              <a:buNone/>
              <a:defRPr b="1" sz="1350"/>
            </a:lvl3pPr>
            <a:lvl4pPr indent="-228600" lvl="3" marL="1828800" algn="l">
              <a:lnSpc>
                <a:spcPct val="120000"/>
              </a:lnSpc>
              <a:spcBef>
                <a:spcPts val="375"/>
              </a:spcBef>
              <a:spcAft>
                <a:spcPts val="0"/>
              </a:spcAft>
              <a:buClr>
                <a:schemeClr val="lt1"/>
              </a:buClr>
              <a:buSzPts val="1500"/>
              <a:buNone/>
              <a:defRPr b="1" sz="1200"/>
            </a:lvl4pPr>
            <a:lvl5pPr indent="-228600" lvl="4" marL="2286000" algn="l">
              <a:lnSpc>
                <a:spcPct val="120000"/>
              </a:lnSpc>
              <a:spcBef>
                <a:spcPts val="375"/>
              </a:spcBef>
              <a:spcAft>
                <a:spcPts val="0"/>
              </a:spcAft>
              <a:buClr>
                <a:schemeClr val="lt1"/>
              </a:buClr>
              <a:buSzPts val="1500"/>
              <a:buNone/>
              <a:defRPr b="1" sz="1200"/>
            </a:lvl5pPr>
            <a:lvl6pPr indent="-228600" lvl="5" marL="2743200" algn="l">
              <a:lnSpc>
                <a:spcPct val="120000"/>
              </a:lnSpc>
              <a:spcBef>
                <a:spcPts val="375"/>
              </a:spcBef>
              <a:spcAft>
                <a:spcPts val="0"/>
              </a:spcAft>
              <a:buClr>
                <a:schemeClr val="lt1"/>
              </a:buClr>
              <a:buSzPts val="1500"/>
              <a:buNone/>
              <a:defRPr b="1" sz="1200"/>
            </a:lvl6pPr>
            <a:lvl7pPr indent="-228600" lvl="6" marL="3200400" algn="l">
              <a:lnSpc>
                <a:spcPct val="120000"/>
              </a:lnSpc>
              <a:spcBef>
                <a:spcPts val="375"/>
              </a:spcBef>
              <a:spcAft>
                <a:spcPts val="0"/>
              </a:spcAft>
              <a:buClr>
                <a:schemeClr val="lt1"/>
              </a:buClr>
              <a:buSzPts val="1500"/>
              <a:buNone/>
              <a:defRPr b="1" sz="1200"/>
            </a:lvl7pPr>
            <a:lvl8pPr indent="-228600" lvl="7" marL="3657600" algn="l">
              <a:lnSpc>
                <a:spcPct val="120000"/>
              </a:lnSpc>
              <a:spcBef>
                <a:spcPts val="375"/>
              </a:spcBef>
              <a:spcAft>
                <a:spcPts val="0"/>
              </a:spcAft>
              <a:buClr>
                <a:schemeClr val="lt1"/>
              </a:buClr>
              <a:buSzPts val="1500"/>
              <a:buNone/>
              <a:defRPr b="1" sz="1200"/>
            </a:lvl8pPr>
            <a:lvl9pPr indent="-228600" lvl="8" marL="4114800" algn="l">
              <a:lnSpc>
                <a:spcPct val="120000"/>
              </a:lnSpc>
              <a:spcBef>
                <a:spcPts val="375"/>
              </a:spcBef>
              <a:spcAft>
                <a:spcPts val="0"/>
              </a:spcAft>
              <a:buClr>
                <a:schemeClr val="lt1"/>
              </a:buClr>
              <a:buSzPts val="1500"/>
              <a:buNone/>
              <a:defRPr b="1" sz="1200"/>
            </a:lvl9pPr>
          </a:lstStyle>
          <a:p/>
        </p:txBody>
      </p:sp>
      <p:sp>
        <p:nvSpPr>
          <p:cNvPr id="211" name="Google Shape;211;p27"/>
          <p:cNvSpPr/>
          <p:nvPr>
            <p:ph idx="2" type="pic"/>
          </p:nvPr>
        </p:nvSpPr>
        <p:spPr>
          <a:xfrm>
            <a:off x="856060" y="2000249"/>
            <a:ext cx="2396430" cy="1143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2" name="Google Shape;212;p27"/>
          <p:cNvSpPr txBox="1"/>
          <p:nvPr>
            <p:ph idx="3" type="body"/>
          </p:nvPr>
        </p:nvSpPr>
        <p:spPr>
          <a:xfrm>
            <a:off x="856060" y="3735644"/>
            <a:ext cx="2396430" cy="61338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750"/>
              </a:spcBef>
              <a:spcAft>
                <a:spcPts val="0"/>
              </a:spcAft>
              <a:buClr>
                <a:schemeClr val="lt1"/>
              </a:buClr>
              <a:buSzPts val="1313"/>
              <a:buNone/>
              <a:defRPr sz="1050"/>
            </a:lvl1pPr>
            <a:lvl2pPr indent="-228600" lvl="1" marL="914400" algn="l">
              <a:lnSpc>
                <a:spcPct val="120000"/>
              </a:lnSpc>
              <a:spcBef>
                <a:spcPts val="375"/>
              </a:spcBef>
              <a:spcAft>
                <a:spcPts val="0"/>
              </a:spcAft>
              <a:buClr>
                <a:schemeClr val="lt1"/>
              </a:buClr>
              <a:buSzPts val="1125"/>
              <a:buNone/>
              <a:defRPr sz="900"/>
            </a:lvl2pPr>
            <a:lvl3pPr indent="-228600" lvl="2" marL="1371600" algn="l">
              <a:lnSpc>
                <a:spcPct val="120000"/>
              </a:lnSpc>
              <a:spcBef>
                <a:spcPts val="375"/>
              </a:spcBef>
              <a:spcAft>
                <a:spcPts val="0"/>
              </a:spcAft>
              <a:buClr>
                <a:schemeClr val="lt1"/>
              </a:buClr>
              <a:buSzPts val="938"/>
              <a:buNone/>
              <a:defRPr sz="750"/>
            </a:lvl3pPr>
            <a:lvl4pPr indent="-228600" lvl="3" marL="1828800" algn="l">
              <a:lnSpc>
                <a:spcPct val="120000"/>
              </a:lnSpc>
              <a:spcBef>
                <a:spcPts val="375"/>
              </a:spcBef>
              <a:spcAft>
                <a:spcPts val="0"/>
              </a:spcAft>
              <a:buClr>
                <a:schemeClr val="lt1"/>
              </a:buClr>
              <a:buSzPts val="844"/>
              <a:buNone/>
              <a:defRPr sz="675"/>
            </a:lvl4pPr>
            <a:lvl5pPr indent="-228600" lvl="4" marL="2286000" algn="l">
              <a:lnSpc>
                <a:spcPct val="120000"/>
              </a:lnSpc>
              <a:spcBef>
                <a:spcPts val="375"/>
              </a:spcBef>
              <a:spcAft>
                <a:spcPts val="0"/>
              </a:spcAft>
              <a:buClr>
                <a:schemeClr val="lt1"/>
              </a:buClr>
              <a:buSzPts val="844"/>
              <a:buNone/>
              <a:defRPr sz="675"/>
            </a:lvl5pPr>
            <a:lvl6pPr indent="-228600" lvl="5" marL="2743200" algn="l">
              <a:lnSpc>
                <a:spcPct val="120000"/>
              </a:lnSpc>
              <a:spcBef>
                <a:spcPts val="375"/>
              </a:spcBef>
              <a:spcAft>
                <a:spcPts val="0"/>
              </a:spcAft>
              <a:buClr>
                <a:schemeClr val="lt1"/>
              </a:buClr>
              <a:buSzPts val="844"/>
              <a:buNone/>
              <a:defRPr sz="675"/>
            </a:lvl6pPr>
            <a:lvl7pPr indent="-228600" lvl="6" marL="3200400" algn="l">
              <a:lnSpc>
                <a:spcPct val="120000"/>
              </a:lnSpc>
              <a:spcBef>
                <a:spcPts val="375"/>
              </a:spcBef>
              <a:spcAft>
                <a:spcPts val="0"/>
              </a:spcAft>
              <a:buClr>
                <a:schemeClr val="lt1"/>
              </a:buClr>
              <a:buSzPts val="844"/>
              <a:buNone/>
              <a:defRPr sz="675"/>
            </a:lvl7pPr>
            <a:lvl8pPr indent="-228600" lvl="7" marL="3657600" algn="l">
              <a:lnSpc>
                <a:spcPct val="120000"/>
              </a:lnSpc>
              <a:spcBef>
                <a:spcPts val="375"/>
              </a:spcBef>
              <a:spcAft>
                <a:spcPts val="0"/>
              </a:spcAft>
              <a:buClr>
                <a:schemeClr val="lt1"/>
              </a:buClr>
              <a:buSzPts val="844"/>
              <a:buNone/>
              <a:defRPr sz="675"/>
            </a:lvl8pPr>
            <a:lvl9pPr indent="-228600" lvl="8" marL="4114800" algn="l">
              <a:lnSpc>
                <a:spcPct val="120000"/>
              </a:lnSpc>
              <a:spcBef>
                <a:spcPts val="375"/>
              </a:spcBef>
              <a:spcAft>
                <a:spcPts val="0"/>
              </a:spcAft>
              <a:buClr>
                <a:schemeClr val="lt1"/>
              </a:buClr>
              <a:buSzPts val="844"/>
              <a:buNone/>
              <a:defRPr sz="675"/>
            </a:lvl9pPr>
          </a:lstStyle>
          <a:p/>
        </p:txBody>
      </p:sp>
      <p:sp>
        <p:nvSpPr>
          <p:cNvPr id="213" name="Google Shape;213;p27"/>
          <p:cNvSpPr txBox="1"/>
          <p:nvPr>
            <p:ph idx="4" type="body"/>
          </p:nvPr>
        </p:nvSpPr>
        <p:spPr>
          <a:xfrm>
            <a:off x="3366790" y="3303447"/>
            <a:ext cx="2400300" cy="432197"/>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lt1"/>
              </a:buClr>
              <a:buSzPts val="1875"/>
              <a:buNone/>
              <a:defRPr b="0" sz="1500" cap="none">
                <a:solidFill>
                  <a:schemeClr val="lt1"/>
                </a:solidFill>
              </a:defRPr>
            </a:lvl1pPr>
            <a:lvl2pPr indent="-228600" lvl="1" marL="914400" algn="l">
              <a:lnSpc>
                <a:spcPct val="120000"/>
              </a:lnSpc>
              <a:spcBef>
                <a:spcPts val="375"/>
              </a:spcBef>
              <a:spcAft>
                <a:spcPts val="0"/>
              </a:spcAft>
              <a:buClr>
                <a:schemeClr val="lt1"/>
              </a:buClr>
              <a:buSzPts val="1875"/>
              <a:buNone/>
              <a:defRPr b="1" sz="1500"/>
            </a:lvl2pPr>
            <a:lvl3pPr indent="-228600" lvl="2" marL="1371600" algn="l">
              <a:lnSpc>
                <a:spcPct val="120000"/>
              </a:lnSpc>
              <a:spcBef>
                <a:spcPts val="375"/>
              </a:spcBef>
              <a:spcAft>
                <a:spcPts val="0"/>
              </a:spcAft>
              <a:buClr>
                <a:schemeClr val="lt1"/>
              </a:buClr>
              <a:buSzPts val="1688"/>
              <a:buNone/>
              <a:defRPr b="1" sz="1350"/>
            </a:lvl3pPr>
            <a:lvl4pPr indent="-228600" lvl="3" marL="1828800" algn="l">
              <a:lnSpc>
                <a:spcPct val="120000"/>
              </a:lnSpc>
              <a:spcBef>
                <a:spcPts val="375"/>
              </a:spcBef>
              <a:spcAft>
                <a:spcPts val="0"/>
              </a:spcAft>
              <a:buClr>
                <a:schemeClr val="lt1"/>
              </a:buClr>
              <a:buSzPts val="1500"/>
              <a:buNone/>
              <a:defRPr b="1" sz="1200"/>
            </a:lvl4pPr>
            <a:lvl5pPr indent="-228600" lvl="4" marL="2286000" algn="l">
              <a:lnSpc>
                <a:spcPct val="120000"/>
              </a:lnSpc>
              <a:spcBef>
                <a:spcPts val="375"/>
              </a:spcBef>
              <a:spcAft>
                <a:spcPts val="0"/>
              </a:spcAft>
              <a:buClr>
                <a:schemeClr val="lt1"/>
              </a:buClr>
              <a:buSzPts val="1500"/>
              <a:buNone/>
              <a:defRPr b="1" sz="1200"/>
            </a:lvl5pPr>
            <a:lvl6pPr indent="-228600" lvl="5" marL="2743200" algn="l">
              <a:lnSpc>
                <a:spcPct val="120000"/>
              </a:lnSpc>
              <a:spcBef>
                <a:spcPts val="375"/>
              </a:spcBef>
              <a:spcAft>
                <a:spcPts val="0"/>
              </a:spcAft>
              <a:buClr>
                <a:schemeClr val="lt1"/>
              </a:buClr>
              <a:buSzPts val="1500"/>
              <a:buNone/>
              <a:defRPr b="1" sz="1200"/>
            </a:lvl6pPr>
            <a:lvl7pPr indent="-228600" lvl="6" marL="3200400" algn="l">
              <a:lnSpc>
                <a:spcPct val="120000"/>
              </a:lnSpc>
              <a:spcBef>
                <a:spcPts val="375"/>
              </a:spcBef>
              <a:spcAft>
                <a:spcPts val="0"/>
              </a:spcAft>
              <a:buClr>
                <a:schemeClr val="lt1"/>
              </a:buClr>
              <a:buSzPts val="1500"/>
              <a:buNone/>
              <a:defRPr b="1" sz="1200"/>
            </a:lvl7pPr>
            <a:lvl8pPr indent="-228600" lvl="7" marL="3657600" algn="l">
              <a:lnSpc>
                <a:spcPct val="120000"/>
              </a:lnSpc>
              <a:spcBef>
                <a:spcPts val="375"/>
              </a:spcBef>
              <a:spcAft>
                <a:spcPts val="0"/>
              </a:spcAft>
              <a:buClr>
                <a:schemeClr val="lt1"/>
              </a:buClr>
              <a:buSzPts val="1500"/>
              <a:buNone/>
              <a:defRPr b="1" sz="1200"/>
            </a:lvl8pPr>
            <a:lvl9pPr indent="-228600" lvl="8" marL="4114800" algn="l">
              <a:lnSpc>
                <a:spcPct val="120000"/>
              </a:lnSpc>
              <a:spcBef>
                <a:spcPts val="375"/>
              </a:spcBef>
              <a:spcAft>
                <a:spcPts val="0"/>
              </a:spcAft>
              <a:buClr>
                <a:schemeClr val="lt1"/>
              </a:buClr>
              <a:buSzPts val="1500"/>
              <a:buNone/>
              <a:defRPr b="1" sz="1200"/>
            </a:lvl9pPr>
          </a:lstStyle>
          <a:p/>
        </p:txBody>
      </p:sp>
      <p:sp>
        <p:nvSpPr>
          <p:cNvPr id="214" name="Google Shape;214;p27"/>
          <p:cNvSpPr/>
          <p:nvPr>
            <p:ph idx="5" type="pic"/>
          </p:nvPr>
        </p:nvSpPr>
        <p:spPr>
          <a:xfrm>
            <a:off x="3366790" y="2000249"/>
            <a:ext cx="2399205" cy="1143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5" name="Google Shape;215;p27"/>
          <p:cNvSpPr txBox="1"/>
          <p:nvPr>
            <p:ph idx="6" type="body"/>
          </p:nvPr>
        </p:nvSpPr>
        <p:spPr>
          <a:xfrm>
            <a:off x="3365695" y="3735643"/>
            <a:ext cx="2400300" cy="607757"/>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750"/>
              </a:spcBef>
              <a:spcAft>
                <a:spcPts val="0"/>
              </a:spcAft>
              <a:buClr>
                <a:schemeClr val="lt1"/>
              </a:buClr>
              <a:buSzPts val="1313"/>
              <a:buNone/>
              <a:defRPr sz="1050"/>
            </a:lvl1pPr>
            <a:lvl2pPr indent="-228600" lvl="1" marL="914400" algn="l">
              <a:lnSpc>
                <a:spcPct val="120000"/>
              </a:lnSpc>
              <a:spcBef>
                <a:spcPts val="375"/>
              </a:spcBef>
              <a:spcAft>
                <a:spcPts val="0"/>
              </a:spcAft>
              <a:buClr>
                <a:schemeClr val="lt1"/>
              </a:buClr>
              <a:buSzPts val="1125"/>
              <a:buNone/>
              <a:defRPr sz="900"/>
            </a:lvl2pPr>
            <a:lvl3pPr indent="-228600" lvl="2" marL="1371600" algn="l">
              <a:lnSpc>
                <a:spcPct val="120000"/>
              </a:lnSpc>
              <a:spcBef>
                <a:spcPts val="375"/>
              </a:spcBef>
              <a:spcAft>
                <a:spcPts val="0"/>
              </a:spcAft>
              <a:buClr>
                <a:schemeClr val="lt1"/>
              </a:buClr>
              <a:buSzPts val="938"/>
              <a:buNone/>
              <a:defRPr sz="750"/>
            </a:lvl3pPr>
            <a:lvl4pPr indent="-228600" lvl="3" marL="1828800" algn="l">
              <a:lnSpc>
                <a:spcPct val="120000"/>
              </a:lnSpc>
              <a:spcBef>
                <a:spcPts val="375"/>
              </a:spcBef>
              <a:spcAft>
                <a:spcPts val="0"/>
              </a:spcAft>
              <a:buClr>
                <a:schemeClr val="lt1"/>
              </a:buClr>
              <a:buSzPts val="844"/>
              <a:buNone/>
              <a:defRPr sz="675"/>
            </a:lvl4pPr>
            <a:lvl5pPr indent="-228600" lvl="4" marL="2286000" algn="l">
              <a:lnSpc>
                <a:spcPct val="120000"/>
              </a:lnSpc>
              <a:spcBef>
                <a:spcPts val="375"/>
              </a:spcBef>
              <a:spcAft>
                <a:spcPts val="0"/>
              </a:spcAft>
              <a:buClr>
                <a:schemeClr val="lt1"/>
              </a:buClr>
              <a:buSzPts val="844"/>
              <a:buNone/>
              <a:defRPr sz="675"/>
            </a:lvl5pPr>
            <a:lvl6pPr indent="-228600" lvl="5" marL="2743200" algn="l">
              <a:lnSpc>
                <a:spcPct val="120000"/>
              </a:lnSpc>
              <a:spcBef>
                <a:spcPts val="375"/>
              </a:spcBef>
              <a:spcAft>
                <a:spcPts val="0"/>
              </a:spcAft>
              <a:buClr>
                <a:schemeClr val="lt1"/>
              </a:buClr>
              <a:buSzPts val="844"/>
              <a:buNone/>
              <a:defRPr sz="675"/>
            </a:lvl6pPr>
            <a:lvl7pPr indent="-228600" lvl="6" marL="3200400" algn="l">
              <a:lnSpc>
                <a:spcPct val="120000"/>
              </a:lnSpc>
              <a:spcBef>
                <a:spcPts val="375"/>
              </a:spcBef>
              <a:spcAft>
                <a:spcPts val="0"/>
              </a:spcAft>
              <a:buClr>
                <a:schemeClr val="lt1"/>
              </a:buClr>
              <a:buSzPts val="844"/>
              <a:buNone/>
              <a:defRPr sz="675"/>
            </a:lvl7pPr>
            <a:lvl8pPr indent="-228600" lvl="7" marL="3657600" algn="l">
              <a:lnSpc>
                <a:spcPct val="120000"/>
              </a:lnSpc>
              <a:spcBef>
                <a:spcPts val="375"/>
              </a:spcBef>
              <a:spcAft>
                <a:spcPts val="0"/>
              </a:spcAft>
              <a:buClr>
                <a:schemeClr val="lt1"/>
              </a:buClr>
              <a:buSzPts val="844"/>
              <a:buNone/>
              <a:defRPr sz="675"/>
            </a:lvl8pPr>
            <a:lvl9pPr indent="-228600" lvl="8" marL="4114800" algn="l">
              <a:lnSpc>
                <a:spcPct val="120000"/>
              </a:lnSpc>
              <a:spcBef>
                <a:spcPts val="375"/>
              </a:spcBef>
              <a:spcAft>
                <a:spcPts val="0"/>
              </a:spcAft>
              <a:buClr>
                <a:schemeClr val="lt1"/>
              </a:buClr>
              <a:buSzPts val="844"/>
              <a:buNone/>
              <a:defRPr sz="675"/>
            </a:lvl9pPr>
          </a:lstStyle>
          <a:p/>
        </p:txBody>
      </p:sp>
      <p:sp>
        <p:nvSpPr>
          <p:cNvPr id="216" name="Google Shape;216;p27"/>
          <p:cNvSpPr txBox="1"/>
          <p:nvPr>
            <p:ph idx="7" type="body"/>
          </p:nvPr>
        </p:nvSpPr>
        <p:spPr>
          <a:xfrm>
            <a:off x="5889426" y="3303446"/>
            <a:ext cx="2393056" cy="432197"/>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lt1"/>
              </a:buClr>
              <a:buSzPts val="1875"/>
              <a:buNone/>
              <a:defRPr b="0" sz="1500" cap="none">
                <a:solidFill>
                  <a:schemeClr val="lt1"/>
                </a:solidFill>
              </a:defRPr>
            </a:lvl1pPr>
            <a:lvl2pPr indent="-228600" lvl="1" marL="914400" algn="l">
              <a:lnSpc>
                <a:spcPct val="120000"/>
              </a:lnSpc>
              <a:spcBef>
                <a:spcPts val="375"/>
              </a:spcBef>
              <a:spcAft>
                <a:spcPts val="0"/>
              </a:spcAft>
              <a:buClr>
                <a:schemeClr val="lt1"/>
              </a:buClr>
              <a:buSzPts val="1875"/>
              <a:buNone/>
              <a:defRPr b="1" sz="1500"/>
            </a:lvl2pPr>
            <a:lvl3pPr indent="-228600" lvl="2" marL="1371600" algn="l">
              <a:lnSpc>
                <a:spcPct val="120000"/>
              </a:lnSpc>
              <a:spcBef>
                <a:spcPts val="375"/>
              </a:spcBef>
              <a:spcAft>
                <a:spcPts val="0"/>
              </a:spcAft>
              <a:buClr>
                <a:schemeClr val="lt1"/>
              </a:buClr>
              <a:buSzPts val="1688"/>
              <a:buNone/>
              <a:defRPr b="1" sz="1350"/>
            </a:lvl3pPr>
            <a:lvl4pPr indent="-228600" lvl="3" marL="1828800" algn="l">
              <a:lnSpc>
                <a:spcPct val="120000"/>
              </a:lnSpc>
              <a:spcBef>
                <a:spcPts val="375"/>
              </a:spcBef>
              <a:spcAft>
                <a:spcPts val="0"/>
              </a:spcAft>
              <a:buClr>
                <a:schemeClr val="lt1"/>
              </a:buClr>
              <a:buSzPts val="1500"/>
              <a:buNone/>
              <a:defRPr b="1" sz="1200"/>
            </a:lvl4pPr>
            <a:lvl5pPr indent="-228600" lvl="4" marL="2286000" algn="l">
              <a:lnSpc>
                <a:spcPct val="120000"/>
              </a:lnSpc>
              <a:spcBef>
                <a:spcPts val="375"/>
              </a:spcBef>
              <a:spcAft>
                <a:spcPts val="0"/>
              </a:spcAft>
              <a:buClr>
                <a:schemeClr val="lt1"/>
              </a:buClr>
              <a:buSzPts val="1500"/>
              <a:buNone/>
              <a:defRPr b="1" sz="1200"/>
            </a:lvl5pPr>
            <a:lvl6pPr indent="-228600" lvl="5" marL="2743200" algn="l">
              <a:lnSpc>
                <a:spcPct val="120000"/>
              </a:lnSpc>
              <a:spcBef>
                <a:spcPts val="375"/>
              </a:spcBef>
              <a:spcAft>
                <a:spcPts val="0"/>
              </a:spcAft>
              <a:buClr>
                <a:schemeClr val="lt1"/>
              </a:buClr>
              <a:buSzPts val="1500"/>
              <a:buNone/>
              <a:defRPr b="1" sz="1200"/>
            </a:lvl6pPr>
            <a:lvl7pPr indent="-228600" lvl="6" marL="3200400" algn="l">
              <a:lnSpc>
                <a:spcPct val="120000"/>
              </a:lnSpc>
              <a:spcBef>
                <a:spcPts val="375"/>
              </a:spcBef>
              <a:spcAft>
                <a:spcPts val="0"/>
              </a:spcAft>
              <a:buClr>
                <a:schemeClr val="lt1"/>
              </a:buClr>
              <a:buSzPts val="1500"/>
              <a:buNone/>
              <a:defRPr b="1" sz="1200"/>
            </a:lvl7pPr>
            <a:lvl8pPr indent="-228600" lvl="7" marL="3657600" algn="l">
              <a:lnSpc>
                <a:spcPct val="120000"/>
              </a:lnSpc>
              <a:spcBef>
                <a:spcPts val="375"/>
              </a:spcBef>
              <a:spcAft>
                <a:spcPts val="0"/>
              </a:spcAft>
              <a:buClr>
                <a:schemeClr val="lt1"/>
              </a:buClr>
              <a:buSzPts val="1500"/>
              <a:buNone/>
              <a:defRPr b="1" sz="1200"/>
            </a:lvl8pPr>
            <a:lvl9pPr indent="-228600" lvl="8" marL="4114800" algn="l">
              <a:lnSpc>
                <a:spcPct val="120000"/>
              </a:lnSpc>
              <a:spcBef>
                <a:spcPts val="375"/>
              </a:spcBef>
              <a:spcAft>
                <a:spcPts val="0"/>
              </a:spcAft>
              <a:buClr>
                <a:schemeClr val="lt1"/>
              </a:buClr>
              <a:buSzPts val="1500"/>
              <a:buNone/>
              <a:defRPr b="1" sz="1200"/>
            </a:lvl9pPr>
          </a:lstStyle>
          <a:p/>
        </p:txBody>
      </p:sp>
      <p:sp>
        <p:nvSpPr>
          <p:cNvPr id="217" name="Google Shape;217;p27"/>
          <p:cNvSpPr/>
          <p:nvPr>
            <p:ph idx="8" type="pic"/>
          </p:nvPr>
        </p:nvSpPr>
        <p:spPr>
          <a:xfrm>
            <a:off x="5889332" y="2000249"/>
            <a:ext cx="2396227" cy="1143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8" name="Google Shape;218;p27"/>
          <p:cNvSpPr txBox="1"/>
          <p:nvPr>
            <p:ph idx="9" type="body"/>
          </p:nvPr>
        </p:nvSpPr>
        <p:spPr>
          <a:xfrm>
            <a:off x="5889332" y="3735641"/>
            <a:ext cx="2396226" cy="607759"/>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750"/>
              </a:spcBef>
              <a:spcAft>
                <a:spcPts val="0"/>
              </a:spcAft>
              <a:buClr>
                <a:schemeClr val="lt1"/>
              </a:buClr>
              <a:buSzPts val="1313"/>
              <a:buNone/>
              <a:defRPr sz="1050"/>
            </a:lvl1pPr>
            <a:lvl2pPr indent="-228600" lvl="1" marL="914400" algn="l">
              <a:lnSpc>
                <a:spcPct val="120000"/>
              </a:lnSpc>
              <a:spcBef>
                <a:spcPts val="375"/>
              </a:spcBef>
              <a:spcAft>
                <a:spcPts val="0"/>
              </a:spcAft>
              <a:buClr>
                <a:schemeClr val="lt1"/>
              </a:buClr>
              <a:buSzPts val="1125"/>
              <a:buNone/>
              <a:defRPr sz="900"/>
            </a:lvl2pPr>
            <a:lvl3pPr indent="-228600" lvl="2" marL="1371600" algn="l">
              <a:lnSpc>
                <a:spcPct val="120000"/>
              </a:lnSpc>
              <a:spcBef>
                <a:spcPts val="375"/>
              </a:spcBef>
              <a:spcAft>
                <a:spcPts val="0"/>
              </a:spcAft>
              <a:buClr>
                <a:schemeClr val="lt1"/>
              </a:buClr>
              <a:buSzPts val="938"/>
              <a:buNone/>
              <a:defRPr sz="750"/>
            </a:lvl3pPr>
            <a:lvl4pPr indent="-228600" lvl="3" marL="1828800" algn="l">
              <a:lnSpc>
                <a:spcPct val="120000"/>
              </a:lnSpc>
              <a:spcBef>
                <a:spcPts val="375"/>
              </a:spcBef>
              <a:spcAft>
                <a:spcPts val="0"/>
              </a:spcAft>
              <a:buClr>
                <a:schemeClr val="lt1"/>
              </a:buClr>
              <a:buSzPts val="844"/>
              <a:buNone/>
              <a:defRPr sz="675"/>
            </a:lvl4pPr>
            <a:lvl5pPr indent="-228600" lvl="4" marL="2286000" algn="l">
              <a:lnSpc>
                <a:spcPct val="120000"/>
              </a:lnSpc>
              <a:spcBef>
                <a:spcPts val="375"/>
              </a:spcBef>
              <a:spcAft>
                <a:spcPts val="0"/>
              </a:spcAft>
              <a:buClr>
                <a:schemeClr val="lt1"/>
              </a:buClr>
              <a:buSzPts val="844"/>
              <a:buNone/>
              <a:defRPr sz="675"/>
            </a:lvl5pPr>
            <a:lvl6pPr indent="-228600" lvl="5" marL="2743200" algn="l">
              <a:lnSpc>
                <a:spcPct val="120000"/>
              </a:lnSpc>
              <a:spcBef>
                <a:spcPts val="375"/>
              </a:spcBef>
              <a:spcAft>
                <a:spcPts val="0"/>
              </a:spcAft>
              <a:buClr>
                <a:schemeClr val="lt1"/>
              </a:buClr>
              <a:buSzPts val="844"/>
              <a:buNone/>
              <a:defRPr sz="675"/>
            </a:lvl6pPr>
            <a:lvl7pPr indent="-228600" lvl="6" marL="3200400" algn="l">
              <a:lnSpc>
                <a:spcPct val="120000"/>
              </a:lnSpc>
              <a:spcBef>
                <a:spcPts val="375"/>
              </a:spcBef>
              <a:spcAft>
                <a:spcPts val="0"/>
              </a:spcAft>
              <a:buClr>
                <a:schemeClr val="lt1"/>
              </a:buClr>
              <a:buSzPts val="844"/>
              <a:buNone/>
              <a:defRPr sz="675"/>
            </a:lvl7pPr>
            <a:lvl8pPr indent="-228600" lvl="7" marL="3657600" algn="l">
              <a:lnSpc>
                <a:spcPct val="120000"/>
              </a:lnSpc>
              <a:spcBef>
                <a:spcPts val="375"/>
              </a:spcBef>
              <a:spcAft>
                <a:spcPts val="0"/>
              </a:spcAft>
              <a:buClr>
                <a:schemeClr val="lt1"/>
              </a:buClr>
              <a:buSzPts val="844"/>
              <a:buNone/>
              <a:defRPr sz="675"/>
            </a:lvl8pPr>
            <a:lvl9pPr indent="-228600" lvl="8" marL="4114800" algn="l">
              <a:lnSpc>
                <a:spcPct val="120000"/>
              </a:lnSpc>
              <a:spcBef>
                <a:spcPts val="375"/>
              </a:spcBef>
              <a:spcAft>
                <a:spcPts val="0"/>
              </a:spcAft>
              <a:buClr>
                <a:schemeClr val="lt1"/>
              </a:buClr>
              <a:buSzPts val="844"/>
              <a:buNone/>
              <a:defRPr sz="675"/>
            </a:lvl9pPr>
          </a:lstStyle>
          <a:p/>
        </p:txBody>
      </p:sp>
      <p:sp>
        <p:nvSpPr>
          <p:cNvPr id="219" name="Google Shape;219;p27"/>
          <p:cNvSpPr txBox="1"/>
          <p:nvPr>
            <p:ph idx="10" type="dt"/>
          </p:nvPr>
        </p:nvSpPr>
        <p:spPr>
          <a:xfrm>
            <a:off x="5592691"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27"/>
          <p:cNvSpPr txBox="1"/>
          <p:nvPr>
            <p:ph idx="11" type="ftr"/>
          </p:nvPr>
        </p:nvSpPr>
        <p:spPr>
          <a:xfrm>
            <a:off x="856059" y="4412457"/>
            <a:ext cx="4679482"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27"/>
          <p:cNvSpPr txBox="1"/>
          <p:nvPr>
            <p:ph idx="12" type="sldNum"/>
          </p:nvPr>
        </p:nvSpPr>
        <p:spPr>
          <a:xfrm>
            <a:off x="7707241" y="4412456"/>
            <a:ext cx="578317"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Twentieth Century"/>
              <a:buNone/>
              <a:defRPr/>
            </a:lvl1pPr>
            <a:lvl2pPr indent="0" lvl="1" marL="0" algn="r">
              <a:spcBef>
                <a:spcPts val="0"/>
              </a:spcBef>
              <a:spcAft>
                <a:spcPts val="0"/>
              </a:spcAft>
              <a:buClr>
                <a:schemeClr val="lt1"/>
              </a:buClr>
              <a:buSzPts val="700"/>
              <a:buFont typeface="Twentieth Century"/>
              <a:buNone/>
              <a:defRPr/>
            </a:lvl2pPr>
            <a:lvl3pPr indent="0" lvl="2" marL="0" algn="r">
              <a:spcBef>
                <a:spcPts val="0"/>
              </a:spcBef>
              <a:spcAft>
                <a:spcPts val="0"/>
              </a:spcAft>
              <a:buClr>
                <a:schemeClr val="lt1"/>
              </a:buClr>
              <a:buSzPts val="700"/>
              <a:buFont typeface="Twentieth Century"/>
              <a:buNone/>
              <a:defRPr/>
            </a:lvl3pPr>
            <a:lvl4pPr indent="0" lvl="3" marL="0" algn="r">
              <a:spcBef>
                <a:spcPts val="0"/>
              </a:spcBef>
              <a:spcAft>
                <a:spcPts val="0"/>
              </a:spcAft>
              <a:buClr>
                <a:schemeClr val="lt1"/>
              </a:buClr>
              <a:buSzPts val="700"/>
              <a:buFont typeface="Twentieth Century"/>
              <a:buNone/>
              <a:defRPr/>
            </a:lvl4pPr>
            <a:lvl5pPr indent="0" lvl="4" marL="0" algn="r">
              <a:spcBef>
                <a:spcPts val="0"/>
              </a:spcBef>
              <a:spcAft>
                <a:spcPts val="0"/>
              </a:spcAft>
              <a:buClr>
                <a:schemeClr val="lt1"/>
              </a:buClr>
              <a:buSzPts val="700"/>
              <a:buFont typeface="Twentieth Century"/>
              <a:buNone/>
              <a:defRPr/>
            </a:lvl5pPr>
            <a:lvl6pPr indent="0" lvl="5" marL="0" algn="r">
              <a:spcBef>
                <a:spcPts val="0"/>
              </a:spcBef>
              <a:spcAft>
                <a:spcPts val="0"/>
              </a:spcAft>
              <a:buClr>
                <a:schemeClr val="lt1"/>
              </a:buClr>
              <a:buSzPts val="700"/>
              <a:buFont typeface="Twentieth Century"/>
              <a:buNone/>
              <a:defRPr/>
            </a:lvl6pPr>
            <a:lvl7pPr indent="0" lvl="6" marL="0" algn="r">
              <a:spcBef>
                <a:spcPts val="0"/>
              </a:spcBef>
              <a:spcAft>
                <a:spcPts val="0"/>
              </a:spcAft>
              <a:buClr>
                <a:schemeClr val="lt1"/>
              </a:buClr>
              <a:buSzPts val="700"/>
              <a:buFont typeface="Twentieth Century"/>
              <a:buNone/>
              <a:defRPr/>
            </a:lvl7pPr>
            <a:lvl8pPr indent="0" lvl="7" marL="0" algn="r">
              <a:spcBef>
                <a:spcPts val="0"/>
              </a:spcBef>
              <a:spcAft>
                <a:spcPts val="0"/>
              </a:spcAft>
              <a:buClr>
                <a:schemeClr val="lt1"/>
              </a:buClr>
              <a:buSzPts val="700"/>
              <a:buFont typeface="Twentieth Century"/>
              <a:buNone/>
              <a:defRPr/>
            </a:lvl8pPr>
            <a:lvl9pPr indent="0" lvl="8" marL="0" algn="r">
              <a:spcBef>
                <a:spcPts val="0"/>
              </a:spcBef>
              <a:spcAft>
                <a:spcPts val="0"/>
              </a:spcAft>
              <a:buClr>
                <a:schemeClr val="lt1"/>
              </a:buClr>
              <a:buSzPts val="700"/>
              <a:buFont typeface="Twentieth Century"/>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2" name="Shape 222"/>
        <p:cNvGrpSpPr/>
        <p:nvPr/>
      </p:nvGrpSpPr>
      <p:grpSpPr>
        <a:xfrm>
          <a:off x="0" y="0"/>
          <a:ext cx="0" cy="0"/>
          <a:chOff x="0" y="0"/>
          <a:chExt cx="0" cy="0"/>
        </a:xfrm>
      </p:grpSpPr>
      <p:sp>
        <p:nvSpPr>
          <p:cNvPr id="223" name="Google Shape;223;p28"/>
          <p:cNvSpPr txBox="1"/>
          <p:nvPr>
            <p:ph type="title"/>
          </p:nvPr>
        </p:nvSpPr>
        <p:spPr>
          <a:xfrm>
            <a:off x="856060" y="463888"/>
            <a:ext cx="7429499" cy="110892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4" name="Google Shape;224;p28"/>
          <p:cNvSpPr txBox="1"/>
          <p:nvPr>
            <p:ph idx="1" type="body"/>
          </p:nvPr>
        </p:nvSpPr>
        <p:spPr>
          <a:xfrm rot="5400000">
            <a:off x="3242667" y="-699492"/>
            <a:ext cx="2656286" cy="7429499"/>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750"/>
              </a:spcBef>
              <a:spcAft>
                <a:spcPts val="0"/>
              </a:spcAft>
              <a:buClr>
                <a:schemeClr val="lt1"/>
              </a:buClr>
              <a:buSzPts val="2250"/>
              <a:buChar char="•"/>
              <a:defRPr/>
            </a:lvl1pPr>
            <a:lvl2pPr indent="-371475" lvl="1" marL="914400" algn="l">
              <a:lnSpc>
                <a:spcPct val="120000"/>
              </a:lnSpc>
              <a:spcBef>
                <a:spcPts val="375"/>
              </a:spcBef>
              <a:spcAft>
                <a:spcPts val="0"/>
              </a:spcAft>
              <a:buClr>
                <a:schemeClr val="lt1"/>
              </a:buClr>
              <a:buSzPts val="2250"/>
              <a:buChar char="•"/>
              <a:defRPr/>
            </a:lvl2pPr>
            <a:lvl3pPr indent="-371475" lvl="2" marL="1371600" algn="l">
              <a:lnSpc>
                <a:spcPct val="120000"/>
              </a:lnSpc>
              <a:spcBef>
                <a:spcPts val="375"/>
              </a:spcBef>
              <a:spcAft>
                <a:spcPts val="0"/>
              </a:spcAft>
              <a:buClr>
                <a:schemeClr val="lt1"/>
              </a:buClr>
              <a:buSzPts val="2250"/>
              <a:buChar char="•"/>
              <a:defRPr/>
            </a:lvl3pPr>
            <a:lvl4pPr indent="-371475" lvl="3" marL="1828800" algn="l">
              <a:lnSpc>
                <a:spcPct val="120000"/>
              </a:lnSpc>
              <a:spcBef>
                <a:spcPts val="375"/>
              </a:spcBef>
              <a:spcAft>
                <a:spcPts val="0"/>
              </a:spcAft>
              <a:buClr>
                <a:schemeClr val="lt1"/>
              </a:buClr>
              <a:buSzPts val="2250"/>
              <a:buChar char="•"/>
              <a:defRPr/>
            </a:lvl4pPr>
            <a:lvl5pPr indent="-371475" lvl="4" marL="2286000" algn="l">
              <a:lnSpc>
                <a:spcPct val="120000"/>
              </a:lnSpc>
              <a:spcBef>
                <a:spcPts val="375"/>
              </a:spcBef>
              <a:spcAft>
                <a:spcPts val="0"/>
              </a:spcAft>
              <a:buClr>
                <a:schemeClr val="lt1"/>
              </a:buClr>
              <a:buSzPts val="2250"/>
              <a:buChar char="•"/>
              <a:defRPr/>
            </a:lvl5pPr>
            <a:lvl6pPr indent="-371475" lvl="5" marL="2743200" algn="l">
              <a:lnSpc>
                <a:spcPct val="120000"/>
              </a:lnSpc>
              <a:spcBef>
                <a:spcPts val="375"/>
              </a:spcBef>
              <a:spcAft>
                <a:spcPts val="0"/>
              </a:spcAft>
              <a:buClr>
                <a:schemeClr val="lt1"/>
              </a:buClr>
              <a:buSzPts val="2250"/>
              <a:buChar char="•"/>
              <a:defRPr/>
            </a:lvl6pPr>
            <a:lvl7pPr indent="-371475" lvl="6" marL="3200400" algn="l">
              <a:lnSpc>
                <a:spcPct val="120000"/>
              </a:lnSpc>
              <a:spcBef>
                <a:spcPts val="375"/>
              </a:spcBef>
              <a:spcAft>
                <a:spcPts val="0"/>
              </a:spcAft>
              <a:buClr>
                <a:schemeClr val="lt1"/>
              </a:buClr>
              <a:buSzPts val="2250"/>
              <a:buChar char="•"/>
              <a:defRPr/>
            </a:lvl7pPr>
            <a:lvl8pPr indent="-371475" lvl="7" marL="3657600" algn="l">
              <a:lnSpc>
                <a:spcPct val="120000"/>
              </a:lnSpc>
              <a:spcBef>
                <a:spcPts val="375"/>
              </a:spcBef>
              <a:spcAft>
                <a:spcPts val="0"/>
              </a:spcAft>
              <a:buClr>
                <a:schemeClr val="lt1"/>
              </a:buClr>
              <a:buSzPts val="2250"/>
              <a:buChar char="•"/>
              <a:defRPr/>
            </a:lvl8pPr>
            <a:lvl9pPr indent="-371475" lvl="8" marL="4114800" algn="l">
              <a:lnSpc>
                <a:spcPct val="120000"/>
              </a:lnSpc>
              <a:spcBef>
                <a:spcPts val="375"/>
              </a:spcBef>
              <a:spcAft>
                <a:spcPts val="0"/>
              </a:spcAft>
              <a:buClr>
                <a:schemeClr val="lt1"/>
              </a:buClr>
              <a:buSzPts val="2250"/>
              <a:buChar char="•"/>
              <a:defRPr/>
            </a:lvl9pPr>
          </a:lstStyle>
          <a:p/>
        </p:txBody>
      </p:sp>
      <p:sp>
        <p:nvSpPr>
          <p:cNvPr id="225" name="Google Shape;225;p28"/>
          <p:cNvSpPr txBox="1"/>
          <p:nvPr>
            <p:ph idx="10" type="dt"/>
          </p:nvPr>
        </p:nvSpPr>
        <p:spPr>
          <a:xfrm>
            <a:off x="5592691"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28"/>
          <p:cNvSpPr txBox="1"/>
          <p:nvPr>
            <p:ph idx="11" type="ftr"/>
          </p:nvPr>
        </p:nvSpPr>
        <p:spPr>
          <a:xfrm>
            <a:off x="856059" y="4412457"/>
            <a:ext cx="4679482"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28"/>
          <p:cNvSpPr txBox="1"/>
          <p:nvPr>
            <p:ph idx="12" type="sldNum"/>
          </p:nvPr>
        </p:nvSpPr>
        <p:spPr>
          <a:xfrm>
            <a:off x="7707241" y="4412456"/>
            <a:ext cx="578317"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Twentieth Century"/>
              <a:buNone/>
              <a:defRPr/>
            </a:lvl1pPr>
            <a:lvl2pPr indent="0" lvl="1" marL="0" algn="r">
              <a:spcBef>
                <a:spcPts val="0"/>
              </a:spcBef>
              <a:spcAft>
                <a:spcPts val="0"/>
              </a:spcAft>
              <a:buClr>
                <a:schemeClr val="lt1"/>
              </a:buClr>
              <a:buSzPts val="700"/>
              <a:buFont typeface="Twentieth Century"/>
              <a:buNone/>
              <a:defRPr/>
            </a:lvl2pPr>
            <a:lvl3pPr indent="0" lvl="2" marL="0" algn="r">
              <a:spcBef>
                <a:spcPts val="0"/>
              </a:spcBef>
              <a:spcAft>
                <a:spcPts val="0"/>
              </a:spcAft>
              <a:buClr>
                <a:schemeClr val="lt1"/>
              </a:buClr>
              <a:buSzPts val="700"/>
              <a:buFont typeface="Twentieth Century"/>
              <a:buNone/>
              <a:defRPr/>
            </a:lvl3pPr>
            <a:lvl4pPr indent="0" lvl="3" marL="0" algn="r">
              <a:spcBef>
                <a:spcPts val="0"/>
              </a:spcBef>
              <a:spcAft>
                <a:spcPts val="0"/>
              </a:spcAft>
              <a:buClr>
                <a:schemeClr val="lt1"/>
              </a:buClr>
              <a:buSzPts val="700"/>
              <a:buFont typeface="Twentieth Century"/>
              <a:buNone/>
              <a:defRPr/>
            </a:lvl4pPr>
            <a:lvl5pPr indent="0" lvl="4" marL="0" algn="r">
              <a:spcBef>
                <a:spcPts val="0"/>
              </a:spcBef>
              <a:spcAft>
                <a:spcPts val="0"/>
              </a:spcAft>
              <a:buClr>
                <a:schemeClr val="lt1"/>
              </a:buClr>
              <a:buSzPts val="700"/>
              <a:buFont typeface="Twentieth Century"/>
              <a:buNone/>
              <a:defRPr/>
            </a:lvl5pPr>
            <a:lvl6pPr indent="0" lvl="5" marL="0" algn="r">
              <a:spcBef>
                <a:spcPts val="0"/>
              </a:spcBef>
              <a:spcAft>
                <a:spcPts val="0"/>
              </a:spcAft>
              <a:buClr>
                <a:schemeClr val="lt1"/>
              </a:buClr>
              <a:buSzPts val="700"/>
              <a:buFont typeface="Twentieth Century"/>
              <a:buNone/>
              <a:defRPr/>
            </a:lvl6pPr>
            <a:lvl7pPr indent="0" lvl="6" marL="0" algn="r">
              <a:spcBef>
                <a:spcPts val="0"/>
              </a:spcBef>
              <a:spcAft>
                <a:spcPts val="0"/>
              </a:spcAft>
              <a:buClr>
                <a:schemeClr val="lt1"/>
              </a:buClr>
              <a:buSzPts val="700"/>
              <a:buFont typeface="Twentieth Century"/>
              <a:buNone/>
              <a:defRPr/>
            </a:lvl7pPr>
            <a:lvl8pPr indent="0" lvl="7" marL="0" algn="r">
              <a:spcBef>
                <a:spcPts val="0"/>
              </a:spcBef>
              <a:spcAft>
                <a:spcPts val="0"/>
              </a:spcAft>
              <a:buClr>
                <a:schemeClr val="lt1"/>
              </a:buClr>
              <a:buSzPts val="700"/>
              <a:buFont typeface="Twentieth Century"/>
              <a:buNone/>
              <a:defRPr/>
            </a:lvl8pPr>
            <a:lvl9pPr indent="0" lvl="8" marL="0" algn="r">
              <a:spcBef>
                <a:spcPts val="0"/>
              </a:spcBef>
              <a:spcAft>
                <a:spcPts val="0"/>
              </a:spcAft>
              <a:buClr>
                <a:schemeClr val="lt1"/>
              </a:buClr>
              <a:buSzPts val="700"/>
              <a:buFont typeface="Twentieth Century"/>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8" name="Shape 228"/>
        <p:cNvGrpSpPr/>
        <p:nvPr/>
      </p:nvGrpSpPr>
      <p:grpSpPr>
        <a:xfrm>
          <a:off x="0" y="0"/>
          <a:ext cx="0" cy="0"/>
          <a:chOff x="0" y="0"/>
          <a:chExt cx="0" cy="0"/>
        </a:xfrm>
      </p:grpSpPr>
      <p:sp>
        <p:nvSpPr>
          <p:cNvPr id="229" name="Google Shape;229;p29"/>
          <p:cNvSpPr txBox="1"/>
          <p:nvPr>
            <p:ph type="title"/>
          </p:nvPr>
        </p:nvSpPr>
        <p:spPr>
          <a:xfrm rot="5400000">
            <a:off x="5590580" y="1648422"/>
            <a:ext cx="3886201" cy="150375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0" name="Google Shape;230;p29"/>
          <p:cNvSpPr txBox="1"/>
          <p:nvPr>
            <p:ph idx="1" type="body"/>
          </p:nvPr>
        </p:nvSpPr>
        <p:spPr>
          <a:xfrm rot="5400000">
            <a:off x="1818678" y="-505421"/>
            <a:ext cx="3886201" cy="5811443"/>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750"/>
              </a:spcBef>
              <a:spcAft>
                <a:spcPts val="0"/>
              </a:spcAft>
              <a:buClr>
                <a:schemeClr val="lt1"/>
              </a:buClr>
              <a:buSzPts val="2250"/>
              <a:buChar char="•"/>
              <a:defRPr/>
            </a:lvl1pPr>
            <a:lvl2pPr indent="-371475" lvl="1" marL="914400" algn="l">
              <a:lnSpc>
                <a:spcPct val="120000"/>
              </a:lnSpc>
              <a:spcBef>
                <a:spcPts val="375"/>
              </a:spcBef>
              <a:spcAft>
                <a:spcPts val="0"/>
              </a:spcAft>
              <a:buClr>
                <a:schemeClr val="lt1"/>
              </a:buClr>
              <a:buSzPts val="2250"/>
              <a:buChar char="•"/>
              <a:defRPr/>
            </a:lvl2pPr>
            <a:lvl3pPr indent="-371475" lvl="2" marL="1371600" algn="l">
              <a:lnSpc>
                <a:spcPct val="120000"/>
              </a:lnSpc>
              <a:spcBef>
                <a:spcPts val="375"/>
              </a:spcBef>
              <a:spcAft>
                <a:spcPts val="0"/>
              </a:spcAft>
              <a:buClr>
                <a:schemeClr val="lt1"/>
              </a:buClr>
              <a:buSzPts val="2250"/>
              <a:buChar char="•"/>
              <a:defRPr/>
            </a:lvl3pPr>
            <a:lvl4pPr indent="-371475" lvl="3" marL="1828800" algn="l">
              <a:lnSpc>
                <a:spcPct val="120000"/>
              </a:lnSpc>
              <a:spcBef>
                <a:spcPts val="375"/>
              </a:spcBef>
              <a:spcAft>
                <a:spcPts val="0"/>
              </a:spcAft>
              <a:buClr>
                <a:schemeClr val="lt1"/>
              </a:buClr>
              <a:buSzPts val="2250"/>
              <a:buChar char="•"/>
              <a:defRPr/>
            </a:lvl4pPr>
            <a:lvl5pPr indent="-371475" lvl="4" marL="2286000" algn="l">
              <a:lnSpc>
                <a:spcPct val="120000"/>
              </a:lnSpc>
              <a:spcBef>
                <a:spcPts val="375"/>
              </a:spcBef>
              <a:spcAft>
                <a:spcPts val="0"/>
              </a:spcAft>
              <a:buClr>
                <a:schemeClr val="lt1"/>
              </a:buClr>
              <a:buSzPts val="2250"/>
              <a:buChar char="•"/>
              <a:defRPr/>
            </a:lvl5pPr>
            <a:lvl6pPr indent="-371475" lvl="5" marL="2743200" algn="l">
              <a:lnSpc>
                <a:spcPct val="120000"/>
              </a:lnSpc>
              <a:spcBef>
                <a:spcPts val="375"/>
              </a:spcBef>
              <a:spcAft>
                <a:spcPts val="0"/>
              </a:spcAft>
              <a:buClr>
                <a:schemeClr val="lt1"/>
              </a:buClr>
              <a:buSzPts val="2250"/>
              <a:buChar char="•"/>
              <a:defRPr/>
            </a:lvl6pPr>
            <a:lvl7pPr indent="-371475" lvl="6" marL="3200400" algn="l">
              <a:lnSpc>
                <a:spcPct val="120000"/>
              </a:lnSpc>
              <a:spcBef>
                <a:spcPts val="375"/>
              </a:spcBef>
              <a:spcAft>
                <a:spcPts val="0"/>
              </a:spcAft>
              <a:buClr>
                <a:schemeClr val="lt1"/>
              </a:buClr>
              <a:buSzPts val="2250"/>
              <a:buChar char="•"/>
              <a:defRPr/>
            </a:lvl7pPr>
            <a:lvl8pPr indent="-371475" lvl="7" marL="3657600" algn="l">
              <a:lnSpc>
                <a:spcPct val="120000"/>
              </a:lnSpc>
              <a:spcBef>
                <a:spcPts val="375"/>
              </a:spcBef>
              <a:spcAft>
                <a:spcPts val="0"/>
              </a:spcAft>
              <a:buClr>
                <a:schemeClr val="lt1"/>
              </a:buClr>
              <a:buSzPts val="2250"/>
              <a:buChar char="•"/>
              <a:defRPr/>
            </a:lvl8pPr>
            <a:lvl9pPr indent="-371475" lvl="8" marL="4114800" algn="l">
              <a:lnSpc>
                <a:spcPct val="120000"/>
              </a:lnSpc>
              <a:spcBef>
                <a:spcPts val="375"/>
              </a:spcBef>
              <a:spcAft>
                <a:spcPts val="0"/>
              </a:spcAft>
              <a:buClr>
                <a:schemeClr val="lt1"/>
              </a:buClr>
              <a:buSzPts val="2250"/>
              <a:buChar char="•"/>
              <a:defRPr/>
            </a:lvl9pPr>
          </a:lstStyle>
          <a:p/>
        </p:txBody>
      </p:sp>
      <p:sp>
        <p:nvSpPr>
          <p:cNvPr id="231" name="Google Shape;231;p29"/>
          <p:cNvSpPr txBox="1"/>
          <p:nvPr>
            <p:ph idx="10" type="dt"/>
          </p:nvPr>
        </p:nvSpPr>
        <p:spPr>
          <a:xfrm>
            <a:off x="5592691"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29"/>
          <p:cNvSpPr txBox="1"/>
          <p:nvPr>
            <p:ph idx="11" type="ftr"/>
          </p:nvPr>
        </p:nvSpPr>
        <p:spPr>
          <a:xfrm>
            <a:off x="856059" y="4412457"/>
            <a:ext cx="4679482"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29"/>
          <p:cNvSpPr txBox="1"/>
          <p:nvPr>
            <p:ph idx="12" type="sldNum"/>
          </p:nvPr>
        </p:nvSpPr>
        <p:spPr>
          <a:xfrm>
            <a:off x="7707241" y="4412456"/>
            <a:ext cx="578317"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Twentieth Century"/>
              <a:buNone/>
              <a:defRPr/>
            </a:lvl1pPr>
            <a:lvl2pPr indent="0" lvl="1" marL="0" algn="r">
              <a:spcBef>
                <a:spcPts val="0"/>
              </a:spcBef>
              <a:spcAft>
                <a:spcPts val="0"/>
              </a:spcAft>
              <a:buClr>
                <a:schemeClr val="lt1"/>
              </a:buClr>
              <a:buSzPts val="700"/>
              <a:buFont typeface="Twentieth Century"/>
              <a:buNone/>
              <a:defRPr/>
            </a:lvl2pPr>
            <a:lvl3pPr indent="0" lvl="2" marL="0" algn="r">
              <a:spcBef>
                <a:spcPts val="0"/>
              </a:spcBef>
              <a:spcAft>
                <a:spcPts val="0"/>
              </a:spcAft>
              <a:buClr>
                <a:schemeClr val="lt1"/>
              </a:buClr>
              <a:buSzPts val="700"/>
              <a:buFont typeface="Twentieth Century"/>
              <a:buNone/>
              <a:defRPr/>
            </a:lvl3pPr>
            <a:lvl4pPr indent="0" lvl="3" marL="0" algn="r">
              <a:spcBef>
                <a:spcPts val="0"/>
              </a:spcBef>
              <a:spcAft>
                <a:spcPts val="0"/>
              </a:spcAft>
              <a:buClr>
                <a:schemeClr val="lt1"/>
              </a:buClr>
              <a:buSzPts val="700"/>
              <a:buFont typeface="Twentieth Century"/>
              <a:buNone/>
              <a:defRPr/>
            </a:lvl4pPr>
            <a:lvl5pPr indent="0" lvl="4" marL="0" algn="r">
              <a:spcBef>
                <a:spcPts val="0"/>
              </a:spcBef>
              <a:spcAft>
                <a:spcPts val="0"/>
              </a:spcAft>
              <a:buClr>
                <a:schemeClr val="lt1"/>
              </a:buClr>
              <a:buSzPts val="700"/>
              <a:buFont typeface="Twentieth Century"/>
              <a:buNone/>
              <a:defRPr/>
            </a:lvl5pPr>
            <a:lvl6pPr indent="0" lvl="5" marL="0" algn="r">
              <a:spcBef>
                <a:spcPts val="0"/>
              </a:spcBef>
              <a:spcAft>
                <a:spcPts val="0"/>
              </a:spcAft>
              <a:buClr>
                <a:schemeClr val="lt1"/>
              </a:buClr>
              <a:buSzPts val="700"/>
              <a:buFont typeface="Twentieth Century"/>
              <a:buNone/>
              <a:defRPr/>
            </a:lvl6pPr>
            <a:lvl7pPr indent="0" lvl="6" marL="0" algn="r">
              <a:spcBef>
                <a:spcPts val="0"/>
              </a:spcBef>
              <a:spcAft>
                <a:spcPts val="0"/>
              </a:spcAft>
              <a:buClr>
                <a:schemeClr val="lt1"/>
              </a:buClr>
              <a:buSzPts val="700"/>
              <a:buFont typeface="Twentieth Century"/>
              <a:buNone/>
              <a:defRPr/>
            </a:lvl7pPr>
            <a:lvl8pPr indent="0" lvl="7" marL="0" algn="r">
              <a:spcBef>
                <a:spcPts val="0"/>
              </a:spcBef>
              <a:spcAft>
                <a:spcPts val="0"/>
              </a:spcAft>
              <a:buClr>
                <a:schemeClr val="lt1"/>
              </a:buClr>
              <a:buSzPts val="700"/>
              <a:buFont typeface="Twentieth Century"/>
              <a:buNone/>
              <a:defRPr/>
            </a:lvl8pPr>
            <a:lvl9pPr indent="0" lvl="8" marL="0" algn="r">
              <a:spcBef>
                <a:spcPts val="0"/>
              </a:spcBef>
              <a:spcAft>
                <a:spcPts val="0"/>
              </a:spcAft>
              <a:buClr>
                <a:schemeClr val="lt1"/>
              </a:buClr>
              <a:buSzPts val="700"/>
              <a:buFont typeface="Twentieth Century"/>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4" name="Shape 114"/>
        <p:cNvGrpSpPr/>
        <p:nvPr/>
      </p:nvGrpSpPr>
      <p:grpSpPr>
        <a:xfrm>
          <a:off x="0" y="0"/>
          <a:ext cx="0" cy="0"/>
          <a:chOff x="0" y="0"/>
          <a:chExt cx="0" cy="0"/>
        </a:xfrm>
      </p:grpSpPr>
      <p:sp>
        <p:nvSpPr>
          <p:cNvPr id="115" name="Google Shape;115;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90000"/>
              </a:lnSpc>
              <a:spcBef>
                <a:spcPts val="0"/>
              </a:spcBef>
              <a:spcAft>
                <a:spcPts val="0"/>
              </a:spcAft>
              <a:buClr>
                <a:schemeClr val="lt1"/>
              </a:buClr>
              <a:buSzPts val="2800"/>
              <a:buFont typeface="Twentieth Century"/>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6" name="Google Shape;116;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20000"/>
              </a:lnSpc>
              <a:spcBef>
                <a:spcPts val="0"/>
              </a:spcBef>
              <a:spcAft>
                <a:spcPts val="0"/>
              </a:spcAft>
              <a:buClr>
                <a:schemeClr val="lt1"/>
              </a:buClr>
              <a:buSzPts val="1800"/>
              <a:buChar char="●"/>
              <a:defRPr/>
            </a:lvl1pPr>
            <a:lvl2pPr indent="-317500" lvl="1" marL="914400" algn="l">
              <a:lnSpc>
                <a:spcPct val="120000"/>
              </a:lnSpc>
              <a:spcBef>
                <a:spcPts val="0"/>
              </a:spcBef>
              <a:spcAft>
                <a:spcPts val="0"/>
              </a:spcAft>
              <a:buClr>
                <a:schemeClr val="lt1"/>
              </a:buClr>
              <a:buSzPts val="1400"/>
              <a:buChar char="○"/>
              <a:defRPr/>
            </a:lvl2pPr>
            <a:lvl3pPr indent="-317500" lvl="2" marL="1371600" algn="l">
              <a:lnSpc>
                <a:spcPct val="120000"/>
              </a:lnSpc>
              <a:spcBef>
                <a:spcPts val="0"/>
              </a:spcBef>
              <a:spcAft>
                <a:spcPts val="0"/>
              </a:spcAft>
              <a:buClr>
                <a:schemeClr val="lt1"/>
              </a:buClr>
              <a:buSzPts val="1400"/>
              <a:buChar char="■"/>
              <a:defRPr/>
            </a:lvl3pPr>
            <a:lvl4pPr indent="-317500" lvl="3" marL="1828800" algn="l">
              <a:lnSpc>
                <a:spcPct val="120000"/>
              </a:lnSpc>
              <a:spcBef>
                <a:spcPts val="0"/>
              </a:spcBef>
              <a:spcAft>
                <a:spcPts val="0"/>
              </a:spcAft>
              <a:buClr>
                <a:schemeClr val="lt1"/>
              </a:buClr>
              <a:buSzPts val="1400"/>
              <a:buChar char="●"/>
              <a:defRPr/>
            </a:lvl4pPr>
            <a:lvl5pPr indent="-317500" lvl="4" marL="2286000" algn="l">
              <a:lnSpc>
                <a:spcPct val="120000"/>
              </a:lnSpc>
              <a:spcBef>
                <a:spcPts val="0"/>
              </a:spcBef>
              <a:spcAft>
                <a:spcPts val="0"/>
              </a:spcAft>
              <a:buClr>
                <a:schemeClr val="lt1"/>
              </a:buClr>
              <a:buSzPts val="1400"/>
              <a:buChar char="○"/>
              <a:defRPr/>
            </a:lvl5pPr>
            <a:lvl6pPr indent="-317500" lvl="5" marL="2743200" algn="l">
              <a:lnSpc>
                <a:spcPct val="120000"/>
              </a:lnSpc>
              <a:spcBef>
                <a:spcPts val="0"/>
              </a:spcBef>
              <a:spcAft>
                <a:spcPts val="0"/>
              </a:spcAft>
              <a:buClr>
                <a:schemeClr val="lt1"/>
              </a:buClr>
              <a:buSzPts val="1400"/>
              <a:buChar char="■"/>
              <a:defRPr/>
            </a:lvl6pPr>
            <a:lvl7pPr indent="-317500" lvl="6" marL="3200400" algn="l">
              <a:lnSpc>
                <a:spcPct val="120000"/>
              </a:lnSpc>
              <a:spcBef>
                <a:spcPts val="0"/>
              </a:spcBef>
              <a:spcAft>
                <a:spcPts val="0"/>
              </a:spcAft>
              <a:buClr>
                <a:schemeClr val="lt1"/>
              </a:buClr>
              <a:buSzPts val="1400"/>
              <a:buChar char="●"/>
              <a:defRPr/>
            </a:lvl7pPr>
            <a:lvl8pPr indent="-317500" lvl="7" marL="3657600" algn="l">
              <a:lnSpc>
                <a:spcPct val="120000"/>
              </a:lnSpc>
              <a:spcBef>
                <a:spcPts val="0"/>
              </a:spcBef>
              <a:spcAft>
                <a:spcPts val="0"/>
              </a:spcAft>
              <a:buClr>
                <a:schemeClr val="lt1"/>
              </a:buClr>
              <a:buSzPts val="1400"/>
              <a:buChar char="○"/>
              <a:defRPr/>
            </a:lvl8pPr>
            <a:lvl9pPr indent="-317500" lvl="8" marL="4114800" algn="l">
              <a:lnSpc>
                <a:spcPct val="120000"/>
              </a:lnSpc>
              <a:spcBef>
                <a:spcPts val="0"/>
              </a:spcBef>
              <a:spcAft>
                <a:spcPts val="0"/>
              </a:spcAft>
              <a:buClr>
                <a:schemeClr val="lt1"/>
              </a:buClr>
              <a:buSzPts val="1400"/>
              <a:buChar char="■"/>
              <a:defRPr/>
            </a:lvl9pPr>
          </a:lstStyle>
          <a:p/>
        </p:txBody>
      </p:sp>
      <p:sp>
        <p:nvSpPr>
          <p:cNvPr id="117" name="Google Shape;11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chemeClr val="lt1"/>
              </a:buClr>
              <a:buSzPts val="788"/>
              <a:buFont typeface="Twentieth Century"/>
              <a:buNone/>
              <a:defRPr b="0" i="0" sz="788" u="none" cap="none" strike="noStrike">
                <a:solidFill>
                  <a:schemeClr val="lt1"/>
                </a:solidFill>
                <a:latin typeface="Twentieth Century"/>
                <a:ea typeface="Twentieth Century"/>
                <a:cs typeface="Twentieth Century"/>
                <a:sym typeface="Twentieth Century"/>
              </a:defRPr>
            </a:lvl1pPr>
            <a:lvl2pPr indent="0" lvl="1" marL="0" marR="0" algn="r">
              <a:spcBef>
                <a:spcPts val="0"/>
              </a:spcBef>
              <a:spcAft>
                <a:spcPts val="0"/>
              </a:spcAft>
              <a:buClr>
                <a:schemeClr val="lt1"/>
              </a:buClr>
              <a:buSzPts val="788"/>
              <a:buFont typeface="Twentieth Century"/>
              <a:buNone/>
              <a:defRPr b="0" i="0" sz="788" u="none" cap="none" strike="noStrike">
                <a:solidFill>
                  <a:schemeClr val="lt1"/>
                </a:solidFill>
                <a:latin typeface="Twentieth Century"/>
                <a:ea typeface="Twentieth Century"/>
                <a:cs typeface="Twentieth Century"/>
                <a:sym typeface="Twentieth Century"/>
              </a:defRPr>
            </a:lvl2pPr>
            <a:lvl3pPr indent="0" lvl="2" marL="0" marR="0" algn="r">
              <a:spcBef>
                <a:spcPts val="0"/>
              </a:spcBef>
              <a:spcAft>
                <a:spcPts val="0"/>
              </a:spcAft>
              <a:buClr>
                <a:schemeClr val="lt1"/>
              </a:buClr>
              <a:buSzPts val="788"/>
              <a:buFont typeface="Twentieth Century"/>
              <a:buNone/>
              <a:defRPr b="0" i="0" sz="788" u="none" cap="none" strike="noStrike">
                <a:solidFill>
                  <a:schemeClr val="lt1"/>
                </a:solidFill>
                <a:latin typeface="Twentieth Century"/>
                <a:ea typeface="Twentieth Century"/>
                <a:cs typeface="Twentieth Century"/>
                <a:sym typeface="Twentieth Century"/>
              </a:defRPr>
            </a:lvl3pPr>
            <a:lvl4pPr indent="0" lvl="3" marL="0" marR="0" algn="r">
              <a:spcBef>
                <a:spcPts val="0"/>
              </a:spcBef>
              <a:spcAft>
                <a:spcPts val="0"/>
              </a:spcAft>
              <a:buClr>
                <a:schemeClr val="lt1"/>
              </a:buClr>
              <a:buSzPts val="788"/>
              <a:buFont typeface="Twentieth Century"/>
              <a:buNone/>
              <a:defRPr b="0" i="0" sz="788" u="none" cap="none" strike="noStrike">
                <a:solidFill>
                  <a:schemeClr val="lt1"/>
                </a:solidFill>
                <a:latin typeface="Twentieth Century"/>
                <a:ea typeface="Twentieth Century"/>
                <a:cs typeface="Twentieth Century"/>
                <a:sym typeface="Twentieth Century"/>
              </a:defRPr>
            </a:lvl4pPr>
            <a:lvl5pPr indent="0" lvl="4" marL="0" marR="0" algn="r">
              <a:spcBef>
                <a:spcPts val="0"/>
              </a:spcBef>
              <a:spcAft>
                <a:spcPts val="0"/>
              </a:spcAft>
              <a:buClr>
                <a:schemeClr val="lt1"/>
              </a:buClr>
              <a:buSzPts val="788"/>
              <a:buFont typeface="Twentieth Century"/>
              <a:buNone/>
              <a:defRPr b="0" i="0" sz="788" u="none" cap="none" strike="noStrike">
                <a:solidFill>
                  <a:schemeClr val="lt1"/>
                </a:solidFill>
                <a:latin typeface="Twentieth Century"/>
                <a:ea typeface="Twentieth Century"/>
                <a:cs typeface="Twentieth Century"/>
                <a:sym typeface="Twentieth Century"/>
              </a:defRPr>
            </a:lvl5pPr>
            <a:lvl6pPr indent="0" lvl="5" marL="0" marR="0" algn="r">
              <a:spcBef>
                <a:spcPts val="0"/>
              </a:spcBef>
              <a:spcAft>
                <a:spcPts val="0"/>
              </a:spcAft>
              <a:buClr>
                <a:schemeClr val="lt1"/>
              </a:buClr>
              <a:buSzPts val="788"/>
              <a:buFont typeface="Twentieth Century"/>
              <a:buNone/>
              <a:defRPr b="0" i="0" sz="788" u="none" cap="none" strike="noStrike">
                <a:solidFill>
                  <a:schemeClr val="lt1"/>
                </a:solidFill>
                <a:latin typeface="Twentieth Century"/>
                <a:ea typeface="Twentieth Century"/>
                <a:cs typeface="Twentieth Century"/>
                <a:sym typeface="Twentieth Century"/>
              </a:defRPr>
            </a:lvl6pPr>
            <a:lvl7pPr indent="0" lvl="6" marL="0" marR="0" algn="r">
              <a:spcBef>
                <a:spcPts val="0"/>
              </a:spcBef>
              <a:spcAft>
                <a:spcPts val="0"/>
              </a:spcAft>
              <a:buClr>
                <a:schemeClr val="lt1"/>
              </a:buClr>
              <a:buSzPts val="788"/>
              <a:buFont typeface="Twentieth Century"/>
              <a:buNone/>
              <a:defRPr b="0" i="0" sz="788" u="none" cap="none" strike="noStrike">
                <a:solidFill>
                  <a:schemeClr val="lt1"/>
                </a:solidFill>
                <a:latin typeface="Twentieth Century"/>
                <a:ea typeface="Twentieth Century"/>
                <a:cs typeface="Twentieth Century"/>
                <a:sym typeface="Twentieth Century"/>
              </a:defRPr>
            </a:lvl7pPr>
            <a:lvl8pPr indent="0" lvl="7" marL="0" marR="0" algn="r">
              <a:spcBef>
                <a:spcPts val="0"/>
              </a:spcBef>
              <a:spcAft>
                <a:spcPts val="0"/>
              </a:spcAft>
              <a:buClr>
                <a:schemeClr val="lt1"/>
              </a:buClr>
              <a:buSzPts val="788"/>
              <a:buFont typeface="Twentieth Century"/>
              <a:buNone/>
              <a:defRPr b="0" i="0" sz="788" u="none" cap="none" strike="noStrike">
                <a:solidFill>
                  <a:schemeClr val="lt1"/>
                </a:solidFill>
                <a:latin typeface="Twentieth Century"/>
                <a:ea typeface="Twentieth Century"/>
                <a:cs typeface="Twentieth Century"/>
                <a:sym typeface="Twentieth Century"/>
              </a:defRPr>
            </a:lvl8pPr>
            <a:lvl9pPr indent="0" lvl="8" marL="0" marR="0" algn="r">
              <a:spcBef>
                <a:spcPts val="0"/>
              </a:spcBef>
              <a:spcAft>
                <a:spcPts val="0"/>
              </a:spcAft>
              <a:buClr>
                <a:schemeClr val="lt1"/>
              </a:buClr>
              <a:buSzPts val="788"/>
              <a:buFont typeface="Twentieth Century"/>
              <a:buNone/>
              <a:defRPr b="0" i="0" sz="788"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8" name="Shape 118"/>
        <p:cNvGrpSpPr/>
        <p:nvPr/>
      </p:nvGrpSpPr>
      <p:grpSpPr>
        <a:xfrm>
          <a:off x="0" y="0"/>
          <a:ext cx="0" cy="0"/>
          <a:chOff x="0" y="0"/>
          <a:chExt cx="0" cy="0"/>
        </a:xfrm>
      </p:grpSpPr>
      <p:sp>
        <p:nvSpPr>
          <p:cNvPr id="119" name="Google Shape;119;p14"/>
          <p:cNvSpPr txBox="1"/>
          <p:nvPr>
            <p:ph type="title"/>
          </p:nvPr>
        </p:nvSpPr>
        <p:spPr>
          <a:xfrm>
            <a:off x="856060" y="463888"/>
            <a:ext cx="7429499" cy="110892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14"/>
          <p:cNvSpPr txBox="1"/>
          <p:nvPr>
            <p:ph idx="1" type="body"/>
          </p:nvPr>
        </p:nvSpPr>
        <p:spPr>
          <a:xfrm>
            <a:off x="856060" y="1687115"/>
            <a:ext cx="7429499" cy="2656286"/>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750"/>
              </a:spcBef>
              <a:spcAft>
                <a:spcPts val="0"/>
              </a:spcAft>
              <a:buClr>
                <a:schemeClr val="lt1"/>
              </a:buClr>
              <a:buSzPts val="2250"/>
              <a:buChar char="•"/>
              <a:defRPr/>
            </a:lvl1pPr>
            <a:lvl2pPr indent="-371475" lvl="1" marL="914400" algn="l">
              <a:lnSpc>
                <a:spcPct val="120000"/>
              </a:lnSpc>
              <a:spcBef>
                <a:spcPts val="375"/>
              </a:spcBef>
              <a:spcAft>
                <a:spcPts val="0"/>
              </a:spcAft>
              <a:buClr>
                <a:schemeClr val="lt1"/>
              </a:buClr>
              <a:buSzPts val="2250"/>
              <a:buChar char="•"/>
              <a:defRPr/>
            </a:lvl2pPr>
            <a:lvl3pPr indent="-371475" lvl="2" marL="1371600" algn="l">
              <a:lnSpc>
                <a:spcPct val="120000"/>
              </a:lnSpc>
              <a:spcBef>
                <a:spcPts val="375"/>
              </a:spcBef>
              <a:spcAft>
                <a:spcPts val="0"/>
              </a:spcAft>
              <a:buClr>
                <a:schemeClr val="lt1"/>
              </a:buClr>
              <a:buSzPts val="2250"/>
              <a:buChar char="•"/>
              <a:defRPr/>
            </a:lvl3pPr>
            <a:lvl4pPr indent="-371475" lvl="3" marL="1828800" algn="l">
              <a:lnSpc>
                <a:spcPct val="120000"/>
              </a:lnSpc>
              <a:spcBef>
                <a:spcPts val="375"/>
              </a:spcBef>
              <a:spcAft>
                <a:spcPts val="0"/>
              </a:spcAft>
              <a:buClr>
                <a:schemeClr val="lt1"/>
              </a:buClr>
              <a:buSzPts val="2250"/>
              <a:buChar char="•"/>
              <a:defRPr/>
            </a:lvl4pPr>
            <a:lvl5pPr indent="-371475" lvl="4" marL="2286000" algn="l">
              <a:lnSpc>
                <a:spcPct val="120000"/>
              </a:lnSpc>
              <a:spcBef>
                <a:spcPts val="375"/>
              </a:spcBef>
              <a:spcAft>
                <a:spcPts val="0"/>
              </a:spcAft>
              <a:buClr>
                <a:schemeClr val="lt1"/>
              </a:buClr>
              <a:buSzPts val="2250"/>
              <a:buChar char="•"/>
              <a:defRPr/>
            </a:lvl5pPr>
            <a:lvl6pPr indent="-371475" lvl="5" marL="2743200" algn="l">
              <a:lnSpc>
                <a:spcPct val="120000"/>
              </a:lnSpc>
              <a:spcBef>
                <a:spcPts val="375"/>
              </a:spcBef>
              <a:spcAft>
                <a:spcPts val="0"/>
              </a:spcAft>
              <a:buClr>
                <a:schemeClr val="lt1"/>
              </a:buClr>
              <a:buSzPts val="2250"/>
              <a:buChar char="•"/>
              <a:defRPr/>
            </a:lvl6pPr>
            <a:lvl7pPr indent="-371475" lvl="6" marL="3200400" algn="l">
              <a:lnSpc>
                <a:spcPct val="120000"/>
              </a:lnSpc>
              <a:spcBef>
                <a:spcPts val="375"/>
              </a:spcBef>
              <a:spcAft>
                <a:spcPts val="0"/>
              </a:spcAft>
              <a:buClr>
                <a:schemeClr val="lt1"/>
              </a:buClr>
              <a:buSzPts val="2250"/>
              <a:buChar char="•"/>
              <a:defRPr/>
            </a:lvl7pPr>
            <a:lvl8pPr indent="-371475" lvl="7" marL="3657600" algn="l">
              <a:lnSpc>
                <a:spcPct val="120000"/>
              </a:lnSpc>
              <a:spcBef>
                <a:spcPts val="375"/>
              </a:spcBef>
              <a:spcAft>
                <a:spcPts val="0"/>
              </a:spcAft>
              <a:buClr>
                <a:schemeClr val="lt1"/>
              </a:buClr>
              <a:buSzPts val="2250"/>
              <a:buChar char="•"/>
              <a:defRPr/>
            </a:lvl8pPr>
            <a:lvl9pPr indent="-371475" lvl="8" marL="4114800" algn="l">
              <a:lnSpc>
                <a:spcPct val="120000"/>
              </a:lnSpc>
              <a:spcBef>
                <a:spcPts val="375"/>
              </a:spcBef>
              <a:spcAft>
                <a:spcPts val="0"/>
              </a:spcAft>
              <a:buClr>
                <a:schemeClr val="lt1"/>
              </a:buClr>
              <a:buSzPts val="2250"/>
              <a:buChar char="•"/>
              <a:defRPr/>
            </a:lvl9pPr>
          </a:lstStyle>
          <a:p/>
        </p:txBody>
      </p:sp>
      <p:sp>
        <p:nvSpPr>
          <p:cNvPr id="121" name="Google Shape;121;p14"/>
          <p:cNvSpPr txBox="1"/>
          <p:nvPr>
            <p:ph idx="10" type="dt"/>
          </p:nvPr>
        </p:nvSpPr>
        <p:spPr>
          <a:xfrm>
            <a:off x="5592691"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4"/>
          <p:cNvSpPr txBox="1"/>
          <p:nvPr>
            <p:ph idx="11" type="ftr"/>
          </p:nvPr>
        </p:nvSpPr>
        <p:spPr>
          <a:xfrm>
            <a:off x="856059" y="4412457"/>
            <a:ext cx="4679482"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4"/>
          <p:cNvSpPr txBox="1"/>
          <p:nvPr>
            <p:ph idx="12" type="sldNum"/>
          </p:nvPr>
        </p:nvSpPr>
        <p:spPr>
          <a:xfrm>
            <a:off x="7707241" y="4412456"/>
            <a:ext cx="578317"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Twentieth Century"/>
              <a:buNone/>
              <a:defRPr/>
            </a:lvl1pPr>
            <a:lvl2pPr indent="0" lvl="1" marL="0" algn="r">
              <a:spcBef>
                <a:spcPts val="0"/>
              </a:spcBef>
              <a:spcAft>
                <a:spcPts val="0"/>
              </a:spcAft>
              <a:buClr>
                <a:schemeClr val="lt1"/>
              </a:buClr>
              <a:buSzPts val="700"/>
              <a:buFont typeface="Twentieth Century"/>
              <a:buNone/>
              <a:defRPr/>
            </a:lvl2pPr>
            <a:lvl3pPr indent="0" lvl="2" marL="0" algn="r">
              <a:spcBef>
                <a:spcPts val="0"/>
              </a:spcBef>
              <a:spcAft>
                <a:spcPts val="0"/>
              </a:spcAft>
              <a:buClr>
                <a:schemeClr val="lt1"/>
              </a:buClr>
              <a:buSzPts val="700"/>
              <a:buFont typeface="Twentieth Century"/>
              <a:buNone/>
              <a:defRPr/>
            </a:lvl3pPr>
            <a:lvl4pPr indent="0" lvl="3" marL="0" algn="r">
              <a:spcBef>
                <a:spcPts val="0"/>
              </a:spcBef>
              <a:spcAft>
                <a:spcPts val="0"/>
              </a:spcAft>
              <a:buClr>
                <a:schemeClr val="lt1"/>
              </a:buClr>
              <a:buSzPts val="700"/>
              <a:buFont typeface="Twentieth Century"/>
              <a:buNone/>
              <a:defRPr/>
            </a:lvl4pPr>
            <a:lvl5pPr indent="0" lvl="4" marL="0" algn="r">
              <a:spcBef>
                <a:spcPts val="0"/>
              </a:spcBef>
              <a:spcAft>
                <a:spcPts val="0"/>
              </a:spcAft>
              <a:buClr>
                <a:schemeClr val="lt1"/>
              </a:buClr>
              <a:buSzPts val="700"/>
              <a:buFont typeface="Twentieth Century"/>
              <a:buNone/>
              <a:defRPr/>
            </a:lvl5pPr>
            <a:lvl6pPr indent="0" lvl="5" marL="0" algn="r">
              <a:spcBef>
                <a:spcPts val="0"/>
              </a:spcBef>
              <a:spcAft>
                <a:spcPts val="0"/>
              </a:spcAft>
              <a:buClr>
                <a:schemeClr val="lt1"/>
              </a:buClr>
              <a:buSzPts val="700"/>
              <a:buFont typeface="Twentieth Century"/>
              <a:buNone/>
              <a:defRPr/>
            </a:lvl6pPr>
            <a:lvl7pPr indent="0" lvl="6" marL="0" algn="r">
              <a:spcBef>
                <a:spcPts val="0"/>
              </a:spcBef>
              <a:spcAft>
                <a:spcPts val="0"/>
              </a:spcAft>
              <a:buClr>
                <a:schemeClr val="lt1"/>
              </a:buClr>
              <a:buSzPts val="700"/>
              <a:buFont typeface="Twentieth Century"/>
              <a:buNone/>
              <a:defRPr/>
            </a:lvl7pPr>
            <a:lvl8pPr indent="0" lvl="7" marL="0" algn="r">
              <a:spcBef>
                <a:spcPts val="0"/>
              </a:spcBef>
              <a:spcAft>
                <a:spcPts val="0"/>
              </a:spcAft>
              <a:buClr>
                <a:schemeClr val="lt1"/>
              </a:buClr>
              <a:buSzPts val="700"/>
              <a:buFont typeface="Twentieth Century"/>
              <a:buNone/>
              <a:defRPr/>
            </a:lvl8pPr>
            <a:lvl9pPr indent="0" lvl="8" marL="0" algn="r">
              <a:spcBef>
                <a:spcPts val="0"/>
              </a:spcBef>
              <a:spcAft>
                <a:spcPts val="0"/>
              </a:spcAft>
              <a:buClr>
                <a:schemeClr val="lt1"/>
              </a:buClr>
              <a:buSzPts val="700"/>
              <a:buFont typeface="Twentieth Century"/>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4" name="Shape 124"/>
        <p:cNvGrpSpPr/>
        <p:nvPr/>
      </p:nvGrpSpPr>
      <p:grpSpPr>
        <a:xfrm>
          <a:off x="0" y="0"/>
          <a:ext cx="0" cy="0"/>
          <a:chOff x="0" y="0"/>
          <a:chExt cx="0" cy="0"/>
        </a:xfrm>
      </p:grpSpPr>
      <p:sp>
        <p:nvSpPr>
          <p:cNvPr id="125" name="Google Shape;125;p15"/>
          <p:cNvSpPr txBox="1"/>
          <p:nvPr>
            <p:ph type="title"/>
          </p:nvPr>
        </p:nvSpPr>
        <p:spPr>
          <a:xfrm>
            <a:off x="856058" y="1064420"/>
            <a:ext cx="7429500" cy="213955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700"/>
              <a:buFont typeface="Twentieth Century"/>
              <a:buNone/>
              <a:defRPr sz="27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15"/>
          <p:cNvSpPr txBox="1"/>
          <p:nvPr>
            <p:ph idx="1" type="body"/>
          </p:nvPr>
        </p:nvSpPr>
        <p:spPr>
          <a:xfrm>
            <a:off x="856058" y="3318272"/>
            <a:ext cx="7429500" cy="103108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750"/>
              </a:spcBef>
              <a:spcAft>
                <a:spcPts val="0"/>
              </a:spcAft>
              <a:buClr>
                <a:schemeClr val="lt1"/>
              </a:buClr>
              <a:buSzPts val="1688"/>
              <a:buNone/>
              <a:defRPr sz="1350" cap="none">
                <a:solidFill>
                  <a:schemeClr val="lt1"/>
                </a:solidFill>
              </a:defRPr>
            </a:lvl1pPr>
            <a:lvl2pPr indent="-228600" lvl="1" marL="914400" algn="l">
              <a:lnSpc>
                <a:spcPct val="120000"/>
              </a:lnSpc>
              <a:spcBef>
                <a:spcPts val="375"/>
              </a:spcBef>
              <a:spcAft>
                <a:spcPts val="0"/>
              </a:spcAft>
              <a:buClr>
                <a:schemeClr val="lt1"/>
              </a:buClr>
              <a:buSzPts val="1688"/>
              <a:buNone/>
              <a:defRPr sz="1350">
                <a:solidFill>
                  <a:schemeClr val="lt1"/>
                </a:solidFill>
              </a:defRPr>
            </a:lvl2pPr>
            <a:lvl3pPr indent="-228600" lvl="2" marL="1371600" algn="l">
              <a:lnSpc>
                <a:spcPct val="120000"/>
              </a:lnSpc>
              <a:spcBef>
                <a:spcPts val="375"/>
              </a:spcBef>
              <a:spcAft>
                <a:spcPts val="0"/>
              </a:spcAft>
              <a:buClr>
                <a:schemeClr val="lt1"/>
              </a:buClr>
              <a:buSzPts val="1688"/>
              <a:buNone/>
              <a:defRPr sz="1350">
                <a:solidFill>
                  <a:schemeClr val="lt1"/>
                </a:solidFill>
              </a:defRPr>
            </a:lvl3pPr>
            <a:lvl4pPr indent="-228600" lvl="3" marL="1828800" algn="l">
              <a:lnSpc>
                <a:spcPct val="120000"/>
              </a:lnSpc>
              <a:spcBef>
                <a:spcPts val="375"/>
              </a:spcBef>
              <a:spcAft>
                <a:spcPts val="0"/>
              </a:spcAft>
              <a:buClr>
                <a:schemeClr val="lt1"/>
              </a:buClr>
              <a:buSzPts val="1500"/>
              <a:buNone/>
              <a:defRPr sz="1200">
                <a:solidFill>
                  <a:schemeClr val="lt1"/>
                </a:solidFill>
              </a:defRPr>
            </a:lvl4pPr>
            <a:lvl5pPr indent="-228600" lvl="4" marL="2286000" algn="l">
              <a:lnSpc>
                <a:spcPct val="120000"/>
              </a:lnSpc>
              <a:spcBef>
                <a:spcPts val="375"/>
              </a:spcBef>
              <a:spcAft>
                <a:spcPts val="0"/>
              </a:spcAft>
              <a:buClr>
                <a:schemeClr val="lt1"/>
              </a:buClr>
              <a:buSzPts val="1500"/>
              <a:buNone/>
              <a:defRPr sz="1200">
                <a:solidFill>
                  <a:schemeClr val="lt1"/>
                </a:solidFill>
              </a:defRPr>
            </a:lvl5pPr>
            <a:lvl6pPr indent="-228600" lvl="5" marL="2743200" algn="l">
              <a:lnSpc>
                <a:spcPct val="120000"/>
              </a:lnSpc>
              <a:spcBef>
                <a:spcPts val="375"/>
              </a:spcBef>
              <a:spcAft>
                <a:spcPts val="0"/>
              </a:spcAft>
              <a:buClr>
                <a:schemeClr val="lt1"/>
              </a:buClr>
              <a:buSzPts val="1500"/>
              <a:buNone/>
              <a:defRPr sz="1200">
                <a:solidFill>
                  <a:schemeClr val="lt1"/>
                </a:solidFill>
              </a:defRPr>
            </a:lvl6pPr>
            <a:lvl7pPr indent="-228600" lvl="6" marL="3200400" algn="l">
              <a:lnSpc>
                <a:spcPct val="120000"/>
              </a:lnSpc>
              <a:spcBef>
                <a:spcPts val="375"/>
              </a:spcBef>
              <a:spcAft>
                <a:spcPts val="0"/>
              </a:spcAft>
              <a:buClr>
                <a:schemeClr val="lt1"/>
              </a:buClr>
              <a:buSzPts val="1500"/>
              <a:buNone/>
              <a:defRPr sz="1200">
                <a:solidFill>
                  <a:schemeClr val="lt1"/>
                </a:solidFill>
              </a:defRPr>
            </a:lvl7pPr>
            <a:lvl8pPr indent="-228600" lvl="7" marL="3657600" algn="l">
              <a:lnSpc>
                <a:spcPct val="120000"/>
              </a:lnSpc>
              <a:spcBef>
                <a:spcPts val="375"/>
              </a:spcBef>
              <a:spcAft>
                <a:spcPts val="0"/>
              </a:spcAft>
              <a:buClr>
                <a:schemeClr val="lt1"/>
              </a:buClr>
              <a:buSzPts val="1500"/>
              <a:buNone/>
              <a:defRPr sz="1200">
                <a:solidFill>
                  <a:schemeClr val="lt1"/>
                </a:solidFill>
              </a:defRPr>
            </a:lvl8pPr>
            <a:lvl9pPr indent="-228600" lvl="8" marL="4114800" algn="l">
              <a:lnSpc>
                <a:spcPct val="120000"/>
              </a:lnSpc>
              <a:spcBef>
                <a:spcPts val="375"/>
              </a:spcBef>
              <a:spcAft>
                <a:spcPts val="0"/>
              </a:spcAft>
              <a:buClr>
                <a:schemeClr val="lt1"/>
              </a:buClr>
              <a:buSzPts val="1500"/>
              <a:buNone/>
              <a:defRPr sz="1200">
                <a:solidFill>
                  <a:schemeClr val="lt1"/>
                </a:solidFill>
              </a:defRPr>
            </a:lvl9pPr>
          </a:lstStyle>
          <a:p/>
        </p:txBody>
      </p:sp>
      <p:sp>
        <p:nvSpPr>
          <p:cNvPr id="127" name="Google Shape;127;p15"/>
          <p:cNvSpPr txBox="1"/>
          <p:nvPr>
            <p:ph idx="10" type="dt"/>
          </p:nvPr>
        </p:nvSpPr>
        <p:spPr>
          <a:xfrm>
            <a:off x="5592691"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5"/>
          <p:cNvSpPr txBox="1"/>
          <p:nvPr>
            <p:ph idx="11" type="ftr"/>
          </p:nvPr>
        </p:nvSpPr>
        <p:spPr>
          <a:xfrm>
            <a:off x="856059" y="4412457"/>
            <a:ext cx="4679482"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5"/>
          <p:cNvSpPr txBox="1"/>
          <p:nvPr>
            <p:ph idx="12" type="sldNum"/>
          </p:nvPr>
        </p:nvSpPr>
        <p:spPr>
          <a:xfrm>
            <a:off x="7707241" y="4412456"/>
            <a:ext cx="578317"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Twentieth Century"/>
              <a:buNone/>
              <a:defRPr/>
            </a:lvl1pPr>
            <a:lvl2pPr indent="0" lvl="1" marL="0" algn="r">
              <a:spcBef>
                <a:spcPts val="0"/>
              </a:spcBef>
              <a:spcAft>
                <a:spcPts val="0"/>
              </a:spcAft>
              <a:buClr>
                <a:schemeClr val="lt1"/>
              </a:buClr>
              <a:buSzPts val="700"/>
              <a:buFont typeface="Twentieth Century"/>
              <a:buNone/>
              <a:defRPr/>
            </a:lvl2pPr>
            <a:lvl3pPr indent="0" lvl="2" marL="0" algn="r">
              <a:spcBef>
                <a:spcPts val="0"/>
              </a:spcBef>
              <a:spcAft>
                <a:spcPts val="0"/>
              </a:spcAft>
              <a:buClr>
                <a:schemeClr val="lt1"/>
              </a:buClr>
              <a:buSzPts val="700"/>
              <a:buFont typeface="Twentieth Century"/>
              <a:buNone/>
              <a:defRPr/>
            </a:lvl3pPr>
            <a:lvl4pPr indent="0" lvl="3" marL="0" algn="r">
              <a:spcBef>
                <a:spcPts val="0"/>
              </a:spcBef>
              <a:spcAft>
                <a:spcPts val="0"/>
              </a:spcAft>
              <a:buClr>
                <a:schemeClr val="lt1"/>
              </a:buClr>
              <a:buSzPts val="700"/>
              <a:buFont typeface="Twentieth Century"/>
              <a:buNone/>
              <a:defRPr/>
            </a:lvl4pPr>
            <a:lvl5pPr indent="0" lvl="4" marL="0" algn="r">
              <a:spcBef>
                <a:spcPts val="0"/>
              </a:spcBef>
              <a:spcAft>
                <a:spcPts val="0"/>
              </a:spcAft>
              <a:buClr>
                <a:schemeClr val="lt1"/>
              </a:buClr>
              <a:buSzPts val="700"/>
              <a:buFont typeface="Twentieth Century"/>
              <a:buNone/>
              <a:defRPr/>
            </a:lvl5pPr>
            <a:lvl6pPr indent="0" lvl="5" marL="0" algn="r">
              <a:spcBef>
                <a:spcPts val="0"/>
              </a:spcBef>
              <a:spcAft>
                <a:spcPts val="0"/>
              </a:spcAft>
              <a:buClr>
                <a:schemeClr val="lt1"/>
              </a:buClr>
              <a:buSzPts val="700"/>
              <a:buFont typeface="Twentieth Century"/>
              <a:buNone/>
              <a:defRPr/>
            </a:lvl6pPr>
            <a:lvl7pPr indent="0" lvl="6" marL="0" algn="r">
              <a:spcBef>
                <a:spcPts val="0"/>
              </a:spcBef>
              <a:spcAft>
                <a:spcPts val="0"/>
              </a:spcAft>
              <a:buClr>
                <a:schemeClr val="lt1"/>
              </a:buClr>
              <a:buSzPts val="700"/>
              <a:buFont typeface="Twentieth Century"/>
              <a:buNone/>
              <a:defRPr/>
            </a:lvl7pPr>
            <a:lvl8pPr indent="0" lvl="7" marL="0" algn="r">
              <a:spcBef>
                <a:spcPts val="0"/>
              </a:spcBef>
              <a:spcAft>
                <a:spcPts val="0"/>
              </a:spcAft>
              <a:buClr>
                <a:schemeClr val="lt1"/>
              </a:buClr>
              <a:buSzPts val="700"/>
              <a:buFont typeface="Twentieth Century"/>
              <a:buNone/>
              <a:defRPr/>
            </a:lvl8pPr>
            <a:lvl9pPr indent="0" lvl="8" marL="0" algn="r">
              <a:spcBef>
                <a:spcPts val="0"/>
              </a:spcBef>
              <a:spcAft>
                <a:spcPts val="0"/>
              </a:spcAft>
              <a:buClr>
                <a:schemeClr val="lt1"/>
              </a:buClr>
              <a:buSzPts val="700"/>
              <a:buFont typeface="Twentieth Century"/>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0" name="Shape 130"/>
        <p:cNvGrpSpPr/>
        <p:nvPr/>
      </p:nvGrpSpPr>
      <p:grpSpPr>
        <a:xfrm>
          <a:off x="0" y="0"/>
          <a:ext cx="0" cy="0"/>
          <a:chOff x="0" y="0"/>
          <a:chExt cx="0" cy="0"/>
        </a:xfrm>
      </p:grpSpPr>
      <p:sp>
        <p:nvSpPr>
          <p:cNvPr id="131" name="Google Shape;131;p16"/>
          <p:cNvSpPr txBox="1"/>
          <p:nvPr>
            <p:ph type="title"/>
          </p:nvPr>
        </p:nvSpPr>
        <p:spPr>
          <a:xfrm>
            <a:off x="856060" y="463888"/>
            <a:ext cx="7429499" cy="110892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16"/>
          <p:cNvSpPr txBox="1"/>
          <p:nvPr>
            <p:ph idx="1" type="body"/>
          </p:nvPr>
        </p:nvSpPr>
        <p:spPr>
          <a:xfrm>
            <a:off x="856058" y="1687114"/>
            <a:ext cx="3658792" cy="2656286"/>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750"/>
              </a:spcBef>
              <a:spcAft>
                <a:spcPts val="0"/>
              </a:spcAft>
              <a:buClr>
                <a:schemeClr val="lt1"/>
              </a:buClr>
              <a:buSzPts val="2250"/>
              <a:buChar char="•"/>
              <a:defRPr/>
            </a:lvl1pPr>
            <a:lvl2pPr indent="-371475" lvl="1" marL="914400" algn="l">
              <a:lnSpc>
                <a:spcPct val="120000"/>
              </a:lnSpc>
              <a:spcBef>
                <a:spcPts val="375"/>
              </a:spcBef>
              <a:spcAft>
                <a:spcPts val="0"/>
              </a:spcAft>
              <a:buClr>
                <a:schemeClr val="lt1"/>
              </a:buClr>
              <a:buSzPts val="2250"/>
              <a:buChar char="•"/>
              <a:defRPr/>
            </a:lvl2pPr>
            <a:lvl3pPr indent="-371475" lvl="2" marL="1371600" algn="l">
              <a:lnSpc>
                <a:spcPct val="120000"/>
              </a:lnSpc>
              <a:spcBef>
                <a:spcPts val="375"/>
              </a:spcBef>
              <a:spcAft>
                <a:spcPts val="0"/>
              </a:spcAft>
              <a:buClr>
                <a:schemeClr val="lt1"/>
              </a:buClr>
              <a:buSzPts val="2250"/>
              <a:buChar char="•"/>
              <a:defRPr/>
            </a:lvl3pPr>
            <a:lvl4pPr indent="-371475" lvl="3" marL="1828800" algn="l">
              <a:lnSpc>
                <a:spcPct val="120000"/>
              </a:lnSpc>
              <a:spcBef>
                <a:spcPts val="375"/>
              </a:spcBef>
              <a:spcAft>
                <a:spcPts val="0"/>
              </a:spcAft>
              <a:buClr>
                <a:schemeClr val="lt1"/>
              </a:buClr>
              <a:buSzPts val="2250"/>
              <a:buChar char="•"/>
              <a:defRPr/>
            </a:lvl4pPr>
            <a:lvl5pPr indent="-371475" lvl="4" marL="2286000" algn="l">
              <a:lnSpc>
                <a:spcPct val="120000"/>
              </a:lnSpc>
              <a:spcBef>
                <a:spcPts val="375"/>
              </a:spcBef>
              <a:spcAft>
                <a:spcPts val="0"/>
              </a:spcAft>
              <a:buClr>
                <a:schemeClr val="lt1"/>
              </a:buClr>
              <a:buSzPts val="2250"/>
              <a:buChar char="•"/>
              <a:defRPr/>
            </a:lvl5pPr>
            <a:lvl6pPr indent="-371475" lvl="5" marL="2743200" algn="l">
              <a:lnSpc>
                <a:spcPct val="120000"/>
              </a:lnSpc>
              <a:spcBef>
                <a:spcPts val="375"/>
              </a:spcBef>
              <a:spcAft>
                <a:spcPts val="0"/>
              </a:spcAft>
              <a:buClr>
                <a:schemeClr val="lt1"/>
              </a:buClr>
              <a:buSzPts val="2250"/>
              <a:buChar char="•"/>
              <a:defRPr/>
            </a:lvl6pPr>
            <a:lvl7pPr indent="-371475" lvl="6" marL="3200400" algn="l">
              <a:lnSpc>
                <a:spcPct val="120000"/>
              </a:lnSpc>
              <a:spcBef>
                <a:spcPts val="375"/>
              </a:spcBef>
              <a:spcAft>
                <a:spcPts val="0"/>
              </a:spcAft>
              <a:buClr>
                <a:schemeClr val="lt1"/>
              </a:buClr>
              <a:buSzPts val="2250"/>
              <a:buChar char="•"/>
              <a:defRPr/>
            </a:lvl7pPr>
            <a:lvl8pPr indent="-371475" lvl="7" marL="3657600" algn="l">
              <a:lnSpc>
                <a:spcPct val="120000"/>
              </a:lnSpc>
              <a:spcBef>
                <a:spcPts val="375"/>
              </a:spcBef>
              <a:spcAft>
                <a:spcPts val="0"/>
              </a:spcAft>
              <a:buClr>
                <a:schemeClr val="lt1"/>
              </a:buClr>
              <a:buSzPts val="2250"/>
              <a:buChar char="•"/>
              <a:defRPr/>
            </a:lvl8pPr>
            <a:lvl9pPr indent="-371475" lvl="8" marL="4114800" algn="l">
              <a:lnSpc>
                <a:spcPct val="120000"/>
              </a:lnSpc>
              <a:spcBef>
                <a:spcPts val="375"/>
              </a:spcBef>
              <a:spcAft>
                <a:spcPts val="0"/>
              </a:spcAft>
              <a:buClr>
                <a:schemeClr val="lt1"/>
              </a:buClr>
              <a:buSzPts val="2250"/>
              <a:buChar char="•"/>
              <a:defRPr/>
            </a:lvl9pPr>
          </a:lstStyle>
          <a:p/>
        </p:txBody>
      </p:sp>
      <p:sp>
        <p:nvSpPr>
          <p:cNvPr id="133" name="Google Shape;133;p16"/>
          <p:cNvSpPr txBox="1"/>
          <p:nvPr>
            <p:ph idx="2" type="body"/>
          </p:nvPr>
        </p:nvSpPr>
        <p:spPr>
          <a:xfrm>
            <a:off x="4629151" y="1687114"/>
            <a:ext cx="3656408" cy="2656286"/>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750"/>
              </a:spcBef>
              <a:spcAft>
                <a:spcPts val="0"/>
              </a:spcAft>
              <a:buClr>
                <a:schemeClr val="lt1"/>
              </a:buClr>
              <a:buSzPts val="2250"/>
              <a:buChar char="•"/>
              <a:defRPr/>
            </a:lvl1pPr>
            <a:lvl2pPr indent="-371475" lvl="1" marL="914400" algn="l">
              <a:lnSpc>
                <a:spcPct val="120000"/>
              </a:lnSpc>
              <a:spcBef>
                <a:spcPts val="375"/>
              </a:spcBef>
              <a:spcAft>
                <a:spcPts val="0"/>
              </a:spcAft>
              <a:buClr>
                <a:schemeClr val="lt1"/>
              </a:buClr>
              <a:buSzPts val="2250"/>
              <a:buChar char="•"/>
              <a:defRPr/>
            </a:lvl2pPr>
            <a:lvl3pPr indent="-371475" lvl="2" marL="1371600" algn="l">
              <a:lnSpc>
                <a:spcPct val="120000"/>
              </a:lnSpc>
              <a:spcBef>
                <a:spcPts val="375"/>
              </a:spcBef>
              <a:spcAft>
                <a:spcPts val="0"/>
              </a:spcAft>
              <a:buClr>
                <a:schemeClr val="lt1"/>
              </a:buClr>
              <a:buSzPts val="2250"/>
              <a:buChar char="•"/>
              <a:defRPr/>
            </a:lvl3pPr>
            <a:lvl4pPr indent="-371475" lvl="3" marL="1828800" algn="l">
              <a:lnSpc>
                <a:spcPct val="120000"/>
              </a:lnSpc>
              <a:spcBef>
                <a:spcPts val="375"/>
              </a:spcBef>
              <a:spcAft>
                <a:spcPts val="0"/>
              </a:spcAft>
              <a:buClr>
                <a:schemeClr val="lt1"/>
              </a:buClr>
              <a:buSzPts val="2250"/>
              <a:buChar char="•"/>
              <a:defRPr/>
            </a:lvl4pPr>
            <a:lvl5pPr indent="-371475" lvl="4" marL="2286000" algn="l">
              <a:lnSpc>
                <a:spcPct val="120000"/>
              </a:lnSpc>
              <a:spcBef>
                <a:spcPts val="375"/>
              </a:spcBef>
              <a:spcAft>
                <a:spcPts val="0"/>
              </a:spcAft>
              <a:buClr>
                <a:schemeClr val="lt1"/>
              </a:buClr>
              <a:buSzPts val="2250"/>
              <a:buChar char="•"/>
              <a:defRPr/>
            </a:lvl5pPr>
            <a:lvl6pPr indent="-371475" lvl="5" marL="2743200" algn="l">
              <a:lnSpc>
                <a:spcPct val="120000"/>
              </a:lnSpc>
              <a:spcBef>
                <a:spcPts val="375"/>
              </a:spcBef>
              <a:spcAft>
                <a:spcPts val="0"/>
              </a:spcAft>
              <a:buClr>
                <a:schemeClr val="lt1"/>
              </a:buClr>
              <a:buSzPts val="2250"/>
              <a:buChar char="•"/>
              <a:defRPr/>
            </a:lvl6pPr>
            <a:lvl7pPr indent="-371475" lvl="6" marL="3200400" algn="l">
              <a:lnSpc>
                <a:spcPct val="120000"/>
              </a:lnSpc>
              <a:spcBef>
                <a:spcPts val="375"/>
              </a:spcBef>
              <a:spcAft>
                <a:spcPts val="0"/>
              </a:spcAft>
              <a:buClr>
                <a:schemeClr val="lt1"/>
              </a:buClr>
              <a:buSzPts val="2250"/>
              <a:buChar char="•"/>
              <a:defRPr/>
            </a:lvl7pPr>
            <a:lvl8pPr indent="-371475" lvl="7" marL="3657600" algn="l">
              <a:lnSpc>
                <a:spcPct val="120000"/>
              </a:lnSpc>
              <a:spcBef>
                <a:spcPts val="375"/>
              </a:spcBef>
              <a:spcAft>
                <a:spcPts val="0"/>
              </a:spcAft>
              <a:buClr>
                <a:schemeClr val="lt1"/>
              </a:buClr>
              <a:buSzPts val="2250"/>
              <a:buChar char="•"/>
              <a:defRPr/>
            </a:lvl8pPr>
            <a:lvl9pPr indent="-371475" lvl="8" marL="4114800" algn="l">
              <a:lnSpc>
                <a:spcPct val="120000"/>
              </a:lnSpc>
              <a:spcBef>
                <a:spcPts val="375"/>
              </a:spcBef>
              <a:spcAft>
                <a:spcPts val="0"/>
              </a:spcAft>
              <a:buClr>
                <a:schemeClr val="lt1"/>
              </a:buClr>
              <a:buSzPts val="2250"/>
              <a:buChar char="•"/>
              <a:defRPr/>
            </a:lvl9pPr>
          </a:lstStyle>
          <a:p/>
        </p:txBody>
      </p:sp>
      <p:sp>
        <p:nvSpPr>
          <p:cNvPr id="134" name="Google Shape;134;p16"/>
          <p:cNvSpPr txBox="1"/>
          <p:nvPr>
            <p:ph idx="10" type="dt"/>
          </p:nvPr>
        </p:nvSpPr>
        <p:spPr>
          <a:xfrm>
            <a:off x="5592691"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6"/>
          <p:cNvSpPr txBox="1"/>
          <p:nvPr>
            <p:ph idx="11" type="ftr"/>
          </p:nvPr>
        </p:nvSpPr>
        <p:spPr>
          <a:xfrm>
            <a:off x="856059" y="4412457"/>
            <a:ext cx="4679482"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6"/>
          <p:cNvSpPr txBox="1"/>
          <p:nvPr>
            <p:ph idx="12" type="sldNum"/>
          </p:nvPr>
        </p:nvSpPr>
        <p:spPr>
          <a:xfrm>
            <a:off x="7707241" y="4412456"/>
            <a:ext cx="578317"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Twentieth Century"/>
              <a:buNone/>
              <a:defRPr/>
            </a:lvl1pPr>
            <a:lvl2pPr indent="0" lvl="1" marL="0" algn="r">
              <a:spcBef>
                <a:spcPts val="0"/>
              </a:spcBef>
              <a:spcAft>
                <a:spcPts val="0"/>
              </a:spcAft>
              <a:buClr>
                <a:schemeClr val="lt1"/>
              </a:buClr>
              <a:buSzPts val="700"/>
              <a:buFont typeface="Twentieth Century"/>
              <a:buNone/>
              <a:defRPr/>
            </a:lvl2pPr>
            <a:lvl3pPr indent="0" lvl="2" marL="0" algn="r">
              <a:spcBef>
                <a:spcPts val="0"/>
              </a:spcBef>
              <a:spcAft>
                <a:spcPts val="0"/>
              </a:spcAft>
              <a:buClr>
                <a:schemeClr val="lt1"/>
              </a:buClr>
              <a:buSzPts val="700"/>
              <a:buFont typeface="Twentieth Century"/>
              <a:buNone/>
              <a:defRPr/>
            </a:lvl3pPr>
            <a:lvl4pPr indent="0" lvl="3" marL="0" algn="r">
              <a:spcBef>
                <a:spcPts val="0"/>
              </a:spcBef>
              <a:spcAft>
                <a:spcPts val="0"/>
              </a:spcAft>
              <a:buClr>
                <a:schemeClr val="lt1"/>
              </a:buClr>
              <a:buSzPts val="700"/>
              <a:buFont typeface="Twentieth Century"/>
              <a:buNone/>
              <a:defRPr/>
            </a:lvl4pPr>
            <a:lvl5pPr indent="0" lvl="4" marL="0" algn="r">
              <a:spcBef>
                <a:spcPts val="0"/>
              </a:spcBef>
              <a:spcAft>
                <a:spcPts val="0"/>
              </a:spcAft>
              <a:buClr>
                <a:schemeClr val="lt1"/>
              </a:buClr>
              <a:buSzPts val="700"/>
              <a:buFont typeface="Twentieth Century"/>
              <a:buNone/>
              <a:defRPr/>
            </a:lvl5pPr>
            <a:lvl6pPr indent="0" lvl="5" marL="0" algn="r">
              <a:spcBef>
                <a:spcPts val="0"/>
              </a:spcBef>
              <a:spcAft>
                <a:spcPts val="0"/>
              </a:spcAft>
              <a:buClr>
                <a:schemeClr val="lt1"/>
              </a:buClr>
              <a:buSzPts val="700"/>
              <a:buFont typeface="Twentieth Century"/>
              <a:buNone/>
              <a:defRPr/>
            </a:lvl6pPr>
            <a:lvl7pPr indent="0" lvl="6" marL="0" algn="r">
              <a:spcBef>
                <a:spcPts val="0"/>
              </a:spcBef>
              <a:spcAft>
                <a:spcPts val="0"/>
              </a:spcAft>
              <a:buClr>
                <a:schemeClr val="lt1"/>
              </a:buClr>
              <a:buSzPts val="700"/>
              <a:buFont typeface="Twentieth Century"/>
              <a:buNone/>
              <a:defRPr/>
            </a:lvl7pPr>
            <a:lvl8pPr indent="0" lvl="7" marL="0" algn="r">
              <a:spcBef>
                <a:spcPts val="0"/>
              </a:spcBef>
              <a:spcAft>
                <a:spcPts val="0"/>
              </a:spcAft>
              <a:buClr>
                <a:schemeClr val="lt1"/>
              </a:buClr>
              <a:buSzPts val="700"/>
              <a:buFont typeface="Twentieth Century"/>
              <a:buNone/>
              <a:defRPr/>
            </a:lvl8pPr>
            <a:lvl9pPr indent="0" lvl="8" marL="0" algn="r">
              <a:spcBef>
                <a:spcPts val="0"/>
              </a:spcBef>
              <a:spcAft>
                <a:spcPts val="0"/>
              </a:spcAft>
              <a:buClr>
                <a:schemeClr val="lt1"/>
              </a:buClr>
              <a:buSzPts val="700"/>
              <a:buFont typeface="Twentieth Century"/>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7" name="Shape 137"/>
        <p:cNvGrpSpPr/>
        <p:nvPr/>
      </p:nvGrpSpPr>
      <p:grpSpPr>
        <a:xfrm>
          <a:off x="0" y="0"/>
          <a:ext cx="0" cy="0"/>
          <a:chOff x="0" y="0"/>
          <a:chExt cx="0" cy="0"/>
        </a:xfrm>
      </p:grpSpPr>
      <p:sp>
        <p:nvSpPr>
          <p:cNvPr id="138" name="Google Shape;138;p17"/>
          <p:cNvSpPr txBox="1"/>
          <p:nvPr>
            <p:ph type="title"/>
          </p:nvPr>
        </p:nvSpPr>
        <p:spPr>
          <a:xfrm>
            <a:off x="856058" y="464345"/>
            <a:ext cx="7429500" cy="110847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17"/>
          <p:cNvSpPr txBox="1"/>
          <p:nvPr>
            <p:ph idx="1" type="body"/>
          </p:nvPr>
        </p:nvSpPr>
        <p:spPr>
          <a:xfrm>
            <a:off x="1027515" y="1687115"/>
            <a:ext cx="3487337"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lt1"/>
              </a:buClr>
              <a:buSzPts val="2250"/>
              <a:buNone/>
              <a:defRPr b="0" sz="1800" cap="none">
                <a:solidFill>
                  <a:schemeClr val="lt1"/>
                </a:solidFill>
              </a:defRPr>
            </a:lvl1pPr>
            <a:lvl2pPr indent="-228600" lvl="1" marL="914400" algn="l">
              <a:lnSpc>
                <a:spcPct val="120000"/>
              </a:lnSpc>
              <a:spcBef>
                <a:spcPts val="375"/>
              </a:spcBef>
              <a:spcAft>
                <a:spcPts val="0"/>
              </a:spcAft>
              <a:buClr>
                <a:schemeClr val="lt1"/>
              </a:buClr>
              <a:buSzPts val="1875"/>
              <a:buNone/>
              <a:defRPr b="1" sz="1500"/>
            </a:lvl2pPr>
            <a:lvl3pPr indent="-228600" lvl="2" marL="1371600" algn="l">
              <a:lnSpc>
                <a:spcPct val="120000"/>
              </a:lnSpc>
              <a:spcBef>
                <a:spcPts val="375"/>
              </a:spcBef>
              <a:spcAft>
                <a:spcPts val="0"/>
              </a:spcAft>
              <a:buClr>
                <a:schemeClr val="lt1"/>
              </a:buClr>
              <a:buSzPts val="1688"/>
              <a:buNone/>
              <a:defRPr b="1" sz="1350"/>
            </a:lvl3pPr>
            <a:lvl4pPr indent="-228600" lvl="3" marL="1828800" algn="l">
              <a:lnSpc>
                <a:spcPct val="120000"/>
              </a:lnSpc>
              <a:spcBef>
                <a:spcPts val="375"/>
              </a:spcBef>
              <a:spcAft>
                <a:spcPts val="0"/>
              </a:spcAft>
              <a:buClr>
                <a:schemeClr val="lt1"/>
              </a:buClr>
              <a:buSzPts val="1500"/>
              <a:buNone/>
              <a:defRPr b="1" sz="1200"/>
            </a:lvl4pPr>
            <a:lvl5pPr indent="-228600" lvl="4" marL="2286000" algn="l">
              <a:lnSpc>
                <a:spcPct val="120000"/>
              </a:lnSpc>
              <a:spcBef>
                <a:spcPts val="375"/>
              </a:spcBef>
              <a:spcAft>
                <a:spcPts val="0"/>
              </a:spcAft>
              <a:buClr>
                <a:schemeClr val="lt1"/>
              </a:buClr>
              <a:buSzPts val="1500"/>
              <a:buNone/>
              <a:defRPr b="1" sz="1200"/>
            </a:lvl5pPr>
            <a:lvl6pPr indent="-228600" lvl="5" marL="2743200" algn="l">
              <a:lnSpc>
                <a:spcPct val="120000"/>
              </a:lnSpc>
              <a:spcBef>
                <a:spcPts val="375"/>
              </a:spcBef>
              <a:spcAft>
                <a:spcPts val="0"/>
              </a:spcAft>
              <a:buClr>
                <a:schemeClr val="lt1"/>
              </a:buClr>
              <a:buSzPts val="1500"/>
              <a:buNone/>
              <a:defRPr b="1" sz="1200"/>
            </a:lvl6pPr>
            <a:lvl7pPr indent="-228600" lvl="6" marL="3200400" algn="l">
              <a:lnSpc>
                <a:spcPct val="120000"/>
              </a:lnSpc>
              <a:spcBef>
                <a:spcPts val="375"/>
              </a:spcBef>
              <a:spcAft>
                <a:spcPts val="0"/>
              </a:spcAft>
              <a:buClr>
                <a:schemeClr val="lt1"/>
              </a:buClr>
              <a:buSzPts val="1500"/>
              <a:buNone/>
              <a:defRPr b="1" sz="1200"/>
            </a:lvl7pPr>
            <a:lvl8pPr indent="-228600" lvl="7" marL="3657600" algn="l">
              <a:lnSpc>
                <a:spcPct val="120000"/>
              </a:lnSpc>
              <a:spcBef>
                <a:spcPts val="375"/>
              </a:spcBef>
              <a:spcAft>
                <a:spcPts val="0"/>
              </a:spcAft>
              <a:buClr>
                <a:schemeClr val="lt1"/>
              </a:buClr>
              <a:buSzPts val="1500"/>
              <a:buNone/>
              <a:defRPr b="1" sz="1200"/>
            </a:lvl8pPr>
            <a:lvl9pPr indent="-228600" lvl="8" marL="4114800" algn="l">
              <a:lnSpc>
                <a:spcPct val="120000"/>
              </a:lnSpc>
              <a:spcBef>
                <a:spcPts val="375"/>
              </a:spcBef>
              <a:spcAft>
                <a:spcPts val="0"/>
              </a:spcAft>
              <a:buClr>
                <a:schemeClr val="lt1"/>
              </a:buClr>
              <a:buSzPts val="1500"/>
              <a:buNone/>
              <a:defRPr b="1" sz="1200"/>
            </a:lvl9pPr>
          </a:lstStyle>
          <a:p/>
        </p:txBody>
      </p:sp>
      <p:sp>
        <p:nvSpPr>
          <p:cNvPr id="140" name="Google Shape;140;p17"/>
          <p:cNvSpPr txBox="1"/>
          <p:nvPr>
            <p:ph idx="2" type="body"/>
          </p:nvPr>
        </p:nvSpPr>
        <p:spPr>
          <a:xfrm>
            <a:off x="856058" y="2305048"/>
            <a:ext cx="3658793" cy="203835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750"/>
              </a:spcBef>
              <a:spcAft>
                <a:spcPts val="0"/>
              </a:spcAft>
              <a:buClr>
                <a:schemeClr val="lt1"/>
              </a:buClr>
              <a:buSzPts val="2250"/>
              <a:buChar char="•"/>
              <a:defRPr/>
            </a:lvl1pPr>
            <a:lvl2pPr indent="-371475" lvl="1" marL="914400" algn="l">
              <a:lnSpc>
                <a:spcPct val="120000"/>
              </a:lnSpc>
              <a:spcBef>
                <a:spcPts val="375"/>
              </a:spcBef>
              <a:spcAft>
                <a:spcPts val="0"/>
              </a:spcAft>
              <a:buClr>
                <a:schemeClr val="lt1"/>
              </a:buClr>
              <a:buSzPts val="2250"/>
              <a:buChar char="•"/>
              <a:defRPr/>
            </a:lvl2pPr>
            <a:lvl3pPr indent="-371475" lvl="2" marL="1371600" algn="l">
              <a:lnSpc>
                <a:spcPct val="120000"/>
              </a:lnSpc>
              <a:spcBef>
                <a:spcPts val="375"/>
              </a:spcBef>
              <a:spcAft>
                <a:spcPts val="0"/>
              </a:spcAft>
              <a:buClr>
                <a:schemeClr val="lt1"/>
              </a:buClr>
              <a:buSzPts val="2250"/>
              <a:buChar char="•"/>
              <a:defRPr/>
            </a:lvl3pPr>
            <a:lvl4pPr indent="-371475" lvl="3" marL="1828800" algn="l">
              <a:lnSpc>
                <a:spcPct val="120000"/>
              </a:lnSpc>
              <a:spcBef>
                <a:spcPts val="375"/>
              </a:spcBef>
              <a:spcAft>
                <a:spcPts val="0"/>
              </a:spcAft>
              <a:buClr>
                <a:schemeClr val="lt1"/>
              </a:buClr>
              <a:buSzPts val="2250"/>
              <a:buChar char="•"/>
              <a:defRPr/>
            </a:lvl4pPr>
            <a:lvl5pPr indent="-371475" lvl="4" marL="2286000" algn="l">
              <a:lnSpc>
                <a:spcPct val="120000"/>
              </a:lnSpc>
              <a:spcBef>
                <a:spcPts val="375"/>
              </a:spcBef>
              <a:spcAft>
                <a:spcPts val="0"/>
              </a:spcAft>
              <a:buClr>
                <a:schemeClr val="lt1"/>
              </a:buClr>
              <a:buSzPts val="2250"/>
              <a:buChar char="•"/>
              <a:defRPr/>
            </a:lvl5pPr>
            <a:lvl6pPr indent="-371475" lvl="5" marL="2743200" algn="l">
              <a:lnSpc>
                <a:spcPct val="120000"/>
              </a:lnSpc>
              <a:spcBef>
                <a:spcPts val="375"/>
              </a:spcBef>
              <a:spcAft>
                <a:spcPts val="0"/>
              </a:spcAft>
              <a:buClr>
                <a:schemeClr val="lt1"/>
              </a:buClr>
              <a:buSzPts val="2250"/>
              <a:buChar char="•"/>
              <a:defRPr/>
            </a:lvl6pPr>
            <a:lvl7pPr indent="-371475" lvl="6" marL="3200400" algn="l">
              <a:lnSpc>
                <a:spcPct val="120000"/>
              </a:lnSpc>
              <a:spcBef>
                <a:spcPts val="375"/>
              </a:spcBef>
              <a:spcAft>
                <a:spcPts val="0"/>
              </a:spcAft>
              <a:buClr>
                <a:schemeClr val="lt1"/>
              </a:buClr>
              <a:buSzPts val="2250"/>
              <a:buChar char="•"/>
              <a:defRPr/>
            </a:lvl7pPr>
            <a:lvl8pPr indent="-371475" lvl="7" marL="3657600" algn="l">
              <a:lnSpc>
                <a:spcPct val="120000"/>
              </a:lnSpc>
              <a:spcBef>
                <a:spcPts val="375"/>
              </a:spcBef>
              <a:spcAft>
                <a:spcPts val="0"/>
              </a:spcAft>
              <a:buClr>
                <a:schemeClr val="lt1"/>
              </a:buClr>
              <a:buSzPts val="2250"/>
              <a:buChar char="•"/>
              <a:defRPr/>
            </a:lvl8pPr>
            <a:lvl9pPr indent="-371475" lvl="8" marL="4114800" algn="l">
              <a:lnSpc>
                <a:spcPct val="120000"/>
              </a:lnSpc>
              <a:spcBef>
                <a:spcPts val="375"/>
              </a:spcBef>
              <a:spcAft>
                <a:spcPts val="0"/>
              </a:spcAft>
              <a:buClr>
                <a:schemeClr val="lt1"/>
              </a:buClr>
              <a:buSzPts val="2250"/>
              <a:buChar char="•"/>
              <a:defRPr/>
            </a:lvl9pPr>
          </a:lstStyle>
          <a:p/>
        </p:txBody>
      </p:sp>
      <p:sp>
        <p:nvSpPr>
          <p:cNvPr id="141" name="Google Shape;141;p17"/>
          <p:cNvSpPr txBox="1"/>
          <p:nvPr>
            <p:ph idx="3" type="body"/>
          </p:nvPr>
        </p:nvSpPr>
        <p:spPr>
          <a:xfrm>
            <a:off x="4800606" y="1687114"/>
            <a:ext cx="3484952"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lt1"/>
              </a:buClr>
              <a:buSzPts val="2250"/>
              <a:buNone/>
              <a:defRPr b="0" sz="1800" cap="none">
                <a:solidFill>
                  <a:schemeClr val="lt1"/>
                </a:solidFill>
              </a:defRPr>
            </a:lvl1pPr>
            <a:lvl2pPr indent="-228600" lvl="1" marL="914400" algn="l">
              <a:lnSpc>
                <a:spcPct val="120000"/>
              </a:lnSpc>
              <a:spcBef>
                <a:spcPts val="375"/>
              </a:spcBef>
              <a:spcAft>
                <a:spcPts val="0"/>
              </a:spcAft>
              <a:buClr>
                <a:schemeClr val="lt1"/>
              </a:buClr>
              <a:buSzPts val="1875"/>
              <a:buNone/>
              <a:defRPr b="1" sz="1500"/>
            </a:lvl2pPr>
            <a:lvl3pPr indent="-228600" lvl="2" marL="1371600" algn="l">
              <a:lnSpc>
                <a:spcPct val="120000"/>
              </a:lnSpc>
              <a:spcBef>
                <a:spcPts val="375"/>
              </a:spcBef>
              <a:spcAft>
                <a:spcPts val="0"/>
              </a:spcAft>
              <a:buClr>
                <a:schemeClr val="lt1"/>
              </a:buClr>
              <a:buSzPts val="1688"/>
              <a:buNone/>
              <a:defRPr b="1" sz="1350"/>
            </a:lvl3pPr>
            <a:lvl4pPr indent="-228600" lvl="3" marL="1828800" algn="l">
              <a:lnSpc>
                <a:spcPct val="120000"/>
              </a:lnSpc>
              <a:spcBef>
                <a:spcPts val="375"/>
              </a:spcBef>
              <a:spcAft>
                <a:spcPts val="0"/>
              </a:spcAft>
              <a:buClr>
                <a:schemeClr val="lt1"/>
              </a:buClr>
              <a:buSzPts val="1500"/>
              <a:buNone/>
              <a:defRPr b="1" sz="1200"/>
            </a:lvl4pPr>
            <a:lvl5pPr indent="-228600" lvl="4" marL="2286000" algn="l">
              <a:lnSpc>
                <a:spcPct val="120000"/>
              </a:lnSpc>
              <a:spcBef>
                <a:spcPts val="375"/>
              </a:spcBef>
              <a:spcAft>
                <a:spcPts val="0"/>
              </a:spcAft>
              <a:buClr>
                <a:schemeClr val="lt1"/>
              </a:buClr>
              <a:buSzPts val="1500"/>
              <a:buNone/>
              <a:defRPr b="1" sz="1200"/>
            </a:lvl5pPr>
            <a:lvl6pPr indent="-228600" lvl="5" marL="2743200" algn="l">
              <a:lnSpc>
                <a:spcPct val="120000"/>
              </a:lnSpc>
              <a:spcBef>
                <a:spcPts val="375"/>
              </a:spcBef>
              <a:spcAft>
                <a:spcPts val="0"/>
              </a:spcAft>
              <a:buClr>
                <a:schemeClr val="lt1"/>
              </a:buClr>
              <a:buSzPts val="1500"/>
              <a:buNone/>
              <a:defRPr b="1" sz="1200"/>
            </a:lvl6pPr>
            <a:lvl7pPr indent="-228600" lvl="6" marL="3200400" algn="l">
              <a:lnSpc>
                <a:spcPct val="120000"/>
              </a:lnSpc>
              <a:spcBef>
                <a:spcPts val="375"/>
              </a:spcBef>
              <a:spcAft>
                <a:spcPts val="0"/>
              </a:spcAft>
              <a:buClr>
                <a:schemeClr val="lt1"/>
              </a:buClr>
              <a:buSzPts val="1500"/>
              <a:buNone/>
              <a:defRPr b="1" sz="1200"/>
            </a:lvl7pPr>
            <a:lvl8pPr indent="-228600" lvl="7" marL="3657600" algn="l">
              <a:lnSpc>
                <a:spcPct val="120000"/>
              </a:lnSpc>
              <a:spcBef>
                <a:spcPts val="375"/>
              </a:spcBef>
              <a:spcAft>
                <a:spcPts val="0"/>
              </a:spcAft>
              <a:buClr>
                <a:schemeClr val="lt1"/>
              </a:buClr>
              <a:buSzPts val="1500"/>
              <a:buNone/>
              <a:defRPr b="1" sz="1200"/>
            </a:lvl8pPr>
            <a:lvl9pPr indent="-228600" lvl="8" marL="4114800" algn="l">
              <a:lnSpc>
                <a:spcPct val="120000"/>
              </a:lnSpc>
              <a:spcBef>
                <a:spcPts val="375"/>
              </a:spcBef>
              <a:spcAft>
                <a:spcPts val="0"/>
              </a:spcAft>
              <a:buClr>
                <a:schemeClr val="lt1"/>
              </a:buClr>
              <a:buSzPts val="1500"/>
              <a:buNone/>
              <a:defRPr b="1" sz="1200"/>
            </a:lvl9pPr>
          </a:lstStyle>
          <a:p/>
        </p:txBody>
      </p:sp>
      <p:sp>
        <p:nvSpPr>
          <p:cNvPr id="142" name="Google Shape;142;p17"/>
          <p:cNvSpPr txBox="1"/>
          <p:nvPr>
            <p:ph idx="4" type="body"/>
          </p:nvPr>
        </p:nvSpPr>
        <p:spPr>
          <a:xfrm>
            <a:off x="4629150" y="2305048"/>
            <a:ext cx="3656408" cy="203835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750"/>
              </a:spcBef>
              <a:spcAft>
                <a:spcPts val="0"/>
              </a:spcAft>
              <a:buClr>
                <a:schemeClr val="lt1"/>
              </a:buClr>
              <a:buSzPts val="2250"/>
              <a:buChar char="•"/>
              <a:defRPr/>
            </a:lvl1pPr>
            <a:lvl2pPr indent="-371475" lvl="1" marL="914400" algn="l">
              <a:lnSpc>
                <a:spcPct val="120000"/>
              </a:lnSpc>
              <a:spcBef>
                <a:spcPts val="375"/>
              </a:spcBef>
              <a:spcAft>
                <a:spcPts val="0"/>
              </a:spcAft>
              <a:buClr>
                <a:schemeClr val="lt1"/>
              </a:buClr>
              <a:buSzPts val="2250"/>
              <a:buChar char="•"/>
              <a:defRPr/>
            </a:lvl2pPr>
            <a:lvl3pPr indent="-371475" lvl="2" marL="1371600" algn="l">
              <a:lnSpc>
                <a:spcPct val="120000"/>
              </a:lnSpc>
              <a:spcBef>
                <a:spcPts val="375"/>
              </a:spcBef>
              <a:spcAft>
                <a:spcPts val="0"/>
              </a:spcAft>
              <a:buClr>
                <a:schemeClr val="lt1"/>
              </a:buClr>
              <a:buSzPts val="2250"/>
              <a:buChar char="•"/>
              <a:defRPr/>
            </a:lvl3pPr>
            <a:lvl4pPr indent="-371475" lvl="3" marL="1828800" algn="l">
              <a:lnSpc>
                <a:spcPct val="120000"/>
              </a:lnSpc>
              <a:spcBef>
                <a:spcPts val="375"/>
              </a:spcBef>
              <a:spcAft>
                <a:spcPts val="0"/>
              </a:spcAft>
              <a:buClr>
                <a:schemeClr val="lt1"/>
              </a:buClr>
              <a:buSzPts val="2250"/>
              <a:buChar char="•"/>
              <a:defRPr/>
            </a:lvl4pPr>
            <a:lvl5pPr indent="-371475" lvl="4" marL="2286000" algn="l">
              <a:lnSpc>
                <a:spcPct val="120000"/>
              </a:lnSpc>
              <a:spcBef>
                <a:spcPts val="375"/>
              </a:spcBef>
              <a:spcAft>
                <a:spcPts val="0"/>
              </a:spcAft>
              <a:buClr>
                <a:schemeClr val="lt1"/>
              </a:buClr>
              <a:buSzPts val="2250"/>
              <a:buChar char="•"/>
              <a:defRPr/>
            </a:lvl5pPr>
            <a:lvl6pPr indent="-371475" lvl="5" marL="2743200" algn="l">
              <a:lnSpc>
                <a:spcPct val="120000"/>
              </a:lnSpc>
              <a:spcBef>
                <a:spcPts val="375"/>
              </a:spcBef>
              <a:spcAft>
                <a:spcPts val="0"/>
              </a:spcAft>
              <a:buClr>
                <a:schemeClr val="lt1"/>
              </a:buClr>
              <a:buSzPts val="2250"/>
              <a:buChar char="•"/>
              <a:defRPr/>
            </a:lvl6pPr>
            <a:lvl7pPr indent="-371475" lvl="6" marL="3200400" algn="l">
              <a:lnSpc>
                <a:spcPct val="120000"/>
              </a:lnSpc>
              <a:spcBef>
                <a:spcPts val="375"/>
              </a:spcBef>
              <a:spcAft>
                <a:spcPts val="0"/>
              </a:spcAft>
              <a:buClr>
                <a:schemeClr val="lt1"/>
              </a:buClr>
              <a:buSzPts val="2250"/>
              <a:buChar char="•"/>
              <a:defRPr/>
            </a:lvl7pPr>
            <a:lvl8pPr indent="-371475" lvl="7" marL="3657600" algn="l">
              <a:lnSpc>
                <a:spcPct val="120000"/>
              </a:lnSpc>
              <a:spcBef>
                <a:spcPts val="375"/>
              </a:spcBef>
              <a:spcAft>
                <a:spcPts val="0"/>
              </a:spcAft>
              <a:buClr>
                <a:schemeClr val="lt1"/>
              </a:buClr>
              <a:buSzPts val="2250"/>
              <a:buChar char="•"/>
              <a:defRPr/>
            </a:lvl8pPr>
            <a:lvl9pPr indent="-371475" lvl="8" marL="4114800" algn="l">
              <a:lnSpc>
                <a:spcPct val="120000"/>
              </a:lnSpc>
              <a:spcBef>
                <a:spcPts val="375"/>
              </a:spcBef>
              <a:spcAft>
                <a:spcPts val="0"/>
              </a:spcAft>
              <a:buClr>
                <a:schemeClr val="lt1"/>
              </a:buClr>
              <a:buSzPts val="2250"/>
              <a:buChar char="•"/>
              <a:defRPr/>
            </a:lvl9pPr>
          </a:lstStyle>
          <a:p/>
        </p:txBody>
      </p:sp>
      <p:sp>
        <p:nvSpPr>
          <p:cNvPr id="143" name="Google Shape;143;p17"/>
          <p:cNvSpPr txBox="1"/>
          <p:nvPr>
            <p:ph idx="10" type="dt"/>
          </p:nvPr>
        </p:nvSpPr>
        <p:spPr>
          <a:xfrm>
            <a:off x="5592691"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7"/>
          <p:cNvSpPr txBox="1"/>
          <p:nvPr>
            <p:ph idx="11" type="ftr"/>
          </p:nvPr>
        </p:nvSpPr>
        <p:spPr>
          <a:xfrm>
            <a:off x="856059" y="4412457"/>
            <a:ext cx="4679482"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7"/>
          <p:cNvSpPr txBox="1"/>
          <p:nvPr>
            <p:ph idx="12" type="sldNum"/>
          </p:nvPr>
        </p:nvSpPr>
        <p:spPr>
          <a:xfrm>
            <a:off x="7707241" y="4412456"/>
            <a:ext cx="578317"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Twentieth Century"/>
              <a:buNone/>
              <a:defRPr/>
            </a:lvl1pPr>
            <a:lvl2pPr indent="0" lvl="1" marL="0" algn="r">
              <a:spcBef>
                <a:spcPts val="0"/>
              </a:spcBef>
              <a:spcAft>
                <a:spcPts val="0"/>
              </a:spcAft>
              <a:buClr>
                <a:schemeClr val="lt1"/>
              </a:buClr>
              <a:buSzPts val="700"/>
              <a:buFont typeface="Twentieth Century"/>
              <a:buNone/>
              <a:defRPr/>
            </a:lvl2pPr>
            <a:lvl3pPr indent="0" lvl="2" marL="0" algn="r">
              <a:spcBef>
                <a:spcPts val="0"/>
              </a:spcBef>
              <a:spcAft>
                <a:spcPts val="0"/>
              </a:spcAft>
              <a:buClr>
                <a:schemeClr val="lt1"/>
              </a:buClr>
              <a:buSzPts val="700"/>
              <a:buFont typeface="Twentieth Century"/>
              <a:buNone/>
              <a:defRPr/>
            </a:lvl3pPr>
            <a:lvl4pPr indent="0" lvl="3" marL="0" algn="r">
              <a:spcBef>
                <a:spcPts val="0"/>
              </a:spcBef>
              <a:spcAft>
                <a:spcPts val="0"/>
              </a:spcAft>
              <a:buClr>
                <a:schemeClr val="lt1"/>
              </a:buClr>
              <a:buSzPts val="700"/>
              <a:buFont typeface="Twentieth Century"/>
              <a:buNone/>
              <a:defRPr/>
            </a:lvl4pPr>
            <a:lvl5pPr indent="0" lvl="4" marL="0" algn="r">
              <a:spcBef>
                <a:spcPts val="0"/>
              </a:spcBef>
              <a:spcAft>
                <a:spcPts val="0"/>
              </a:spcAft>
              <a:buClr>
                <a:schemeClr val="lt1"/>
              </a:buClr>
              <a:buSzPts val="700"/>
              <a:buFont typeface="Twentieth Century"/>
              <a:buNone/>
              <a:defRPr/>
            </a:lvl5pPr>
            <a:lvl6pPr indent="0" lvl="5" marL="0" algn="r">
              <a:spcBef>
                <a:spcPts val="0"/>
              </a:spcBef>
              <a:spcAft>
                <a:spcPts val="0"/>
              </a:spcAft>
              <a:buClr>
                <a:schemeClr val="lt1"/>
              </a:buClr>
              <a:buSzPts val="700"/>
              <a:buFont typeface="Twentieth Century"/>
              <a:buNone/>
              <a:defRPr/>
            </a:lvl6pPr>
            <a:lvl7pPr indent="0" lvl="6" marL="0" algn="r">
              <a:spcBef>
                <a:spcPts val="0"/>
              </a:spcBef>
              <a:spcAft>
                <a:spcPts val="0"/>
              </a:spcAft>
              <a:buClr>
                <a:schemeClr val="lt1"/>
              </a:buClr>
              <a:buSzPts val="700"/>
              <a:buFont typeface="Twentieth Century"/>
              <a:buNone/>
              <a:defRPr/>
            </a:lvl7pPr>
            <a:lvl8pPr indent="0" lvl="7" marL="0" algn="r">
              <a:spcBef>
                <a:spcPts val="0"/>
              </a:spcBef>
              <a:spcAft>
                <a:spcPts val="0"/>
              </a:spcAft>
              <a:buClr>
                <a:schemeClr val="lt1"/>
              </a:buClr>
              <a:buSzPts val="700"/>
              <a:buFont typeface="Twentieth Century"/>
              <a:buNone/>
              <a:defRPr/>
            </a:lvl8pPr>
            <a:lvl9pPr indent="0" lvl="8" marL="0" algn="r">
              <a:spcBef>
                <a:spcPts val="0"/>
              </a:spcBef>
              <a:spcAft>
                <a:spcPts val="0"/>
              </a:spcAft>
              <a:buClr>
                <a:schemeClr val="lt1"/>
              </a:buClr>
              <a:buSzPts val="700"/>
              <a:buFont typeface="Twentieth Century"/>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18"/>
          <p:cNvSpPr txBox="1"/>
          <p:nvPr>
            <p:ph type="title"/>
          </p:nvPr>
        </p:nvSpPr>
        <p:spPr>
          <a:xfrm>
            <a:off x="856060" y="463888"/>
            <a:ext cx="7429499" cy="110892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18"/>
          <p:cNvSpPr txBox="1"/>
          <p:nvPr>
            <p:ph idx="10" type="dt"/>
          </p:nvPr>
        </p:nvSpPr>
        <p:spPr>
          <a:xfrm>
            <a:off x="5592691"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18"/>
          <p:cNvSpPr txBox="1"/>
          <p:nvPr>
            <p:ph idx="11" type="ftr"/>
          </p:nvPr>
        </p:nvSpPr>
        <p:spPr>
          <a:xfrm>
            <a:off x="856059" y="4412457"/>
            <a:ext cx="4679482"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8"/>
          <p:cNvSpPr txBox="1"/>
          <p:nvPr>
            <p:ph idx="12" type="sldNum"/>
          </p:nvPr>
        </p:nvSpPr>
        <p:spPr>
          <a:xfrm>
            <a:off x="7707241" y="4412456"/>
            <a:ext cx="578317"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Twentieth Century"/>
              <a:buNone/>
              <a:defRPr/>
            </a:lvl1pPr>
            <a:lvl2pPr indent="0" lvl="1" marL="0" algn="r">
              <a:spcBef>
                <a:spcPts val="0"/>
              </a:spcBef>
              <a:spcAft>
                <a:spcPts val="0"/>
              </a:spcAft>
              <a:buClr>
                <a:schemeClr val="lt1"/>
              </a:buClr>
              <a:buSzPts val="700"/>
              <a:buFont typeface="Twentieth Century"/>
              <a:buNone/>
              <a:defRPr/>
            </a:lvl2pPr>
            <a:lvl3pPr indent="0" lvl="2" marL="0" algn="r">
              <a:spcBef>
                <a:spcPts val="0"/>
              </a:spcBef>
              <a:spcAft>
                <a:spcPts val="0"/>
              </a:spcAft>
              <a:buClr>
                <a:schemeClr val="lt1"/>
              </a:buClr>
              <a:buSzPts val="700"/>
              <a:buFont typeface="Twentieth Century"/>
              <a:buNone/>
              <a:defRPr/>
            </a:lvl3pPr>
            <a:lvl4pPr indent="0" lvl="3" marL="0" algn="r">
              <a:spcBef>
                <a:spcPts val="0"/>
              </a:spcBef>
              <a:spcAft>
                <a:spcPts val="0"/>
              </a:spcAft>
              <a:buClr>
                <a:schemeClr val="lt1"/>
              </a:buClr>
              <a:buSzPts val="700"/>
              <a:buFont typeface="Twentieth Century"/>
              <a:buNone/>
              <a:defRPr/>
            </a:lvl4pPr>
            <a:lvl5pPr indent="0" lvl="4" marL="0" algn="r">
              <a:spcBef>
                <a:spcPts val="0"/>
              </a:spcBef>
              <a:spcAft>
                <a:spcPts val="0"/>
              </a:spcAft>
              <a:buClr>
                <a:schemeClr val="lt1"/>
              </a:buClr>
              <a:buSzPts val="700"/>
              <a:buFont typeface="Twentieth Century"/>
              <a:buNone/>
              <a:defRPr/>
            </a:lvl5pPr>
            <a:lvl6pPr indent="0" lvl="5" marL="0" algn="r">
              <a:spcBef>
                <a:spcPts val="0"/>
              </a:spcBef>
              <a:spcAft>
                <a:spcPts val="0"/>
              </a:spcAft>
              <a:buClr>
                <a:schemeClr val="lt1"/>
              </a:buClr>
              <a:buSzPts val="700"/>
              <a:buFont typeface="Twentieth Century"/>
              <a:buNone/>
              <a:defRPr/>
            </a:lvl6pPr>
            <a:lvl7pPr indent="0" lvl="6" marL="0" algn="r">
              <a:spcBef>
                <a:spcPts val="0"/>
              </a:spcBef>
              <a:spcAft>
                <a:spcPts val="0"/>
              </a:spcAft>
              <a:buClr>
                <a:schemeClr val="lt1"/>
              </a:buClr>
              <a:buSzPts val="700"/>
              <a:buFont typeface="Twentieth Century"/>
              <a:buNone/>
              <a:defRPr/>
            </a:lvl7pPr>
            <a:lvl8pPr indent="0" lvl="7" marL="0" algn="r">
              <a:spcBef>
                <a:spcPts val="0"/>
              </a:spcBef>
              <a:spcAft>
                <a:spcPts val="0"/>
              </a:spcAft>
              <a:buClr>
                <a:schemeClr val="lt1"/>
              </a:buClr>
              <a:buSzPts val="700"/>
              <a:buFont typeface="Twentieth Century"/>
              <a:buNone/>
              <a:defRPr/>
            </a:lvl8pPr>
            <a:lvl9pPr indent="0" lvl="8" marL="0" algn="r">
              <a:spcBef>
                <a:spcPts val="0"/>
              </a:spcBef>
              <a:spcAft>
                <a:spcPts val="0"/>
              </a:spcAft>
              <a:buClr>
                <a:schemeClr val="lt1"/>
              </a:buClr>
              <a:buSzPts val="700"/>
              <a:buFont typeface="Twentieth Century"/>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1" name="Shape 151"/>
        <p:cNvGrpSpPr/>
        <p:nvPr/>
      </p:nvGrpSpPr>
      <p:grpSpPr>
        <a:xfrm>
          <a:off x="0" y="0"/>
          <a:ext cx="0" cy="0"/>
          <a:chOff x="0" y="0"/>
          <a:chExt cx="0" cy="0"/>
        </a:xfrm>
      </p:grpSpPr>
      <p:sp>
        <p:nvSpPr>
          <p:cNvPr id="152" name="Google Shape;152;p19"/>
          <p:cNvSpPr txBox="1"/>
          <p:nvPr>
            <p:ph idx="10" type="dt"/>
          </p:nvPr>
        </p:nvSpPr>
        <p:spPr>
          <a:xfrm>
            <a:off x="5592691"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19"/>
          <p:cNvSpPr txBox="1"/>
          <p:nvPr>
            <p:ph idx="11" type="ftr"/>
          </p:nvPr>
        </p:nvSpPr>
        <p:spPr>
          <a:xfrm>
            <a:off x="856059" y="4412457"/>
            <a:ext cx="4679482"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19"/>
          <p:cNvSpPr txBox="1"/>
          <p:nvPr>
            <p:ph idx="12" type="sldNum"/>
          </p:nvPr>
        </p:nvSpPr>
        <p:spPr>
          <a:xfrm>
            <a:off x="7707241" y="4412456"/>
            <a:ext cx="578317"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Twentieth Century"/>
              <a:buNone/>
              <a:defRPr/>
            </a:lvl1pPr>
            <a:lvl2pPr indent="0" lvl="1" marL="0" algn="r">
              <a:spcBef>
                <a:spcPts val="0"/>
              </a:spcBef>
              <a:spcAft>
                <a:spcPts val="0"/>
              </a:spcAft>
              <a:buClr>
                <a:schemeClr val="lt1"/>
              </a:buClr>
              <a:buSzPts val="700"/>
              <a:buFont typeface="Twentieth Century"/>
              <a:buNone/>
              <a:defRPr/>
            </a:lvl2pPr>
            <a:lvl3pPr indent="0" lvl="2" marL="0" algn="r">
              <a:spcBef>
                <a:spcPts val="0"/>
              </a:spcBef>
              <a:spcAft>
                <a:spcPts val="0"/>
              </a:spcAft>
              <a:buClr>
                <a:schemeClr val="lt1"/>
              </a:buClr>
              <a:buSzPts val="700"/>
              <a:buFont typeface="Twentieth Century"/>
              <a:buNone/>
              <a:defRPr/>
            </a:lvl3pPr>
            <a:lvl4pPr indent="0" lvl="3" marL="0" algn="r">
              <a:spcBef>
                <a:spcPts val="0"/>
              </a:spcBef>
              <a:spcAft>
                <a:spcPts val="0"/>
              </a:spcAft>
              <a:buClr>
                <a:schemeClr val="lt1"/>
              </a:buClr>
              <a:buSzPts val="700"/>
              <a:buFont typeface="Twentieth Century"/>
              <a:buNone/>
              <a:defRPr/>
            </a:lvl4pPr>
            <a:lvl5pPr indent="0" lvl="4" marL="0" algn="r">
              <a:spcBef>
                <a:spcPts val="0"/>
              </a:spcBef>
              <a:spcAft>
                <a:spcPts val="0"/>
              </a:spcAft>
              <a:buClr>
                <a:schemeClr val="lt1"/>
              </a:buClr>
              <a:buSzPts val="700"/>
              <a:buFont typeface="Twentieth Century"/>
              <a:buNone/>
              <a:defRPr/>
            </a:lvl5pPr>
            <a:lvl6pPr indent="0" lvl="5" marL="0" algn="r">
              <a:spcBef>
                <a:spcPts val="0"/>
              </a:spcBef>
              <a:spcAft>
                <a:spcPts val="0"/>
              </a:spcAft>
              <a:buClr>
                <a:schemeClr val="lt1"/>
              </a:buClr>
              <a:buSzPts val="700"/>
              <a:buFont typeface="Twentieth Century"/>
              <a:buNone/>
              <a:defRPr/>
            </a:lvl6pPr>
            <a:lvl7pPr indent="0" lvl="6" marL="0" algn="r">
              <a:spcBef>
                <a:spcPts val="0"/>
              </a:spcBef>
              <a:spcAft>
                <a:spcPts val="0"/>
              </a:spcAft>
              <a:buClr>
                <a:schemeClr val="lt1"/>
              </a:buClr>
              <a:buSzPts val="700"/>
              <a:buFont typeface="Twentieth Century"/>
              <a:buNone/>
              <a:defRPr/>
            </a:lvl7pPr>
            <a:lvl8pPr indent="0" lvl="7" marL="0" algn="r">
              <a:spcBef>
                <a:spcPts val="0"/>
              </a:spcBef>
              <a:spcAft>
                <a:spcPts val="0"/>
              </a:spcAft>
              <a:buClr>
                <a:schemeClr val="lt1"/>
              </a:buClr>
              <a:buSzPts val="700"/>
              <a:buFont typeface="Twentieth Century"/>
              <a:buNone/>
              <a:defRPr/>
            </a:lvl8pPr>
            <a:lvl9pPr indent="0" lvl="8" marL="0" algn="r">
              <a:spcBef>
                <a:spcPts val="0"/>
              </a:spcBef>
              <a:spcAft>
                <a:spcPts val="0"/>
              </a:spcAft>
              <a:buClr>
                <a:schemeClr val="lt1"/>
              </a:buClr>
              <a:buSzPts val="700"/>
              <a:buFont typeface="Twentieth Century"/>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5" name="Shape 155"/>
        <p:cNvGrpSpPr/>
        <p:nvPr/>
      </p:nvGrpSpPr>
      <p:grpSpPr>
        <a:xfrm>
          <a:off x="0" y="0"/>
          <a:ext cx="0" cy="0"/>
          <a:chOff x="0" y="0"/>
          <a:chExt cx="0" cy="0"/>
        </a:xfrm>
      </p:grpSpPr>
      <p:sp>
        <p:nvSpPr>
          <p:cNvPr id="156" name="Google Shape;156;p20"/>
          <p:cNvSpPr txBox="1"/>
          <p:nvPr>
            <p:ph type="title"/>
          </p:nvPr>
        </p:nvSpPr>
        <p:spPr>
          <a:xfrm>
            <a:off x="860029" y="457201"/>
            <a:ext cx="2892028" cy="122991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Twentieth Century"/>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20"/>
          <p:cNvSpPr txBox="1"/>
          <p:nvPr>
            <p:ph idx="1" type="body"/>
          </p:nvPr>
        </p:nvSpPr>
        <p:spPr>
          <a:xfrm>
            <a:off x="3867150" y="444499"/>
            <a:ext cx="4418407" cy="3898901"/>
          </a:xfrm>
          <a:prstGeom prst="rect">
            <a:avLst/>
          </a:prstGeom>
          <a:noFill/>
          <a:ln>
            <a:noFill/>
          </a:ln>
        </p:spPr>
        <p:txBody>
          <a:bodyPr anchorCtr="0" anchor="ctr" bIns="45700" lIns="91425" spcFirstLastPara="1" rIns="91425" wrap="square" tIns="45700">
            <a:normAutofit/>
          </a:bodyPr>
          <a:lstStyle>
            <a:lvl1pPr indent="-371475" lvl="0" marL="457200" algn="l">
              <a:lnSpc>
                <a:spcPct val="120000"/>
              </a:lnSpc>
              <a:spcBef>
                <a:spcPts val="750"/>
              </a:spcBef>
              <a:spcAft>
                <a:spcPts val="0"/>
              </a:spcAft>
              <a:buClr>
                <a:schemeClr val="lt1"/>
              </a:buClr>
              <a:buSzPts val="2250"/>
              <a:buChar char="•"/>
              <a:defRPr/>
            </a:lvl1pPr>
            <a:lvl2pPr indent="-371475" lvl="1" marL="914400" algn="l">
              <a:lnSpc>
                <a:spcPct val="120000"/>
              </a:lnSpc>
              <a:spcBef>
                <a:spcPts val="375"/>
              </a:spcBef>
              <a:spcAft>
                <a:spcPts val="0"/>
              </a:spcAft>
              <a:buClr>
                <a:schemeClr val="lt1"/>
              </a:buClr>
              <a:buSzPts val="2250"/>
              <a:buChar char="•"/>
              <a:defRPr/>
            </a:lvl2pPr>
            <a:lvl3pPr indent="-371475" lvl="2" marL="1371600" algn="l">
              <a:lnSpc>
                <a:spcPct val="120000"/>
              </a:lnSpc>
              <a:spcBef>
                <a:spcPts val="375"/>
              </a:spcBef>
              <a:spcAft>
                <a:spcPts val="0"/>
              </a:spcAft>
              <a:buClr>
                <a:schemeClr val="lt1"/>
              </a:buClr>
              <a:buSzPts val="2250"/>
              <a:buChar char="•"/>
              <a:defRPr/>
            </a:lvl3pPr>
            <a:lvl4pPr indent="-371475" lvl="3" marL="1828800" algn="l">
              <a:lnSpc>
                <a:spcPct val="120000"/>
              </a:lnSpc>
              <a:spcBef>
                <a:spcPts val="375"/>
              </a:spcBef>
              <a:spcAft>
                <a:spcPts val="0"/>
              </a:spcAft>
              <a:buClr>
                <a:schemeClr val="lt1"/>
              </a:buClr>
              <a:buSzPts val="2250"/>
              <a:buChar char="•"/>
              <a:defRPr/>
            </a:lvl4pPr>
            <a:lvl5pPr indent="-371475" lvl="4" marL="2286000" algn="l">
              <a:lnSpc>
                <a:spcPct val="120000"/>
              </a:lnSpc>
              <a:spcBef>
                <a:spcPts val="375"/>
              </a:spcBef>
              <a:spcAft>
                <a:spcPts val="0"/>
              </a:spcAft>
              <a:buClr>
                <a:schemeClr val="lt1"/>
              </a:buClr>
              <a:buSzPts val="2250"/>
              <a:buChar char="•"/>
              <a:defRPr/>
            </a:lvl5pPr>
            <a:lvl6pPr indent="-371475" lvl="5" marL="2743200" algn="l">
              <a:lnSpc>
                <a:spcPct val="120000"/>
              </a:lnSpc>
              <a:spcBef>
                <a:spcPts val="375"/>
              </a:spcBef>
              <a:spcAft>
                <a:spcPts val="0"/>
              </a:spcAft>
              <a:buClr>
                <a:schemeClr val="lt1"/>
              </a:buClr>
              <a:buSzPts val="2250"/>
              <a:buChar char="•"/>
              <a:defRPr/>
            </a:lvl6pPr>
            <a:lvl7pPr indent="-371475" lvl="6" marL="3200400" algn="l">
              <a:lnSpc>
                <a:spcPct val="120000"/>
              </a:lnSpc>
              <a:spcBef>
                <a:spcPts val="375"/>
              </a:spcBef>
              <a:spcAft>
                <a:spcPts val="0"/>
              </a:spcAft>
              <a:buClr>
                <a:schemeClr val="lt1"/>
              </a:buClr>
              <a:buSzPts val="2250"/>
              <a:buChar char="•"/>
              <a:defRPr/>
            </a:lvl7pPr>
            <a:lvl8pPr indent="-371475" lvl="7" marL="3657600" algn="l">
              <a:lnSpc>
                <a:spcPct val="120000"/>
              </a:lnSpc>
              <a:spcBef>
                <a:spcPts val="375"/>
              </a:spcBef>
              <a:spcAft>
                <a:spcPts val="0"/>
              </a:spcAft>
              <a:buClr>
                <a:schemeClr val="lt1"/>
              </a:buClr>
              <a:buSzPts val="2250"/>
              <a:buChar char="•"/>
              <a:defRPr/>
            </a:lvl8pPr>
            <a:lvl9pPr indent="-371475" lvl="8" marL="4114800" algn="l">
              <a:lnSpc>
                <a:spcPct val="120000"/>
              </a:lnSpc>
              <a:spcBef>
                <a:spcPts val="375"/>
              </a:spcBef>
              <a:spcAft>
                <a:spcPts val="0"/>
              </a:spcAft>
              <a:buClr>
                <a:schemeClr val="lt1"/>
              </a:buClr>
              <a:buSzPts val="2250"/>
              <a:buChar char="•"/>
              <a:defRPr/>
            </a:lvl9pPr>
          </a:lstStyle>
          <a:p/>
        </p:txBody>
      </p:sp>
      <p:sp>
        <p:nvSpPr>
          <p:cNvPr id="158" name="Google Shape;158;p20"/>
          <p:cNvSpPr txBox="1"/>
          <p:nvPr>
            <p:ph idx="2" type="body"/>
          </p:nvPr>
        </p:nvSpPr>
        <p:spPr>
          <a:xfrm>
            <a:off x="860029" y="1687114"/>
            <a:ext cx="2892028" cy="265628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750"/>
              </a:spcBef>
              <a:spcAft>
                <a:spcPts val="0"/>
              </a:spcAft>
              <a:buClr>
                <a:schemeClr val="lt1"/>
              </a:buClr>
              <a:buSzPts val="1500"/>
              <a:buNone/>
              <a:defRPr sz="1200"/>
            </a:lvl1pPr>
            <a:lvl2pPr indent="-228600" lvl="1" marL="914400" algn="l">
              <a:lnSpc>
                <a:spcPct val="120000"/>
              </a:lnSpc>
              <a:spcBef>
                <a:spcPts val="375"/>
              </a:spcBef>
              <a:spcAft>
                <a:spcPts val="0"/>
              </a:spcAft>
              <a:buClr>
                <a:schemeClr val="lt1"/>
              </a:buClr>
              <a:buSzPts val="1313"/>
              <a:buNone/>
              <a:defRPr sz="1050"/>
            </a:lvl2pPr>
            <a:lvl3pPr indent="-228600" lvl="2" marL="1371600" algn="l">
              <a:lnSpc>
                <a:spcPct val="120000"/>
              </a:lnSpc>
              <a:spcBef>
                <a:spcPts val="375"/>
              </a:spcBef>
              <a:spcAft>
                <a:spcPts val="0"/>
              </a:spcAft>
              <a:buClr>
                <a:schemeClr val="lt1"/>
              </a:buClr>
              <a:buSzPts val="1125"/>
              <a:buNone/>
              <a:defRPr sz="900"/>
            </a:lvl3pPr>
            <a:lvl4pPr indent="-228600" lvl="3" marL="1828800" algn="l">
              <a:lnSpc>
                <a:spcPct val="120000"/>
              </a:lnSpc>
              <a:spcBef>
                <a:spcPts val="375"/>
              </a:spcBef>
              <a:spcAft>
                <a:spcPts val="0"/>
              </a:spcAft>
              <a:buClr>
                <a:schemeClr val="lt1"/>
              </a:buClr>
              <a:buSzPts val="938"/>
              <a:buNone/>
              <a:defRPr sz="750"/>
            </a:lvl4pPr>
            <a:lvl5pPr indent="-228600" lvl="4" marL="2286000" algn="l">
              <a:lnSpc>
                <a:spcPct val="120000"/>
              </a:lnSpc>
              <a:spcBef>
                <a:spcPts val="375"/>
              </a:spcBef>
              <a:spcAft>
                <a:spcPts val="0"/>
              </a:spcAft>
              <a:buClr>
                <a:schemeClr val="lt1"/>
              </a:buClr>
              <a:buSzPts val="938"/>
              <a:buNone/>
              <a:defRPr sz="750"/>
            </a:lvl5pPr>
            <a:lvl6pPr indent="-228600" lvl="5" marL="2743200" algn="l">
              <a:lnSpc>
                <a:spcPct val="120000"/>
              </a:lnSpc>
              <a:spcBef>
                <a:spcPts val="375"/>
              </a:spcBef>
              <a:spcAft>
                <a:spcPts val="0"/>
              </a:spcAft>
              <a:buClr>
                <a:schemeClr val="lt1"/>
              </a:buClr>
              <a:buSzPts val="938"/>
              <a:buNone/>
              <a:defRPr sz="750"/>
            </a:lvl6pPr>
            <a:lvl7pPr indent="-228600" lvl="6" marL="3200400" algn="l">
              <a:lnSpc>
                <a:spcPct val="120000"/>
              </a:lnSpc>
              <a:spcBef>
                <a:spcPts val="375"/>
              </a:spcBef>
              <a:spcAft>
                <a:spcPts val="0"/>
              </a:spcAft>
              <a:buClr>
                <a:schemeClr val="lt1"/>
              </a:buClr>
              <a:buSzPts val="938"/>
              <a:buNone/>
              <a:defRPr sz="750"/>
            </a:lvl7pPr>
            <a:lvl8pPr indent="-228600" lvl="7" marL="3657600" algn="l">
              <a:lnSpc>
                <a:spcPct val="120000"/>
              </a:lnSpc>
              <a:spcBef>
                <a:spcPts val="375"/>
              </a:spcBef>
              <a:spcAft>
                <a:spcPts val="0"/>
              </a:spcAft>
              <a:buClr>
                <a:schemeClr val="lt1"/>
              </a:buClr>
              <a:buSzPts val="938"/>
              <a:buNone/>
              <a:defRPr sz="750"/>
            </a:lvl8pPr>
            <a:lvl9pPr indent="-228600" lvl="8" marL="4114800" algn="l">
              <a:lnSpc>
                <a:spcPct val="120000"/>
              </a:lnSpc>
              <a:spcBef>
                <a:spcPts val="375"/>
              </a:spcBef>
              <a:spcAft>
                <a:spcPts val="0"/>
              </a:spcAft>
              <a:buClr>
                <a:schemeClr val="lt1"/>
              </a:buClr>
              <a:buSzPts val="938"/>
              <a:buNone/>
              <a:defRPr sz="750"/>
            </a:lvl9pPr>
          </a:lstStyle>
          <a:p/>
        </p:txBody>
      </p:sp>
      <p:sp>
        <p:nvSpPr>
          <p:cNvPr id="159" name="Google Shape;159;p20"/>
          <p:cNvSpPr txBox="1"/>
          <p:nvPr>
            <p:ph idx="10" type="dt"/>
          </p:nvPr>
        </p:nvSpPr>
        <p:spPr>
          <a:xfrm>
            <a:off x="5592691"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20"/>
          <p:cNvSpPr txBox="1"/>
          <p:nvPr>
            <p:ph idx="11" type="ftr"/>
          </p:nvPr>
        </p:nvSpPr>
        <p:spPr>
          <a:xfrm>
            <a:off x="856059" y="4412457"/>
            <a:ext cx="4679482"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20"/>
          <p:cNvSpPr txBox="1"/>
          <p:nvPr>
            <p:ph idx="12" type="sldNum"/>
          </p:nvPr>
        </p:nvSpPr>
        <p:spPr>
          <a:xfrm>
            <a:off x="7707241" y="4412456"/>
            <a:ext cx="578317"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Twentieth Century"/>
              <a:buNone/>
              <a:defRPr/>
            </a:lvl1pPr>
            <a:lvl2pPr indent="0" lvl="1" marL="0" algn="r">
              <a:spcBef>
                <a:spcPts val="0"/>
              </a:spcBef>
              <a:spcAft>
                <a:spcPts val="0"/>
              </a:spcAft>
              <a:buClr>
                <a:schemeClr val="lt1"/>
              </a:buClr>
              <a:buSzPts val="700"/>
              <a:buFont typeface="Twentieth Century"/>
              <a:buNone/>
              <a:defRPr/>
            </a:lvl2pPr>
            <a:lvl3pPr indent="0" lvl="2" marL="0" algn="r">
              <a:spcBef>
                <a:spcPts val="0"/>
              </a:spcBef>
              <a:spcAft>
                <a:spcPts val="0"/>
              </a:spcAft>
              <a:buClr>
                <a:schemeClr val="lt1"/>
              </a:buClr>
              <a:buSzPts val="700"/>
              <a:buFont typeface="Twentieth Century"/>
              <a:buNone/>
              <a:defRPr/>
            </a:lvl3pPr>
            <a:lvl4pPr indent="0" lvl="3" marL="0" algn="r">
              <a:spcBef>
                <a:spcPts val="0"/>
              </a:spcBef>
              <a:spcAft>
                <a:spcPts val="0"/>
              </a:spcAft>
              <a:buClr>
                <a:schemeClr val="lt1"/>
              </a:buClr>
              <a:buSzPts val="700"/>
              <a:buFont typeface="Twentieth Century"/>
              <a:buNone/>
              <a:defRPr/>
            </a:lvl4pPr>
            <a:lvl5pPr indent="0" lvl="4" marL="0" algn="r">
              <a:spcBef>
                <a:spcPts val="0"/>
              </a:spcBef>
              <a:spcAft>
                <a:spcPts val="0"/>
              </a:spcAft>
              <a:buClr>
                <a:schemeClr val="lt1"/>
              </a:buClr>
              <a:buSzPts val="700"/>
              <a:buFont typeface="Twentieth Century"/>
              <a:buNone/>
              <a:defRPr/>
            </a:lvl5pPr>
            <a:lvl6pPr indent="0" lvl="5" marL="0" algn="r">
              <a:spcBef>
                <a:spcPts val="0"/>
              </a:spcBef>
              <a:spcAft>
                <a:spcPts val="0"/>
              </a:spcAft>
              <a:buClr>
                <a:schemeClr val="lt1"/>
              </a:buClr>
              <a:buSzPts val="700"/>
              <a:buFont typeface="Twentieth Century"/>
              <a:buNone/>
              <a:defRPr/>
            </a:lvl6pPr>
            <a:lvl7pPr indent="0" lvl="6" marL="0" algn="r">
              <a:spcBef>
                <a:spcPts val="0"/>
              </a:spcBef>
              <a:spcAft>
                <a:spcPts val="0"/>
              </a:spcAft>
              <a:buClr>
                <a:schemeClr val="lt1"/>
              </a:buClr>
              <a:buSzPts val="700"/>
              <a:buFont typeface="Twentieth Century"/>
              <a:buNone/>
              <a:defRPr/>
            </a:lvl7pPr>
            <a:lvl8pPr indent="0" lvl="7" marL="0" algn="r">
              <a:spcBef>
                <a:spcPts val="0"/>
              </a:spcBef>
              <a:spcAft>
                <a:spcPts val="0"/>
              </a:spcAft>
              <a:buClr>
                <a:schemeClr val="lt1"/>
              </a:buClr>
              <a:buSzPts val="700"/>
              <a:buFont typeface="Twentieth Century"/>
              <a:buNone/>
              <a:defRPr/>
            </a:lvl8pPr>
            <a:lvl9pPr indent="0" lvl="8" marL="0" algn="r">
              <a:spcBef>
                <a:spcPts val="0"/>
              </a:spcBef>
              <a:spcAft>
                <a:spcPts val="0"/>
              </a:spcAft>
              <a:buClr>
                <a:schemeClr val="lt1"/>
              </a:buClr>
              <a:buSzPts val="700"/>
              <a:buFont typeface="Twentieth Century"/>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8.xml"/><Relationship Id="rId11" Type="http://schemas.openxmlformats.org/officeDocument/2006/relationships/slideLayout" Target="../slideLayouts/slideLayout9.xml"/><Relationship Id="rId10" Type="http://schemas.openxmlformats.org/officeDocument/2006/relationships/slideLayout" Target="../slideLayouts/slideLayout8.xml"/><Relationship Id="rId21" Type="http://schemas.openxmlformats.org/officeDocument/2006/relationships/theme" Target="../theme/theme1.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descr="\\DROBO-FS\QuickDrops\JB\PPTX NG\Droplets\LightingOverlay.png" id="6" name="Google Shape;6;p11"/>
          <p:cNvPicPr preferRelativeResize="0"/>
          <p:nvPr/>
        </p:nvPicPr>
        <p:blipFill rotWithShape="1">
          <a:blip r:embed="rId2">
            <a:alphaModFix amt="30000"/>
          </a:blip>
          <a:srcRect b="0" l="0" r="0" t="0"/>
          <a:stretch/>
        </p:blipFill>
        <p:spPr>
          <a:xfrm>
            <a:off x="1" y="-1"/>
            <a:ext cx="9144002" cy="5143501"/>
          </a:xfrm>
          <a:prstGeom prst="rect">
            <a:avLst/>
          </a:prstGeom>
          <a:noFill/>
          <a:ln>
            <a:noFill/>
          </a:ln>
        </p:spPr>
      </p:pic>
      <p:grpSp>
        <p:nvGrpSpPr>
          <p:cNvPr id="7" name="Google Shape;7;p11"/>
          <p:cNvGrpSpPr/>
          <p:nvPr/>
        </p:nvGrpSpPr>
        <p:grpSpPr>
          <a:xfrm>
            <a:off x="-10716" y="0"/>
            <a:ext cx="9040416" cy="5143501"/>
            <a:chOff x="-14288" y="0"/>
            <a:chExt cx="12053888" cy="6858001"/>
          </a:xfrm>
        </p:grpSpPr>
        <p:grpSp>
          <p:nvGrpSpPr>
            <p:cNvPr id="8" name="Google Shape;8;p11"/>
            <p:cNvGrpSpPr/>
            <p:nvPr/>
          </p:nvGrpSpPr>
          <p:grpSpPr>
            <a:xfrm>
              <a:off x="-14288" y="0"/>
              <a:ext cx="1220788" cy="6858001"/>
              <a:chOff x="-14288" y="0"/>
              <a:chExt cx="1220788" cy="6858001"/>
            </a:xfrm>
          </p:grpSpPr>
          <p:sp>
            <p:nvSpPr>
              <p:cNvPr id="9" name="Google Shape;9;p11"/>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1"/>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1"/>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1"/>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3" name="Google Shape;13;p11"/>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1"/>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5" name="Google Shape;15;p11"/>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6" name="Google Shape;16;p11"/>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1"/>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1"/>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19" name="Google Shape;19;p11"/>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11"/>
              <p:cNvCxnSpPr/>
              <p:nvPr/>
            </p:nvCxnSpPr>
            <p:spPr>
              <a:xfrm>
                <a:off x="-4763" y="9525"/>
                <a:ext cx="0" cy="0"/>
              </a:xfrm>
              <a:prstGeom prst="straightConnector1">
                <a:avLst/>
              </a:prstGeom>
              <a:gradFill>
                <a:gsLst>
                  <a:gs pos="0">
                    <a:schemeClr val="lt2"/>
                  </a:gs>
                  <a:gs pos="100000">
                    <a:srgbClr val="3B95DE"/>
                  </a:gs>
                </a:gsLst>
                <a:lin ang="5400000" scaled="0"/>
              </a:gradFill>
              <a:ln cap="flat" cmpd="sng" w="9525">
                <a:solidFill>
                  <a:srgbClr val="FFFFFF"/>
                </a:solidFill>
                <a:prstDash val="solid"/>
                <a:miter lim="800000"/>
                <a:headEnd len="med" w="med" type="none"/>
                <a:tailEnd len="med" w="med" type="none"/>
              </a:ln>
            </p:spPr>
          </p:cxnSp>
          <p:sp>
            <p:nvSpPr>
              <p:cNvPr id="21" name="Google Shape;21;p11"/>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2" name="Google Shape;22;p11"/>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3" name="Google Shape;23;p11"/>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4" name="Google Shape;24;p11"/>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1"/>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1"/>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27" name="Google Shape;27;p11"/>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1"/>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29" name="Google Shape;29;p11"/>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1"/>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1" name="Google Shape;31;p11"/>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2" name="Google Shape;32;p11"/>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1"/>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1"/>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5" name="Google Shape;35;p11"/>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11"/>
            <p:cNvGrpSpPr/>
            <p:nvPr/>
          </p:nvGrpSpPr>
          <p:grpSpPr>
            <a:xfrm>
              <a:off x="11364912" y="0"/>
              <a:ext cx="674688" cy="6848476"/>
              <a:chOff x="11364912" y="0"/>
              <a:chExt cx="674688" cy="6848476"/>
            </a:xfrm>
          </p:grpSpPr>
          <p:sp>
            <p:nvSpPr>
              <p:cNvPr id="37" name="Google Shape;37;p11"/>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38" name="Google Shape;38;p11"/>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1"/>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1"/>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1" name="Google Shape;41;p11"/>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1"/>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3" name="Google Shape;43;p11"/>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1"/>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11"/>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1"/>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 name="Google Shape;47;p11"/>
          <p:cNvSpPr txBox="1"/>
          <p:nvPr>
            <p:ph type="title"/>
          </p:nvPr>
        </p:nvSpPr>
        <p:spPr>
          <a:xfrm>
            <a:off x="856060" y="463888"/>
            <a:ext cx="7429499" cy="110892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2700"/>
              <a:buFont typeface="Twentieth Century"/>
              <a:buNone/>
              <a:defRPr b="0" i="0" sz="27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Google Shape;48;p11"/>
          <p:cNvSpPr txBox="1"/>
          <p:nvPr>
            <p:ph idx="1" type="body"/>
          </p:nvPr>
        </p:nvSpPr>
        <p:spPr>
          <a:xfrm>
            <a:off x="856060" y="1687115"/>
            <a:ext cx="7429499" cy="2656286"/>
          </a:xfrm>
          <a:prstGeom prst="rect">
            <a:avLst/>
          </a:prstGeom>
          <a:noFill/>
          <a:ln>
            <a:noFill/>
          </a:ln>
        </p:spPr>
        <p:txBody>
          <a:bodyPr anchorCtr="0" anchor="t" bIns="45700" lIns="91425" spcFirstLastPara="1" rIns="91425" wrap="square" tIns="45700">
            <a:normAutofit/>
          </a:bodyPr>
          <a:lstStyle>
            <a:lvl1pPr indent="-371475" lvl="0" marL="457200" marR="0" rtl="0" algn="l">
              <a:lnSpc>
                <a:spcPct val="120000"/>
              </a:lnSpc>
              <a:spcBef>
                <a:spcPts val="75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1pPr>
            <a:lvl2pPr indent="-347662" lvl="1" marL="914400" marR="0" rtl="0" algn="l">
              <a:lnSpc>
                <a:spcPct val="120000"/>
              </a:lnSpc>
              <a:spcBef>
                <a:spcPts val="375"/>
              </a:spcBef>
              <a:spcAft>
                <a:spcPts val="0"/>
              </a:spcAft>
              <a:buClr>
                <a:schemeClr val="lt1"/>
              </a:buClr>
              <a:buSzPts val="1875"/>
              <a:buFont typeface="Arial"/>
              <a:buChar char="•"/>
              <a:defRPr b="0" i="0" sz="1500" u="none" cap="none" strike="noStrike">
                <a:solidFill>
                  <a:schemeClr val="lt1"/>
                </a:solidFill>
                <a:latin typeface="Twentieth Century"/>
                <a:ea typeface="Twentieth Century"/>
                <a:cs typeface="Twentieth Century"/>
                <a:sym typeface="Twentieth Century"/>
              </a:defRPr>
            </a:lvl2pPr>
            <a:lvl3pPr indent="-335756" lvl="2" marL="1371600" marR="0" rtl="0" algn="l">
              <a:lnSpc>
                <a:spcPct val="120000"/>
              </a:lnSpc>
              <a:spcBef>
                <a:spcPts val="375"/>
              </a:spcBef>
              <a:spcAft>
                <a:spcPts val="0"/>
              </a:spcAft>
              <a:buClr>
                <a:schemeClr val="lt1"/>
              </a:buClr>
              <a:buSzPts val="1688"/>
              <a:buFont typeface="Arial"/>
              <a:buChar char="•"/>
              <a:defRPr b="0" i="0" sz="1350" u="none" cap="none" strike="noStrike">
                <a:solidFill>
                  <a:schemeClr val="lt1"/>
                </a:solidFill>
                <a:latin typeface="Twentieth Century"/>
                <a:ea typeface="Twentieth Century"/>
                <a:cs typeface="Twentieth Century"/>
                <a:sym typeface="Twentieth Century"/>
              </a:defRPr>
            </a:lvl3pPr>
            <a:lvl4pPr indent="-323850" lvl="3" marL="1828800" marR="0" rtl="0" algn="l">
              <a:lnSpc>
                <a:spcPct val="120000"/>
              </a:lnSpc>
              <a:spcBef>
                <a:spcPts val="375"/>
              </a:spcBef>
              <a:spcAft>
                <a:spcPts val="0"/>
              </a:spcAft>
              <a:buClr>
                <a:schemeClr val="lt1"/>
              </a:buClr>
              <a:buSzPts val="1500"/>
              <a:buFont typeface="Arial"/>
              <a:buChar char="•"/>
              <a:defRPr b="0" i="0" sz="1200" u="none" cap="none" strike="noStrike">
                <a:solidFill>
                  <a:schemeClr val="lt1"/>
                </a:solidFill>
                <a:latin typeface="Twentieth Century"/>
                <a:ea typeface="Twentieth Century"/>
                <a:cs typeface="Twentieth Century"/>
                <a:sym typeface="Twentieth Century"/>
              </a:defRPr>
            </a:lvl4pPr>
            <a:lvl5pPr indent="-323850" lvl="4" marL="2286000" marR="0" rtl="0" algn="l">
              <a:lnSpc>
                <a:spcPct val="120000"/>
              </a:lnSpc>
              <a:spcBef>
                <a:spcPts val="375"/>
              </a:spcBef>
              <a:spcAft>
                <a:spcPts val="0"/>
              </a:spcAft>
              <a:buClr>
                <a:schemeClr val="lt1"/>
              </a:buClr>
              <a:buSzPts val="1500"/>
              <a:buFont typeface="Arial"/>
              <a:buChar char="•"/>
              <a:defRPr b="0" i="0" sz="1200" u="none" cap="none" strike="noStrike">
                <a:solidFill>
                  <a:schemeClr val="lt1"/>
                </a:solidFill>
                <a:latin typeface="Twentieth Century"/>
                <a:ea typeface="Twentieth Century"/>
                <a:cs typeface="Twentieth Century"/>
                <a:sym typeface="Twentieth Century"/>
              </a:defRPr>
            </a:lvl5pPr>
            <a:lvl6pPr indent="-311943" lvl="5" marL="2743200" marR="0" rtl="0" algn="l">
              <a:lnSpc>
                <a:spcPct val="120000"/>
              </a:lnSpc>
              <a:spcBef>
                <a:spcPts val="375"/>
              </a:spcBef>
              <a:spcAft>
                <a:spcPts val="0"/>
              </a:spcAft>
              <a:buClr>
                <a:schemeClr val="lt1"/>
              </a:buClr>
              <a:buSzPts val="1313"/>
              <a:buFont typeface="Arial"/>
              <a:buChar char="•"/>
              <a:defRPr b="0" i="0" sz="1050" u="none" cap="none" strike="noStrike">
                <a:solidFill>
                  <a:schemeClr val="lt1"/>
                </a:solidFill>
                <a:latin typeface="Twentieth Century"/>
                <a:ea typeface="Twentieth Century"/>
                <a:cs typeface="Twentieth Century"/>
                <a:sym typeface="Twentieth Century"/>
              </a:defRPr>
            </a:lvl6pPr>
            <a:lvl7pPr indent="-311943" lvl="6" marL="3200400" marR="0" rtl="0" algn="l">
              <a:lnSpc>
                <a:spcPct val="120000"/>
              </a:lnSpc>
              <a:spcBef>
                <a:spcPts val="375"/>
              </a:spcBef>
              <a:spcAft>
                <a:spcPts val="0"/>
              </a:spcAft>
              <a:buClr>
                <a:schemeClr val="lt1"/>
              </a:buClr>
              <a:buSzPts val="1313"/>
              <a:buFont typeface="Arial"/>
              <a:buChar char="•"/>
              <a:defRPr b="0" i="0" sz="1050" u="none" cap="none" strike="noStrike">
                <a:solidFill>
                  <a:schemeClr val="lt1"/>
                </a:solidFill>
                <a:latin typeface="Twentieth Century"/>
                <a:ea typeface="Twentieth Century"/>
                <a:cs typeface="Twentieth Century"/>
                <a:sym typeface="Twentieth Century"/>
              </a:defRPr>
            </a:lvl7pPr>
            <a:lvl8pPr indent="-311943" lvl="7" marL="3657600" marR="0" rtl="0" algn="l">
              <a:lnSpc>
                <a:spcPct val="120000"/>
              </a:lnSpc>
              <a:spcBef>
                <a:spcPts val="375"/>
              </a:spcBef>
              <a:spcAft>
                <a:spcPts val="0"/>
              </a:spcAft>
              <a:buClr>
                <a:schemeClr val="lt1"/>
              </a:buClr>
              <a:buSzPts val="1313"/>
              <a:buFont typeface="Arial"/>
              <a:buChar char="•"/>
              <a:defRPr b="0" i="0" sz="1050" u="none" cap="none" strike="noStrike">
                <a:solidFill>
                  <a:schemeClr val="lt1"/>
                </a:solidFill>
                <a:latin typeface="Twentieth Century"/>
                <a:ea typeface="Twentieth Century"/>
                <a:cs typeface="Twentieth Century"/>
                <a:sym typeface="Twentieth Century"/>
              </a:defRPr>
            </a:lvl8pPr>
            <a:lvl9pPr indent="-311943" lvl="8" marL="4114800" marR="0" rtl="0" algn="l">
              <a:lnSpc>
                <a:spcPct val="120000"/>
              </a:lnSpc>
              <a:spcBef>
                <a:spcPts val="375"/>
              </a:spcBef>
              <a:spcAft>
                <a:spcPts val="0"/>
              </a:spcAft>
              <a:buClr>
                <a:schemeClr val="lt1"/>
              </a:buClr>
              <a:buSzPts val="1313"/>
              <a:buFont typeface="Arial"/>
              <a:buChar char="•"/>
              <a:defRPr b="0" i="0" sz="1050" u="none" cap="none" strike="noStrike">
                <a:solidFill>
                  <a:schemeClr val="lt1"/>
                </a:solidFill>
                <a:latin typeface="Twentieth Century"/>
                <a:ea typeface="Twentieth Century"/>
                <a:cs typeface="Twentieth Century"/>
                <a:sym typeface="Twentieth Century"/>
              </a:defRPr>
            </a:lvl9pPr>
          </a:lstStyle>
          <a:p/>
        </p:txBody>
      </p:sp>
      <p:sp>
        <p:nvSpPr>
          <p:cNvPr id="49" name="Google Shape;49;p11"/>
          <p:cNvSpPr txBox="1"/>
          <p:nvPr>
            <p:ph idx="10" type="dt"/>
          </p:nvPr>
        </p:nvSpPr>
        <p:spPr>
          <a:xfrm>
            <a:off x="5592691" y="4412457"/>
            <a:ext cx="2057400" cy="273844"/>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788"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0" name="Google Shape;50;p11"/>
          <p:cNvSpPr txBox="1"/>
          <p:nvPr>
            <p:ph idx="11" type="ftr"/>
          </p:nvPr>
        </p:nvSpPr>
        <p:spPr>
          <a:xfrm>
            <a:off x="856059" y="4412457"/>
            <a:ext cx="4679482"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788"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1" name="Google Shape;51;p11"/>
          <p:cNvSpPr txBox="1"/>
          <p:nvPr>
            <p:ph idx="12" type="sldNum"/>
          </p:nvPr>
        </p:nvSpPr>
        <p:spPr>
          <a:xfrm>
            <a:off x="7707241" y="4412456"/>
            <a:ext cx="578317"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chemeClr val="lt1"/>
              </a:buClr>
              <a:buSzPts val="788"/>
              <a:buFont typeface="Twentieth Century"/>
              <a:buNone/>
              <a:defRPr b="0" i="0" sz="788" u="none" cap="none" strike="noStrike">
                <a:solidFill>
                  <a:schemeClr val="lt1"/>
                </a:solidFill>
                <a:latin typeface="Twentieth Century"/>
                <a:ea typeface="Twentieth Century"/>
                <a:cs typeface="Twentieth Century"/>
                <a:sym typeface="Twentieth Century"/>
              </a:defRPr>
            </a:lvl1pPr>
            <a:lvl2pPr indent="0" lvl="1" marL="0" marR="0" rtl="0" algn="r">
              <a:spcBef>
                <a:spcPts val="0"/>
              </a:spcBef>
              <a:spcAft>
                <a:spcPts val="0"/>
              </a:spcAft>
              <a:buClr>
                <a:schemeClr val="lt1"/>
              </a:buClr>
              <a:buSzPts val="788"/>
              <a:buFont typeface="Twentieth Century"/>
              <a:buNone/>
              <a:defRPr b="0" i="0" sz="788" u="none" cap="none" strike="noStrike">
                <a:solidFill>
                  <a:schemeClr val="lt1"/>
                </a:solidFill>
                <a:latin typeface="Twentieth Century"/>
                <a:ea typeface="Twentieth Century"/>
                <a:cs typeface="Twentieth Century"/>
                <a:sym typeface="Twentieth Century"/>
              </a:defRPr>
            </a:lvl2pPr>
            <a:lvl3pPr indent="0" lvl="2" marL="0" marR="0" rtl="0" algn="r">
              <a:spcBef>
                <a:spcPts val="0"/>
              </a:spcBef>
              <a:spcAft>
                <a:spcPts val="0"/>
              </a:spcAft>
              <a:buClr>
                <a:schemeClr val="lt1"/>
              </a:buClr>
              <a:buSzPts val="788"/>
              <a:buFont typeface="Twentieth Century"/>
              <a:buNone/>
              <a:defRPr b="0" i="0" sz="788" u="none" cap="none" strike="noStrike">
                <a:solidFill>
                  <a:schemeClr val="lt1"/>
                </a:solidFill>
                <a:latin typeface="Twentieth Century"/>
                <a:ea typeface="Twentieth Century"/>
                <a:cs typeface="Twentieth Century"/>
                <a:sym typeface="Twentieth Century"/>
              </a:defRPr>
            </a:lvl3pPr>
            <a:lvl4pPr indent="0" lvl="3" marL="0" marR="0" rtl="0" algn="r">
              <a:spcBef>
                <a:spcPts val="0"/>
              </a:spcBef>
              <a:spcAft>
                <a:spcPts val="0"/>
              </a:spcAft>
              <a:buClr>
                <a:schemeClr val="lt1"/>
              </a:buClr>
              <a:buSzPts val="788"/>
              <a:buFont typeface="Twentieth Century"/>
              <a:buNone/>
              <a:defRPr b="0" i="0" sz="788" u="none" cap="none" strike="noStrike">
                <a:solidFill>
                  <a:schemeClr val="lt1"/>
                </a:solidFill>
                <a:latin typeface="Twentieth Century"/>
                <a:ea typeface="Twentieth Century"/>
                <a:cs typeface="Twentieth Century"/>
                <a:sym typeface="Twentieth Century"/>
              </a:defRPr>
            </a:lvl4pPr>
            <a:lvl5pPr indent="0" lvl="4" marL="0" marR="0" rtl="0" algn="r">
              <a:spcBef>
                <a:spcPts val="0"/>
              </a:spcBef>
              <a:spcAft>
                <a:spcPts val="0"/>
              </a:spcAft>
              <a:buClr>
                <a:schemeClr val="lt1"/>
              </a:buClr>
              <a:buSzPts val="788"/>
              <a:buFont typeface="Twentieth Century"/>
              <a:buNone/>
              <a:defRPr b="0" i="0" sz="788" u="none" cap="none" strike="noStrike">
                <a:solidFill>
                  <a:schemeClr val="lt1"/>
                </a:solidFill>
                <a:latin typeface="Twentieth Century"/>
                <a:ea typeface="Twentieth Century"/>
                <a:cs typeface="Twentieth Century"/>
                <a:sym typeface="Twentieth Century"/>
              </a:defRPr>
            </a:lvl5pPr>
            <a:lvl6pPr indent="0" lvl="5" marL="0" marR="0" rtl="0" algn="r">
              <a:spcBef>
                <a:spcPts val="0"/>
              </a:spcBef>
              <a:spcAft>
                <a:spcPts val="0"/>
              </a:spcAft>
              <a:buClr>
                <a:schemeClr val="lt1"/>
              </a:buClr>
              <a:buSzPts val="788"/>
              <a:buFont typeface="Twentieth Century"/>
              <a:buNone/>
              <a:defRPr b="0" i="0" sz="788" u="none" cap="none" strike="noStrike">
                <a:solidFill>
                  <a:schemeClr val="lt1"/>
                </a:solidFill>
                <a:latin typeface="Twentieth Century"/>
                <a:ea typeface="Twentieth Century"/>
                <a:cs typeface="Twentieth Century"/>
                <a:sym typeface="Twentieth Century"/>
              </a:defRPr>
            </a:lvl6pPr>
            <a:lvl7pPr indent="0" lvl="6" marL="0" marR="0" rtl="0" algn="r">
              <a:spcBef>
                <a:spcPts val="0"/>
              </a:spcBef>
              <a:spcAft>
                <a:spcPts val="0"/>
              </a:spcAft>
              <a:buClr>
                <a:schemeClr val="lt1"/>
              </a:buClr>
              <a:buSzPts val="788"/>
              <a:buFont typeface="Twentieth Century"/>
              <a:buNone/>
              <a:defRPr b="0" i="0" sz="788" u="none" cap="none" strike="noStrike">
                <a:solidFill>
                  <a:schemeClr val="lt1"/>
                </a:solidFill>
                <a:latin typeface="Twentieth Century"/>
                <a:ea typeface="Twentieth Century"/>
                <a:cs typeface="Twentieth Century"/>
                <a:sym typeface="Twentieth Century"/>
              </a:defRPr>
            </a:lvl7pPr>
            <a:lvl8pPr indent="0" lvl="7" marL="0" marR="0" rtl="0" algn="r">
              <a:spcBef>
                <a:spcPts val="0"/>
              </a:spcBef>
              <a:spcAft>
                <a:spcPts val="0"/>
              </a:spcAft>
              <a:buClr>
                <a:schemeClr val="lt1"/>
              </a:buClr>
              <a:buSzPts val="788"/>
              <a:buFont typeface="Twentieth Century"/>
              <a:buNone/>
              <a:defRPr b="0" i="0" sz="788" u="none" cap="none" strike="noStrike">
                <a:solidFill>
                  <a:schemeClr val="lt1"/>
                </a:solidFill>
                <a:latin typeface="Twentieth Century"/>
                <a:ea typeface="Twentieth Century"/>
                <a:cs typeface="Twentieth Century"/>
                <a:sym typeface="Twentieth Century"/>
              </a:defRPr>
            </a:lvl8pPr>
            <a:lvl9pPr indent="0" lvl="8" marL="0" marR="0" rtl="0" algn="r">
              <a:spcBef>
                <a:spcPts val="0"/>
              </a:spcBef>
              <a:spcAft>
                <a:spcPts val="0"/>
              </a:spcAft>
              <a:buClr>
                <a:schemeClr val="lt1"/>
              </a:buClr>
              <a:buSzPts val="788"/>
              <a:buFont typeface="Twentieth Century"/>
              <a:buNone/>
              <a:defRPr b="0" i="0" sz="788"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13.jpg"/><Relationship Id="rId5"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10.jpg"/><Relationship Id="rId5"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
          <p:cNvSpPr txBox="1"/>
          <p:nvPr>
            <p:ph type="ctrTitle"/>
          </p:nvPr>
        </p:nvSpPr>
        <p:spPr>
          <a:xfrm>
            <a:off x="1275144" y="781047"/>
            <a:ext cx="6593700" cy="1790700"/>
          </a:xfrm>
          <a:prstGeom prst="rect">
            <a:avLst/>
          </a:prstGeom>
          <a:noFill/>
          <a:ln>
            <a:noFill/>
          </a:ln>
        </p:spPr>
        <p:txBody>
          <a:bodyPr anchorCtr="0" anchor="b" bIns="91425" lIns="91425" spcFirstLastPara="1" rIns="91425" wrap="square" tIns="91425">
            <a:normAutofit/>
          </a:bodyPr>
          <a:lstStyle/>
          <a:p>
            <a:pPr indent="0" lvl="0" marL="0" rtl="0" algn="ctr">
              <a:lnSpc>
                <a:spcPct val="90000"/>
              </a:lnSpc>
              <a:spcBef>
                <a:spcPts val="0"/>
              </a:spcBef>
              <a:spcAft>
                <a:spcPts val="0"/>
              </a:spcAft>
              <a:buClr>
                <a:schemeClr val="lt1"/>
              </a:buClr>
              <a:buSzPts val="3600"/>
              <a:buFont typeface="Twentieth Century"/>
              <a:buNone/>
            </a:pPr>
            <a:r>
              <a:rPr lang="en-US" sz="4200"/>
              <a:t>Deep Learning for Semantic Segmentation of Atolls</a:t>
            </a:r>
            <a:endParaRPr sz="4200"/>
          </a:p>
        </p:txBody>
      </p:sp>
      <p:sp>
        <p:nvSpPr>
          <p:cNvPr id="239" name="Google Shape;239;p1"/>
          <p:cNvSpPr txBox="1"/>
          <p:nvPr>
            <p:ph idx="1" type="subTitle"/>
          </p:nvPr>
        </p:nvSpPr>
        <p:spPr>
          <a:xfrm>
            <a:off x="1275157" y="2712453"/>
            <a:ext cx="6593700" cy="1241700"/>
          </a:xfrm>
          <a:prstGeom prst="rect">
            <a:avLst/>
          </a:prstGeom>
          <a:noFill/>
          <a:ln>
            <a:noFill/>
          </a:ln>
        </p:spPr>
        <p:txBody>
          <a:bodyPr anchorCtr="0" anchor="t" bIns="91425" lIns="91425" spcFirstLastPara="1" rIns="91425" wrap="square" tIns="91425">
            <a:normAutofit lnSpcReduction="20000"/>
          </a:bodyPr>
          <a:lstStyle/>
          <a:p>
            <a:pPr indent="0" lvl="0" marL="0" rtl="0" algn="ctr">
              <a:lnSpc>
                <a:spcPct val="120000"/>
              </a:lnSpc>
              <a:spcBef>
                <a:spcPts val="0"/>
              </a:spcBef>
              <a:spcAft>
                <a:spcPts val="0"/>
              </a:spcAft>
              <a:buClr>
                <a:schemeClr val="lt2"/>
              </a:buClr>
              <a:buSzPts val="1875"/>
              <a:buNone/>
            </a:pPr>
            <a:r>
              <a:rPr lang="en-US" sz="1800"/>
              <a:t>DREW HINTON, GORDON DOORE, SAMEER KHAN</a:t>
            </a:r>
            <a:endParaRPr sz="1800"/>
          </a:p>
          <a:p>
            <a:pPr indent="0" lvl="0" marL="0" rtl="0" algn="ctr">
              <a:lnSpc>
                <a:spcPct val="120000"/>
              </a:lnSpc>
              <a:spcBef>
                <a:spcPts val="0"/>
              </a:spcBef>
              <a:spcAft>
                <a:spcPts val="0"/>
              </a:spcAft>
              <a:buClr>
                <a:schemeClr val="lt2"/>
              </a:buClr>
              <a:buSzPts val="1875"/>
              <a:buNone/>
            </a:pPr>
            <a:r>
              <a:rPr lang="en-US" sz="1800">
                <a:highlight>
                  <a:schemeClr val="dk1"/>
                </a:highlight>
              </a:rPr>
              <a:t>TEAM Ai-ZOOM</a:t>
            </a:r>
            <a:endParaRPr sz="1800">
              <a:highlight>
                <a:schemeClr val="dk1"/>
              </a:highlight>
            </a:endParaRPr>
          </a:p>
          <a:p>
            <a:pPr indent="0" lvl="0" marL="0" rtl="0" algn="ctr">
              <a:lnSpc>
                <a:spcPct val="120000"/>
              </a:lnSpc>
              <a:spcBef>
                <a:spcPts val="0"/>
              </a:spcBef>
              <a:spcAft>
                <a:spcPts val="0"/>
              </a:spcAft>
              <a:buClr>
                <a:schemeClr val="lt2"/>
              </a:buClr>
              <a:buSzPts val="1875"/>
              <a:buNone/>
            </a:pPr>
            <a:r>
              <a:rPr lang="en-US" sz="1783"/>
              <a:t>PACIFIC ATOLLS</a:t>
            </a:r>
            <a:endParaRPr sz="1783"/>
          </a:p>
          <a:p>
            <a:pPr indent="0" lvl="0" marL="0" rtl="0" algn="ctr">
              <a:lnSpc>
                <a:spcPct val="120000"/>
              </a:lnSpc>
              <a:spcBef>
                <a:spcPts val="0"/>
              </a:spcBef>
              <a:spcAft>
                <a:spcPts val="0"/>
              </a:spcAft>
              <a:buClr>
                <a:schemeClr val="lt2"/>
              </a:buClr>
              <a:buSzPts val="1875"/>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lt1"/>
              </a:buClr>
              <a:buSzPts val="2800"/>
              <a:buFont typeface="Twentieth Century"/>
              <a:buNone/>
            </a:pPr>
            <a:r>
              <a:rPr b="1" lang="en-US"/>
              <a:t>RESULTS</a:t>
            </a:r>
            <a:endParaRPr b="1"/>
          </a:p>
        </p:txBody>
      </p:sp>
      <p:graphicFrame>
        <p:nvGraphicFramePr>
          <p:cNvPr id="309" name="Google Shape;309;p7"/>
          <p:cNvGraphicFramePr/>
          <p:nvPr/>
        </p:nvGraphicFramePr>
        <p:xfrm>
          <a:off x="546125" y="1598725"/>
          <a:ext cx="3000000" cy="3000000"/>
        </p:xfrm>
        <a:graphic>
          <a:graphicData uri="http://schemas.openxmlformats.org/drawingml/2006/table">
            <a:tbl>
              <a:tblPr>
                <a:noFill/>
                <a:tableStyleId>{8895C3E3-45CB-4F13-8DE2-13839B746128}</a:tableStyleId>
              </a:tblPr>
              <a:tblGrid>
                <a:gridCol w="952500"/>
                <a:gridCol w="952500"/>
                <a:gridCol w="952500"/>
                <a:gridCol w="952500"/>
                <a:gridCol w="952500"/>
                <a:gridCol w="952500"/>
                <a:gridCol w="952500"/>
                <a:gridCol w="952500"/>
              </a:tblGrid>
              <a:tr h="342900">
                <a:tc>
                  <a:txBody>
                    <a:bodyPr/>
                    <a:lstStyle/>
                    <a:p>
                      <a:pPr indent="0" lvl="0" marL="0" rtl="0" algn="ctr">
                        <a:lnSpc>
                          <a:spcPct val="115000"/>
                        </a:lnSpc>
                        <a:spcBef>
                          <a:spcPts val="0"/>
                        </a:spcBef>
                        <a:spcAft>
                          <a:spcPts val="0"/>
                        </a:spcAft>
                        <a:buNone/>
                      </a:pPr>
                      <a:r>
                        <a:rPr lang="en-US" sz="1200">
                          <a:solidFill>
                            <a:schemeClr val="lt1"/>
                          </a:solidFill>
                          <a:highlight>
                            <a:schemeClr val="dk1"/>
                          </a:highlight>
                          <a:latin typeface="Twentieth Century"/>
                          <a:ea typeface="Twentieth Century"/>
                          <a:cs typeface="Twentieth Century"/>
                          <a:sym typeface="Twentieth Century"/>
                        </a:rPr>
                        <a:t>M</a:t>
                      </a:r>
                      <a:r>
                        <a:rPr lang="en-US" sz="1200">
                          <a:solidFill>
                            <a:schemeClr val="lt1"/>
                          </a:solidFill>
                          <a:highlight>
                            <a:schemeClr val="dk1"/>
                          </a:highlight>
                          <a:latin typeface="Twentieth Century"/>
                          <a:ea typeface="Twentieth Century"/>
                          <a:cs typeface="Twentieth Century"/>
                          <a:sym typeface="Twentieth Century"/>
                        </a:rPr>
                        <a:t>odel</a:t>
                      </a:r>
                      <a:endParaRPr sz="1200">
                        <a:solidFill>
                          <a:schemeClr val="lt1"/>
                        </a:solidFill>
                        <a:highlight>
                          <a:schemeClr val="dk1"/>
                        </a:highlight>
                        <a:latin typeface="Twentieth Century"/>
                        <a:ea typeface="Twentieth Century"/>
                        <a:cs typeface="Twentieth Century"/>
                        <a:sym typeface="Twentieth Century"/>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solidFill>
                            <a:schemeClr val="lt1"/>
                          </a:solidFill>
                          <a:highlight>
                            <a:schemeClr val="dk1"/>
                          </a:highlight>
                          <a:latin typeface="Twentieth Century"/>
                          <a:ea typeface="Twentieth Century"/>
                          <a:cs typeface="Twentieth Century"/>
                          <a:sym typeface="Twentieth Century"/>
                        </a:rPr>
                        <a:t>S</a:t>
                      </a:r>
                      <a:r>
                        <a:rPr lang="en-US" sz="1200">
                          <a:solidFill>
                            <a:schemeClr val="lt1"/>
                          </a:solidFill>
                          <a:highlight>
                            <a:schemeClr val="dk1"/>
                          </a:highlight>
                          <a:latin typeface="Twentieth Century"/>
                          <a:ea typeface="Twentieth Century"/>
                          <a:cs typeface="Twentieth Century"/>
                          <a:sym typeface="Twentieth Century"/>
                        </a:rPr>
                        <a:t>ize</a:t>
                      </a:r>
                      <a:endParaRPr sz="1200">
                        <a:solidFill>
                          <a:schemeClr val="lt1"/>
                        </a:solidFill>
                        <a:highlight>
                          <a:schemeClr val="dk1"/>
                        </a:highlight>
                        <a:latin typeface="Twentieth Century"/>
                        <a:ea typeface="Twentieth Century"/>
                        <a:cs typeface="Twentieth Century"/>
                        <a:sym typeface="Twentieth Century"/>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solidFill>
                            <a:schemeClr val="lt1"/>
                          </a:solidFill>
                          <a:highlight>
                            <a:schemeClr val="dk1"/>
                          </a:highlight>
                          <a:latin typeface="Twentieth Century"/>
                          <a:ea typeface="Twentieth Century"/>
                          <a:cs typeface="Twentieth Century"/>
                          <a:sym typeface="Twentieth Century"/>
                        </a:rPr>
                        <a:t>L</a:t>
                      </a:r>
                      <a:r>
                        <a:rPr lang="en-US" sz="1200">
                          <a:solidFill>
                            <a:schemeClr val="lt1"/>
                          </a:solidFill>
                          <a:highlight>
                            <a:schemeClr val="dk1"/>
                          </a:highlight>
                          <a:latin typeface="Twentieth Century"/>
                          <a:ea typeface="Twentieth Century"/>
                          <a:cs typeface="Twentieth Century"/>
                          <a:sym typeface="Twentieth Century"/>
                        </a:rPr>
                        <a:t>abel-set</a:t>
                      </a:r>
                      <a:endParaRPr sz="1200">
                        <a:solidFill>
                          <a:schemeClr val="lt1"/>
                        </a:solidFill>
                        <a:highlight>
                          <a:schemeClr val="dk1"/>
                        </a:highlight>
                        <a:latin typeface="Twentieth Century"/>
                        <a:ea typeface="Twentieth Century"/>
                        <a:cs typeface="Twentieth Century"/>
                        <a:sym typeface="Twentieth Century"/>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solidFill>
                            <a:schemeClr val="lt1"/>
                          </a:solidFill>
                          <a:highlight>
                            <a:schemeClr val="dk1"/>
                          </a:highlight>
                          <a:latin typeface="Twentieth Century"/>
                          <a:ea typeface="Twentieth Century"/>
                          <a:cs typeface="Twentieth Century"/>
                          <a:sym typeface="Twentieth Century"/>
                        </a:rPr>
                        <a:t>M</a:t>
                      </a:r>
                      <a:r>
                        <a:rPr lang="en-US" sz="1200">
                          <a:solidFill>
                            <a:schemeClr val="lt1"/>
                          </a:solidFill>
                          <a:highlight>
                            <a:schemeClr val="dk1"/>
                          </a:highlight>
                          <a:latin typeface="Twentieth Century"/>
                          <a:ea typeface="Twentieth Century"/>
                          <a:cs typeface="Twentieth Century"/>
                          <a:sym typeface="Twentieth Century"/>
                        </a:rPr>
                        <a:t>ean IoU</a:t>
                      </a:r>
                      <a:endParaRPr sz="1200">
                        <a:solidFill>
                          <a:schemeClr val="lt1"/>
                        </a:solidFill>
                        <a:highlight>
                          <a:schemeClr val="dk1"/>
                        </a:highlight>
                        <a:latin typeface="Twentieth Century"/>
                        <a:ea typeface="Twentieth Century"/>
                        <a:cs typeface="Twentieth Century"/>
                        <a:sym typeface="Twentieth Century"/>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solidFill>
                            <a:schemeClr val="lt1"/>
                          </a:solidFill>
                          <a:highlight>
                            <a:schemeClr val="dk1"/>
                          </a:highlight>
                          <a:latin typeface="Twentieth Century"/>
                          <a:ea typeface="Twentieth Century"/>
                          <a:cs typeface="Twentieth Century"/>
                          <a:sym typeface="Twentieth Century"/>
                        </a:rPr>
                        <a:t>V</a:t>
                      </a:r>
                      <a:r>
                        <a:rPr lang="en-US" sz="1200">
                          <a:solidFill>
                            <a:schemeClr val="lt1"/>
                          </a:solidFill>
                          <a:highlight>
                            <a:schemeClr val="dk1"/>
                          </a:highlight>
                          <a:latin typeface="Twentieth Century"/>
                          <a:ea typeface="Twentieth Century"/>
                          <a:cs typeface="Twentieth Century"/>
                          <a:sym typeface="Twentieth Century"/>
                        </a:rPr>
                        <a:t>egetation IoU</a:t>
                      </a:r>
                      <a:endParaRPr sz="1200">
                        <a:solidFill>
                          <a:schemeClr val="lt1"/>
                        </a:solidFill>
                        <a:highlight>
                          <a:schemeClr val="dk1"/>
                        </a:highlight>
                        <a:latin typeface="Twentieth Century"/>
                        <a:ea typeface="Twentieth Century"/>
                        <a:cs typeface="Twentieth Century"/>
                        <a:sym typeface="Twentieth Century"/>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solidFill>
                            <a:schemeClr val="lt1"/>
                          </a:solidFill>
                          <a:highlight>
                            <a:schemeClr val="dk1"/>
                          </a:highlight>
                          <a:latin typeface="Twentieth Century"/>
                          <a:ea typeface="Twentieth Century"/>
                          <a:cs typeface="Twentieth Century"/>
                          <a:sym typeface="Twentieth Century"/>
                        </a:rPr>
                        <a:t>R</a:t>
                      </a:r>
                      <a:r>
                        <a:rPr lang="en-US" sz="1200">
                          <a:solidFill>
                            <a:schemeClr val="lt1"/>
                          </a:solidFill>
                          <a:highlight>
                            <a:schemeClr val="dk1"/>
                          </a:highlight>
                          <a:latin typeface="Twentieth Century"/>
                          <a:ea typeface="Twentieth Century"/>
                          <a:cs typeface="Twentieth Century"/>
                          <a:sym typeface="Twentieth Century"/>
                        </a:rPr>
                        <a:t>eef IoU</a:t>
                      </a:r>
                      <a:endParaRPr sz="1200">
                        <a:solidFill>
                          <a:schemeClr val="lt1"/>
                        </a:solidFill>
                        <a:highlight>
                          <a:schemeClr val="dk1"/>
                        </a:highlight>
                        <a:latin typeface="Twentieth Century"/>
                        <a:ea typeface="Twentieth Century"/>
                        <a:cs typeface="Twentieth Century"/>
                        <a:sym typeface="Twentieth Century"/>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solidFill>
                            <a:schemeClr val="lt1"/>
                          </a:solidFill>
                          <a:highlight>
                            <a:schemeClr val="dk1"/>
                          </a:highlight>
                          <a:latin typeface="Twentieth Century"/>
                          <a:ea typeface="Twentieth Century"/>
                          <a:cs typeface="Twentieth Century"/>
                          <a:sym typeface="Twentieth Century"/>
                        </a:rPr>
                        <a:t>O</a:t>
                      </a:r>
                      <a:r>
                        <a:rPr lang="en-US" sz="1200">
                          <a:solidFill>
                            <a:schemeClr val="lt1"/>
                          </a:solidFill>
                          <a:highlight>
                            <a:schemeClr val="dk1"/>
                          </a:highlight>
                          <a:latin typeface="Twentieth Century"/>
                          <a:ea typeface="Twentieth Century"/>
                          <a:cs typeface="Twentieth Century"/>
                          <a:sym typeface="Twentieth Century"/>
                        </a:rPr>
                        <a:t>cean IoU</a:t>
                      </a:r>
                      <a:endParaRPr sz="1200">
                        <a:solidFill>
                          <a:schemeClr val="lt1"/>
                        </a:solidFill>
                        <a:highlight>
                          <a:schemeClr val="dk1"/>
                        </a:highlight>
                        <a:latin typeface="Twentieth Century"/>
                        <a:ea typeface="Twentieth Century"/>
                        <a:cs typeface="Twentieth Century"/>
                        <a:sym typeface="Twentieth Century"/>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solidFill>
                            <a:schemeClr val="lt1"/>
                          </a:solidFill>
                          <a:highlight>
                            <a:schemeClr val="dk1"/>
                          </a:highlight>
                          <a:latin typeface="Twentieth Century"/>
                          <a:ea typeface="Twentieth Century"/>
                          <a:cs typeface="Twentieth Century"/>
                          <a:sym typeface="Twentieth Century"/>
                        </a:rPr>
                        <a:t>T</a:t>
                      </a:r>
                      <a:r>
                        <a:rPr lang="en-US" sz="1200">
                          <a:solidFill>
                            <a:schemeClr val="lt1"/>
                          </a:solidFill>
                          <a:highlight>
                            <a:schemeClr val="dk1"/>
                          </a:highlight>
                          <a:latin typeface="Twentieth Century"/>
                          <a:ea typeface="Twentieth Century"/>
                          <a:cs typeface="Twentieth Century"/>
                          <a:sym typeface="Twentieth Century"/>
                        </a:rPr>
                        <a:t>ime/Img (microsecs)</a:t>
                      </a:r>
                      <a:endParaRPr sz="1200">
                        <a:solidFill>
                          <a:schemeClr val="lt1"/>
                        </a:solidFill>
                        <a:highlight>
                          <a:schemeClr val="dk1"/>
                        </a:highlight>
                        <a:latin typeface="Twentieth Century"/>
                        <a:ea typeface="Twentieth Century"/>
                        <a:cs typeface="Twentieth Century"/>
                        <a:sym typeface="Twentieth Century"/>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r>
              <a:tr h="342900">
                <a:tc>
                  <a:txBody>
                    <a:bodyPr/>
                    <a:lstStyle/>
                    <a:p>
                      <a:pPr indent="0" lvl="0" marL="0" rtl="0" algn="ctr">
                        <a:lnSpc>
                          <a:spcPct val="115000"/>
                        </a:lnSpc>
                        <a:spcBef>
                          <a:spcPts val="0"/>
                        </a:spcBef>
                        <a:spcAft>
                          <a:spcPts val="0"/>
                        </a:spcAft>
                        <a:buNone/>
                      </a:pPr>
                      <a:r>
                        <a:rPr lang="en-US" sz="1200">
                          <a:solidFill>
                            <a:schemeClr val="lt1"/>
                          </a:solidFill>
                          <a:highlight>
                            <a:srgbClr val="5B0F00"/>
                          </a:highlight>
                          <a:latin typeface="Twentieth Century"/>
                          <a:ea typeface="Twentieth Century"/>
                          <a:cs typeface="Twentieth Century"/>
                          <a:sym typeface="Twentieth Century"/>
                        </a:rPr>
                        <a:t>aiZoom-atolls-w-kmeans-8</a:t>
                      </a:r>
                      <a:endParaRPr sz="1200">
                        <a:solidFill>
                          <a:schemeClr val="lt1"/>
                        </a:solidFill>
                        <a:highlight>
                          <a:srgbClr val="5B0F00"/>
                        </a:highlight>
                        <a:latin typeface="Twentieth Century"/>
                        <a:ea typeface="Twentieth Century"/>
                        <a:cs typeface="Twentieth Century"/>
                        <a:sym typeface="Twentieth Century"/>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a:solidFill>
                            <a:schemeClr val="lt1"/>
                          </a:solidFill>
                          <a:latin typeface="Twentieth Century"/>
                          <a:ea typeface="Twentieth Century"/>
                          <a:cs typeface="Twentieth Century"/>
                          <a:sym typeface="Twentieth Century"/>
                        </a:rPr>
                        <a:t>22MB</a:t>
                      </a:r>
                      <a:endParaRPr>
                        <a:solidFill>
                          <a:schemeClr val="lt1"/>
                        </a:solidFill>
                        <a:latin typeface="Twentieth Century"/>
                        <a:ea typeface="Twentieth Century"/>
                        <a:cs typeface="Twentieth Century"/>
                        <a:sym typeface="Twentieth Century"/>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a:solidFill>
                            <a:schemeClr val="lt1"/>
                          </a:solidFill>
                          <a:latin typeface="Twentieth Century"/>
                          <a:ea typeface="Twentieth Century"/>
                          <a:cs typeface="Twentieth Century"/>
                          <a:sym typeface="Twentieth Century"/>
                        </a:rPr>
                        <a:t>k-means</a:t>
                      </a:r>
                      <a:endParaRPr>
                        <a:solidFill>
                          <a:schemeClr val="lt1"/>
                        </a:solidFill>
                        <a:latin typeface="Twentieth Century"/>
                        <a:ea typeface="Twentieth Century"/>
                        <a:cs typeface="Twentieth Century"/>
                        <a:sym typeface="Twentieth Century"/>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a:solidFill>
                            <a:schemeClr val="lt1"/>
                          </a:solidFill>
                          <a:latin typeface="Twentieth Century"/>
                          <a:ea typeface="Twentieth Century"/>
                          <a:cs typeface="Twentieth Century"/>
                          <a:sym typeface="Twentieth Century"/>
                        </a:rPr>
                        <a:t>0.942</a:t>
                      </a:r>
                      <a:endParaRPr b="1">
                        <a:solidFill>
                          <a:schemeClr val="lt1"/>
                        </a:solidFill>
                        <a:latin typeface="Twentieth Century"/>
                        <a:ea typeface="Twentieth Century"/>
                        <a:cs typeface="Twentieth Century"/>
                        <a:sym typeface="Twentieth Century"/>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a:solidFill>
                            <a:schemeClr val="lt1"/>
                          </a:solidFill>
                          <a:latin typeface="Twentieth Century"/>
                          <a:ea typeface="Twentieth Century"/>
                          <a:cs typeface="Twentieth Century"/>
                          <a:sym typeface="Twentieth Century"/>
                        </a:rPr>
                        <a:t>0.931</a:t>
                      </a:r>
                      <a:endParaRPr b="1">
                        <a:solidFill>
                          <a:schemeClr val="lt1"/>
                        </a:solidFill>
                        <a:latin typeface="Twentieth Century"/>
                        <a:ea typeface="Twentieth Century"/>
                        <a:cs typeface="Twentieth Century"/>
                        <a:sym typeface="Twentieth Century"/>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a:solidFill>
                            <a:schemeClr val="lt1"/>
                          </a:solidFill>
                          <a:latin typeface="Twentieth Century"/>
                          <a:ea typeface="Twentieth Century"/>
                          <a:cs typeface="Twentieth Century"/>
                          <a:sym typeface="Twentieth Century"/>
                        </a:rPr>
                        <a:t>0.922</a:t>
                      </a:r>
                      <a:endParaRPr>
                        <a:solidFill>
                          <a:schemeClr val="lt1"/>
                        </a:solidFill>
                        <a:latin typeface="Twentieth Century"/>
                        <a:ea typeface="Twentieth Century"/>
                        <a:cs typeface="Twentieth Century"/>
                        <a:sym typeface="Twentieth Century"/>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a:solidFill>
                            <a:schemeClr val="lt1"/>
                          </a:solidFill>
                          <a:latin typeface="Twentieth Century"/>
                          <a:ea typeface="Twentieth Century"/>
                          <a:cs typeface="Twentieth Century"/>
                          <a:sym typeface="Twentieth Century"/>
                        </a:rPr>
                        <a:t>0.974</a:t>
                      </a:r>
                      <a:endParaRPr>
                        <a:solidFill>
                          <a:schemeClr val="lt1"/>
                        </a:solidFill>
                        <a:latin typeface="Twentieth Century"/>
                        <a:ea typeface="Twentieth Century"/>
                        <a:cs typeface="Twentieth Century"/>
                        <a:sym typeface="Twentieth Century"/>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a:solidFill>
                            <a:schemeClr val="lt1"/>
                          </a:solidFill>
                          <a:latin typeface="Twentieth Century"/>
                          <a:ea typeface="Twentieth Century"/>
                          <a:cs typeface="Twentieth Century"/>
                          <a:sym typeface="Twentieth Century"/>
                        </a:rPr>
                        <a:t>1</a:t>
                      </a:r>
                      <a:endParaRPr b="1">
                        <a:solidFill>
                          <a:schemeClr val="lt1"/>
                        </a:solidFill>
                        <a:latin typeface="Twentieth Century"/>
                        <a:ea typeface="Twentieth Century"/>
                        <a:cs typeface="Twentieth Century"/>
                        <a:sym typeface="Twentieth Century"/>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r>
              <a:tr h="342900">
                <a:tc>
                  <a:txBody>
                    <a:bodyPr/>
                    <a:lstStyle/>
                    <a:p>
                      <a:pPr indent="0" lvl="0" marL="0" rtl="0" algn="ctr">
                        <a:lnSpc>
                          <a:spcPct val="115000"/>
                        </a:lnSpc>
                        <a:spcBef>
                          <a:spcPts val="0"/>
                        </a:spcBef>
                        <a:spcAft>
                          <a:spcPts val="0"/>
                        </a:spcAft>
                        <a:buNone/>
                      </a:pPr>
                      <a:r>
                        <a:rPr lang="en-US" sz="1200">
                          <a:solidFill>
                            <a:schemeClr val="lt1"/>
                          </a:solidFill>
                          <a:highlight>
                            <a:srgbClr val="5B0F00"/>
                          </a:highlight>
                          <a:latin typeface="Twentieth Century"/>
                          <a:ea typeface="Twentieth Century"/>
                          <a:cs typeface="Twentieth Century"/>
                          <a:sym typeface="Twentieth Century"/>
                        </a:rPr>
                        <a:t>aiZoom-atolls-doodler-2</a:t>
                      </a:r>
                      <a:endParaRPr sz="1200">
                        <a:solidFill>
                          <a:schemeClr val="lt1"/>
                        </a:solidFill>
                        <a:highlight>
                          <a:srgbClr val="5B0F00"/>
                        </a:highlight>
                        <a:latin typeface="Twentieth Century"/>
                        <a:ea typeface="Twentieth Century"/>
                        <a:cs typeface="Twentieth Century"/>
                        <a:sym typeface="Twentieth Century"/>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a:solidFill>
                            <a:schemeClr val="lt1"/>
                          </a:solidFill>
                          <a:latin typeface="Twentieth Century"/>
                          <a:ea typeface="Twentieth Century"/>
                          <a:cs typeface="Twentieth Century"/>
                          <a:sym typeface="Twentieth Century"/>
                        </a:rPr>
                        <a:t>22MB</a:t>
                      </a:r>
                      <a:endParaRPr>
                        <a:solidFill>
                          <a:schemeClr val="lt1"/>
                        </a:solidFill>
                        <a:latin typeface="Twentieth Century"/>
                        <a:ea typeface="Twentieth Century"/>
                        <a:cs typeface="Twentieth Century"/>
                        <a:sym typeface="Twentieth Century"/>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a:solidFill>
                            <a:schemeClr val="lt1"/>
                          </a:solidFill>
                          <a:latin typeface="Twentieth Century"/>
                          <a:ea typeface="Twentieth Century"/>
                          <a:cs typeface="Twentieth Century"/>
                          <a:sym typeface="Twentieth Century"/>
                        </a:rPr>
                        <a:t>doodler</a:t>
                      </a:r>
                      <a:endParaRPr>
                        <a:solidFill>
                          <a:schemeClr val="lt1"/>
                        </a:solidFill>
                        <a:latin typeface="Twentieth Century"/>
                        <a:ea typeface="Twentieth Century"/>
                        <a:cs typeface="Twentieth Century"/>
                        <a:sym typeface="Twentieth Century"/>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a:solidFill>
                            <a:schemeClr val="lt1"/>
                          </a:solidFill>
                          <a:latin typeface="Twentieth Century"/>
                          <a:ea typeface="Twentieth Century"/>
                          <a:cs typeface="Twentieth Century"/>
                          <a:sym typeface="Twentieth Century"/>
                        </a:rPr>
                        <a:t>0.918</a:t>
                      </a:r>
                      <a:endParaRPr>
                        <a:solidFill>
                          <a:schemeClr val="lt1"/>
                        </a:solidFill>
                        <a:latin typeface="Twentieth Century"/>
                        <a:ea typeface="Twentieth Century"/>
                        <a:cs typeface="Twentieth Century"/>
                        <a:sym typeface="Twentieth Century"/>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a:solidFill>
                            <a:schemeClr val="lt1"/>
                          </a:solidFill>
                          <a:latin typeface="Twentieth Century"/>
                          <a:ea typeface="Twentieth Century"/>
                          <a:cs typeface="Twentieth Century"/>
                          <a:sym typeface="Twentieth Century"/>
                        </a:rPr>
                        <a:t>0.848</a:t>
                      </a:r>
                      <a:endParaRPr>
                        <a:solidFill>
                          <a:schemeClr val="lt1"/>
                        </a:solidFill>
                        <a:latin typeface="Twentieth Century"/>
                        <a:ea typeface="Twentieth Century"/>
                        <a:cs typeface="Twentieth Century"/>
                        <a:sym typeface="Twentieth Century"/>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a:solidFill>
                            <a:schemeClr val="lt1"/>
                          </a:solidFill>
                          <a:latin typeface="Twentieth Century"/>
                          <a:ea typeface="Twentieth Century"/>
                          <a:cs typeface="Twentieth Century"/>
                          <a:sym typeface="Twentieth Century"/>
                        </a:rPr>
                        <a:t>0.924</a:t>
                      </a:r>
                      <a:endParaRPr b="1">
                        <a:solidFill>
                          <a:schemeClr val="lt1"/>
                        </a:solidFill>
                        <a:latin typeface="Twentieth Century"/>
                        <a:ea typeface="Twentieth Century"/>
                        <a:cs typeface="Twentieth Century"/>
                        <a:sym typeface="Twentieth Century"/>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a:solidFill>
                            <a:schemeClr val="lt1"/>
                          </a:solidFill>
                          <a:latin typeface="Twentieth Century"/>
                          <a:ea typeface="Twentieth Century"/>
                          <a:cs typeface="Twentieth Century"/>
                          <a:sym typeface="Twentieth Century"/>
                        </a:rPr>
                        <a:t>0.980</a:t>
                      </a:r>
                      <a:endParaRPr b="1">
                        <a:solidFill>
                          <a:schemeClr val="lt1"/>
                        </a:solidFill>
                        <a:latin typeface="Twentieth Century"/>
                        <a:ea typeface="Twentieth Century"/>
                        <a:cs typeface="Twentieth Century"/>
                        <a:sym typeface="Twentieth Century"/>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a:solidFill>
                            <a:schemeClr val="lt1"/>
                          </a:solidFill>
                          <a:latin typeface="Twentieth Century"/>
                          <a:ea typeface="Twentieth Century"/>
                          <a:cs typeface="Twentieth Century"/>
                          <a:sym typeface="Twentieth Century"/>
                        </a:rPr>
                        <a:t>3</a:t>
                      </a:r>
                      <a:endParaRPr>
                        <a:solidFill>
                          <a:schemeClr val="lt1"/>
                        </a:solidFill>
                        <a:latin typeface="Twentieth Century"/>
                        <a:ea typeface="Twentieth Century"/>
                        <a:cs typeface="Twentieth Century"/>
                        <a:sym typeface="Twentieth Century"/>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US" sz="1200">
                          <a:solidFill>
                            <a:schemeClr val="lt1"/>
                          </a:solidFill>
                          <a:highlight>
                            <a:srgbClr val="5B0F00"/>
                          </a:highlight>
                          <a:latin typeface="Twentieth Century"/>
                          <a:ea typeface="Twentieth Century"/>
                          <a:cs typeface="Twentieth Century"/>
                          <a:sym typeface="Twentieth Century"/>
                        </a:rPr>
                        <a:t>aiZoom-atolls-transformer-2</a:t>
                      </a:r>
                      <a:endParaRPr sz="1200">
                        <a:solidFill>
                          <a:schemeClr val="lt1"/>
                        </a:solidFill>
                        <a:highlight>
                          <a:srgbClr val="5B0F00"/>
                        </a:highlight>
                        <a:latin typeface="Twentieth Century"/>
                        <a:ea typeface="Twentieth Century"/>
                        <a:cs typeface="Twentieth Century"/>
                        <a:sym typeface="Twentieth Century"/>
                      </a:endParaRPr>
                    </a:p>
                  </a:txBody>
                  <a:tcPr marT="19050" marB="19050" marR="91425" marL="91425" anchor="b">
                    <a:lnL cap="flat" cmpd="sng" w="9500">
                      <a:solidFill>
                        <a:srgbClr val="CCCCCC"/>
                      </a:solidFill>
                      <a:prstDash val="solid"/>
                      <a:round/>
                      <a:headEnd len="sm" w="sm" type="none"/>
                      <a:tailEnd len="sm" w="sm" type="none"/>
                    </a:lnL>
                    <a:lnR cap="flat" cmpd="sng" w="9500">
                      <a:solidFill>
                        <a:srgbClr val="B7B7B7"/>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US">
                          <a:solidFill>
                            <a:schemeClr val="lt1"/>
                          </a:solidFill>
                          <a:latin typeface="Twentieth Century"/>
                          <a:ea typeface="Twentieth Century"/>
                          <a:cs typeface="Twentieth Century"/>
                          <a:sym typeface="Twentieth Century"/>
                        </a:rPr>
                        <a:t>14MB</a:t>
                      </a:r>
                      <a:endParaRPr>
                        <a:solidFill>
                          <a:schemeClr val="lt1"/>
                        </a:solidFill>
                        <a:latin typeface="Twentieth Century"/>
                        <a:ea typeface="Twentieth Century"/>
                        <a:cs typeface="Twentieth Century"/>
                        <a:sym typeface="Twentieth Century"/>
                      </a:endParaRPr>
                    </a:p>
                  </a:txBody>
                  <a:tcPr marT="19050" marB="19050" marR="28575" marL="28575" anchor="b">
                    <a:lnL cap="flat" cmpd="sng" w="9500">
                      <a:solidFill>
                        <a:srgbClr val="B7B7B7"/>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US">
                          <a:solidFill>
                            <a:schemeClr val="lt1"/>
                          </a:solidFill>
                          <a:latin typeface="Twentieth Century"/>
                          <a:ea typeface="Twentieth Century"/>
                          <a:cs typeface="Twentieth Century"/>
                          <a:sym typeface="Twentieth Century"/>
                        </a:rPr>
                        <a:t>doodler</a:t>
                      </a:r>
                      <a:endParaRPr>
                        <a:solidFill>
                          <a:schemeClr val="lt1"/>
                        </a:solidFill>
                        <a:latin typeface="Twentieth Century"/>
                        <a:ea typeface="Twentieth Century"/>
                        <a:cs typeface="Twentieth Century"/>
                        <a:sym typeface="Twentieth Century"/>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a:solidFill>
                            <a:schemeClr val="lt1"/>
                          </a:solidFill>
                          <a:latin typeface="Twentieth Century"/>
                          <a:ea typeface="Twentieth Century"/>
                          <a:cs typeface="Twentieth Century"/>
                          <a:sym typeface="Twentieth Century"/>
                        </a:rPr>
                        <a:t>0.853</a:t>
                      </a:r>
                      <a:endParaRPr>
                        <a:solidFill>
                          <a:schemeClr val="lt1"/>
                        </a:solidFill>
                        <a:latin typeface="Twentieth Century"/>
                        <a:ea typeface="Twentieth Century"/>
                        <a:cs typeface="Twentieth Century"/>
                        <a:sym typeface="Twentieth Century"/>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a:solidFill>
                            <a:schemeClr val="lt1"/>
                          </a:solidFill>
                          <a:latin typeface="Twentieth Century"/>
                          <a:ea typeface="Twentieth Century"/>
                          <a:cs typeface="Twentieth Century"/>
                          <a:sym typeface="Twentieth Century"/>
                        </a:rPr>
                        <a:t>0.835</a:t>
                      </a:r>
                      <a:endParaRPr>
                        <a:solidFill>
                          <a:schemeClr val="lt1"/>
                        </a:solidFill>
                        <a:latin typeface="Twentieth Century"/>
                        <a:ea typeface="Twentieth Century"/>
                        <a:cs typeface="Twentieth Century"/>
                        <a:sym typeface="Twentieth Century"/>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a:solidFill>
                            <a:schemeClr val="lt1"/>
                          </a:solidFill>
                          <a:latin typeface="Twentieth Century"/>
                          <a:ea typeface="Twentieth Century"/>
                          <a:cs typeface="Twentieth Century"/>
                          <a:sym typeface="Twentieth Century"/>
                        </a:rPr>
                        <a:t>0.764</a:t>
                      </a:r>
                      <a:endParaRPr>
                        <a:solidFill>
                          <a:schemeClr val="lt1"/>
                        </a:solidFill>
                        <a:latin typeface="Twentieth Century"/>
                        <a:ea typeface="Twentieth Century"/>
                        <a:cs typeface="Twentieth Century"/>
                        <a:sym typeface="Twentieth Century"/>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a:solidFill>
                            <a:schemeClr val="lt1"/>
                          </a:solidFill>
                          <a:latin typeface="Twentieth Century"/>
                          <a:ea typeface="Twentieth Century"/>
                          <a:cs typeface="Twentieth Century"/>
                          <a:sym typeface="Twentieth Century"/>
                        </a:rPr>
                        <a:t>0.962</a:t>
                      </a:r>
                      <a:endParaRPr>
                        <a:solidFill>
                          <a:schemeClr val="lt1"/>
                        </a:solidFill>
                        <a:latin typeface="Twentieth Century"/>
                        <a:ea typeface="Twentieth Century"/>
                        <a:cs typeface="Twentieth Century"/>
                        <a:sym typeface="Twentieth Century"/>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US">
                          <a:solidFill>
                            <a:schemeClr val="lt1"/>
                          </a:solidFill>
                          <a:latin typeface="Twentieth Century"/>
                          <a:ea typeface="Twentieth Century"/>
                          <a:cs typeface="Twentieth Century"/>
                          <a:sym typeface="Twentieth Century"/>
                        </a:rPr>
                        <a:t>2</a:t>
                      </a:r>
                      <a:endParaRPr>
                        <a:solidFill>
                          <a:schemeClr val="lt1"/>
                        </a:solidFill>
                        <a:latin typeface="Twentieth Century"/>
                        <a:ea typeface="Twentieth Century"/>
                        <a:cs typeface="Twentieth Century"/>
                        <a:sym typeface="Twentieth Century"/>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1fd09d52b6a_0_21"/>
          <p:cNvSpPr txBox="1"/>
          <p:nvPr>
            <p:ph idx="1" type="body"/>
          </p:nvPr>
        </p:nvSpPr>
        <p:spPr>
          <a:xfrm>
            <a:off x="1177025" y="3961075"/>
            <a:ext cx="8520600" cy="273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In some situations the model can pick up finer details than the label</a:t>
            </a:r>
            <a:endParaRPr/>
          </a:p>
        </p:txBody>
      </p:sp>
      <p:pic>
        <p:nvPicPr>
          <p:cNvPr id="315" name="Google Shape;315;g1fd09d52b6a_0_21"/>
          <p:cNvPicPr preferRelativeResize="0"/>
          <p:nvPr/>
        </p:nvPicPr>
        <p:blipFill rotWithShape="1">
          <a:blip r:embed="rId3">
            <a:alphaModFix/>
          </a:blip>
          <a:srcRect b="42660" l="0" r="0" t="0"/>
          <a:stretch/>
        </p:blipFill>
        <p:spPr>
          <a:xfrm>
            <a:off x="714375" y="1011850"/>
            <a:ext cx="7542826" cy="2883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g1fd09d52b6a_0_0"/>
          <p:cNvPicPr preferRelativeResize="0"/>
          <p:nvPr/>
        </p:nvPicPr>
        <p:blipFill rotWithShape="1">
          <a:blip r:embed="rId3">
            <a:alphaModFix/>
          </a:blip>
          <a:srcRect b="45355" l="0" r="0" t="0"/>
          <a:stretch/>
        </p:blipFill>
        <p:spPr>
          <a:xfrm>
            <a:off x="672000" y="921700"/>
            <a:ext cx="7466576" cy="2720125"/>
          </a:xfrm>
          <a:prstGeom prst="rect">
            <a:avLst/>
          </a:prstGeom>
          <a:noFill/>
          <a:ln>
            <a:noFill/>
          </a:ln>
        </p:spPr>
      </p:pic>
      <p:sp>
        <p:nvSpPr>
          <p:cNvPr id="321" name="Google Shape;321;g1fd09d52b6a_0_0"/>
          <p:cNvSpPr txBox="1"/>
          <p:nvPr/>
        </p:nvSpPr>
        <p:spPr>
          <a:xfrm>
            <a:off x="1813025" y="3696500"/>
            <a:ext cx="5695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latin typeface="Twentieth Century"/>
                <a:ea typeface="Twentieth Century"/>
                <a:cs typeface="Twentieth Century"/>
                <a:sym typeface="Twentieth Century"/>
              </a:rPr>
              <a:t>sometimes reef classification was a</a:t>
            </a:r>
            <a:r>
              <a:rPr lang="en-US" sz="2400">
                <a:solidFill>
                  <a:schemeClr val="lt1"/>
                </a:solidFill>
                <a:latin typeface="Twentieth Century"/>
                <a:ea typeface="Twentieth Century"/>
                <a:cs typeface="Twentieth Century"/>
                <a:sym typeface="Twentieth Century"/>
              </a:rPr>
              <a:t> </a:t>
            </a:r>
            <a:r>
              <a:rPr lang="en-US" sz="1800">
                <a:solidFill>
                  <a:schemeClr val="lt1"/>
                </a:solidFill>
                <a:latin typeface="Twentieth Century"/>
                <a:ea typeface="Twentieth Century"/>
                <a:cs typeface="Twentieth Century"/>
                <a:sym typeface="Twentieth Century"/>
              </a:rPr>
              <a:t>bit too aggressive</a:t>
            </a:r>
            <a:endParaRPr sz="18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1fd09d52b6a_0_16"/>
          <p:cNvSpPr txBox="1"/>
          <p:nvPr>
            <p:ph idx="1" type="body"/>
          </p:nvPr>
        </p:nvSpPr>
        <p:spPr>
          <a:xfrm>
            <a:off x="2808250" y="3566950"/>
            <a:ext cx="6987900" cy="329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And sometimes it was spot on</a:t>
            </a:r>
            <a:endParaRPr/>
          </a:p>
        </p:txBody>
      </p:sp>
      <p:pic>
        <p:nvPicPr>
          <p:cNvPr id="327" name="Google Shape;327;g1fd09d52b6a_0_16"/>
          <p:cNvPicPr preferRelativeResize="0"/>
          <p:nvPr/>
        </p:nvPicPr>
        <p:blipFill rotWithShape="1">
          <a:blip r:embed="rId3">
            <a:alphaModFix/>
          </a:blip>
          <a:srcRect b="43911" l="0" r="0" t="0"/>
          <a:stretch/>
        </p:blipFill>
        <p:spPr>
          <a:xfrm>
            <a:off x="646475" y="619100"/>
            <a:ext cx="7715250" cy="28849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lt1"/>
              </a:buClr>
              <a:buSzPts val="2800"/>
              <a:buFont typeface="Twentieth Century"/>
              <a:buNone/>
            </a:pPr>
            <a:r>
              <a:rPr b="1" lang="en-US"/>
              <a:t>USAGE</a:t>
            </a:r>
            <a:endParaRPr b="1"/>
          </a:p>
        </p:txBody>
      </p:sp>
      <p:sp>
        <p:nvSpPr>
          <p:cNvPr id="333" name="Google Shape;333;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20000"/>
              </a:lnSpc>
              <a:spcBef>
                <a:spcPts val="0"/>
              </a:spcBef>
              <a:spcAft>
                <a:spcPts val="0"/>
              </a:spcAft>
              <a:buClr>
                <a:schemeClr val="lt1"/>
              </a:buClr>
              <a:buSzPts val="1800"/>
              <a:buNone/>
            </a:pPr>
            <a:r>
              <a:rPr lang="en-US">
                <a:highlight>
                  <a:schemeClr val="dk1"/>
                </a:highlight>
              </a:rPr>
              <a:t>How would we or other people use this? </a:t>
            </a:r>
            <a:r>
              <a:rPr lang="en-US"/>
              <a:t> </a:t>
            </a:r>
            <a:endParaRPr/>
          </a:p>
          <a:p>
            <a:pPr indent="-342900" lvl="0" marL="457200" rtl="0" algn="l">
              <a:lnSpc>
                <a:spcPct val="120000"/>
              </a:lnSpc>
              <a:spcBef>
                <a:spcPts val="0"/>
              </a:spcBef>
              <a:spcAft>
                <a:spcPts val="0"/>
              </a:spcAft>
              <a:buSzPts val="1800"/>
              <a:buChar char="●"/>
            </a:pPr>
            <a:r>
              <a:rPr lang="en-US"/>
              <a:t>Finding changes over time in the size of reefs</a:t>
            </a:r>
            <a:endParaRPr/>
          </a:p>
          <a:p>
            <a:pPr indent="-342900" lvl="0" marL="457200" rtl="0" algn="l">
              <a:lnSpc>
                <a:spcPct val="120000"/>
              </a:lnSpc>
              <a:spcBef>
                <a:spcPts val="0"/>
              </a:spcBef>
              <a:spcAft>
                <a:spcPts val="0"/>
              </a:spcAft>
              <a:buSzPts val="1800"/>
              <a:buChar char="●"/>
            </a:pPr>
            <a:r>
              <a:rPr lang="en-US"/>
              <a:t>Satellite imagery transfer learning</a:t>
            </a:r>
            <a:endParaRPr/>
          </a:p>
          <a:p>
            <a:pPr indent="0" lvl="0" marL="0" rtl="0" algn="l">
              <a:lnSpc>
                <a:spcPct val="120000"/>
              </a:lnSpc>
              <a:spcBef>
                <a:spcPts val="0"/>
              </a:spcBef>
              <a:spcAft>
                <a:spcPts val="0"/>
              </a:spcAft>
              <a:buClr>
                <a:schemeClr val="lt1"/>
              </a:buClr>
              <a:buSzPts val="1800"/>
              <a:buNone/>
            </a:pPr>
            <a:r>
              <a:t/>
            </a:r>
            <a:endParaRPr>
              <a:highlight>
                <a:schemeClr val="dk1"/>
              </a:highlight>
            </a:endParaRPr>
          </a:p>
          <a:p>
            <a:pPr indent="0" lvl="0" marL="0" rtl="0" algn="l">
              <a:lnSpc>
                <a:spcPct val="120000"/>
              </a:lnSpc>
              <a:spcBef>
                <a:spcPts val="1200"/>
              </a:spcBef>
              <a:spcAft>
                <a:spcPts val="1200"/>
              </a:spcAft>
              <a:buClr>
                <a:schemeClr val="lt1"/>
              </a:buClr>
              <a:buSzPts val="1800"/>
              <a:buNone/>
            </a:pPr>
            <a:r>
              <a:rPr lang="en-US">
                <a:highlight>
                  <a:schemeClr val="dk1"/>
                </a:highlight>
              </a:rPr>
              <a:t>Limitations and biases:</a:t>
            </a:r>
            <a:r>
              <a:rPr lang="en-US"/>
              <a:t> Due to broadness of reef-flat class, there is some ambiguity between it and ocean class.  This means that often labels and predictions will not match and also that the prediction tends to outperform the label within the parameters of the class.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lt1"/>
              </a:buClr>
              <a:buSzPts val="2800"/>
              <a:buFont typeface="Twentieth Century"/>
              <a:buNone/>
            </a:pPr>
            <a:r>
              <a:rPr b="1" lang="en-US"/>
              <a:t>CONCLUSIONS AND FUTURE WORK</a:t>
            </a:r>
            <a:endParaRPr b="1"/>
          </a:p>
        </p:txBody>
      </p:sp>
      <p:sp>
        <p:nvSpPr>
          <p:cNvPr id="339" name="Google Shape;339;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20000"/>
              </a:lnSpc>
              <a:spcBef>
                <a:spcPts val="0"/>
              </a:spcBef>
              <a:spcAft>
                <a:spcPts val="0"/>
              </a:spcAft>
              <a:buClr>
                <a:schemeClr val="lt1"/>
              </a:buClr>
              <a:buSzPts val="1800"/>
              <a:buNone/>
            </a:pPr>
            <a:r>
              <a:rPr lang="en-US"/>
              <a:t>In the future, it would make sense to relabel data for an additional two classes: shallow ocean and sand.  This will allow for a strong distinction to be made between reef flat, ocean and the other classes.  </a:t>
            </a:r>
            <a:endParaRPr/>
          </a:p>
          <a:p>
            <a:pPr indent="0" lvl="0" marL="0" rtl="0" algn="l">
              <a:lnSpc>
                <a:spcPct val="120000"/>
              </a:lnSpc>
              <a:spcBef>
                <a:spcPts val="1200"/>
              </a:spcBef>
              <a:spcAft>
                <a:spcPts val="0"/>
              </a:spcAft>
              <a:buClr>
                <a:schemeClr val="lt1"/>
              </a:buClr>
              <a:buSzPts val="1800"/>
              <a:buNone/>
            </a:pPr>
            <a:r>
              <a:rPr lang="en-US"/>
              <a:t>However, it is very clear that this structure for a model is very strong for semantic segmentation of high contrast images such as these. </a:t>
            </a:r>
            <a:endParaRPr/>
          </a:p>
          <a:p>
            <a:pPr indent="0" lvl="0" marL="0" rtl="0" algn="l">
              <a:lnSpc>
                <a:spcPct val="120000"/>
              </a:lnSpc>
              <a:spcBef>
                <a:spcPts val="1200"/>
              </a:spcBef>
              <a:spcAft>
                <a:spcPts val="1200"/>
              </a:spcAft>
              <a:buClr>
                <a:schemeClr val="lt1"/>
              </a:buClr>
              <a:buSzPts val="1800"/>
              <a:buNone/>
            </a:pPr>
            <a:r>
              <a:rPr lang="en-US"/>
              <a:t>Additionally, more work on </a:t>
            </a:r>
            <a:r>
              <a:rPr lang="en-US"/>
              <a:t>transfer learning could help to create a strong model more efficiently than training from scratch.</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1ffdd3332b7_0_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ACKNOWLEDGEMENT</a:t>
            </a:r>
            <a:endParaRPr/>
          </a:p>
        </p:txBody>
      </p:sp>
      <p:sp>
        <p:nvSpPr>
          <p:cNvPr id="345" name="Google Shape;345;g1ffdd3332b7_0_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US"/>
              <a:t>Thanks to Prof. Tahiya Chowdhury</a:t>
            </a:r>
            <a:endParaRPr/>
          </a:p>
          <a:p>
            <a:pPr indent="0" lvl="0" marL="0" rtl="0" algn="l">
              <a:spcBef>
                <a:spcPts val="0"/>
              </a:spcBef>
              <a:spcAft>
                <a:spcPts val="0"/>
              </a:spcAft>
              <a:buNone/>
            </a:pPr>
            <a:r>
              <a:rPr lang="en-US"/>
              <a:t>Thanks to Prof. Stent</a:t>
            </a:r>
            <a:endParaRPr/>
          </a:p>
          <a:p>
            <a:pPr indent="0" lvl="0" marL="0" rtl="0" algn="l">
              <a:spcBef>
                <a:spcPts val="0"/>
              </a:spcBef>
              <a:spcAft>
                <a:spcPts val="0"/>
              </a:spcAft>
              <a:buNone/>
            </a:pPr>
            <a:r>
              <a:rPr lang="en-US"/>
              <a:t>Thanks to Prof. Ortiz</a:t>
            </a:r>
            <a:br>
              <a:rPr lang="en-US"/>
            </a:br>
            <a:br>
              <a:rPr lang="en-US"/>
            </a:b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Thank you so much!</a:t>
            </a:r>
            <a:endParaRPr/>
          </a:p>
          <a:p>
            <a:pPr indent="0" lvl="0" marL="0" rtl="0" algn="l">
              <a:spcBef>
                <a:spcPts val="0"/>
              </a:spcBef>
              <a:spcAft>
                <a:spcPts val="0"/>
              </a:spcAft>
              <a:buNone/>
            </a:pPr>
            <a:r>
              <a:t/>
            </a:r>
            <a:endParaRPr/>
          </a:p>
          <a:p>
            <a:pPr indent="0" lvl="0" marL="0" rtl="0" algn="ctr">
              <a:spcBef>
                <a:spcPts val="0"/>
              </a:spcBef>
              <a:spcAft>
                <a:spcPts val="0"/>
              </a:spcAft>
              <a:buClr>
                <a:schemeClr val="lt2"/>
              </a:buClr>
              <a:buSzPts val="1875"/>
              <a:buFont typeface="Arial"/>
              <a:buNone/>
            </a:pPr>
            <a:r>
              <a:rPr lang="en-US">
                <a:solidFill>
                  <a:schemeClr val="lt2"/>
                </a:solidFill>
              </a:rPr>
              <a:t>FROM </a:t>
            </a:r>
            <a:r>
              <a:rPr lang="en-US">
                <a:solidFill>
                  <a:schemeClr val="lt2"/>
                </a:solidFill>
              </a:rPr>
              <a:t>DREW HINTON, GORDON DOORE, SAMEER KHAN</a:t>
            </a:r>
            <a:endParaRPr>
              <a:solidFill>
                <a:schemeClr val="lt2"/>
              </a:solidFill>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lt1"/>
              </a:buClr>
              <a:buSzPts val="2800"/>
              <a:buFont typeface="Twentieth Century"/>
              <a:buNone/>
            </a:pPr>
            <a:r>
              <a:rPr b="1" lang="en-US" sz="3400"/>
              <a:t>DATA</a:t>
            </a:r>
            <a:endParaRPr b="1" sz="3400"/>
          </a:p>
        </p:txBody>
      </p:sp>
      <p:sp>
        <p:nvSpPr>
          <p:cNvPr id="245" name="Google Shape;245;p2"/>
          <p:cNvSpPr txBox="1"/>
          <p:nvPr>
            <p:ph idx="1" type="body"/>
          </p:nvPr>
        </p:nvSpPr>
        <p:spPr>
          <a:xfrm>
            <a:off x="121500" y="1064000"/>
            <a:ext cx="5701500" cy="39222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20000"/>
              </a:lnSpc>
              <a:spcBef>
                <a:spcPts val="0"/>
              </a:spcBef>
              <a:spcAft>
                <a:spcPts val="0"/>
              </a:spcAft>
              <a:buClr>
                <a:schemeClr val="lt1"/>
              </a:buClr>
              <a:buSzPct val="129032"/>
              <a:buNone/>
            </a:pPr>
            <a:r>
              <a:rPr b="1" lang="en-US">
                <a:highlight>
                  <a:schemeClr val="dk1"/>
                </a:highlight>
              </a:rPr>
              <a:t>Data:</a:t>
            </a:r>
            <a:r>
              <a:rPr lang="en-US"/>
              <a:t> Aerial imagery of pacific atolls in various color settings and a parallel set of labels produced via k-means clustering.</a:t>
            </a:r>
            <a:endParaRPr/>
          </a:p>
          <a:p>
            <a:pPr indent="0" lvl="0" marL="0" rtl="0" algn="l">
              <a:lnSpc>
                <a:spcPct val="120000"/>
              </a:lnSpc>
              <a:spcBef>
                <a:spcPts val="1200"/>
              </a:spcBef>
              <a:spcAft>
                <a:spcPts val="0"/>
              </a:spcAft>
              <a:buClr>
                <a:schemeClr val="lt1"/>
              </a:buClr>
              <a:buSzPct val="129032"/>
              <a:buNone/>
            </a:pPr>
            <a:r>
              <a:rPr b="1" lang="en-US">
                <a:highlight>
                  <a:schemeClr val="dk1"/>
                </a:highlight>
              </a:rPr>
              <a:t>Size:</a:t>
            </a:r>
            <a:r>
              <a:rPr lang="en-US"/>
              <a:t> S</a:t>
            </a:r>
            <a:r>
              <a:rPr lang="en-US"/>
              <a:t>mall</a:t>
            </a:r>
            <a:r>
              <a:rPr lang="en-US"/>
              <a:t>. 290 viable images.</a:t>
            </a:r>
            <a:endParaRPr/>
          </a:p>
          <a:p>
            <a:pPr indent="0" lvl="0" marL="0" rtl="0" algn="l">
              <a:lnSpc>
                <a:spcPct val="120000"/>
              </a:lnSpc>
              <a:spcBef>
                <a:spcPts val="1200"/>
              </a:spcBef>
              <a:spcAft>
                <a:spcPts val="0"/>
              </a:spcAft>
              <a:buClr>
                <a:schemeClr val="lt1"/>
              </a:buClr>
              <a:buSzPct val="129032"/>
              <a:buNone/>
            </a:pPr>
            <a:r>
              <a:rPr b="1" lang="en-US">
                <a:highlight>
                  <a:schemeClr val="dk1"/>
                </a:highlight>
              </a:rPr>
              <a:t>Collection:</a:t>
            </a:r>
            <a:r>
              <a:rPr lang="en-US"/>
              <a:t> Various atolls across the pacific from a satellite, then channels put together to create different representations of atolls. </a:t>
            </a:r>
            <a:endParaRPr/>
          </a:p>
          <a:p>
            <a:pPr indent="0" lvl="0" marL="0" rtl="0" algn="l">
              <a:lnSpc>
                <a:spcPct val="120000"/>
              </a:lnSpc>
              <a:spcBef>
                <a:spcPts val="1200"/>
              </a:spcBef>
              <a:spcAft>
                <a:spcPts val="0"/>
              </a:spcAft>
              <a:buClr>
                <a:schemeClr val="lt1"/>
              </a:buClr>
              <a:buSzPct val="129032"/>
              <a:buNone/>
            </a:pPr>
            <a:r>
              <a:rPr b="1" lang="en-US">
                <a:highlight>
                  <a:schemeClr val="dk1"/>
                </a:highlight>
              </a:rPr>
              <a:t>Preprocessing and Cleaning:</a:t>
            </a:r>
            <a:r>
              <a:rPr lang="en-US"/>
              <a:t> Removed images with low resolution, use NIR</a:t>
            </a:r>
            <a:endParaRPr/>
          </a:p>
          <a:p>
            <a:pPr indent="0" lvl="0" marL="0" rtl="0" algn="l">
              <a:lnSpc>
                <a:spcPct val="120000"/>
              </a:lnSpc>
              <a:spcBef>
                <a:spcPts val="1200"/>
              </a:spcBef>
              <a:spcAft>
                <a:spcPts val="0"/>
              </a:spcAft>
              <a:buClr>
                <a:schemeClr val="lt1"/>
              </a:buClr>
              <a:buSzPct val="129032"/>
              <a:buNone/>
            </a:pPr>
            <a:r>
              <a:rPr b="1" lang="en-US">
                <a:highlight>
                  <a:schemeClr val="dk1"/>
                </a:highlight>
              </a:rPr>
              <a:t>Provided Labels</a:t>
            </a:r>
            <a:r>
              <a:rPr b="1" lang="en-US">
                <a:highlight>
                  <a:schemeClr val="dk1"/>
                </a:highlight>
              </a:rPr>
              <a:t>: </a:t>
            </a:r>
            <a:r>
              <a:rPr lang="en-US"/>
              <a:t>We were also given a set of labels produced via k-means clustering (a shallow learning technique).  </a:t>
            </a:r>
            <a:endParaRPr/>
          </a:p>
          <a:p>
            <a:pPr indent="0" lvl="0" marL="0" rtl="0" algn="l">
              <a:lnSpc>
                <a:spcPct val="120000"/>
              </a:lnSpc>
              <a:spcBef>
                <a:spcPts val="1200"/>
              </a:spcBef>
              <a:spcAft>
                <a:spcPts val="1200"/>
              </a:spcAft>
              <a:buClr>
                <a:schemeClr val="lt1"/>
              </a:buClr>
              <a:buSzPct val="129032"/>
              <a:buNone/>
            </a:pPr>
            <a:r>
              <a:t/>
            </a:r>
            <a:endParaRPr b="1"/>
          </a:p>
        </p:txBody>
      </p:sp>
      <p:sp>
        <p:nvSpPr>
          <p:cNvPr id="246" name="Google Shape;246;p2"/>
          <p:cNvSpPr txBox="1"/>
          <p:nvPr/>
        </p:nvSpPr>
        <p:spPr>
          <a:xfrm>
            <a:off x="6000750" y="1625825"/>
            <a:ext cx="316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wentieth Century"/>
              <a:ea typeface="Twentieth Century"/>
              <a:cs typeface="Twentieth Century"/>
              <a:sym typeface="Twentieth Century"/>
            </a:endParaRPr>
          </a:p>
        </p:txBody>
      </p:sp>
      <p:sp>
        <p:nvSpPr>
          <p:cNvPr id="247" name="Google Shape;247;p2"/>
          <p:cNvSpPr txBox="1"/>
          <p:nvPr/>
        </p:nvSpPr>
        <p:spPr>
          <a:xfrm>
            <a:off x="6582100" y="1763775"/>
            <a:ext cx="258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wentieth Century"/>
              <a:ea typeface="Twentieth Century"/>
              <a:cs typeface="Twentieth Century"/>
              <a:sym typeface="Twentieth Century"/>
            </a:endParaRPr>
          </a:p>
        </p:txBody>
      </p:sp>
      <p:pic>
        <p:nvPicPr>
          <p:cNvPr id="248" name="Google Shape;248;p2"/>
          <p:cNvPicPr preferRelativeResize="0"/>
          <p:nvPr/>
        </p:nvPicPr>
        <p:blipFill>
          <a:blip r:embed="rId3">
            <a:alphaModFix/>
          </a:blip>
          <a:stretch>
            <a:fillRect/>
          </a:stretch>
        </p:blipFill>
        <p:spPr>
          <a:xfrm>
            <a:off x="6337125" y="711600"/>
            <a:ext cx="2490125" cy="3594350"/>
          </a:xfrm>
          <a:prstGeom prst="rect">
            <a:avLst/>
          </a:prstGeom>
          <a:noFill/>
          <a:ln>
            <a:noFill/>
          </a:ln>
        </p:spPr>
      </p:pic>
      <p:sp>
        <p:nvSpPr>
          <p:cNvPr id="249" name="Google Shape;249;p2"/>
          <p:cNvSpPr txBox="1"/>
          <p:nvPr/>
        </p:nvSpPr>
        <p:spPr>
          <a:xfrm>
            <a:off x="6108138" y="4305950"/>
            <a:ext cx="2948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chemeClr val="lt1"/>
                </a:solidFill>
                <a:latin typeface="Twentieth Century"/>
                <a:ea typeface="Twentieth Century"/>
                <a:cs typeface="Twentieth Century"/>
                <a:sym typeface="Twentieth Century"/>
              </a:rPr>
              <a:t>Figure: Sample Image from our dataset (Unlabeled)</a:t>
            </a:r>
            <a:endParaRPr sz="10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lt1"/>
              </a:buClr>
              <a:buSzPts val="2800"/>
              <a:buFont typeface="Twentieth Century"/>
              <a:buNone/>
            </a:pPr>
            <a:r>
              <a:rPr b="1" lang="en-US"/>
              <a:t>PROBLEM</a:t>
            </a:r>
            <a:endParaRPr b="1"/>
          </a:p>
        </p:txBody>
      </p:sp>
      <p:sp>
        <p:nvSpPr>
          <p:cNvPr id="255" name="Google Shape;25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20000"/>
              </a:lnSpc>
              <a:spcBef>
                <a:spcPts val="0"/>
              </a:spcBef>
              <a:spcAft>
                <a:spcPts val="0"/>
              </a:spcAft>
              <a:buClr>
                <a:schemeClr val="lt1"/>
              </a:buClr>
              <a:buSzPts val="1800"/>
              <a:buNone/>
            </a:pPr>
            <a:r>
              <a:rPr lang="en-US">
                <a:highlight>
                  <a:schemeClr val="dk1"/>
                </a:highlight>
              </a:rPr>
              <a:t>Mission:</a:t>
            </a:r>
            <a:r>
              <a:rPr lang="en-US"/>
              <a:t> To </a:t>
            </a:r>
            <a:r>
              <a:rPr lang="en-US"/>
              <a:t>determine</a:t>
            </a:r>
            <a:r>
              <a:rPr lang="en-US"/>
              <a:t> and analyze where coral reefs are in image</a:t>
            </a:r>
            <a:br>
              <a:rPr lang="en-US"/>
            </a:br>
            <a:endParaRPr sz="900">
              <a:solidFill>
                <a:schemeClr val="dk1"/>
              </a:solidFill>
              <a:latin typeface="Times New Roman"/>
              <a:ea typeface="Times New Roman"/>
              <a:cs typeface="Times New Roman"/>
              <a:sym typeface="Times New Roman"/>
            </a:endParaRPr>
          </a:p>
          <a:p>
            <a:pPr indent="0" lvl="0" marL="0" rtl="0" algn="l">
              <a:lnSpc>
                <a:spcPct val="120000"/>
              </a:lnSpc>
              <a:spcBef>
                <a:spcPts val="0"/>
              </a:spcBef>
              <a:spcAft>
                <a:spcPts val="0"/>
              </a:spcAft>
              <a:buClr>
                <a:schemeClr val="lt1"/>
              </a:buClr>
              <a:buSzPts val="1800"/>
              <a:buNone/>
            </a:pPr>
            <a:r>
              <a:rPr lang="en-US">
                <a:highlight>
                  <a:schemeClr val="dk1"/>
                </a:highlight>
              </a:rPr>
              <a:t>Data-set Provider:</a:t>
            </a:r>
            <a:r>
              <a:rPr lang="en-US"/>
              <a:t> Geology Professor Alejandra Geiger-Ortiz</a:t>
            </a:r>
            <a:endParaRPr/>
          </a:p>
          <a:p>
            <a:pPr indent="0" lvl="0" marL="0" rtl="0" algn="l">
              <a:lnSpc>
                <a:spcPct val="120000"/>
              </a:lnSpc>
              <a:spcBef>
                <a:spcPts val="1200"/>
              </a:spcBef>
              <a:spcAft>
                <a:spcPts val="0"/>
              </a:spcAft>
              <a:buClr>
                <a:schemeClr val="lt1"/>
              </a:buClr>
              <a:buSzPts val="1800"/>
              <a:buNone/>
            </a:pPr>
            <a:r>
              <a:rPr lang="en-US">
                <a:highlight>
                  <a:schemeClr val="dk1"/>
                </a:highlight>
              </a:rPr>
              <a:t>How can we translate it into computer vision components/tasks?</a:t>
            </a:r>
            <a:endParaRPr>
              <a:highlight>
                <a:schemeClr val="dk1"/>
              </a:highlight>
            </a:endParaRPr>
          </a:p>
          <a:p>
            <a:pPr indent="-342900" lvl="0" marL="457200" rtl="0" algn="l">
              <a:lnSpc>
                <a:spcPct val="120000"/>
              </a:lnSpc>
              <a:spcBef>
                <a:spcPts val="1200"/>
              </a:spcBef>
              <a:spcAft>
                <a:spcPts val="0"/>
              </a:spcAft>
              <a:buClr>
                <a:schemeClr val="lt1"/>
              </a:buClr>
              <a:buSzPts val="1800"/>
              <a:buChar char="●"/>
            </a:pPr>
            <a:r>
              <a:rPr lang="en-US"/>
              <a:t>This quickly became a semantic segmentation problem. This means pixel-level classification.  Assigning each pixel in the image to a class.</a:t>
            </a:r>
            <a:endParaRPr/>
          </a:p>
          <a:p>
            <a:pPr indent="-342900" lvl="0" marL="457200" rtl="0" algn="l">
              <a:lnSpc>
                <a:spcPct val="120000"/>
              </a:lnSpc>
              <a:spcBef>
                <a:spcPts val="1200"/>
              </a:spcBef>
              <a:spcAft>
                <a:spcPts val="0"/>
              </a:spcAft>
              <a:buClr>
                <a:schemeClr val="lt1"/>
              </a:buClr>
              <a:buSzPts val="1800"/>
              <a:buChar char="●"/>
            </a:pPr>
            <a:r>
              <a:rPr lang="en-US"/>
              <a:t>A lot of work has been done using U-Net architecture for semantic segmentation of aerial imagery. This </a:t>
            </a:r>
            <a:r>
              <a:rPr lang="en-US"/>
              <a:t>precedent</a:t>
            </a:r>
            <a:r>
              <a:rPr lang="en-US"/>
              <a:t> was especially useful as we implemented U-Net</a:t>
            </a:r>
            <a:endParaRPr/>
          </a:p>
          <a:p>
            <a:pPr indent="-228600" lvl="0" marL="457200" rtl="0" algn="l">
              <a:lnSpc>
                <a:spcPct val="120000"/>
              </a:lnSpc>
              <a:spcBef>
                <a:spcPts val="1200"/>
              </a:spcBef>
              <a:spcAft>
                <a:spcPts val="0"/>
              </a:spcAft>
              <a:buClr>
                <a:schemeClr val="lt1"/>
              </a:buClr>
              <a:buSzPts val="1800"/>
              <a:buNone/>
            </a:pPr>
            <a:r>
              <a:t/>
            </a:r>
            <a:endParaRPr/>
          </a:p>
        </p:txBody>
      </p:sp>
      <p:pic>
        <p:nvPicPr>
          <p:cNvPr id="256" name="Google Shape;256;p3"/>
          <p:cNvPicPr preferRelativeResize="0"/>
          <p:nvPr/>
        </p:nvPicPr>
        <p:blipFill>
          <a:blip r:embed="rId3">
            <a:alphaModFix/>
          </a:blip>
          <a:stretch>
            <a:fillRect/>
          </a:stretch>
        </p:blipFill>
        <p:spPr>
          <a:xfrm>
            <a:off x="6749575" y="445025"/>
            <a:ext cx="1899450" cy="1899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1fe888698ad_3_0"/>
          <p:cNvSpPr txBox="1"/>
          <p:nvPr>
            <p:ph type="title"/>
          </p:nvPr>
        </p:nvSpPr>
        <p:spPr>
          <a:xfrm>
            <a:off x="3091475"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U-Net architecture</a:t>
            </a:r>
            <a:endParaRPr/>
          </a:p>
        </p:txBody>
      </p:sp>
      <p:pic>
        <p:nvPicPr>
          <p:cNvPr id="262" name="Google Shape;262;g1fe888698ad_3_0"/>
          <p:cNvPicPr preferRelativeResize="0"/>
          <p:nvPr/>
        </p:nvPicPr>
        <p:blipFill>
          <a:blip r:embed="rId3">
            <a:alphaModFix/>
          </a:blip>
          <a:stretch>
            <a:fillRect/>
          </a:stretch>
        </p:blipFill>
        <p:spPr>
          <a:xfrm>
            <a:off x="590925" y="852925"/>
            <a:ext cx="2694376" cy="2083400"/>
          </a:xfrm>
          <a:prstGeom prst="rect">
            <a:avLst/>
          </a:prstGeom>
          <a:noFill/>
          <a:ln>
            <a:noFill/>
          </a:ln>
        </p:spPr>
      </p:pic>
      <p:pic>
        <p:nvPicPr>
          <p:cNvPr id="263" name="Google Shape;263;g1fe888698ad_3_0"/>
          <p:cNvPicPr preferRelativeResize="0"/>
          <p:nvPr/>
        </p:nvPicPr>
        <p:blipFill>
          <a:blip r:embed="rId4">
            <a:alphaModFix/>
          </a:blip>
          <a:stretch>
            <a:fillRect/>
          </a:stretch>
        </p:blipFill>
        <p:spPr>
          <a:xfrm>
            <a:off x="3357775" y="774775"/>
            <a:ext cx="5107176" cy="3555876"/>
          </a:xfrm>
          <a:prstGeom prst="rect">
            <a:avLst/>
          </a:prstGeom>
          <a:noFill/>
          <a:ln>
            <a:noFill/>
          </a:ln>
        </p:spPr>
      </p:pic>
      <p:sp>
        <p:nvSpPr>
          <p:cNvPr id="264" name="Google Shape;264;g1fe888698ad_3_0"/>
          <p:cNvSpPr txBox="1"/>
          <p:nvPr/>
        </p:nvSpPr>
        <p:spPr>
          <a:xfrm>
            <a:off x="4767925" y="4532725"/>
            <a:ext cx="3295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chemeClr val="lt1"/>
                </a:solidFill>
                <a:latin typeface="Twentieth Century"/>
                <a:ea typeface="Twentieth Century"/>
                <a:cs typeface="Twentieth Century"/>
                <a:sym typeface="Twentieth Century"/>
              </a:rPr>
              <a:t>Olaf Ronneberger et al. U-Net: Convolutional Networks for Biomedical Image Segmentation.</a:t>
            </a:r>
            <a:endParaRPr sz="1000">
              <a:solidFill>
                <a:schemeClr val="lt1"/>
              </a:solidFill>
              <a:latin typeface="Twentieth Century"/>
              <a:ea typeface="Twentieth Century"/>
              <a:cs typeface="Twentieth Century"/>
              <a:sym typeface="Twentieth Century"/>
            </a:endParaRPr>
          </a:p>
        </p:txBody>
      </p:sp>
      <p:sp>
        <p:nvSpPr>
          <p:cNvPr id="265" name="Google Shape;265;g1fe888698ad_3_0"/>
          <p:cNvSpPr txBox="1"/>
          <p:nvPr/>
        </p:nvSpPr>
        <p:spPr>
          <a:xfrm>
            <a:off x="817850" y="3123550"/>
            <a:ext cx="2029800" cy="184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202124"/>
                </a:solidFill>
                <a:latin typeface="Roboto"/>
                <a:ea typeface="Roboto"/>
                <a:cs typeface="Roboto"/>
                <a:sym typeface="Roboto"/>
              </a:rPr>
              <a:t> </a:t>
            </a:r>
            <a:r>
              <a:rPr b="1" lang="en-US" sz="1200">
                <a:solidFill>
                  <a:schemeClr val="lt1"/>
                </a:solidFill>
                <a:latin typeface="Roboto"/>
                <a:ea typeface="Roboto"/>
                <a:cs typeface="Roboto"/>
                <a:sym typeface="Roboto"/>
              </a:rPr>
              <a:t>In U-Net, an image is converted into a vector and then the same mapping is used to convert it again to an image. This reduces the distortion by preserving the original structure of the image.</a:t>
            </a:r>
            <a:endParaRPr b="1">
              <a:solidFill>
                <a:schemeClr val="lt1"/>
              </a:solidFill>
              <a:latin typeface="Twentieth Century"/>
              <a:ea typeface="Twentieth Century"/>
              <a:cs typeface="Twentieth Century"/>
              <a:sym typeface="Twentieth Centur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lt1"/>
              </a:buClr>
              <a:buSzPts val="2800"/>
              <a:buFont typeface="Twentieth Century"/>
              <a:buNone/>
            </a:pPr>
            <a:r>
              <a:rPr b="1" lang="en-US"/>
              <a:t>ANNOTATION</a:t>
            </a:r>
            <a:endParaRPr b="1"/>
          </a:p>
        </p:txBody>
      </p:sp>
      <p:sp>
        <p:nvSpPr>
          <p:cNvPr id="271" name="Google Shape;271;p4"/>
          <p:cNvSpPr txBox="1"/>
          <p:nvPr>
            <p:ph idx="1" type="body"/>
          </p:nvPr>
        </p:nvSpPr>
        <p:spPr>
          <a:xfrm>
            <a:off x="679900" y="1272500"/>
            <a:ext cx="8057400" cy="34164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lt1"/>
              </a:buClr>
              <a:buSzPts val="1641"/>
              <a:buNone/>
            </a:pPr>
            <a:r>
              <a:rPr lang="en-US" sz="2095">
                <a:highlight>
                  <a:schemeClr val="dk1"/>
                </a:highlight>
              </a:rPr>
              <a:t>Labeling:</a:t>
            </a:r>
            <a:r>
              <a:rPr lang="en-US" sz="2095"/>
              <a:t> Three classes: </a:t>
            </a:r>
            <a:r>
              <a:rPr lang="en-US" sz="2095"/>
              <a:t>vegetation, reef flat, and ocean. </a:t>
            </a:r>
            <a:endParaRPr sz="2095"/>
          </a:p>
          <a:p>
            <a:pPr indent="0" lvl="0" marL="0" rtl="0" algn="l">
              <a:lnSpc>
                <a:spcPct val="200000"/>
              </a:lnSpc>
              <a:spcBef>
                <a:spcPts val="0"/>
              </a:spcBef>
              <a:spcAft>
                <a:spcPts val="0"/>
              </a:spcAft>
              <a:buClr>
                <a:schemeClr val="lt1"/>
              </a:buClr>
              <a:buSzPts val="1641"/>
              <a:buNone/>
            </a:pPr>
            <a:r>
              <a:rPr lang="en-US" sz="2095">
                <a:highlight>
                  <a:schemeClr val="dk1"/>
                </a:highlight>
              </a:rPr>
              <a:t>Labeling tool:</a:t>
            </a:r>
            <a:r>
              <a:rPr lang="en-US" sz="2095"/>
              <a:t> Dash-doodler: </a:t>
            </a:r>
            <a:r>
              <a:rPr lang="en-US" sz="2095"/>
              <a:t>70 images labeled</a:t>
            </a:r>
            <a:endParaRPr sz="2095"/>
          </a:p>
          <a:p>
            <a:pPr indent="0" lvl="0" marL="0" rtl="0" algn="l">
              <a:lnSpc>
                <a:spcPct val="200000"/>
              </a:lnSpc>
              <a:spcBef>
                <a:spcPts val="0"/>
              </a:spcBef>
              <a:spcAft>
                <a:spcPts val="0"/>
              </a:spcAft>
              <a:buClr>
                <a:schemeClr val="lt1"/>
              </a:buClr>
              <a:buSzPts val="1641"/>
              <a:buNone/>
            </a:pPr>
            <a:r>
              <a:t/>
            </a:r>
            <a:endParaRPr sz="2095"/>
          </a:p>
          <a:p>
            <a:pPr indent="0" lvl="0" marL="0" rtl="0" algn="l">
              <a:lnSpc>
                <a:spcPct val="200000"/>
              </a:lnSpc>
              <a:spcBef>
                <a:spcPts val="0"/>
              </a:spcBef>
              <a:spcAft>
                <a:spcPts val="0"/>
              </a:spcAft>
              <a:buClr>
                <a:schemeClr val="lt1"/>
              </a:buClr>
              <a:buSzPts val="1641"/>
              <a:buNone/>
            </a:pPr>
            <a:r>
              <a:rPr lang="en-US" sz="2069">
                <a:highlight>
                  <a:schemeClr val="dk1"/>
                </a:highlight>
              </a:rPr>
              <a:t> </a:t>
            </a:r>
            <a:r>
              <a:rPr lang="en-US" sz="1869">
                <a:highlight>
                  <a:schemeClr val="dk1"/>
                </a:highlight>
              </a:rPr>
              <a:t>Note:</a:t>
            </a:r>
            <a:r>
              <a:rPr lang="en-US" sz="1869"/>
              <a:t> </a:t>
            </a:r>
            <a:r>
              <a:rPr lang="en-US" sz="1669"/>
              <a:t>As we tested these with our base model, we found that the k-means labeled data that we were given were more accurate, and gave the model stronger performance.</a:t>
            </a:r>
            <a:endParaRPr sz="2004"/>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1fefff3f428_0_19"/>
          <p:cNvSpPr txBox="1"/>
          <p:nvPr>
            <p:ph type="title"/>
          </p:nvPr>
        </p:nvSpPr>
        <p:spPr>
          <a:xfrm>
            <a:off x="293850" y="259525"/>
            <a:ext cx="8520600" cy="103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Doodler vs k-means</a:t>
            </a:r>
            <a:endParaRPr/>
          </a:p>
        </p:txBody>
      </p:sp>
      <p:sp>
        <p:nvSpPr>
          <p:cNvPr id="277" name="Google Shape;277;g1fefff3f428_0_19"/>
          <p:cNvSpPr txBox="1"/>
          <p:nvPr>
            <p:ph idx="1" type="body"/>
          </p:nvPr>
        </p:nvSpPr>
        <p:spPr>
          <a:xfrm>
            <a:off x="29385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78" name="Google Shape;278;g1fefff3f428_0_19"/>
          <p:cNvPicPr preferRelativeResize="0"/>
          <p:nvPr/>
        </p:nvPicPr>
        <p:blipFill>
          <a:blip r:embed="rId3">
            <a:alphaModFix/>
          </a:blip>
          <a:stretch>
            <a:fillRect/>
          </a:stretch>
        </p:blipFill>
        <p:spPr>
          <a:xfrm>
            <a:off x="6000775" y="1135775"/>
            <a:ext cx="2547750" cy="2348675"/>
          </a:xfrm>
          <a:prstGeom prst="rect">
            <a:avLst/>
          </a:prstGeom>
          <a:noFill/>
          <a:ln>
            <a:noFill/>
          </a:ln>
        </p:spPr>
      </p:pic>
      <p:pic>
        <p:nvPicPr>
          <p:cNvPr id="279" name="Google Shape;279;g1fefff3f428_0_19"/>
          <p:cNvPicPr preferRelativeResize="0"/>
          <p:nvPr/>
        </p:nvPicPr>
        <p:blipFill rotWithShape="1">
          <a:blip r:embed="rId4">
            <a:alphaModFix/>
          </a:blip>
          <a:srcRect b="0" l="0" r="0" t="0"/>
          <a:stretch/>
        </p:blipFill>
        <p:spPr>
          <a:xfrm>
            <a:off x="3357375" y="1134961"/>
            <a:ext cx="2592150" cy="2344864"/>
          </a:xfrm>
          <a:prstGeom prst="rect">
            <a:avLst/>
          </a:prstGeom>
          <a:noFill/>
          <a:ln>
            <a:noFill/>
          </a:ln>
        </p:spPr>
      </p:pic>
      <p:pic>
        <p:nvPicPr>
          <p:cNvPr id="280" name="Google Shape;280;g1fefff3f428_0_19"/>
          <p:cNvPicPr preferRelativeResize="0"/>
          <p:nvPr/>
        </p:nvPicPr>
        <p:blipFill>
          <a:blip r:embed="rId5">
            <a:alphaModFix/>
          </a:blip>
          <a:stretch>
            <a:fillRect/>
          </a:stretch>
        </p:blipFill>
        <p:spPr>
          <a:xfrm>
            <a:off x="765225" y="1150105"/>
            <a:ext cx="2547750" cy="230844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lt1"/>
              </a:buClr>
              <a:buSzPts val="2800"/>
              <a:buFont typeface="Twentieth Century"/>
              <a:buNone/>
            </a:pPr>
            <a:r>
              <a:rPr b="1" lang="en-US"/>
              <a:t>PREPROCESSING/AUGMENTATION</a:t>
            </a:r>
            <a:endParaRPr b="1"/>
          </a:p>
        </p:txBody>
      </p:sp>
      <p:sp>
        <p:nvSpPr>
          <p:cNvPr id="286" name="Google Shape;286;p5"/>
          <p:cNvSpPr txBox="1"/>
          <p:nvPr>
            <p:ph idx="1" type="body"/>
          </p:nvPr>
        </p:nvSpPr>
        <p:spPr>
          <a:xfrm>
            <a:off x="0" y="1017725"/>
            <a:ext cx="2957100" cy="4002000"/>
          </a:xfrm>
          <a:prstGeom prst="rect">
            <a:avLst/>
          </a:prstGeom>
          <a:noFill/>
          <a:ln>
            <a:noFill/>
          </a:ln>
        </p:spPr>
        <p:txBody>
          <a:bodyPr anchorCtr="0" anchor="t" bIns="91425" lIns="91425" spcFirstLastPara="1" rIns="91425" wrap="square" tIns="91425">
            <a:normAutofit/>
          </a:bodyPr>
          <a:lstStyle/>
          <a:p>
            <a:pPr indent="0" lvl="0" marL="0" rtl="0" algn="l">
              <a:lnSpc>
                <a:spcPct val="120000"/>
              </a:lnSpc>
              <a:spcBef>
                <a:spcPts val="0"/>
              </a:spcBef>
              <a:spcAft>
                <a:spcPts val="0"/>
              </a:spcAft>
              <a:buClr>
                <a:schemeClr val="lt1"/>
              </a:buClr>
              <a:buSzPts val="1800"/>
              <a:buNone/>
            </a:pPr>
            <a:r>
              <a:rPr lang="en-US">
                <a:highlight>
                  <a:schemeClr val="dk1"/>
                </a:highlight>
              </a:rPr>
              <a:t>Steps: </a:t>
            </a:r>
            <a:r>
              <a:rPr lang="en-US"/>
              <a:t> </a:t>
            </a:r>
            <a:endParaRPr/>
          </a:p>
          <a:p>
            <a:pPr indent="-342900" lvl="0" marL="457200" rtl="0" algn="l">
              <a:lnSpc>
                <a:spcPct val="120000"/>
              </a:lnSpc>
              <a:spcBef>
                <a:spcPts val="1200"/>
              </a:spcBef>
              <a:spcAft>
                <a:spcPts val="0"/>
              </a:spcAft>
              <a:buSzPts val="1800"/>
              <a:buChar char="●"/>
            </a:pPr>
            <a:r>
              <a:rPr lang="en-US"/>
              <a:t>NIR Images</a:t>
            </a:r>
            <a:endParaRPr/>
          </a:p>
          <a:p>
            <a:pPr indent="-342900" lvl="0" marL="457200" rtl="0" algn="l">
              <a:lnSpc>
                <a:spcPct val="120000"/>
              </a:lnSpc>
              <a:spcBef>
                <a:spcPts val="0"/>
              </a:spcBef>
              <a:spcAft>
                <a:spcPts val="0"/>
              </a:spcAft>
              <a:buSzPts val="1800"/>
              <a:buChar char="●"/>
            </a:pPr>
            <a:r>
              <a:rPr lang="en-US"/>
              <a:t>Resize to 224 or 448 (RAM dependent)</a:t>
            </a:r>
            <a:endParaRPr/>
          </a:p>
          <a:p>
            <a:pPr indent="-342900" lvl="0" marL="457200" rtl="0" algn="l">
              <a:lnSpc>
                <a:spcPct val="120000"/>
              </a:lnSpc>
              <a:spcBef>
                <a:spcPts val="0"/>
              </a:spcBef>
              <a:spcAft>
                <a:spcPts val="0"/>
              </a:spcAft>
              <a:buSzPts val="1800"/>
              <a:buChar char="●"/>
            </a:pPr>
            <a:r>
              <a:rPr lang="en-US"/>
              <a:t>Augment by rotation</a:t>
            </a:r>
            <a:endParaRPr/>
          </a:p>
        </p:txBody>
      </p:sp>
      <p:sp>
        <p:nvSpPr>
          <p:cNvPr id="287" name="Google Shape;287;p5"/>
          <p:cNvSpPr txBox="1"/>
          <p:nvPr>
            <p:ph idx="1" type="body"/>
          </p:nvPr>
        </p:nvSpPr>
        <p:spPr>
          <a:xfrm>
            <a:off x="2759297" y="1723931"/>
            <a:ext cx="6114900" cy="276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88" name="Google Shape;288;p5"/>
          <p:cNvSpPr txBox="1"/>
          <p:nvPr>
            <p:ph idx="1" type="body"/>
          </p:nvPr>
        </p:nvSpPr>
        <p:spPr>
          <a:xfrm>
            <a:off x="2759297" y="1723931"/>
            <a:ext cx="6114900" cy="276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89" name="Google Shape;289;p5"/>
          <p:cNvPicPr preferRelativeResize="0"/>
          <p:nvPr/>
        </p:nvPicPr>
        <p:blipFill>
          <a:blip r:embed="rId3">
            <a:alphaModFix/>
          </a:blip>
          <a:stretch>
            <a:fillRect/>
          </a:stretch>
        </p:blipFill>
        <p:spPr>
          <a:xfrm>
            <a:off x="2597125" y="1281320"/>
            <a:ext cx="2146400" cy="3179390"/>
          </a:xfrm>
          <a:prstGeom prst="rect">
            <a:avLst/>
          </a:prstGeom>
          <a:noFill/>
          <a:ln>
            <a:noFill/>
          </a:ln>
        </p:spPr>
      </p:pic>
      <p:pic>
        <p:nvPicPr>
          <p:cNvPr id="290" name="Google Shape;290;p5"/>
          <p:cNvPicPr preferRelativeResize="0"/>
          <p:nvPr/>
        </p:nvPicPr>
        <p:blipFill>
          <a:blip r:embed="rId4">
            <a:alphaModFix/>
          </a:blip>
          <a:stretch>
            <a:fillRect/>
          </a:stretch>
        </p:blipFill>
        <p:spPr>
          <a:xfrm>
            <a:off x="4743661" y="1281328"/>
            <a:ext cx="2146400" cy="3179390"/>
          </a:xfrm>
          <a:prstGeom prst="rect">
            <a:avLst/>
          </a:prstGeom>
          <a:noFill/>
          <a:ln>
            <a:noFill/>
          </a:ln>
        </p:spPr>
      </p:pic>
      <p:pic>
        <p:nvPicPr>
          <p:cNvPr id="291" name="Google Shape;291;p5"/>
          <p:cNvPicPr preferRelativeResize="0"/>
          <p:nvPr/>
        </p:nvPicPr>
        <p:blipFill>
          <a:blip r:embed="rId5">
            <a:alphaModFix/>
          </a:blip>
          <a:stretch>
            <a:fillRect/>
          </a:stretch>
        </p:blipFill>
        <p:spPr>
          <a:xfrm>
            <a:off x="6889925" y="1281300"/>
            <a:ext cx="2146400" cy="317939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1fefba729dd_0_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US"/>
              <a:t>Data Augmentation</a:t>
            </a:r>
            <a:endParaRPr b="1"/>
          </a:p>
        </p:txBody>
      </p:sp>
      <p:pic>
        <p:nvPicPr>
          <p:cNvPr id="297" name="Google Shape;297;g1fefba729dd_0_8"/>
          <p:cNvPicPr preferRelativeResize="0"/>
          <p:nvPr/>
        </p:nvPicPr>
        <p:blipFill>
          <a:blip r:embed="rId3">
            <a:alphaModFix/>
          </a:blip>
          <a:stretch>
            <a:fillRect/>
          </a:stretch>
        </p:blipFill>
        <p:spPr>
          <a:xfrm>
            <a:off x="268062" y="1449550"/>
            <a:ext cx="8727373" cy="2522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6"/>
          <p:cNvSpPr txBox="1"/>
          <p:nvPr>
            <p:ph type="title"/>
          </p:nvPr>
        </p:nvSpPr>
        <p:spPr>
          <a:xfrm>
            <a:off x="311700" y="2486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lt1"/>
              </a:buClr>
              <a:buSzPts val="2800"/>
              <a:buFont typeface="Twentieth Century"/>
              <a:buNone/>
            </a:pPr>
            <a:r>
              <a:rPr b="1" lang="en-US"/>
              <a:t>MODELING</a:t>
            </a:r>
            <a:endParaRPr b="1"/>
          </a:p>
        </p:txBody>
      </p:sp>
      <p:sp>
        <p:nvSpPr>
          <p:cNvPr id="303" name="Google Shape;303;p6"/>
          <p:cNvSpPr txBox="1"/>
          <p:nvPr>
            <p:ph idx="1" type="body"/>
          </p:nvPr>
        </p:nvSpPr>
        <p:spPr>
          <a:xfrm>
            <a:off x="311700" y="960675"/>
            <a:ext cx="8520600" cy="4746600"/>
          </a:xfrm>
          <a:prstGeom prst="rect">
            <a:avLst/>
          </a:prstGeom>
          <a:noFill/>
          <a:ln>
            <a:noFill/>
          </a:ln>
        </p:spPr>
        <p:txBody>
          <a:bodyPr anchorCtr="0" anchor="t" bIns="91425" lIns="91425" spcFirstLastPara="1" rIns="91425" wrap="square" tIns="91425">
            <a:normAutofit/>
          </a:bodyPr>
          <a:lstStyle/>
          <a:p>
            <a:pPr indent="0" lvl="0" marL="0" rtl="0" algn="l">
              <a:lnSpc>
                <a:spcPct val="120000"/>
              </a:lnSpc>
              <a:spcBef>
                <a:spcPts val="1200"/>
              </a:spcBef>
              <a:spcAft>
                <a:spcPts val="0"/>
              </a:spcAft>
              <a:buClr>
                <a:schemeClr val="lt1"/>
              </a:buClr>
              <a:buSzPts val="1800"/>
              <a:buNone/>
            </a:pPr>
            <a:r>
              <a:rPr lang="en-US">
                <a:highlight>
                  <a:schemeClr val="dk1"/>
                </a:highlight>
              </a:rPr>
              <a:t>Approach 1:</a:t>
            </a:r>
            <a:r>
              <a:rPr lang="en-US"/>
              <a:t> U-Net with dashdoodler labels</a:t>
            </a:r>
            <a:endParaRPr/>
          </a:p>
          <a:p>
            <a:pPr indent="0" lvl="0" marL="0" rtl="0" algn="l">
              <a:lnSpc>
                <a:spcPct val="120000"/>
              </a:lnSpc>
              <a:spcBef>
                <a:spcPts val="1200"/>
              </a:spcBef>
              <a:spcAft>
                <a:spcPts val="0"/>
              </a:spcAft>
              <a:buClr>
                <a:schemeClr val="lt1"/>
              </a:buClr>
              <a:buSzPts val="1800"/>
              <a:buNone/>
            </a:pPr>
            <a:r>
              <a:t/>
            </a:r>
            <a:endParaRPr/>
          </a:p>
          <a:p>
            <a:pPr indent="0" lvl="0" marL="0" rtl="0" algn="l">
              <a:lnSpc>
                <a:spcPct val="120000"/>
              </a:lnSpc>
              <a:spcBef>
                <a:spcPts val="1200"/>
              </a:spcBef>
              <a:spcAft>
                <a:spcPts val="0"/>
              </a:spcAft>
              <a:buClr>
                <a:schemeClr val="lt1"/>
              </a:buClr>
              <a:buSzPts val="1800"/>
              <a:buNone/>
            </a:pPr>
            <a:r>
              <a:rPr lang="en-US">
                <a:highlight>
                  <a:schemeClr val="dk1"/>
                </a:highlight>
              </a:rPr>
              <a:t>Approach 2:</a:t>
            </a:r>
            <a:r>
              <a:rPr lang="en-US"/>
              <a:t> U-Net with k-means clustering labels</a:t>
            </a:r>
            <a:endParaRPr/>
          </a:p>
          <a:p>
            <a:pPr indent="0" lvl="0" marL="0" rtl="0" algn="l">
              <a:lnSpc>
                <a:spcPct val="120000"/>
              </a:lnSpc>
              <a:spcBef>
                <a:spcPts val="1200"/>
              </a:spcBef>
              <a:spcAft>
                <a:spcPts val="0"/>
              </a:spcAft>
              <a:buClr>
                <a:schemeClr val="lt1"/>
              </a:buClr>
              <a:buSzPts val="1800"/>
              <a:buNone/>
            </a:pPr>
            <a:r>
              <a:t/>
            </a:r>
            <a:endParaRPr/>
          </a:p>
          <a:p>
            <a:pPr indent="0" lvl="0" marL="0" rtl="0" algn="l">
              <a:spcBef>
                <a:spcPts val="1200"/>
              </a:spcBef>
              <a:spcAft>
                <a:spcPts val="0"/>
              </a:spcAft>
              <a:buClr>
                <a:schemeClr val="lt1"/>
              </a:buClr>
              <a:buSzPts val="1800"/>
              <a:buNone/>
            </a:pPr>
            <a:r>
              <a:rPr lang="en-US">
                <a:highlight>
                  <a:schemeClr val="dk1"/>
                </a:highlight>
              </a:rPr>
              <a:t>Approach 3:</a:t>
            </a:r>
            <a:r>
              <a:rPr lang="en-US"/>
              <a:t> Transfer Learning/ Fine-tuning with SegFormer</a:t>
            </a:r>
            <a:endParaRPr/>
          </a:p>
          <a:p>
            <a:pPr indent="0" lvl="0" marL="0" rtl="0" algn="l">
              <a:spcBef>
                <a:spcPts val="1200"/>
              </a:spcBef>
              <a:spcAft>
                <a:spcPts val="0"/>
              </a:spcAft>
              <a:buClr>
                <a:schemeClr val="lt1"/>
              </a:buClr>
              <a:buSzPts val="1800"/>
              <a:buNone/>
            </a:pPr>
            <a:r>
              <a:t/>
            </a:r>
            <a:endParaRPr/>
          </a:p>
          <a:p>
            <a:pPr indent="0" lvl="0" marL="914400" rtl="0" algn="l">
              <a:lnSpc>
                <a:spcPct val="100000"/>
              </a:lnSpc>
              <a:spcBef>
                <a:spcPts val="1200"/>
              </a:spcBef>
              <a:spcAft>
                <a:spcPts val="0"/>
              </a:spcAft>
              <a:buClr>
                <a:schemeClr val="lt1"/>
              </a:buClr>
              <a:buSzPts val="1800"/>
              <a:buNone/>
            </a:pPr>
            <a:r>
              <a:rPr lang="en-US" sz="1000"/>
              <a:t>U-Net Implementation from Dr. Sreenivas Bhattiprolu</a:t>
            </a:r>
            <a:endParaRPr sz="1000"/>
          </a:p>
          <a:p>
            <a:pPr indent="0" lvl="0" marL="914400" rtl="0" algn="l">
              <a:lnSpc>
                <a:spcPct val="100000"/>
              </a:lnSpc>
              <a:spcBef>
                <a:spcPts val="1200"/>
              </a:spcBef>
              <a:spcAft>
                <a:spcPts val="0"/>
              </a:spcAft>
              <a:buClr>
                <a:schemeClr val="lt1"/>
              </a:buClr>
              <a:buSzPts val="1800"/>
              <a:buNone/>
            </a:pPr>
            <a:r>
              <a:rPr lang="en-US" sz="1000"/>
              <a:t>U-Net architecture: Ronneberger et. al</a:t>
            </a:r>
            <a:endParaRPr sz="1000"/>
          </a:p>
          <a:p>
            <a:pPr indent="0" lvl="0" marL="914400" rtl="0" algn="l">
              <a:lnSpc>
                <a:spcPct val="100000"/>
              </a:lnSpc>
              <a:spcBef>
                <a:spcPts val="1200"/>
              </a:spcBef>
              <a:spcAft>
                <a:spcPts val="0"/>
              </a:spcAft>
              <a:buClr>
                <a:schemeClr val="lt1"/>
              </a:buClr>
              <a:buSzPts val="1800"/>
              <a:buNone/>
            </a:pPr>
            <a:r>
              <a:rPr lang="en-US" sz="1000"/>
              <a:t>SegFormer architecture from Enze Xie et al. SegFormer: Simple and Efficient Design for Semantic Segmentation with Transformers.</a:t>
            </a:r>
            <a:endParaRPr sz="1000"/>
          </a:p>
          <a:p>
            <a:pPr indent="0" lvl="0" marL="0" rtl="0" algn="l">
              <a:lnSpc>
                <a:spcPct val="120000"/>
              </a:lnSpc>
              <a:spcBef>
                <a:spcPts val="1200"/>
              </a:spcBef>
              <a:spcAft>
                <a:spcPts val="1200"/>
              </a:spcAft>
              <a:buClr>
                <a:schemeClr val="lt1"/>
              </a:buClr>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Gordon C. Doore</dc:creator>
</cp:coreProperties>
</file>