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b9vvNgC6STRTCYcTcPlMJHEAJTvZGZY/view?usp=drive_web" TargetMode="External"/><Relationship Id="rId2" Type="http://schemas.openxmlformats.org/officeDocument/2006/relationships/hyperlink" Target="https://drive.google.com/file/d/15agojCgy3uVGLNd_WUgf8v_nL9yevmQQ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google.com/mail/u/0?ui=2&amp;ik=08742abf19&amp;attid=0.1&amp;permmsgid=msg-a:r-5577031429781230989&amp;th=18866c2ca8651888&amp;view=att&amp;disp=safe&amp;realattid=f_li8m7e5w0" TargetMode="External"/><Relationship Id="rId5" Type="http://schemas.openxmlformats.org/officeDocument/2006/relationships/hyperlink" Target="https://drive.google.com/file/d/1KjUgrGeDnQ3o_Gee639eVU5Jnq3WUQmK/view?usp=drive_web" TargetMode="External"/><Relationship Id="rId4" Type="http://schemas.openxmlformats.org/officeDocument/2006/relationships/hyperlink" Target="https://drive.google.com/file/d/1dJuCI5ZpZY1sc04Jf6GI08UVtNjSWkuY/view?usp=drive_we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sLsxGe7fmkFA2qoID_1NQeZhUDdrYyF/view?usp=drive_link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herssues/pet_imagingraiz/deepPRC" TargetMode="External"/><Relationship Id="rId2" Type="http://schemas.openxmlformats.org/officeDocument/2006/relationships/hyperlink" Target="https://www.mdpi.com/journal/applsci/special_issues/pet_imag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github/jlherraiz/deepPRC/blob/main/PRC_GFN_UCM_UNET-3D_PATCH_FULLY3D.ipynb" TargetMode="External"/><Relationship Id="rId4" Type="http://schemas.openxmlformats.org/officeDocument/2006/relationships/hyperlink" Target="https://github.com/jlherraiz/deepPRC/commit/66b9b04c79f7c2111dd4fecaade3ffc0fdd01b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0NQRD4CKhcppf44b2JIbmGs8CvH9byC/view?usp=drive_web" TargetMode="External"/><Relationship Id="rId2" Type="http://schemas.openxmlformats.org/officeDocument/2006/relationships/hyperlink" Target="https://drive.google.com/file/d/12nFYPvBILieD7J1y1IY6pAqcBNorp_6Q/view?usp=drive_web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7Zweb6VdDOWChB4qBmFgM2k8iv6yw73/view?usp=drive_web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03lZGCb0ZGu9n_sxx3w-qv7TN83hK2U/view?usp=drive_web" TargetMode="External"/><Relationship Id="rId2" Type="http://schemas.openxmlformats.org/officeDocument/2006/relationships/hyperlink" Target="https://drive.google.com/file/d/1yeSWJKHcJx9Cn49gnCZPId2Z6-DRIVK5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KfC0p39Pbcc9_J2EvW889WF3PeNaLvUc/view" TargetMode="External"/><Relationship Id="rId5" Type="http://schemas.openxmlformats.org/officeDocument/2006/relationships/hyperlink" Target="https://drive.google.com/file/d/1VPNuBoVDwCjOi5na6U98hJAVDfojUTd_/view?usp=drive_web" TargetMode="External"/><Relationship Id="rId4" Type="http://schemas.openxmlformats.org/officeDocument/2006/relationships/hyperlink" Target="https://drive.google.com/file/d/1AI7Jy-YUsGQCb1J9Nne9gNMmDCBJc0q3/view?usp=drive_we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-ao3wwqdIqASVuzpZ73of8Hp6NT9dGX/view?usp=drive_web" TargetMode="External"/><Relationship Id="rId2" Type="http://schemas.openxmlformats.org/officeDocument/2006/relationships/hyperlink" Target="https://drive.google.com/file/d/1L7oGGHYxHFOyJLrzIR1jKcVIIR_v_2yB/view?usp=drive_we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rive.google.com/file/d/1FeNGkCxkW9IeXFs0_MUW9Vukf804oOXU/view?usp=drive_web" TargetMode="External"/><Relationship Id="rId4" Type="http://schemas.openxmlformats.org/officeDocument/2006/relationships/hyperlink" Target="https://drive.google.com/file/d/1aSPWRqFgOWdSeMoKZHIGTDjluuQiCa3s/view?usp=drive_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OSmJiBQUdGckiGRzZrQ3elzCkzP6_c7/view?usp=drive_web" TargetMode="External"/><Relationship Id="rId2" Type="http://schemas.openxmlformats.org/officeDocument/2006/relationships/hyperlink" Target="https://drive.google.com/file/d/1LiucsIhv8_BlhRhtr1Doqnu54P6L9Oxa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WlGjTq6Se1kypoje64sAYEoyBJVJDGSx/view?usp=drive_web" TargetMode="External"/><Relationship Id="rId5" Type="http://schemas.openxmlformats.org/officeDocument/2006/relationships/hyperlink" Target="https://drive.google.com/file/d/1GRZa37Xz_mCPU96JNFj9oidnl67Q2uLX/view?usp=drive_web" TargetMode="External"/><Relationship Id="rId4" Type="http://schemas.openxmlformats.org/officeDocument/2006/relationships/hyperlink" Target="https://drive.google.com/file/d/1Igm7cM03d-MHRrnW0ugxnCxfL7ObBbJG/view?usp=drive_we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vn47YNJTGpL__1c6ZiHzqt1nz2LqZ1Zs/view?usp=drive_web" TargetMode="External"/><Relationship Id="rId3" Type="http://schemas.openxmlformats.org/officeDocument/2006/relationships/hyperlink" Target="https://drive.google.com/file/d/1BvR7zpkLPO-lUFJtnknZFC7shmb_Olbh/view?usp=drive_web" TargetMode="External"/><Relationship Id="rId7" Type="http://schemas.openxmlformats.org/officeDocument/2006/relationships/hyperlink" Target="https://drive.google.com/file/d/1C7iCimFLZ8IopLeHNZQMxrrzL3SVkRhi/view?usp=drive_web" TargetMode="External"/><Relationship Id="rId2" Type="http://schemas.openxmlformats.org/officeDocument/2006/relationships/hyperlink" Target="https://drive.google.com/file/d/1tSeHA4zKySb7lAe7J33nwEf-wj3XeaZX/view?usp=drive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5dnM06-HRBBbrjNFZtuUWHZj6WGUrB8N/view?usp=drive_web" TargetMode="External"/><Relationship Id="rId5" Type="http://schemas.openxmlformats.org/officeDocument/2006/relationships/hyperlink" Target="https://drive.google.com/file/d/1g1cUAGmPMC6Ee9_PJkdRq8GtOWSxNVHh/view?usp=drive_web" TargetMode="External"/><Relationship Id="rId4" Type="http://schemas.openxmlformats.org/officeDocument/2006/relationships/hyperlink" Target="https://drive.google.com/file/d/16tAJSbxThCDRLZ_XflSb7CAfPO9gD6QR/view?usp=drive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latin typeface="Arial Black" panose="020B0A04020102020204" pitchFamily="34" charset="0"/>
                <a:cs typeface="B Arash" panose="00000400000000000000" pitchFamily="2" charset="-78"/>
              </a:rPr>
              <a:t>به نام خدا</a:t>
            </a:r>
            <a:endParaRPr lang="fa-IR" dirty="0">
              <a:solidFill>
                <a:schemeClr val="tx1"/>
              </a:solidFill>
              <a:latin typeface="Arial Black" panose="020B0A04020102020204" pitchFamily="34" charset="0"/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Arash" panose="00000400000000000000" pitchFamily="2" charset="-78"/>
              </a:rPr>
              <a:t>بخش مربوط به دفاعیه پروژه</a:t>
            </a:r>
            <a:endParaRPr lang="fa-IR" b="1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7999" y="1690777"/>
            <a:ext cx="75021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drive.google.com/file/d/15agojCgy3uVGLNd_WUgf8v_nL9yevmQQ/view?usp=drive_web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drive.google.com/file/d/1Tb9vvNgC6STRTCYcTcPlMJHEAJTvZGZY/view?usp=drive_web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drive.google.com/file/d/1dJuCI5ZpZY1sc04Jf6GI08UVtNjSWkuY/view?usp=drive_web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drive.google.com/file/d/1KjUgrGeDnQ3o_Gee639eVU5Jnq3WUQmK/view?usp=drive_web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mail.google.com/mail/u/0?ui=2&amp;ik=08742abf19&amp;attid=0.1&amp;permmsgid=msg-a:r-5577031429781230989&amp;th=18866c2ca8651888&amp;view=att&amp;disp=safe&amp;realattid=f_li8m7e5w0</a:t>
            </a:r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0299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Arash" panose="00000400000000000000" pitchFamily="2" charset="-78"/>
              </a:rPr>
              <a:t>لینک  ویدیو توضیح سورس کد مقاله 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drive.google.com/file/d/17sLsxGe7fmkFA2qoID_1NQeZhUDdrYyF/view?usp=drive_link</a:t>
            </a:r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782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 </a:t>
            </a:r>
            <a:r>
              <a:rPr lang="fa-IR" dirty="0" smtClean="0">
                <a:cs typeface="B Arash" panose="00000400000000000000" pitchFamily="2" charset="-78"/>
              </a:rPr>
              <a:t>لینک مرجع سورس کد در گیت هاب و گوگل کولب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72084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www.mdpi.com/journal/applsci/special_issues/pet_imaging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github.com/jlherssues/pet_imagingraiz/deepPRC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github.com/jlherraiz/deepPRC/commit/66b9b04c79f7c2111dd4fecaade3ffc0fdd01bee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colab.research.google.com/github/jlherraiz/deepPRC/blob/main/PRC_GFN_UCM_UNET-3D_PATCH_FULLY3D.ipynb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3200" dirty="0" smtClean="0">
                <a:cs typeface="B Arash" panose="00000400000000000000" pitchFamily="2" charset="-78"/>
              </a:rPr>
              <a:t>شبنم لطیفیان</a:t>
            </a:r>
            <a:br>
              <a:rPr lang="fa-IR" sz="3200" dirty="0" smtClean="0">
                <a:cs typeface="B Arash" panose="00000400000000000000" pitchFamily="2" charset="-78"/>
              </a:rPr>
            </a:br>
            <a:r>
              <a:rPr lang="fa-IR" sz="3200" dirty="0" smtClean="0">
                <a:cs typeface="B Arash" panose="00000400000000000000" pitchFamily="2" charset="-78"/>
              </a:rPr>
              <a:t>40114140111002</a:t>
            </a:r>
            <a:br>
              <a:rPr lang="fa-IR" sz="3200" dirty="0" smtClean="0">
                <a:cs typeface="B Arash" panose="00000400000000000000" pitchFamily="2" charset="-78"/>
              </a:rPr>
            </a:br>
            <a:r>
              <a:rPr lang="fa-IR" sz="3200" dirty="0" smtClean="0">
                <a:cs typeface="B Arash" panose="00000400000000000000" pitchFamily="2" charset="-78"/>
              </a:rPr>
              <a:t>درس: بینایی ماشین</a:t>
            </a:r>
            <a:br>
              <a:rPr lang="fa-IR" sz="3200" dirty="0" smtClean="0">
                <a:cs typeface="B Arash" panose="00000400000000000000" pitchFamily="2" charset="-78"/>
              </a:rPr>
            </a:br>
            <a:endParaRPr lang="fa-IR" sz="3200" dirty="0"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36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3200" dirty="0" smtClean="0">
                <a:cs typeface="B Arash" panose="00000400000000000000" pitchFamily="2" charset="-78"/>
              </a:rPr>
              <a:t>لینک های مربوط به اپلود ویدیو های پروژه</a:t>
            </a:r>
            <a:endParaRPr lang="fa-IR" sz="3200" dirty="0"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26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19" y="144485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Arash" panose="00000400000000000000" pitchFamily="2" charset="-78"/>
              </a:rPr>
              <a:t>بخش پروپوزال و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cs typeface="B Arash" panose="00000400000000000000" pitchFamily="2" charset="-78"/>
              </a:rPr>
              <a:t>بخش </a:t>
            </a:r>
            <a:r>
              <a:rPr lang="en-US" dirty="0" smtClean="0"/>
              <a:t>impact factor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0" y="3416060"/>
            <a:ext cx="52161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drive.google.com/file/d/12nFYPvBILieD7J1y1IY6pAqcBNorp_6Q/view?usp=drive_web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drive.google.com/file/d/1y0NQRD4CKhcppf44b2JIbmGs8CvH9byC/view?usp=drive_web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3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cs typeface="B Arash" panose="00000400000000000000" pitchFamily="2" charset="-78"/>
              </a:rPr>
              <a:t>بخش مربوط به مقاله اصلی قسمت چکیده</a:t>
            </a:r>
            <a:br>
              <a:rPr lang="fa-IR" dirty="0" smtClean="0">
                <a:cs typeface="B Arash" panose="00000400000000000000" pitchFamily="2" charset="-78"/>
              </a:rPr>
            </a:br>
            <a:endParaRPr lang="fa-IR" sz="1800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drive.google.com/file/d/1r7Zweb6VdDOWChB4qBmFgM2k8iv6yw73/view?usp=drive_web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8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200" dirty="0" smtClean="0">
                <a:cs typeface="B Arash" panose="00000400000000000000" pitchFamily="2" charset="-78"/>
              </a:rPr>
              <a:t>بخش مربوط به مقاله اصلی قسمت شرح</a:t>
            </a:r>
            <a:endParaRPr lang="fa-IR" sz="3200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drive.google.com/file/d/1yeSWJKHcJx9Cn49gnCZPId2Z6-DRIVK5/view?usp=drive_web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drive.google.com/file/d/1t03lZGCb0ZGu9n_sxx3w-qv7TN83hK2U/view?usp=drive_web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drive.google.com/file/d/1AI7Jy-YUsGQCb1J9Nne9gNMmDCBJc0q3/view?usp=drive_web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https://drive.google.com/file/d/1VPNuBoVDwCjOi5na6U98hJAVDfojUTd_/</a:t>
            </a:r>
            <a:r>
              <a:rPr lang="en-US" dirty="0" smtClean="0">
                <a:hlinkClick r:id="rId5"/>
              </a:rPr>
              <a:t>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drive.google.com/file/d/1KfC0p39Pbcc9_J2EvW889WF3PeNaLvUc/view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378" y="1022156"/>
            <a:ext cx="10058400" cy="1371600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Arash" panose="00000400000000000000" pitchFamily="2" charset="-78"/>
              </a:rPr>
              <a:t>بخش مربوط به مقاله اصلی قسمت روش ها و مواد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4264" y="2682816"/>
            <a:ext cx="58717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drive.google.com/file/d/1L7oGGHYxHFOyJLrzIR1jKcVIIR_v_2yB/view?usp=drive_web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drive.google.com/file/d/1Q-ao3wwqdIqASVuzpZ73of8Hp6NT9dGX/view?usp=drive_web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drive.google.com/file/d/1aSPWRqFgOWdSeMoKZHIGTDjluuQiCa3s/view?usp=drive_web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drive.google.com/file/d/1FeNGkCxkW9IeXFs0_MUW9Vukf804oOXU/view?usp=drive_web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46" y="979024"/>
            <a:ext cx="10058400" cy="1371600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Arash" panose="00000400000000000000" pitchFamily="2" charset="-78"/>
              </a:rPr>
              <a:t>بخش مربوط به قسمت های نتایج و بحث و نتیجه گیری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792" y="2199736"/>
            <a:ext cx="58717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drive.google.com/file/d/1LiucsIhv8_BlhRhtr1Doqnu54P6L9Oxa/view?usp=drive_web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drive.google.com/file/d/1qOSmJiBQUdGckiGRzZrQ3elzCkzP6_c7/view?usp=drive_web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drive.google.com/file/d/1Igm7cM03d-MHRrnW0ugxnCxfL7ObBbJG/view?usp=drive_web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drive.google.com/file/d/1GRZa37Xz_mCPU96JNFj9oidnl67Q2uLX/view?usp=drive_web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drive.google.com/file/d/1WlGjTq6Se1kypoje64sAYEoyBJVJDGSx/view?usp=drive_web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400" b="1" dirty="0" smtClean="0">
                <a:latin typeface="Arial" panose="020B0604020202020204" pitchFamily="34" charset="0"/>
                <a:cs typeface="B Arash" panose="00000400000000000000" pitchFamily="2" charset="-78"/>
              </a:rPr>
              <a:t>مقاله بازسازی شده </a:t>
            </a:r>
            <a:endParaRPr lang="fa-IR" sz="4400" b="1" dirty="0">
              <a:latin typeface="Arial" panose="020B0604020202020204" pitchFamily="34" charset="0"/>
              <a:cs typeface="B Arash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drive.google.com/file/d/1tSeHA4zKySb7lAe7J33nwEf-wj3XeaZX/view?usp=drive_web</a:t>
            </a:r>
            <a:endParaRPr lang="en-US" dirty="0" smtClean="0"/>
          </a:p>
          <a:p>
            <a:pPr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drive.google.com/file/d/1BvR7zpkLPO-lUFJtnknZFC7shmb_Olbh/view?usp=drive_web</a:t>
            </a:r>
            <a:endParaRPr lang="en-US" dirty="0" smtClean="0"/>
          </a:p>
          <a:p>
            <a:pPr algn="l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drive.google.com/file/d/16tAJSbxThCDRLZ_XflSb7CAfPO9gD6QR/view?usp=drive_web</a:t>
            </a:r>
            <a:endParaRPr lang="en-US" dirty="0" smtClean="0"/>
          </a:p>
          <a:p>
            <a:pPr algn="l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drive.google.com/file/d/1g1cUAGmPMC6Ee9_PJkdRq8GtOWSxNVHh/view?usp=drive_web</a:t>
            </a:r>
            <a:endParaRPr lang="en-US" dirty="0" smtClean="0"/>
          </a:p>
          <a:p>
            <a:pPr algn="l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drive.google.com/file/d/15dnM06-HRBBbrjNFZtuUWHZj6WGUrB8N/view?usp=drive_web</a:t>
            </a:r>
            <a:endParaRPr lang="en-US" dirty="0" smtClean="0"/>
          </a:p>
          <a:p>
            <a:pPr algn="l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drive.google.com/file/d/1C7iCimFLZ8IopLeHNZQMxrrzL3SVkRhi/view?usp=drive_web</a:t>
            </a:r>
            <a:endParaRPr lang="en-US" dirty="0" smtClean="0"/>
          </a:p>
          <a:p>
            <a:pPr algn="l"/>
            <a:r>
              <a:rPr lang="en-US" dirty="0">
                <a:hlinkClick r:id="rId8"/>
              </a:rPr>
              <a:t>https://drive.google.com/file/d/1vn47YNJTGpL__</a:t>
            </a:r>
            <a:r>
              <a:rPr lang="en-US" dirty="0" smtClean="0">
                <a:hlinkClick r:id="rId8"/>
              </a:rPr>
              <a:t>1c6ZiHzqt1nz2LqZ1Zs/view?usp=drive_web</a:t>
            </a:r>
            <a:endParaRPr lang="en-US" dirty="0" smtClean="0"/>
          </a:p>
          <a:p>
            <a:pPr algn="l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5216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284</TotalTime>
  <Words>182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 Arash</vt:lpstr>
      <vt:lpstr>Century Gothic</vt:lpstr>
      <vt:lpstr>Garamond</vt:lpstr>
      <vt:lpstr>Tahoma</vt:lpstr>
      <vt:lpstr>Savon</vt:lpstr>
      <vt:lpstr>به نام خدا</vt:lpstr>
      <vt:lpstr>شبنم لطیفیان 40114140111002 درس: بینایی ماشین </vt:lpstr>
      <vt:lpstr>لینک های مربوط به اپلود ویدیو های پروژه</vt:lpstr>
      <vt:lpstr>بخش پروپوزال و  بخش impact factor</vt:lpstr>
      <vt:lpstr>بخش مربوط به مقاله اصلی قسمت چکیده </vt:lpstr>
      <vt:lpstr>بخش مربوط به مقاله اصلی قسمت شرح</vt:lpstr>
      <vt:lpstr>بخش مربوط به مقاله اصلی قسمت روش ها و مواد</vt:lpstr>
      <vt:lpstr>بخش مربوط به قسمت های نتایج و بحث و نتیجه گیری</vt:lpstr>
      <vt:lpstr>مقاله بازسازی شده </vt:lpstr>
      <vt:lpstr>بخش مربوط به دفاعیه پروژه</vt:lpstr>
      <vt:lpstr>لینک  ویدیو توضیح سورس کد مقاله </vt:lpstr>
      <vt:lpstr> لینک مرجع سورس کد در گیت هاب و گوگل کولب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7-seven</dc:creator>
  <cp:lastModifiedBy>7-seven</cp:lastModifiedBy>
  <cp:revision>10</cp:revision>
  <dcterms:created xsi:type="dcterms:W3CDTF">2023-05-08T09:37:24Z</dcterms:created>
  <dcterms:modified xsi:type="dcterms:W3CDTF">2023-07-03T09:24:04Z</dcterms:modified>
</cp:coreProperties>
</file>