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2" r:id="rId5"/>
    <p:sldId id="267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FC2F562-48D5-4E54-ABD3-F850E069D54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F3901A-3278-442A-830F-C064C66934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kn.unm.ac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458200" cy="1890712"/>
          </a:xfrm>
        </p:spPr>
        <p:txBody>
          <a:bodyPr>
            <a:normAutofit/>
          </a:bodyPr>
          <a:lstStyle/>
          <a:p>
            <a:r>
              <a:rPr lang="en-US" dirty="0" err="1" smtClean="0"/>
              <a:t>SimKKN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Imformasi</a:t>
            </a:r>
            <a:r>
              <a:rPr lang="en-US" dirty="0" smtClean="0"/>
              <a:t> </a:t>
            </a:r>
            <a:r>
              <a:rPr lang="en-US" dirty="0" smtClean="0"/>
              <a:t>KKN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ICT Center</a:t>
            </a:r>
          </a:p>
          <a:p>
            <a:r>
              <a:rPr lang="en-US" dirty="0" err="1" smtClean="0"/>
              <a:t>Divisi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/>
              <a:t> </a:t>
            </a:r>
            <a:r>
              <a:rPr lang="id-ID" dirty="0" smtClean="0"/>
              <a:t>pendukung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KKN, </a:t>
            </a:r>
            <a:r>
              <a:rPr lang="en-US" dirty="0" err="1" smtClean="0"/>
              <a:t>selain</a:t>
            </a:r>
            <a:r>
              <a:rPr lang="en-US" dirty="0" smtClean="0"/>
              <a:t> proses </a:t>
            </a:r>
            <a:r>
              <a:rPr lang="en-US" dirty="0" err="1" smtClean="0"/>
              <a:t>pendaftran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KKN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KKN.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8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UNM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SKS yang </a:t>
            </a:r>
            <a:r>
              <a:rPr lang="en-US" dirty="0" err="1"/>
              <a:t>dilulusi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110 </a:t>
            </a:r>
            <a:r>
              <a:rPr lang="en-US" dirty="0" err="1" smtClean="0"/>
              <a:t>sks</a:t>
            </a:r>
            <a:r>
              <a:rPr lang="en-US" dirty="0"/>
              <a:t> </a:t>
            </a:r>
            <a:r>
              <a:rPr lang="en-US" dirty="0" smtClean="0"/>
              <a:t>(KKN </a:t>
            </a:r>
            <a:r>
              <a:rPr lang="en-US" dirty="0" err="1"/>
              <a:t>Reguler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120 </a:t>
            </a:r>
            <a:r>
              <a:rPr lang="en-US" dirty="0" err="1"/>
              <a:t>sks</a:t>
            </a:r>
            <a:r>
              <a:rPr lang="en-US" dirty="0"/>
              <a:t> (KKN </a:t>
            </a:r>
            <a:r>
              <a:rPr lang="en-US" dirty="0" smtClean="0"/>
              <a:t>PPL </a:t>
            </a:r>
            <a:r>
              <a:rPr lang="en-US" dirty="0" err="1" smtClean="0"/>
              <a:t>Terpadu</a:t>
            </a:r>
            <a:r>
              <a:rPr lang="en-US" dirty="0"/>
              <a:t>). </a:t>
            </a:r>
            <a:endParaRPr lang="en-US" dirty="0" smtClean="0"/>
          </a:p>
          <a:p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UKT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smtClean="0"/>
              <a:t>semester </a:t>
            </a:r>
            <a:r>
              <a:rPr lang="en-US" dirty="0" err="1"/>
              <a:t>ini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mengisi</a:t>
            </a:r>
            <a:r>
              <a:rPr lang="en-US" dirty="0"/>
              <a:t> KRS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 smtClean="0"/>
              <a:t>kuliah</a:t>
            </a:r>
            <a:r>
              <a:rPr lang="en-US" dirty="0"/>
              <a:t> </a:t>
            </a:r>
            <a:r>
              <a:rPr lang="en-US" dirty="0" smtClean="0"/>
              <a:t>KKN</a:t>
            </a:r>
            <a:r>
              <a:rPr lang="en-US" dirty="0"/>
              <a:t>.</a:t>
            </a:r>
          </a:p>
          <a:p>
            <a:pPr marL="624078" indent="-514350">
              <a:buFont typeface="+mj-lt"/>
              <a:buAutoNum type="arabicPeriod" startAt="2"/>
            </a:pPr>
            <a:r>
              <a:rPr lang="en-US" dirty="0" smtClean="0"/>
              <a:t>Admin </a:t>
            </a:r>
            <a:r>
              <a:rPr lang="en-US" dirty="0" err="1" smtClean="0"/>
              <a:t>SimKKN</a:t>
            </a:r>
            <a:endParaRPr lang="en-US" dirty="0" smtClean="0"/>
          </a:p>
          <a:p>
            <a:r>
              <a:rPr lang="en-US" dirty="0" err="1" smtClean="0"/>
              <a:t>Pusat</a:t>
            </a:r>
            <a:r>
              <a:rPr lang="en-US" dirty="0" smtClean="0"/>
              <a:t> KKN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Pemberdayaan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LP2M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 lnSpcReduction="10000"/>
          </a:bodyPr>
          <a:lstStyle/>
          <a:p>
            <a:pPr marL="624078" lvl="2" indent="-514350">
              <a:buClr>
                <a:schemeClr val="accent3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SimKKN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Registrasi</a:t>
            </a:r>
            <a:r>
              <a:rPr lang="en-US" dirty="0" smtClean="0">
                <a:solidFill>
                  <a:schemeClr val="tx1"/>
                </a:solidFill>
              </a:rPr>
              <a:t> online </a:t>
            </a:r>
            <a:r>
              <a:rPr lang="en-US" dirty="0" err="1">
                <a:solidFill>
                  <a:schemeClr val="tx1"/>
                </a:solidFill>
              </a:rPr>
              <a:t>dilakasanakan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rutin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memprogramkan</a:t>
            </a:r>
            <a:r>
              <a:rPr lang="en-US" dirty="0">
                <a:solidFill>
                  <a:schemeClr val="tx1"/>
                </a:solidFill>
              </a:rPr>
              <a:t> KKN,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hlinkClick r:id="rId2"/>
              </a:rPr>
              <a:t>http://kkn.unm.ac.id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24078" lvl="2" indent="-514350">
              <a:buClr>
                <a:schemeClr val="accent3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Jangka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waktu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pelaksanaan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UKT </a:t>
            </a:r>
            <a:r>
              <a:rPr lang="en-US" sz="2000" dirty="0">
                <a:solidFill>
                  <a:schemeClr val="tx1"/>
                </a:solidFill>
              </a:rPr>
              <a:t>online </a:t>
            </a:r>
            <a:r>
              <a:rPr lang="en-US" sz="2000" dirty="0" err="1">
                <a:solidFill>
                  <a:schemeClr val="tx1"/>
                </a:solidFill>
              </a:rPr>
              <a:t>dimulai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akhir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maret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awal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april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624078" lvl="2" indent="-514350">
              <a:buClr>
                <a:schemeClr val="accent3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Pengisian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SimKKN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oleh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wajib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memenuhi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syarat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berikut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452628" lvl="2" indent="-342900">
              <a:buClr>
                <a:schemeClr val="accent3"/>
              </a:buClr>
            </a:pPr>
            <a:r>
              <a:rPr lang="nn-NO" sz="2000" b="1" dirty="0"/>
              <a:t>Jumlah SKS yang dilulusi sebanyak 110 sks (KKN Reguler), dan 120 sks (KKN PPL Terpadu). </a:t>
            </a:r>
          </a:p>
          <a:p>
            <a:pPr marL="452628" lvl="2" indent="-342900">
              <a:buClr>
                <a:schemeClr val="accent3"/>
              </a:buClr>
            </a:pP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melakukan</a:t>
            </a:r>
            <a:r>
              <a:rPr lang="en-US" sz="2000" b="1" dirty="0"/>
              <a:t> </a:t>
            </a:r>
            <a:r>
              <a:rPr lang="en-US" sz="2000" b="1" dirty="0" err="1"/>
              <a:t>pembayaran</a:t>
            </a:r>
            <a:r>
              <a:rPr lang="en-US" sz="2000" b="1" dirty="0"/>
              <a:t> UKT </a:t>
            </a:r>
            <a:r>
              <a:rPr lang="en-US" sz="2000" b="1" dirty="0" err="1"/>
              <a:t>pada</a:t>
            </a:r>
            <a:r>
              <a:rPr lang="en-US" sz="2000" b="1" dirty="0"/>
              <a:t> semester </a:t>
            </a:r>
            <a:r>
              <a:rPr lang="en-US" sz="2000" b="1" dirty="0" err="1"/>
              <a:t>ini</a:t>
            </a:r>
            <a:r>
              <a:rPr lang="en-US" sz="2000" b="1" dirty="0"/>
              <a:t>. </a:t>
            </a:r>
          </a:p>
          <a:p>
            <a:pPr marL="452628" lvl="2" indent="-342900">
              <a:buClr>
                <a:schemeClr val="accent3"/>
              </a:buClr>
            </a:pPr>
            <a:r>
              <a:rPr lang="en-US" sz="2000" b="1" dirty="0" err="1"/>
              <a:t>Telah</a:t>
            </a:r>
            <a:r>
              <a:rPr lang="en-US" sz="2000" b="1" dirty="0"/>
              <a:t> </a:t>
            </a:r>
            <a:r>
              <a:rPr lang="en-US" sz="2000" b="1" dirty="0" err="1"/>
              <a:t>mengisi</a:t>
            </a:r>
            <a:r>
              <a:rPr lang="en-US" sz="2000" b="1" dirty="0"/>
              <a:t> KRS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mengambil</a:t>
            </a:r>
            <a:r>
              <a:rPr lang="en-US" sz="2000" b="1" dirty="0"/>
              <a:t> </a:t>
            </a:r>
            <a:r>
              <a:rPr lang="en-US" sz="2000" b="1" dirty="0" err="1"/>
              <a:t>mata</a:t>
            </a:r>
            <a:r>
              <a:rPr lang="en-US" sz="2000" b="1" dirty="0"/>
              <a:t> </a:t>
            </a:r>
            <a:r>
              <a:rPr lang="en-US" sz="2000" b="1" dirty="0" err="1"/>
              <a:t>kuliah</a:t>
            </a:r>
            <a:r>
              <a:rPr lang="en-US" sz="2000" b="1" dirty="0"/>
              <a:t> KKN.</a:t>
            </a:r>
          </a:p>
          <a:p>
            <a:pPr marL="566928" lvl="2" indent="-457200">
              <a:buClr>
                <a:schemeClr val="accent3"/>
              </a:buClr>
              <a:buFont typeface="+mj-lt"/>
              <a:buAutoNum type="arabicPeriod" startAt="4"/>
            </a:pP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aplikasi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SimKKN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</a:rPr>
              <a:t>berikan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pilihan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452628" lvl="2" indent="-342900">
              <a:buClr>
                <a:schemeClr val="accent3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Apakah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ingin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membeli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KKN?</a:t>
            </a:r>
          </a:p>
          <a:p>
            <a:pPr marL="452628" lvl="2" indent="-342900">
              <a:buClr>
                <a:schemeClr val="accent3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Apakah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membeli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KKN?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syarat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sebelum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pembayaran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bersangkutan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wajib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verifikasi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Pusat</a:t>
            </a:r>
            <a:r>
              <a:rPr lang="en-US" sz="2000" dirty="0" smtClean="0">
                <a:solidFill>
                  <a:schemeClr val="tx1"/>
                </a:solidFill>
              </a:rPr>
              <a:t> KKN.</a:t>
            </a:r>
            <a:endParaRPr lang="en-US" sz="2000" dirty="0"/>
          </a:p>
          <a:p>
            <a:pPr marL="624078" lvl="2" indent="-514350">
              <a:buClr>
                <a:schemeClr val="accent3"/>
              </a:buClr>
              <a:buFont typeface="+mj-lt"/>
              <a:buAutoNum type="arabicPeriod"/>
            </a:pPr>
            <a:endParaRPr lang="en-US" sz="2000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 marL="566928" lvl="2" indent="-457200">
              <a:buClr>
                <a:schemeClr val="accent3"/>
              </a:buClr>
              <a:buFont typeface="+mj-lt"/>
              <a:buAutoNum type="arabicPeriod" startAt="4"/>
            </a:pP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aplikasi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SimKKN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</a:rPr>
              <a:t>berikan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pilihan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452628" lvl="2" indent="-342900">
              <a:buClr>
                <a:schemeClr val="accent3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Apakah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ingin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membeli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KKN?</a:t>
            </a:r>
          </a:p>
          <a:p>
            <a:pPr marL="452628" lvl="2" indent="-342900">
              <a:buClr>
                <a:schemeClr val="accent3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Apakah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membeli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KKN?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syarat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sebelum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pembayaran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bersangkutan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wajib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verifikasi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Pusat</a:t>
            </a:r>
            <a:r>
              <a:rPr lang="en-US" sz="2000" dirty="0" smtClean="0">
                <a:solidFill>
                  <a:schemeClr val="tx1"/>
                </a:solidFill>
              </a:rPr>
              <a:t> KKN.</a:t>
            </a:r>
          </a:p>
          <a:p>
            <a:pPr marL="566928" lvl="2" indent="-457200">
              <a:buClr>
                <a:schemeClr val="accent3"/>
              </a:buClr>
              <a:buFont typeface="+mj-lt"/>
              <a:buAutoNum type="arabicPeriod" startAt="5"/>
            </a:pPr>
            <a:r>
              <a:rPr lang="en-US" sz="2000" dirty="0" smtClean="0">
                <a:solidFill>
                  <a:schemeClr val="tx1"/>
                </a:solidFill>
              </a:rPr>
              <a:t>Admin </a:t>
            </a:r>
            <a:r>
              <a:rPr lang="en-US" sz="2000" dirty="0" err="1" smtClean="0">
                <a:solidFill>
                  <a:schemeClr val="tx1"/>
                </a:solidFill>
              </a:rPr>
              <a:t>SimKKN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KKN yang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ditunjuk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oleh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Pusat</a:t>
            </a:r>
            <a:r>
              <a:rPr lang="en-US" sz="2000" dirty="0">
                <a:solidFill>
                  <a:schemeClr val="tx1"/>
                </a:solidFill>
              </a:rPr>
              <a:t> KKN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verifikasi</a:t>
            </a:r>
            <a:r>
              <a:rPr lang="en-US" sz="2000" dirty="0" smtClean="0">
                <a:solidFill>
                  <a:schemeClr val="tx1"/>
                </a:solidFill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verifikasi</a:t>
            </a:r>
            <a:r>
              <a:rPr lang="en-US" sz="2000" dirty="0" smtClean="0">
                <a:solidFill>
                  <a:schemeClr val="tx1"/>
                </a:solidFill>
              </a:rPr>
              <a:t>/approve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KKN </a:t>
            </a:r>
            <a:r>
              <a:rPr lang="en-US" sz="2000" dirty="0" err="1" smtClean="0">
                <a:solidFill>
                  <a:schemeClr val="tx1"/>
                </a:solidFill>
              </a:rPr>
              <a:t>bagi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membeli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/</a:t>
            </a:r>
            <a:r>
              <a:rPr lang="en-US" sz="2000" dirty="0" err="1" smtClean="0">
                <a:solidFill>
                  <a:schemeClr val="tx1"/>
                </a:solidFill>
              </a:rPr>
              <a:t>telah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jaket</a:t>
            </a:r>
            <a:r>
              <a:rPr lang="en-US" sz="2000" dirty="0" smtClean="0">
                <a:solidFill>
                  <a:schemeClr val="tx1"/>
                </a:solidFill>
              </a:rPr>
              <a:t> KKN. </a:t>
            </a:r>
            <a:endParaRPr lang="en-US" sz="2000" dirty="0"/>
          </a:p>
          <a:p>
            <a:pPr marL="624078" lvl="2" indent="-514350">
              <a:buClr>
                <a:schemeClr val="accent3"/>
              </a:buClr>
              <a:buFont typeface="+mj-lt"/>
              <a:buAutoNum type="arabicPeriod" startAt="5"/>
            </a:pPr>
            <a:endParaRPr lang="en-US" sz="2000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SimUKT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pic>
        <p:nvPicPr>
          <p:cNvPr id="1026" name="Picture 2" descr="D:\Kerja UNM\UKT\siukt\gambar panduan\skema 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"/>
            <a:ext cx="4191000" cy="648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674</TotalTime>
  <Words>196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SimKKN Sistem Imformasi KKN</vt:lpstr>
      <vt:lpstr>Tujuan SimKKN</vt:lpstr>
      <vt:lpstr>Distribusi SimKKN</vt:lpstr>
      <vt:lpstr>Prosedur SimKKN</vt:lpstr>
      <vt:lpstr>Prosedur SimKKN</vt:lpstr>
      <vt:lpstr>Skema SimUKT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E-Dom Evaluasi Dosen Oleh Mahasiswa</dc:title>
  <dc:creator>LFC_mahdi</dc:creator>
  <cp:lastModifiedBy>mahdi_0</cp:lastModifiedBy>
  <cp:revision>37</cp:revision>
  <dcterms:created xsi:type="dcterms:W3CDTF">2019-01-18T07:30:59Z</dcterms:created>
  <dcterms:modified xsi:type="dcterms:W3CDTF">2019-07-12T07:06:45Z</dcterms:modified>
</cp:coreProperties>
</file>