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75" r:id="rId4"/>
    <p:sldId id="260" r:id="rId5"/>
    <p:sldId id="267" r:id="rId6"/>
    <p:sldId id="266" r:id="rId7"/>
    <p:sldId id="265" r:id="rId8"/>
    <p:sldId id="264" r:id="rId9"/>
    <p:sldId id="263" r:id="rId10"/>
    <p:sldId id="262" r:id="rId11"/>
    <p:sldId id="276" r:id="rId12"/>
    <p:sldId id="272" r:id="rId13"/>
    <p:sldId id="277" r:id="rId14"/>
    <p:sldId id="274" r:id="rId15"/>
  </p:sldIdLst>
  <p:sldSz cx="9144000" cy="6858000" type="screen4x3"/>
  <p:notesSz cx="2987675" cy="4816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0" autoAdjust="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C913CB0-7B7D-47A7-B832-58A31FBD6247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60816C8-6984-438C-B28A-0E0C1FA60C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registrasi.unm.ac.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SimKKN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Manajamen</a:t>
            </a:r>
            <a:r>
              <a:rPr lang="en-US" dirty="0" smtClean="0"/>
              <a:t> KKN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ICT Center</a:t>
            </a:r>
          </a:p>
          <a:p>
            <a:r>
              <a:rPr lang="en-US" dirty="0" err="1" smtClean="0"/>
              <a:t>Divisi</a:t>
            </a:r>
            <a:r>
              <a:rPr lang="en-US" dirty="0" smtClean="0"/>
              <a:t>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29600" cy="11430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err="1"/>
              <a:t>S</a:t>
            </a:r>
            <a:r>
              <a:rPr lang="en-US" dirty="0" err="1" smtClean="0"/>
              <a:t>etelah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KKN, di step 5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total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jaket</a:t>
            </a:r>
            <a:r>
              <a:rPr lang="en-US" dirty="0" smtClean="0"/>
              <a:t>.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data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D:\Kerja UNM\BERITA ACARA PENYELESAIAN APLIKASI EDOM SIMAWA SimUKT\simKKN\gambar\panKKN8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686800" cy="447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2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29600" cy="1143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jaket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mhs</a:t>
            </a:r>
            <a:r>
              <a:rPr lang="en-US" dirty="0" smtClean="0"/>
              <a:t> </a:t>
            </a:r>
            <a:r>
              <a:rPr lang="en-US" dirty="0" err="1" smtClean="0"/>
              <a:t>diwajibkan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</a:t>
            </a:r>
            <a:r>
              <a:rPr lang="en-US" dirty="0" err="1" smtClean="0"/>
              <a:t>jaket</a:t>
            </a:r>
            <a:r>
              <a:rPr lang="en-US" dirty="0" smtClean="0"/>
              <a:t> KKN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Pusat</a:t>
            </a:r>
            <a:r>
              <a:rPr lang="en-US" dirty="0" smtClean="0"/>
              <a:t> KKN </a:t>
            </a:r>
            <a:r>
              <a:rPr lang="en-US" dirty="0" err="1" smtClean="0"/>
              <a:t>Pinisi</a:t>
            </a:r>
            <a:r>
              <a:rPr lang="en-US" dirty="0"/>
              <a:t>.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ceklist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D:\Kerja UNM\BERITA ACARA PENYELESAIAN APLIKASI EDOM SIMAWA SimUKT\simKKN\gambar\panKKN8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89154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37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914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step 5 </a:t>
            </a:r>
            <a:r>
              <a:rPr lang="en-US" dirty="0" err="1" smtClean="0"/>
              <a:t>dan</a:t>
            </a:r>
            <a:r>
              <a:rPr lang="en-US" dirty="0" smtClean="0"/>
              <a:t> submit,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D:\Kerja UNM\BERITA ACARA PENYELESAIAN APLIKASI EDOM SIMAWA SimUKT\simKKN\gambar\panKKN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84176"/>
            <a:ext cx="7010400" cy="45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534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914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berkas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butuhkan</a:t>
            </a:r>
            <a:r>
              <a:rPr lang="en-US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 descr="D:\Kerja UNM\BERITA ACARA PENYELESAIAN APLIKASI EDOM SIMAWA SimUKT\simKKN\gambar\panKKN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0"/>
            <a:ext cx="87630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9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MENGISI EDOM ONLINE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5112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 smtClean="0"/>
              <a:t>Proses </a:t>
            </a:r>
            <a:r>
              <a:rPr lang="en-US" dirty="0" err="1" smtClean="0"/>
              <a:t>Registasi</a:t>
            </a:r>
            <a:r>
              <a:rPr lang="en-US" dirty="0" smtClean="0"/>
              <a:t> KKN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Logout.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7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 smtClean="0"/>
              <a:t>Registrasi</a:t>
            </a:r>
            <a:r>
              <a:rPr lang="en-US" b="1" dirty="0" smtClean="0"/>
              <a:t> </a:t>
            </a:r>
            <a:r>
              <a:rPr lang="en-US" b="1" dirty="0" err="1" smtClean="0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cap="all" dirty="0"/>
              <a:t>PERSYARATAN REGISTRASI </a:t>
            </a:r>
            <a:r>
              <a:rPr lang="en-US" cap="all" dirty="0" smtClean="0"/>
              <a:t>KKN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/>
              <a:t>SKS yang </a:t>
            </a:r>
            <a:r>
              <a:rPr lang="en-US" dirty="0" err="1"/>
              <a:t>dilulusi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110 </a:t>
            </a:r>
            <a:r>
              <a:rPr lang="en-US" dirty="0" err="1"/>
              <a:t>sks</a:t>
            </a:r>
            <a:r>
              <a:rPr lang="en-US" dirty="0"/>
              <a:t> (KKN </a:t>
            </a:r>
            <a:r>
              <a:rPr lang="en-US" dirty="0" err="1"/>
              <a:t>Reguler</a:t>
            </a:r>
            <a:r>
              <a:rPr lang="en-US" dirty="0"/>
              <a:t>), </a:t>
            </a:r>
            <a:r>
              <a:rPr lang="en-US" dirty="0" err="1"/>
              <a:t>dan</a:t>
            </a:r>
            <a:r>
              <a:rPr lang="en-US" dirty="0"/>
              <a:t> 120 </a:t>
            </a:r>
            <a:r>
              <a:rPr lang="en-US" dirty="0" err="1"/>
              <a:t>sks</a:t>
            </a:r>
            <a:r>
              <a:rPr lang="en-US" dirty="0"/>
              <a:t> (KKN PPL </a:t>
            </a:r>
            <a:r>
              <a:rPr lang="en-US" dirty="0" err="1"/>
              <a:t>Terpadu</a:t>
            </a:r>
            <a:r>
              <a:rPr lang="en-US" dirty="0"/>
              <a:t>).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UKT </a:t>
            </a:r>
            <a:r>
              <a:rPr lang="en-US" dirty="0" err="1"/>
              <a:t>pada</a:t>
            </a:r>
            <a:r>
              <a:rPr lang="en-US" dirty="0"/>
              <a:t> semester </a:t>
            </a:r>
            <a:r>
              <a:rPr lang="en-US" dirty="0" err="1"/>
              <a:t>ini</a:t>
            </a:r>
            <a:r>
              <a:rPr lang="en-US" dirty="0"/>
              <a:t>. 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/>
              <a:t>mengisi</a:t>
            </a:r>
            <a:r>
              <a:rPr lang="en-US" dirty="0"/>
              <a:t> KRS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KKN.</a:t>
            </a:r>
          </a:p>
          <a:p>
            <a:pPr marL="0" indent="0">
              <a:buNone/>
            </a:pPr>
            <a:endParaRPr lang="en-US" b="1" cap="all" dirty="0"/>
          </a:p>
        </p:txBody>
      </p:sp>
    </p:spTree>
    <p:extLst>
      <p:ext uri="{BB962C8B-B14F-4D97-AF65-F5344CB8AC3E}">
        <p14:creationId xmlns:p14="http://schemas.microsoft.com/office/powerpoint/2010/main" val="2772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 smtClean="0"/>
              <a:t>Registrasi</a:t>
            </a:r>
            <a:r>
              <a:rPr lang="en-US" b="1" dirty="0" smtClean="0"/>
              <a:t> </a:t>
            </a:r>
            <a:r>
              <a:rPr lang="en-US" b="1" dirty="0" err="1" smtClean="0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838200"/>
          </a:xfrm>
        </p:spPr>
        <p:txBody>
          <a:bodyPr>
            <a:normAutofit fontScale="850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UNM di </a:t>
            </a:r>
            <a:r>
              <a:rPr lang="en-US" dirty="0"/>
              <a:t>browser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http://registrasi.unm.ac.id/</a:t>
            </a:r>
            <a:r>
              <a:rPr lang="en-US" u="sng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KKN.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D:\Kerja UNM\BERITA ACARA PENYELESAIAN APLIKASI EDOM SIMAWA SimUKT\simKKN\gambar\panKK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209800"/>
            <a:ext cx="57345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83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5" y="1524000"/>
            <a:ext cx="8229600" cy="4325112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KKN,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r>
              <a:rPr lang="en-US" dirty="0" smtClean="0"/>
              <a:t>,</a:t>
            </a:r>
            <a:r>
              <a:rPr lang="en-US" b="1" dirty="0"/>
              <a:t> </a:t>
            </a:r>
            <a:r>
              <a:rPr lang="en-US" dirty="0" err="1"/>
              <a:t>Gunakan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Username </a:t>
            </a:r>
            <a:r>
              <a:rPr lang="en-US" dirty="0" err="1"/>
              <a:t>dan</a:t>
            </a:r>
            <a:r>
              <a:rPr lang="en-US" dirty="0"/>
              <a:t> Password SIA </a:t>
            </a:r>
            <a:r>
              <a:rPr lang="en-US" dirty="0" smtClean="0"/>
              <a:t>UNM </a:t>
            </a:r>
            <a:r>
              <a:rPr lang="en-US" dirty="0" err="1" smtClean="0"/>
              <a:t>untuk</a:t>
            </a:r>
            <a:r>
              <a:rPr lang="en-US" dirty="0" smtClean="0"/>
              <a:t> login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D:\Kerja UNM\BERITA ACARA PENYELESAIAN APLIKASI EDOM SIMAWA SimUKT\simKKN\gambar\panKKN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-417" r="226" b="417"/>
          <a:stretch/>
        </p:blipFill>
        <p:spPr bwMode="auto">
          <a:xfrm>
            <a:off x="609600" y="3200400"/>
            <a:ext cx="5899150" cy="348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35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2989262" cy="4525963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err="1" smtClean="0"/>
              <a:t>Setelah</a:t>
            </a:r>
            <a:r>
              <a:rPr lang="en-US" dirty="0" smtClean="0"/>
              <a:t> Login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SimKKN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,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singkat</a:t>
            </a:r>
            <a:r>
              <a:rPr lang="en-US" dirty="0" smtClean="0"/>
              <a:t> </a:t>
            </a:r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b="1" dirty="0" smtClean="0"/>
              <a:t>“</a:t>
            </a:r>
            <a:r>
              <a:rPr lang="en-US" b="1" dirty="0" err="1" smtClean="0"/>
              <a:t>Registrasi</a:t>
            </a:r>
            <a:r>
              <a:rPr lang="en-US" b="1" dirty="0" smtClean="0"/>
              <a:t> </a:t>
            </a:r>
            <a:r>
              <a:rPr lang="en-US" b="1" dirty="0" err="1" smtClean="0"/>
              <a:t>KKN”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proses </a:t>
            </a:r>
            <a:r>
              <a:rPr lang="en-US" dirty="0" err="1" smtClean="0"/>
              <a:t>registrasi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2" descr="D:\Kerja UNM\BERITA ACARA PENYELESAIAN APLIKASI EDOM SIMAWA SimUKT\simKKN\gambar\panKKN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262" y="1447800"/>
            <a:ext cx="5773738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1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75" y="3810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575" y="1371600"/>
            <a:ext cx="8229600" cy="9906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Registrasi</a:t>
            </a:r>
            <a:r>
              <a:rPr lang="en-US" dirty="0" smtClean="0"/>
              <a:t> KKN,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data </a:t>
            </a:r>
            <a:r>
              <a:rPr lang="en-US" dirty="0" err="1" smtClean="0"/>
              <a:t>mahasiswa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next </a:t>
            </a:r>
            <a:r>
              <a:rPr lang="en-US" dirty="0" err="1" smtClean="0"/>
              <a:t>ke</a:t>
            </a:r>
            <a:r>
              <a:rPr lang="en-US" dirty="0" smtClean="0"/>
              <a:t> step </a:t>
            </a:r>
            <a:r>
              <a:rPr lang="en-US" dirty="0" err="1" smtClean="0"/>
              <a:t>selanjutnya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050" name="Picture 2" descr="D:\Kerja UNM\BERITA ACARA PENYELESAIAN APLIKASI EDOM SIMAWA SimUKT\simKKN\gambar\panKKN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083711"/>
            <a:ext cx="5832475" cy="447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84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46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90600"/>
          </a:xfrm>
        </p:spPr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verifikasi</a:t>
            </a:r>
            <a:r>
              <a:rPr lang="en-US" dirty="0" smtClean="0"/>
              <a:t> data, </a:t>
            </a:r>
            <a:r>
              <a:rPr lang="en-US" dirty="0" err="1" smtClean="0"/>
              <a:t>silahkan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data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step 2.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074" name="Picture 2" descr="D:\Kerja UNM\BERITA ACARA PENYELESAIAN APLIKASI EDOM SIMAWA SimUKT\simKKN\gambar\panKKN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09800"/>
            <a:ext cx="8915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1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19" y="2286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819" y="1295400"/>
            <a:ext cx="8229600" cy="10668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pengisian</a:t>
            </a:r>
            <a:r>
              <a:rPr lang="en-US" dirty="0" smtClean="0"/>
              <a:t> data </a:t>
            </a:r>
            <a:r>
              <a:rPr lang="en-US" dirty="0" err="1" smtClean="0"/>
              <a:t>pendukung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step 2, </a:t>
            </a:r>
            <a:r>
              <a:rPr lang="en-US" dirty="0" err="1" smtClean="0"/>
              <a:t>lanjutkan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smtClean="0"/>
              <a:t>step </a:t>
            </a:r>
            <a:r>
              <a:rPr lang="en-US" dirty="0" smtClean="0"/>
              <a:t>3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KKN yang </a:t>
            </a:r>
            <a:r>
              <a:rPr lang="en-US" dirty="0" err="1" smtClean="0"/>
              <a:t>akan</a:t>
            </a:r>
            <a:r>
              <a:rPr lang="en-US" dirty="0" smtClean="0"/>
              <a:t> di </a:t>
            </a:r>
            <a:r>
              <a:rPr lang="en-US" dirty="0" err="1" smtClean="0"/>
              <a:t>programkan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next.</a:t>
            </a:r>
            <a:endParaRPr lang="en-US" dirty="0" smtClean="0"/>
          </a:p>
        </p:txBody>
      </p:sp>
      <p:pic>
        <p:nvPicPr>
          <p:cNvPr id="1026" name="Picture 2" descr="D:\Kerja UNM\BERITA ACARA PENYELESAIAN APLIKASI EDOM SIMAWA SimUKT\simKKN\gambar\panKKN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84612"/>
            <a:ext cx="7551738" cy="422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2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PANDUAN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b="1" dirty="0" err="1"/>
              <a:t>SimKKN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BAGI 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5" y="1371600"/>
            <a:ext cx="8229600" cy="1066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KKN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diprogramkan</a:t>
            </a:r>
            <a:r>
              <a:rPr lang="en-US" dirty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next, </a:t>
            </a:r>
            <a:r>
              <a:rPr lang="en-US" dirty="0" err="1" smtClean="0"/>
              <a:t>pada</a:t>
            </a:r>
            <a:r>
              <a:rPr lang="en-US" dirty="0" smtClean="0"/>
              <a:t> step 4 </a:t>
            </a:r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ceklist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membeli</a:t>
            </a:r>
            <a:r>
              <a:rPr lang="en-US" dirty="0" smtClean="0"/>
              <a:t> </a:t>
            </a:r>
            <a:r>
              <a:rPr lang="en-US" dirty="0" err="1" smtClean="0"/>
              <a:t>jaket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, </a:t>
            </a:r>
            <a:r>
              <a:rPr lang="en-US" dirty="0" err="1" smtClean="0"/>
              <a:t>lalu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next.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D:\Kerja UNM\BERITA ACARA PENYELESAIAN APLIKASI EDOM SIMAWA SimUKT\simKKN\gambar\panKKN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62200"/>
            <a:ext cx="8686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1166</TotalTime>
  <Words>308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SimKKN Sistem Informasi Manajamen KKN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Registrasi SimKKN BAGI MAHASISWA</vt:lpstr>
      <vt:lpstr>PANDUAN MENGISI EDOM ONLINE BAGI MAHASISWA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Edom Evaluasi Dosen Oleh Mahasiswa</dc:title>
  <dc:creator>LFC_mahdi</dc:creator>
  <cp:lastModifiedBy>mahdi_0</cp:lastModifiedBy>
  <cp:revision>28</cp:revision>
  <dcterms:created xsi:type="dcterms:W3CDTF">2019-01-20T12:40:00Z</dcterms:created>
  <dcterms:modified xsi:type="dcterms:W3CDTF">2019-07-15T03:56:33Z</dcterms:modified>
</cp:coreProperties>
</file>