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8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19397-5F08-47D4-8C55-A5AB3FD4FAD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F06EF-71D9-45D3-8C00-CE94AC92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06EF-71D9-45D3-8C00-CE94AC92B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4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3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1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7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3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2864" y="2467896"/>
            <a:ext cx="786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156154" y="2667950"/>
            <a:ext cx="59759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1-</a:t>
            </a:r>
            <a:r>
              <a:rPr lang="en-US" sz="4400" dirty="0" smtClean="0"/>
              <a:t> Business understanding</a:t>
            </a:r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79618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790" y="235974"/>
            <a:ext cx="11503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/>
              </a:rPr>
              <a:t>In Business understanding</a:t>
            </a:r>
            <a:r>
              <a:rPr lang="fa-IR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, as mentioned, our goal is to understand business</a:t>
            </a:r>
            <a:endParaRPr lang="fa-IR" sz="2800" dirty="0" smtClean="0">
              <a:effectLst/>
            </a:endParaRPr>
          </a:p>
          <a:p>
            <a:r>
              <a:rPr lang="en-US" sz="2800" dirty="0" smtClean="0"/>
              <a:t>our business is </a:t>
            </a:r>
            <a:r>
              <a:rPr lang="en-US" sz="3600" dirty="0" smtClean="0"/>
              <a:t>BTC</a:t>
            </a:r>
            <a:r>
              <a:rPr lang="en-US" sz="2800" dirty="0" smtClean="0"/>
              <a:t> and we should :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Determine business objective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Assess situation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Determine data mining goals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Produce project plan</a:t>
            </a:r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7867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8091" y="88197"/>
            <a:ext cx="6656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 smtClean="0"/>
              <a:t>1-</a:t>
            </a:r>
            <a:r>
              <a:rPr lang="en-US" sz="2800" dirty="0" smtClean="0"/>
              <a:t> </a:t>
            </a:r>
            <a:r>
              <a:rPr lang="en-US" sz="3200" dirty="0" smtClean="0"/>
              <a:t>Determine business objective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7588" y="722134"/>
            <a:ext cx="1098263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need some data of </a:t>
            </a:r>
            <a:r>
              <a:rPr lang="en-US" sz="2400" dirty="0" smtClean="0"/>
              <a:t>BTC </a:t>
            </a:r>
            <a:r>
              <a:rPr lang="en-US" sz="2000" dirty="0" smtClean="0"/>
              <a:t>the more data is better. This data can be like Open, Close, Average, . . .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need technical analysis to find buy or sell position or another actions</a:t>
            </a:r>
          </a:p>
          <a:p>
            <a:endParaRPr lang="en-US" sz="2000" dirty="0"/>
          </a:p>
          <a:p>
            <a:r>
              <a:rPr lang="en-US" sz="2000" b="1" dirty="0" smtClean="0"/>
              <a:t>Client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Buy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Sell position</a:t>
            </a:r>
          </a:p>
          <a:p>
            <a:r>
              <a:rPr lang="en-US" sz="2000" b="1" dirty="0" smtClean="0"/>
              <a:t>Important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 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and Resistance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Loss </a:t>
            </a:r>
            <a:r>
              <a:rPr lang="en-US" sz="2000" dirty="0"/>
              <a:t>limit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Profit limit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Elliott waves</a:t>
            </a:r>
            <a:endParaRPr lang="fa-I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Channels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Horizontal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Descending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Ascending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Fid trend fib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5506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8091" y="88197"/>
            <a:ext cx="6656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/>
              <a:t>2</a:t>
            </a:r>
            <a:r>
              <a:rPr lang="en-US" sz="2400" dirty="0" smtClean="0"/>
              <a:t>-</a:t>
            </a:r>
            <a:r>
              <a:rPr lang="en-US" sz="2800" dirty="0" smtClean="0"/>
              <a:t> </a:t>
            </a:r>
            <a:r>
              <a:rPr lang="en-US" sz="3200" dirty="0" smtClean="0"/>
              <a:t>Assess Situation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084" y="1160207"/>
            <a:ext cx="74331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Our data-set covers the period from 2013 to 2021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data we have available are :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Date - High - Low - Open - Close - Volume - Marketcap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just have</a:t>
            </a:r>
            <a:r>
              <a:rPr lang="fa-IR" sz="2000" dirty="0" smtClean="0"/>
              <a:t> </a:t>
            </a:r>
            <a:r>
              <a:rPr lang="en-US" sz="2000" dirty="0" smtClean="0"/>
              <a:t>Daily time frame, so we don’t have lower or higher timeframes</a:t>
            </a:r>
            <a:r>
              <a:rPr lang="fa-IR" sz="2000" dirty="0" smtClean="0"/>
              <a:t> </a:t>
            </a:r>
            <a:r>
              <a:rPr lang="en-US" sz="2000" dirty="0" smtClean="0"/>
              <a:t>(Sec-Min-1Hour-4Hour-Week-Month) , but It can be analyzed separately from each of the time frames</a:t>
            </a:r>
            <a:r>
              <a:rPr lang="fa-IR" sz="2000" dirty="0" smtClean="0"/>
              <a:t>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Assumption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.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considered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08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8091" y="88197"/>
            <a:ext cx="6656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 smtClean="0"/>
              <a:t>3-</a:t>
            </a:r>
            <a:r>
              <a:rPr lang="en-US" sz="2800" dirty="0" smtClean="0"/>
              <a:t> </a:t>
            </a:r>
            <a:r>
              <a:rPr lang="en-US" sz="3200" dirty="0" smtClean="0"/>
              <a:t>Determine data mining 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084" y="1160207"/>
            <a:ext cx="74331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b="1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a-IR" sz="2000" dirty="0" smtClean="0"/>
              <a:t>.</a:t>
            </a:r>
            <a:endParaRPr lang="en-US" sz="2000" dirty="0"/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70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85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191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</cp:revision>
  <dcterms:created xsi:type="dcterms:W3CDTF">2021-07-05T00:19:22Z</dcterms:created>
  <dcterms:modified xsi:type="dcterms:W3CDTF">2021-07-14T04:54:09Z</dcterms:modified>
</cp:coreProperties>
</file>