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276" autoAdjust="0"/>
  </p:normalViewPr>
  <p:slideViewPr>
    <p:cSldViewPr snapToGrid="0">
      <p:cViewPr>
        <p:scale>
          <a:sx n="50" d="100"/>
          <a:sy n="50" d="100"/>
        </p:scale>
        <p:origin x="15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5EB23F6-A0A4-400B-B7A8-0ECB3D1F0BAF}" type="datetimeFigureOut">
              <a:rPr lang="ar-JO" smtClean="0"/>
              <a:t>14/04/1438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BADE68E-7BF1-4000-A459-5E92349FA58C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8302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DE68E-7BF1-4000-A459-5E92349FA58C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7020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806" y="1119109"/>
            <a:ext cx="11204058" cy="5201205"/>
          </a:xfrm>
        </p:spPr>
        <p:txBody>
          <a:bodyPr>
            <a:noAutofit/>
          </a:bodyPr>
          <a:lstStyle/>
          <a:p>
            <a:pPr algn="ctr"/>
            <a:r>
              <a:rPr lang="ar-JO" sz="3200" dirty="0"/>
              <a:t/>
            </a:r>
            <a:br>
              <a:rPr lang="ar-JO" sz="3200" dirty="0"/>
            </a:br>
            <a:r>
              <a:rPr lang="en-US" sz="3200" dirty="0"/>
              <a:t> </a:t>
            </a:r>
            <a:r>
              <a:rPr lang="en-US" sz="3200" b="1" dirty="0"/>
              <a:t>“Exchange Book System </a:t>
            </a:r>
            <a:r>
              <a:rPr lang="en-US" sz="3200" b="1" dirty="0" smtClean="0"/>
              <a:t>“</a:t>
            </a:r>
            <a:r>
              <a:rPr lang="ar-JO" sz="3200" dirty="0" smtClean="0"/>
              <a:t>  </a:t>
            </a:r>
            <a:r>
              <a:rPr lang="ar-JO" sz="2000" dirty="0"/>
              <a:t/>
            </a:r>
            <a:br>
              <a:rPr lang="ar-JO" sz="2000" dirty="0"/>
            </a:br>
            <a:r>
              <a:rPr lang="ar-JO" sz="2000" dirty="0"/>
              <a:t/>
            </a:r>
            <a:br>
              <a:rPr lang="ar-JO" sz="2000" dirty="0"/>
            </a:br>
            <a:r>
              <a:rPr lang="en-US" sz="2000" dirty="0"/>
              <a:t> </a:t>
            </a:r>
            <a:r>
              <a:rPr lang="en-US" sz="2000" b="1" dirty="0"/>
              <a:t>AL-</a:t>
            </a:r>
            <a:r>
              <a:rPr lang="en-US" sz="2000" b="1" dirty="0" err="1"/>
              <a:t>Balqa’a</a:t>
            </a:r>
            <a:r>
              <a:rPr lang="en-US" sz="2000" b="1" dirty="0"/>
              <a:t> Applied University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Submitted in partial fulfillment of a bachelor degree in Software Engineering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The project was prepared by: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Adel </a:t>
            </a:r>
            <a:r>
              <a:rPr lang="en-US" sz="2000" b="1" dirty="0" err="1"/>
              <a:t>ibrahim</a:t>
            </a:r>
            <a:r>
              <a:rPr lang="en-US" sz="2000" b="1" dirty="0"/>
              <a:t> Adel </a:t>
            </a:r>
            <a:r>
              <a:rPr lang="en-US" sz="2000" b="1" dirty="0" err="1"/>
              <a:t>Alhaj</a:t>
            </a:r>
            <a:r>
              <a:rPr lang="en-US" sz="2000" b="1" dirty="0"/>
              <a:t> 31201002556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Mahdi Ahmed Yousef </a:t>
            </a:r>
            <a:r>
              <a:rPr lang="en-US" sz="2000" b="1" dirty="0" err="1"/>
              <a:t>Hamdan</a:t>
            </a:r>
            <a:r>
              <a:rPr lang="en-US" sz="2000" b="1" dirty="0"/>
              <a:t> 31301002063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Supervisors name: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&lt;Dr. </a:t>
            </a:r>
            <a:r>
              <a:rPr lang="en-US" sz="2000" b="1" dirty="0" smtClean="0"/>
              <a:t>Mohammed </a:t>
            </a:r>
            <a:r>
              <a:rPr lang="en-US" sz="2000" b="1" dirty="0"/>
              <a:t>Al-</a:t>
            </a:r>
            <a:r>
              <a:rPr lang="en-US" sz="2000" b="1" dirty="0" err="1"/>
              <a:t>Weshah</a:t>
            </a:r>
            <a:r>
              <a:rPr lang="en-US" sz="2000" b="1" dirty="0"/>
              <a:t> &gt;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 </a:t>
            </a:r>
            <a:endParaRPr lang="ar-JO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77" y="192036"/>
            <a:ext cx="1681765" cy="18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Speech will </a:t>
            </a:r>
            <a:r>
              <a:rPr lang="en-US" dirty="0"/>
              <a:t>address </a:t>
            </a:r>
            <a:r>
              <a:rPr lang="en-US" dirty="0" smtClean="0"/>
              <a:t>the following: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>
                <a:solidFill>
                  <a:schemeClr val="tx1"/>
                </a:solidFill>
                <a:hlinkClick r:id="" action="ppaction://noaction"/>
              </a:rPr>
              <a:t>Introduction</a:t>
            </a:r>
            <a:endParaRPr lang="en-US" sz="3600" dirty="0">
              <a:solidFill>
                <a:schemeClr val="tx1"/>
              </a:solidFill>
            </a:endParaRPr>
          </a:p>
          <a:p>
            <a:pPr algn="l" rtl="0"/>
            <a:r>
              <a:rPr lang="en-US" sz="3600" dirty="0" smtClean="0">
                <a:solidFill>
                  <a:schemeClr val="tx1"/>
                </a:solidFill>
                <a:hlinkClick r:id="" action="ppaction://noaction"/>
              </a:rPr>
              <a:t>Our Project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600" u="sng" dirty="0">
                <a:solidFill>
                  <a:srgbClr val="FF0000"/>
                </a:solidFill>
              </a:rPr>
              <a:t>what we’ve  learned from our </a:t>
            </a:r>
            <a:br>
              <a:rPr lang="en-US" sz="3600" u="sng" dirty="0">
                <a:solidFill>
                  <a:srgbClr val="FF0000"/>
                </a:solidFill>
              </a:rPr>
            </a:br>
            <a:r>
              <a:rPr lang="en-US" sz="3600" u="sng" dirty="0">
                <a:solidFill>
                  <a:srgbClr val="FF0000"/>
                </a:solidFill>
              </a:rPr>
              <a:t>project.</a:t>
            </a:r>
            <a:r>
              <a:rPr lang="ar-JO" sz="3600" u="sng" dirty="0">
                <a:solidFill>
                  <a:srgbClr val="FF0000"/>
                </a:solidFill>
              </a:rPr>
              <a:t> </a:t>
            </a:r>
            <a:endParaRPr lang="en-US" sz="3600" u="sng" dirty="0">
              <a:solidFill>
                <a:srgbClr val="FF0000"/>
              </a:solidFill>
            </a:endParaRPr>
          </a:p>
          <a:p>
            <a:pPr algn="l" rtl="0"/>
            <a:r>
              <a:rPr lang="en-US" sz="3600" dirty="0">
                <a:solidFill>
                  <a:schemeClr val="tx1"/>
                </a:solidFill>
                <a:hlinkClick r:id="" action="ppaction://noaction"/>
              </a:rPr>
              <a:t>Conclusion</a:t>
            </a:r>
            <a:endParaRPr lang="en-US" sz="3600" dirty="0">
              <a:solidFill>
                <a:schemeClr val="tx1"/>
              </a:solidFill>
            </a:endParaRPr>
          </a:p>
          <a:p>
            <a:pPr algn="l" rtl="0"/>
            <a:endParaRPr lang="ar-J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240" y="18622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025" y="1695797"/>
            <a:ext cx="10573587" cy="5014096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This project is a  service  </a:t>
            </a:r>
            <a:r>
              <a:rPr lang="en-US" sz="2400" dirty="0"/>
              <a:t>delivered to students in Al </a:t>
            </a:r>
            <a:r>
              <a:rPr lang="en-US" sz="2400" dirty="0" err="1" smtClean="0"/>
              <a:t>Balq’a</a:t>
            </a:r>
            <a:r>
              <a:rPr lang="en-US" sz="2400" dirty="0" smtClean="0"/>
              <a:t> </a:t>
            </a:r>
            <a:r>
              <a:rPr lang="en-US" sz="2400" dirty="0"/>
              <a:t>applied university in Information Technology (IT) faculty at specific. The main idea of this service is that </a:t>
            </a:r>
            <a:r>
              <a:rPr lang="en-US" sz="2400" b="1" dirty="0"/>
              <a:t>it allows students to exchange different academic services </a:t>
            </a:r>
            <a:r>
              <a:rPr lang="en-US" sz="2400" dirty="0"/>
              <a:t>(including soft and hard copy) such as Academic books, manual solutions, notebooks and </a:t>
            </a:r>
            <a:r>
              <a:rPr lang="en-US" sz="2400" dirty="0" smtClean="0"/>
              <a:t>for </a:t>
            </a:r>
            <a:r>
              <a:rPr lang="en-US" sz="2400" dirty="0"/>
              <a:t>a certain </a:t>
            </a:r>
            <a:r>
              <a:rPr lang="en-US" sz="2400" dirty="0" smtClean="0"/>
              <a:t>topic  </a:t>
            </a:r>
            <a:r>
              <a:rPr lang="en-US" sz="2400" dirty="0"/>
              <a:t>if available </a:t>
            </a:r>
          </a:p>
          <a:p>
            <a:pPr algn="l" rtl="0"/>
            <a:r>
              <a:rPr lang="en-US" sz="2400" dirty="0"/>
              <a:t>The previous service isn’t available in the university; 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/>
              <a:t>we’re established </a:t>
            </a:r>
            <a:r>
              <a:rPr lang="en-US" sz="2400" dirty="0"/>
              <a:t>such as service from scratch. </a:t>
            </a:r>
            <a:endParaRPr lang="ar-JO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67240" y="101047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An Overview about Books Exchange Service </a:t>
            </a:r>
            <a:endParaRPr lang="ar-JO" sz="2800" dirty="0"/>
          </a:p>
        </p:txBody>
      </p:sp>
    </p:spTree>
    <p:extLst>
      <p:ext uri="{BB962C8B-B14F-4D97-AF65-F5344CB8AC3E}">
        <p14:creationId xmlns:p14="http://schemas.microsoft.com/office/powerpoint/2010/main" val="27694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97" y="366533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why we chose to developed this project</a:t>
            </a:r>
            <a:r>
              <a:rPr lang="en-US" dirty="0"/>
              <a:t>.</a:t>
            </a:r>
            <a:br>
              <a:rPr lang="en-US" dirty="0"/>
            </a:b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2133599"/>
            <a:ext cx="10937942" cy="4524777"/>
          </a:xfrm>
        </p:spPr>
        <p:txBody>
          <a:bodyPr>
            <a:normAutofit/>
          </a:bodyPr>
          <a:lstStyle/>
          <a:p>
            <a:pPr algn="l" rtl="0"/>
            <a:r>
              <a:rPr lang="en-US" sz="2000" b="1" dirty="0" smtClean="0"/>
              <a:t>So </a:t>
            </a:r>
            <a:r>
              <a:rPr lang="en-US" sz="2000" b="1" dirty="0"/>
              <a:t>Why question is answered by listing the advantages of this system from our perspective as graduate students, as the following: </a:t>
            </a:r>
          </a:p>
          <a:p>
            <a:pPr algn="l" rtl="0"/>
            <a:r>
              <a:rPr lang="en-US" sz="2000" b="1" dirty="0"/>
              <a:t> Reliability and flexibility of use </a:t>
            </a:r>
          </a:p>
          <a:p>
            <a:pPr algn="l" rtl="0"/>
            <a:r>
              <a:rPr lang="en-US" sz="2000" b="1" dirty="0"/>
              <a:t> Effort reduction </a:t>
            </a:r>
          </a:p>
          <a:p>
            <a:pPr algn="l" rtl="0"/>
            <a:r>
              <a:rPr lang="en-US" sz="2000" b="1" dirty="0"/>
              <a:t> Time reduction </a:t>
            </a:r>
          </a:p>
          <a:p>
            <a:pPr algn="l" rtl="0"/>
            <a:r>
              <a:rPr lang="en-US" sz="2000" b="1" dirty="0"/>
              <a:t> Better interaction especially for first year students who has small to medium connections with other students. </a:t>
            </a:r>
          </a:p>
          <a:p>
            <a:pPr algn="l" rtl="0"/>
            <a:r>
              <a:rPr lang="en-US" sz="2000" b="1" dirty="0"/>
              <a:t> Less paper </a:t>
            </a:r>
            <a:r>
              <a:rPr lang="en-US" sz="2000" b="1" dirty="0" smtClean="0"/>
              <a:t>work</a:t>
            </a:r>
            <a:endParaRPr lang="en-US" sz="2000" b="1" dirty="0"/>
          </a:p>
          <a:p>
            <a:pPr algn="l" rtl="0"/>
            <a:r>
              <a:rPr lang="en-US" sz="2000" b="1" dirty="0"/>
              <a:t> Ease of use and access 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pPr algn="l" rtl="0"/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05413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"Academic Services </a:t>
            </a:r>
            <a:r>
              <a:rPr lang="en-US" dirty="0" smtClean="0"/>
              <a:t>Exchange Book </a:t>
            </a:r>
            <a:r>
              <a:rPr lang="en-US" dirty="0"/>
              <a:t>" Questionnaire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sz="2400" dirty="0" smtClean="0"/>
              <a:t>We’ve been designed </a:t>
            </a:r>
            <a:r>
              <a:rPr lang="en-US" sz="2400" dirty="0"/>
              <a:t>Questionnaire  </a:t>
            </a:r>
            <a:r>
              <a:rPr lang="en-US" sz="2400" dirty="0" smtClean="0"/>
              <a:t>for  our project and it’s only </a:t>
            </a:r>
            <a:r>
              <a:rPr lang="en-US" sz="2400" dirty="0"/>
              <a:t>for research purpose</a:t>
            </a:r>
            <a:r>
              <a:rPr lang="en-US" sz="2400" dirty="0" smtClean="0"/>
              <a:t>.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10476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635" y="59513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Presenting  our project </a:t>
            </a:r>
            <a:r>
              <a:rPr lang="en-US" dirty="0"/>
              <a:t>and </a:t>
            </a:r>
            <a:r>
              <a:rPr lang="en-US" dirty="0" smtClean="0"/>
              <a:t>describing  </a:t>
            </a:r>
            <a:r>
              <a:rPr lang="en-US" dirty="0"/>
              <a:t>the process </a:t>
            </a:r>
            <a:r>
              <a:rPr lang="en-US" dirty="0" smtClean="0"/>
              <a:t>we </a:t>
            </a:r>
            <a:r>
              <a:rPr lang="en-US" dirty="0"/>
              <a:t>went through. </a:t>
            </a:r>
            <a:br>
              <a:rPr lang="en-US" dirty="0"/>
            </a:b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Mainly the project consists of two components; these are: </a:t>
            </a:r>
          </a:p>
          <a:p>
            <a:pPr algn="l" rtl="0"/>
            <a:r>
              <a:rPr lang="en-US" sz="2400" b="1" dirty="0" smtClean="0"/>
              <a:t> </a:t>
            </a:r>
            <a:r>
              <a:rPr lang="en-US" sz="2400" b="1" dirty="0"/>
              <a:t>Admin dashboard </a:t>
            </a:r>
            <a:endParaRPr lang="en-US" sz="2400" dirty="0"/>
          </a:p>
          <a:p>
            <a:pPr algn="l" rtl="0"/>
            <a:r>
              <a:rPr lang="en-US" sz="2400" b="1" dirty="0" smtClean="0"/>
              <a:t> </a:t>
            </a:r>
            <a:r>
              <a:rPr lang="en-US" sz="2400" b="1" dirty="0"/>
              <a:t>Website for doctors and students 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3504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649" y="324852"/>
            <a:ext cx="10009170" cy="1280890"/>
          </a:xfrm>
        </p:spPr>
        <p:txBody>
          <a:bodyPr/>
          <a:lstStyle/>
          <a:p>
            <a:pPr marL="68580" algn="ctr"/>
            <a:r>
              <a:rPr lang="en-US" dirty="0"/>
              <a:t>what </a:t>
            </a:r>
            <a:r>
              <a:rPr lang="en-US" dirty="0" smtClean="0"/>
              <a:t>we’ve  </a:t>
            </a:r>
            <a:r>
              <a:rPr lang="en-US" dirty="0"/>
              <a:t>learned from </a:t>
            </a:r>
            <a:r>
              <a:rPr lang="en-US" dirty="0" smtClean="0"/>
              <a:t>our </a:t>
            </a:r>
            <a:br>
              <a:rPr lang="en-US" dirty="0" smtClean="0"/>
            </a:br>
            <a:r>
              <a:rPr lang="en-US" dirty="0" smtClean="0"/>
              <a:t>project.</a:t>
            </a:r>
            <a:r>
              <a:rPr lang="ar-JO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1905000"/>
            <a:ext cx="10673339" cy="4514684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 smtClean="0"/>
              <a:t>We  learned new </a:t>
            </a:r>
            <a:r>
              <a:rPr lang="en-US" sz="2400" dirty="0"/>
              <a:t>languages and new </a:t>
            </a:r>
            <a:r>
              <a:rPr lang="en-US" sz="2400" dirty="0" smtClean="0"/>
              <a:t>techniques</a:t>
            </a:r>
          </a:p>
          <a:p>
            <a:pPr algn="l" rtl="0"/>
            <a:r>
              <a:rPr lang="en-US" sz="2400" dirty="0"/>
              <a:t>we developed our skills in languages that </a:t>
            </a:r>
            <a:r>
              <a:rPr lang="en-US" sz="2400" dirty="0" smtClean="0"/>
              <a:t>we </a:t>
            </a:r>
            <a:r>
              <a:rPr lang="en-US" sz="2400" dirty="0"/>
              <a:t>learned at the university , Through various software problems that confront us, develop our skills in API testing and Viewing other software </a:t>
            </a:r>
            <a:r>
              <a:rPr lang="en-US" sz="2400" dirty="0" smtClean="0"/>
              <a:t>problems</a:t>
            </a:r>
          </a:p>
          <a:p>
            <a:pPr algn="l" rtl="0"/>
            <a:r>
              <a:rPr lang="en-US" sz="2400" dirty="0" smtClean="0"/>
              <a:t>Make </a:t>
            </a:r>
            <a:r>
              <a:rPr lang="en-US" sz="2400" dirty="0"/>
              <a:t>Our BUSINESS: At the moment access to opportunities we must be intelligent and creative and think outside the box</a:t>
            </a:r>
            <a:r>
              <a:rPr lang="en-US" sz="2400" dirty="0" smtClean="0"/>
              <a:t>.</a:t>
            </a:r>
          </a:p>
          <a:p>
            <a:pPr algn="l" rtl="0"/>
            <a:r>
              <a:rPr lang="en-US" sz="2400" dirty="0"/>
              <a:t>Brainstorming helps to open up our thinking so that we aren’t stuck in the same old thought patterns</a:t>
            </a:r>
            <a:r>
              <a:rPr lang="en-US" sz="2400" dirty="0" smtClean="0"/>
              <a:t>.</a:t>
            </a:r>
          </a:p>
          <a:p>
            <a:pPr algn="l" rtl="0"/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17810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Conclusion</a:t>
            </a:r>
            <a:endParaRPr lang="ar-J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463040"/>
            <a:ext cx="10955972" cy="4448182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/>
              <a:t>what </a:t>
            </a:r>
            <a:r>
              <a:rPr lang="en-US" sz="3600" dirty="0" smtClean="0"/>
              <a:t>we wish we would </a:t>
            </a:r>
            <a:r>
              <a:rPr lang="en-US" sz="3600" dirty="0"/>
              <a:t>have done differently</a:t>
            </a:r>
            <a:r>
              <a:rPr lang="en-US" sz="3600" dirty="0" smtClean="0"/>
              <a:t>.</a:t>
            </a:r>
          </a:p>
          <a:p>
            <a:pPr algn="l" rtl="0"/>
            <a:r>
              <a:rPr lang="en-US" sz="3600" dirty="0" smtClean="0"/>
              <a:t> </a:t>
            </a:r>
            <a:r>
              <a:rPr lang="en-US" sz="3600" dirty="0"/>
              <a:t>how </a:t>
            </a:r>
            <a:r>
              <a:rPr lang="en-US" sz="3600" dirty="0" smtClean="0"/>
              <a:t>our  </a:t>
            </a:r>
            <a:r>
              <a:rPr lang="en-US" sz="3600" dirty="0"/>
              <a:t>project will help  </a:t>
            </a:r>
            <a:r>
              <a:rPr lang="en-US" sz="3600" dirty="0" smtClean="0"/>
              <a:t>us in </a:t>
            </a:r>
            <a:r>
              <a:rPr lang="en-US" sz="3600" dirty="0"/>
              <a:t>the </a:t>
            </a:r>
            <a:r>
              <a:rPr lang="en-US" sz="3600" dirty="0" smtClean="0"/>
              <a:t>future.</a:t>
            </a:r>
          </a:p>
          <a:p>
            <a:pPr algn="l" rtl="0"/>
            <a:endParaRPr lang="en-US" sz="3600" dirty="0"/>
          </a:p>
          <a:p>
            <a:pPr algn="l" rtl="0"/>
            <a:endParaRPr lang="ar-JO" sz="3600" dirty="0"/>
          </a:p>
        </p:txBody>
      </p:sp>
    </p:spTree>
    <p:extLst>
      <p:ext uri="{BB962C8B-B14F-4D97-AF65-F5344CB8AC3E}">
        <p14:creationId xmlns:p14="http://schemas.microsoft.com/office/powerpoint/2010/main" val="16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Finally 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endParaRPr lang="en-US" dirty="0"/>
          </a:p>
          <a:p>
            <a:pPr marL="0" indent="0" algn="ctr" rtl="0">
              <a:buNone/>
            </a:pPr>
            <a:r>
              <a:rPr lang="en-US" sz="4000" dirty="0" smtClean="0"/>
              <a:t>We </a:t>
            </a:r>
            <a:r>
              <a:rPr lang="en-US" sz="4000" dirty="0"/>
              <a:t>would like to thank our parents , instructors , our supervisor </a:t>
            </a:r>
          </a:p>
          <a:p>
            <a:pPr marL="0" indent="0" algn="ctr" rtl="0">
              <a:buNone/>
            </a:pPr>
            <a:r>
              <a:rPr lang="en-US" sz="4000" b="1" dirty="0"/>
              <a:t>Dr. </a:t>
            </a:r>
            <a:r>
              <a:rPr lang="en-US" sz="4000" b="1" dirty="0" smtClean="0"/>
              <a:t>Mohammed </a:t>
            </a:r>
            <a:r>
              <a:rPr lang="en-US" sz="4000" b="1" dirty="0"/>
              <a:t>Al-</a:t>
            </a:r>
            <a:r>
              <a:rPr lang="en-US" sz="4000" b="1" dirty="0" err="1"/>
              <a:t>Weshah</a:t>
            </a:r>
            <a:r>
              <a:rPr lang="en-US" sz="4000" b="1" dirty="0"/>
              <a:t> </a:t>
            </a:r>
            <a:endParaRPr lang="ar-JO" sz="4000" dirty="0"/>
          </a:p>
        </p:txBody>
      </p:sp>
    </p:spTree>
    <p:extLst>
      <p:ext uri="{BB962C8B-B14F-4D97-AF65-F5344CB8AC3E}">
        <p14:creationId xmlns:p14="http://schemas.microsoft.com/office/powerpoint/2010/main" val="41867149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348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Tahoma</vt:lpstr>
      <vt:lpstr>Wingdings 3</vt:lpstr>
      <vt:lpstr>Wisp</vt:lpstr>
      <vt:lpstr>  “Exchange Book System “     AL-Balqa’a Applied University   Submitted in partial fulfillment of a bachelor degree in Software Engineering  The project was prepared by:  Adel ibrahim Adel Alhaj 31201002556  Mahdi Ahmed Yousef Hamdan 31301002063  Supervisors name:  &lt;Dr. Mohammed Al-Weshah &gt;    </vt:lpstr>
      <vt:lpstr>Our Speech will address the following:</vt:lpstr>
      <vt:lpstr>Introduction</vt:lpstr>
      <vt:lpstr>why we chose to developed this project. </vt:lpstr>
      <vt:lpstr>"Academic Services Exchange Book " Questionnaire</vt:lpstr>
      <vt:lpstr>Presenting  our project and describing  the process we went through.  </vt:lpstr>
      <vt:lpstr>what we’ve  learned from our  project. </vt:lpstr>
      <vt:lpstr>Conclusion</vt:lpstr>
      <vt:lpstr>Finally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</dc:creator>
  <cp:lastModifiedBy>Mahdi</cp:lastModifiedBy>
  <cp:revision>11</cp:revision>
  <dcterms:created xsi:type="dcterms:W3CDTF">2017-01-12T15:37:17Z</dcterms:created>
  <dcterms:modified xsi:type="dcterms:W3CDTF">2017-01-12T17:59:04Z</dcterms:modified>
</cp:coreProperties>
</file>