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2" r:id="rId3"/>
    <p:sldId id="263" r:id="rId4"/>
    <p:sldId id="267" r:id="rId5"/>
    <p:sldId id="274" r:id="rId6"/>
    <p:sldId id="268" r:id="rId7"/>
    <p:sldId id="269" r:id="rId8"/>
    <p:sldId id="270" r:id="rId9"/>
    <p:sldId id="271" r:id="rId10"/>
    <p:sldId id="272" r:id="rId11"/>
    <p:sldId id="288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9" r:id="rId22"/>
    <p:sldId id="285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581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u Marma Kaywang" userId="18abf16c7c7f93bf" providerId="LiveId" clId="{D24AC751-A193-432C-9900-847F8C631A8D}"/>
    <pc:docChg chg="undo custSel addSld delSld modSld">
      <pc:chgData name="Babu Marma Kaywang" userId="18abf16c7c7f93bf" providerId="LiveId" clId="{D24AC751-A193-432C-9900-847F8C631A8D}" dt="2023-08-09T05:33:25.774" v="663" actId="1076"/>
      <pc:docMkLst>
        <pc:docMk/>
      </pc:docMkLst>
      <pc:sldChg chg="modTransition">
        <pc:chgData name="Babu Marma Kaywang" userId="18abf16c7c7f93bf" providerId="LiveId" clId="{D24AC751-A193-432C-9900-847F8C631A8D}" dt="2023-08-08T10:33:17.703" v="170"/>
        <pc:sldMkLst>
          <pc:docMk/>
          <pc:sldMk cId="3537718460" sldId="261"/>
        </pc:sldMkLst>
      </pc:sldChg>
      <pc:sldChg chg="modSp mod modTransition">
        <pc:chgData name="Babu Marma Kaywang" userId="18abf16c7c7f93bf" providerId="LiveId" clId="{D24AC751-A193-432C-9900-847F8C631A8D}" dt="2023-08-08T10:47:24.484" v="383" actId="20577"/>
        <pc:sldMkLst>
          <pc:docMk/>
          <pc:sldMk cId="2637673684" sldId="262"/>
        </pc:sldMkLst>
        <pc:spChg chg="mod">
          <ac:chgData name="Babu Marma Kaywang" userId="18abf16c7c7f93bf" providerId="LiveId" clId="{D24AC751-A193-432C-9900-847F8C631A8D}" dt="2023-08-08T10:47:24.484" v="383" actId="20577"/>
          <ac:spMkLst>
            <pc:docMk/>
            <pc:sldMk cId="2637673684" sldId="262"/>
            <ac:spMk id="4" creationId="{00000000-0000-0000-0000-000000000000}"/>
          </ac:spMkLst>
        </pc:spChg>
        <pc:picChg chg="mod">
          <ac:chgData name="Babu Marma Kaywang" userId="18abf16c7c7f93bf" providerId="LiveId" clId="{D24AC751-A193-432C-9900-847F8C631A8D}" dt="2023-08-08T10:44:55.113" v="370" actId="1076"/>
          <ac:picMkLst>
            <pc:docMk/>
            <pc:sldMk cId="2637673684" sldId="262"/>
            <ac:picMk id="12" creationId="{F4260780-BEDB-4280-ABFD-2E0B85D5ACA4}"/>
          </ac:picMkLst>
        </pc:picChg>
      </pc:sldChg>
      <pc:sldChg chg="modTransition">
        <pc:chgData name="Babu Marma Kaywang" userId="18abf16c7c7f93bf" providerId="LiveId" clId="{D24AC751-A193-432C-9900-847F8C631A8D}" dt="2023-08-08T10:31:58.936" v="133"/>
        <pc:sldMkLst>
          <pc:docMk/>
          <pc:sldMk cId="547100618" sldId="263"/>
        </pc:sldMkLst>
      </pc:sldChg>
      <pc:sldChg chg="modTransition">
        <pc:chgData name="Babu Marma Kaywang" userId="18abf16c7c7f93bf" providerId="LiveId" clId="{D24AC751-A193-432C-9900-847F8C631A8D}" dt="2023-08-08T10:33:03.320" v="152"/>
        <pc:sldMkLst>
          <pc:docMk/>
          <pc:sldMk cId="2914748422" sldId="265"/>
        </pc:sldMkLst>
      </pc:sldChg>
      <pc:sldChg chg="modTransition">
        <pc:chgData name="Babu Marma Kaywang" userId="18abf16c7c7f93bf" providerId="LiveId" clId="{D24AC751-A193-432C-9900-847F8C631A8D}" dt="2023-08-08T10:32:00.712" v="134"/>
        <pc:sldMkLst>
          <pc:docMk/>
          <pc:sldMk cId="766477355" sldId="267"/>
        </pc:sldMkLst>
      </pc:sldChg>
      <pc:sldChg chg="modTransition">
        <pc:chgData name="Babu Marma Kaywang" userId="18abf16c7c7f93bf" providerId="LiveId" clId="{D24AC751-A193-432C-9900-847F8C631A8D}" dt="2023-08-08T10:32:08.857" v="136"/>
        <pc:sldMkLst>
          <pc:docMk/>
          <pc:sldMk cId="2922694044" sldId="268"/>
        </pc:sldMkLst>
      </pc:sldChg>
      <pc:sldChg chg="modTransition">
        <pc:chgData name="Babu Marma Kaywang" userId="18abf16c7c7f93bf" providerId="LiveId" clId="{D24AC751-A193-432C-9900-847F8C631A8D}" dt="2023-08-08T10:32:12.288" v="137"/>
        <pc:sldMkLst>
          <pc:docMk/>
          <pc:sldMk cId="3962520602" sldId="269"/>
        </pc:sldMkLst>
      </pc:sldChg>
      <pc:sldChg chg="modTransition">
        <pc:chgData name="Babu Marma Kaywang" userId="18abf16c7c7f93bf" providerId="LiveId" clId="{D24AC751-A193-432C-9900-847F8C631A8D}" dt="2023-08-08T10:32:15.897" v="138"/>
        <pc:sldMkLst>
          <pc:docMk/>
          <pc:sldMk cId="1091705062" sldId="270"/>
        </pc:sldMkLst>
      </pc:sldChg>
      <pc:sldChg chg="modTransition">
        <pc:chgData name="Babu Marma Kaywang" userId="18abf16c7c7f93bf" providerId="LiveId" clId="{D24AC751-A193-432C-9900-847F8C631A8D}" dt="2023-08-08T10:32:20.976" v="139"/>
        <pc:sldMkLst>
          <pc:docMk/>
          <pc:sldMk cId="3154081247" sldId="271"/>
        </pc:sldMkLst>
      </pc:sldChg>
      <pc:sldChg chg="modTransition">
        <pc:chgData name="Babu Marma Kaywang" userId="18abf16c7c7f93bf" providerId="LiveId" clId="{D24AC751-A193-432C-9900-847F8C631A8D}" dt="2023-08-08T10:32:24.536" v="140"/>
        <pc:sldMkLst>
          <pc:docMk/>
          <pc:sldMk cId="2373515772" sldId="272"/>
        </pc:sldMkLst>
      </pc:sldChg>
      <pc:sldChg chg="modTransition">
        <pc:chgData name="Babu Marma Kaywang" userId="18abf16c7c7f93bf" providerId="LiveId" clId="{D24AC751-A193-432C-9900-847F8C631A8D}" dt="2023-08-08T10:32:27.360" v="141"/>
        <pc:sldMkLst>
          <pc:docMk/>
          <pc:sldMk cId="1311281790" sldId="273"/>
        </pc:sldMkLst>
      </pc:sldChg>
      <pc:sldChg chg="modSp mod modTransition">
        <pc:chgData name="Babu Marma Kaywang" userId="18abf16c7c7f93bf" providerId="LiveId" clId="{D24AC751-A193-432C-9900-847F8C631A8D}" dt="2023-08-09T05:21:18.817" v="502" actId="1037"/>
        <pc:sldMkLst>
          <pc:docMk/>
          <pc:sldMk cId="1804474571" sldId="274"/>
        </pc:sldMkLst>
        <pc:spChg chg="mod">
          <ac:chgData name="Babu Marma Kaywang" userId="18abf16c7c7f93bf" providerId="LiveId" clId="{D24AC751-A193-432C-9900-847F8C631A8D}" dt="2023-08-09T05:21:18.817" v="502" actId="1037"/>
          <ac:spMkLst>
            <pc:docMk/>
            <pc:sldMk cId="1804474571" sldId="274"/>
            <ac:spMk id="15" creationId="{2FFAC3F7-078B-4A11-9EFE-83BDBC3558A8}"/>
          </ac:spMkLst>
        </pc:spChg>
      </pc:sldChg>
      <pc:sldChg chg="modTransition">
        <pc:chgData name="Babu Marma Kaywang" userId="18abf16c7c7f93bf" providerId="LiveId" clId="{D24AC751-A193-432C-9900-847F8C631A8D}" dt="2023-08-08T10:32:28.928" v="142"/>
        <pc:sldMkLst>
          <pc:docMk/>
          <pc:sldMk cId="2159663519" sldId="276"/>
        </pc:sldMkLst>
      </pc:sldChg>
      <pc:sldChg chg="modTransition">
        <pc:chgData name="Babu Marma Kaywang" userId="18abf16c7c7f93bf" providerId="LiveId" clId="{D24AC751-A193-432C-9900-847F8C631A8D}" dt="2023-08-08T10:32:30.632" v="143"/>
        <pc:sldMkLst>
          <pc:docMk/>
          <pc:sldMk cId="2455154540" sldId="277"/>
        </pc:sldMkLst>
      </pc:sldChg>
      <pc:sldChg chg="modTransition">
        <pc:chgData name="Babu Marma Kaywang" userId="18abf16c7c7f93bf" providerId="LiveId" clId="{D24AC751-A193-432C-9900-847F8C631A8D}" dt="2023-08-08T10:32:34.264" v="144"/>
        <pc:sldMkLst>
          <pc:docMk/>
          <pc:sldMk cId="572188154" sldId="278"/>
        </pc:sldMkLst>
      </pc:sldChg>
      <pc:sldChg chg="modTransition">
        <pc:chgData name="Babu Marma Kaywang" userId="18abf16c7c7f93bf" providerId="LiveId" clId="{D24AC751-A193-432C-9900-847F8C631A8D}" dt="2023-08-08T10:32:39.208" v="145"/>
        <pc:sldMkLst>
          <pc:docMk/>
          <pc:sldMk cId="3087084514" sldId="279"/>
        </pc:sldMkLst>
      </pc:sldChg>
      <pc:sldChg chg="modTransition">
        <pc:chgData name="Babu Marma Kaywang" userId="18abf16c7c7f93bf" providerId="LiveId" clId="{D24AC751-A193-432C-9900-847F8C631A8D}" dt="2023-08-08T10:32:42.856" v="146"/>
        <pc:sldMkLst>
          <pc:docMk/>
          <pc:sldMk cId="3298436124" sldId="280"/>
        </pc:sldMkLst>
      </pc:sldChg>
      <pc:sldChg chg="modTransition">
        <pc:chgData name="Babu Marma Kaywang" userId="18abf16c7c7f93bf" providerId="LiveId" clId="{D24AC751-A193-432C-9900-847F8C631A8D}" dt="2023-08-08T10:32:46.504" v="147"/>
        <pc:sldMkLst>
          <pc:docMk/>
          <pc:sldMk cId="256610365" sldId="281"/>
        </pc:sldMkLst>
      </pc:sldChg>
      <pc:sldChg chg="del modTransition">
        <pc:chgData name="Babu Marma Kaywang" userId="18abf16c7c7f93bf" providerId="LiveId" clId="{D24AC751-A193-432C-9900-847F8C631A8D}" dt="2023-08-08T10:40:46.762" v="316" actId="47"/>
        <pc:sldMkLst>
          <pc:docMk/>
          <pc:sldMk cId="416644478" sldId="282"/>
        </pc:sldMkLst>
      </pc:sldChg>
      <pc:sldChg chg="modTransition">
        <pc:chgData name="Babu Marma Kaywang" userId="18abf16c7c7f93bf" providerId="LiveId" clId="{D24AC751-A193-432C-9900-847F8C631A8D}" dt="2023-08-08T10:32:50.904" v="149"/>
        <pc:sldMkLst>
          <pc:docMk/>
          <pc:sldMk cId="905908262" sldId="283"/>
        </pc:sldMkLst>
      </pc:sldChg>
      <pc:sldChg chg="modTransition">
        <pc:chgData name="Babu Marma Kaywang" userId="18abf16c7c7f93bf" providerId="LiveId" clId="{D24AC751-A193-432C-9900-847F8C631A8D}" dt="2023-08-08T10:32:54.440" v="150"/>
        <pc:sldMkLst>
          <pc:docMk/>
          <pc:sldMk cId="2817119581" sldId="284"/>
        </pc:sldMkLst>
      </pc:sldChg>
      <pc:sldChg chg="modTransition">
        <pc:chgData name="Babu Marma Kaywang" userId="18abf16c7c7f93bf" providerId="LiveId" clId="{D24AC751-A193-432C-9900-847F8C631A8D}" dt="2023-08-08T10:32:58.128" v="151"/>
        <pc:sldMkLst>
          <pc:docMk/>
          <pc:sldMk cId="923379040" sldId="285"/>
        </pc:sldMkLst>
      </pc:sldChg>
      <pc:sldChg chg="addSp delSp modSp add mod">
        <pc:chgData name="Babu Marma Kaywang" userId="18abf16c7c7f93bf" providerId="LiveId" clId="{D24AC751-A193-432C-9900-847F8C631A8D}" dt="2023-08-08T13:50:48.856" v="500" actId="1076"/>
        <pc:sldMkLst>
          <pc:docMk/>
          <pc:sldMk cId="657435459" sldId="286"/>
        </pc:sldMkLst>
        <pc:spChg chg="mod">
          <ac:chgData name="Babu Marma Kaywang" userId="18abf16c7c7f93bf" providerId="LiveId" clId="{D24AC751-A193-432C-9900-847F8C631A8D}" dt="2023-08-08T10:50:14.609" v="412" actId="20577"/>
          <ac:spMkLst>
            <pc:docMk/>
            <pc:sldMk cId="657435459" sldId="286"/>
            <ac:spMk id="2" creationId="{00000000-0000-0000-0000-000000000000}"/>
          </ac:spMkLst>
        </pc:spChg>
        <pc:spChg chg="del">
          <ac:chgData name="Babu Marma Kaywang" userId="18abf16c7c7f93bf" providerId="LiveId" clId="{D24AC751-A193-432C-9900-847F8C631A8D}" dt="2023-08-08T10:50:22.359" v="414" actId="478"/>
          <ac:spMkLst>
            <pc:docMk/>
            <pc:sldMk cId="657435459" sldId="286"/>
            <ac:spMk id="4" creationId="{C0F3D51A-C4A6-4509-B779-6EF2035EDA1F}"/>
          </ac:spMkLst>
        </pc:spChg>
        <pc:spChg chg="add mod">
          <ac:chgData name="Babu Marma Kaywang" userId="18abf16c7c7f93bf" providerId="LiveId" clId="{D24AC751-A193-432C-9900-847F8C631A8D}" dt="2023-08-08T13:50:23.632" v="495" actId="1076"/>
          <ac:spMkLst>
            <pc:docMk/>
            <pc:sldMk cId="657435459" sldId="286"/>
            <ac:spMk id="6" creationId="{DA73323A-6A6F-45B0-9FE1-2F158193B1ED}"/>
          </ac:spMkLst>
        </pc:spChg>
        <pc:picChg chg="del">
          <ac:chgData name="Babu Marma Kaywang" userId="18abf16c7c7f93bf" providerId="LiveId" clId="{D24AC751-A193-432C-9900-847F8C631A8D}" dt="2023-08-08T10:50:20.317" v="413" actId="478"/>
          <ac:picMkLst>
            <pc:docMk/>
            <pc:sldMk cId="657435459" sldId="286"/>
            <ac:picMk id="5" creationId="{C3FB54AA-10B8-4743-9505-30BA4BEE1B96}"/>
          </ac:picMkLst>
        </pc:picChg>
        <pc:picChg chg="add del mod">
          <ac:chgData name="Babu Marma Kaywang" userId="18abf16c7c7f93bf" providerId="LiveId" clId="{D24AC751-A193-432C-9900-847F8C631A8D}" dt="2023-08-08T10:51:35.023" v="429" actId="478"/>
          <ac:picMkLst>
            <pc:docMk/>
            <pc:sldMk cId="657435459" sldId="286"/>
            <ac:picMk id="7" creationId="{1CB79DE9-990D-413C-B6F3-88FAD3C65424}"/>
          </ac:picMkLst>
        </pc:picChg>
        <pc:picChg chg="add del mod">
          <ac:chgData name="Babu Marma Kaywang" userId="18abf16c7c7f93bf" providerId="LiveId" clId="{D24AC751-A193-432C-9900-847F8C631A8D}" dt="2023-08-08T10:51:43.634" v="431" actId="478"/>
          <ac:picMkLst>
            <pc:docMk/>
            <pc:sldMk cId="657435459" sldId="286"/>
            <ac:picMk id="9" creationId="{ACE4E46C-60E2-4F00-81E5-A0E14A2D6527}"/>
          </ac:picMkLst>
        </pc:picChg>
        <pc:picChg chg="add mod">
          <ac:chgData name="Babu Marma Kaywang" userId="18abf16c7c7f93bf" providerId="LiveId" clId="{D24AC751-A193-432C-9900-847F8C631A8D}" dt="2023-08-08T13:50:48.856" v="500" actId="1076"/>
          <ac:picMkLst>
            <pc:docMk/>
            <pc:sldMk cId="657435459" sldId="286"/>
            <ac:picMk id="11" creationId="{BFA0FEF3-42FC-43F9-9500-2D817793BE15}"/>
          </ac:picMkLst>
        </pc:picChg>
      </pc:sldChg>
      <pc:sldChg chg="delSp modSp add del mod">
        <pc:chgData name="Babu Marma Kaywang" userId="18abf16c7c7f93bf" providerId="LiveId" clId="{D24AC751-A193-432C-9900-847F8C631A8D}" dt="2023-08-09T05:28:55.802" v="586" actId="47"/>
        <pc:sldMkLst>
          <pc:docMk/>
          <pc:sldMk cId="2633383883" sldId="287"/>
        </pc:sldMkLst>
        <pc:spChg chg="mod">
          <ac:chgData name="Babu Marma Kaywang" userId="18abf16c7c7f93bf" providerId="LiveId" clId="{D24AC751-A193-432C-9900-847F8C631A8D}" dt="2023-08-09T05:27:02.300" v="531" actId="20577"/>
          <ac:spMkLst>
            <pc:docMk/>
            <pc:sldMk cId="2633383883" sldId="287"/>
            <ac:spMk id="13" creationId="{D51B57BE-8925-40BE-9A92-576AD63FF26D}"/>
          </ac:spMkLst>
        </pc:spChg>
        <pc:spChg chg="del">
          <ac:chgData name="Babu Marma Kaywang" userId="18abf16c7c7f93bf" providerId="LiveId" clId="{D24AC751-A193-432C-9900-847F8C631A8D}" dt="2023-08-09T05:27:09.585" v="532" actId="478"/>
          <ac:spMkLst>
            <pc:docMk/>
            <pc:sldMk cId="2633383883" sldId="287"/>
            <ac:spMk id="14" creationId="{4B96C052-E390-40B1-9C7B-E473729665AA}"/>
          </ac:spMkLst>
        </pc:spChg>
        <pc:picChg chg="del">
          <ac:chgData name="Babu Marma Kaywang" userId="18abf16c7c7f93bf" providerId="LiveId" clId="{D24AC751-A193-432C-9900-847F8C631A8D}" dt="2023-08-09T05:27:10.858" v="533" actId="478"/>
          <ac:picMkLst>
            <pc:docMk/>
            <pc:sldMk cId="2633383883" sldId="287"/>
            <ac:picMk id="6" creationId="{D34FD70E-0BD5-4412-AE9B-4F41C0CF3C19}"/>
          </ac:picMkLst>
        </pc:picChg>
      </pc:sldChg>
      <pc:sldChg chg="addSp delSp modSp add mod">
        <pc:chgData name="Babu Marma Kaywang" userId="18abf16c7c7f93bf" providerId="LiveId" clId="{D24AC751-A193-432C-9900-847F8C631A8D}" dt="2023-08-09T05:28:45.829" v="585" actId="20577"/>
        <pc:sldMkLst>
          <pc:docMk/>
          <pc:sldMk cId="801662118" sldId="288"/>
        </pc:sldMkLst>
        <pc:spChg chg="mod">
          <ac:chgData name="Babu Marma Kaywang" userId="18abf16c7c7f93bf" providerId="LiveId" clId="{D24AC751-A193-432C-9900-847F8C631A8D}" dt="2023-08-09T05:28:45.829" v="585" actId="20577"/>
          <ac:spMkLst>
            <pc:docMk/>
            <pc:sldMk cId="801662118" sldId="288"/>
            <ac:spMk id="13" creationId="{D51B57BE-8925-40BE-9A92-576AD63FF26D}"/>
          </ac:spMkLst>
        </pc:spChg>
        <pc:spChg chg="del">
          <ac:chgData name="Babu Marma Kaywang" userId="18abf16c7c7f93bf" providerId="LiveId" clId="{D24AC751-A193-432C-9900-847F8C631A8D}" dt="2023-08-09T05:27:16.010" v="535" actId="478"/>
          <ac:spMkLst>
            <pc:docMk/>
            <pc:sldMk cId="801662118" sldId="288"/>
            <ac:spMk id="14" creationId="{4B96C052-E390-40B1-9C7B-E473729665AA}"/>
          </ac:spMkLst>
        </pc:spChg>
        <pc:graphicFrameChg chg="add mod modGraphic">
          <ac:chgData name="Babu Marma Kaywang" userId="18abf16c7c7f93bf" providerId="LiveId" clId="{D24AC751-A193-432C-9900-847F8C631A8D}" dt="2023-08-09T05:28:21.721" v="545" actId="12385"/>
          <ac:graphicFrameMkLst>
            <pc:docMk/>
            <pc:sldMk cId="801662118" sldId="288"/>
            <ac:graphicFrameMk id="3" creationId="{A1CC8704-B082-4FD0-A317-1E7D64686F28}"/>
          </ac:graphicFrameMkLst>
        </pc:graphicFrameChg>
        <pc:picChg chg="del">
          <ac:chgData name="Babu Marma Kaywang" userId="18abf16c7c7f93bf" providerId="LiveId" clId="{D24AC751-A193-432C-9900-847F8C631A8D}" dt="2023-08-09T05:27:16.753" v="536" actId="478"/>
          <ac:picMkLst>
            <pc:docMk/>
            <pc:sldMk cId="801662118" sldId="288"/>
            <ac:picMk id="6" creationId="{D34FD70E-0BD5-4412-AE9B-4F41C0CF3C19}"/>
          </ac:picMkLst>
        </pc:picChg>
      </pc:sldChg>
      <pc:sldChg chg="addSp delSp modSp add mod">
        <pc:chgData name="Babu Marma Kaywang" userId="18abf16c7c7f93bf" providerId="LiveId" clId="{D24AC751-A193-432C-9900-847F8C631A8D}" dt="2023-08-09T05:33:25.774" v="663" actId="1076"/>
        <pc:sldMkLst>
          <pc:docMk/>
          <pc:sldMk cId="2578922822" sldId="289"/>
        </pc:sldMkLst>
        <pc:spChg chg="mod">
          <ac:chgData name="Babu Marma Kaywang" userId="18abf16c7c7f93bf" providerId="LiveId" clId="{D24AC751-A193-432C-9900-847F8C631A8D}" dt="2023-08-09T05:32:40.846" v="620" actId="20577"/>
          <ac:spMkLst>
            <pc:docMk/>
            <pc:sldMk cId="2578922822" sldId="289"/>
            <ac:spMk id="2" creationId="{00000000-0000-0000-0000-000000000000}"/>
          </ac:spMkLst>
        </pc:spChg>
        <pc:spChg chg="del mod">
          <ac:chgData name="Babu Marma Kaywang" userId="18abf16c7c7f93bf" providerId="LiveId" clId="{D24AC751-A193-432C-9900-847F8C631A8D}" dt="2023-08-09T05:32:56.807" v="654" actId="478"/>
          <ac:spMkLst>
            <pc:docMk/>
            <pc:sldMk cId="2578922822" sldId="289"/>
            <ac:spMk id="4" creationId="{C0F3D51A-C4A6-4509-B779-6EF2035EDA1F}"/>
          </ac:spMkLst>
        </pc:spChg>
        <pc:spChg chg="del mod">
          <ac:chgData name="Babu Marma Kaywang" userId="18abf16c7c7f93bf" providerId="LiveId" clId="{D24AC751-A193-432C-9900-847F8C631A8D}" dt="2023-08-09T05:33:00.645" v="657" actId="478"/>
          <ac:spMkLst>
            <pc:docMk/>
            <pc:sldMk cId="2578922822" sldId="289"/>
            <ac:spMk id="8" creationId="{E4837624-CC2F-49FA-B34B-C0F7367856A8}"/>
          </ac:spMkLst>
        </pc:spChg>
        <pc:spChg chg="del">
          <ac:chgData name="Babu Marma Kaywang" userId="18abf16c7c7f93bf" providerId="LiveId" clId="{D24AC751-A193-432C-9900-847F8C631A8D}" dt="2023-08-09T05:33:01.390" v="658" actId="478"/>
          <ac:spMkLst>
            <pc:docMk/>
            <pc:sldMk cId="2578922822" sldId="289"/>
            <ac:spMk id="9" creationId="{06E0EB62-0F29-40DD-8303-7CE6BD8579C1}"/>
          </ac:spMkLst>
        </pc:spChg>
        <pc:picChg chg="add mod">
          <ac:chgData name="Babu Marma Kaywang" userId="18abf16c7c7f93bf" providerId="LiveId" clId="{D24AC751-A193-432C-9900-847F8C631A8D}" dt="2023-08-09T05:33:25.774" v="663" actId="1076"/>
          <ac:picMkLst>
            <pc:docMk/>
            <pc:sldMk cId="2578922822" sldId="289"/>
            <ac:picMk id="5" creationId="{FBE975DA-4431-4019-9282-3405456D299D}"/>
          </ac:picMkLst>
        </pc:picChg>
        <pc:picChg chg="del">
          <ac:chgData name="Babu Marma Kaywang" userId="18abf16c7c7f93bf" providerId="LiveId" clId="{D24AC751-A193-432C-9900-847F8C631A8D}" dt="2023-08-09T05:32:58.652" v="655" actId="478"/>
          <ac:picMkLst>
            <pc:docMk/>
            <pc:sldMk cId="2578922822" sldId="289"/>
            <ac:picMk id="6" creationId="{927A5E11-FFA5-4BF8-BF1F-02ADE1CE9D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609600"/>
            <a:ext cx="6781800" cy="106680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Gill Sans MT" panose="020B0502020104020203" pitchFamily="34" charset="0"/>
              </a:rPr>
              <a:t>4-bit Full Adder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6CB93C-C444-4149-84FA-35303279357C}"/>
              </a:ext>
            </a:extLst>
          </p:cNvPr>
          <p:cNvSpPr txBox="1">
            <a:spLocks/>
          </p:cNvSpPr>
          <p:nvPr/>
        </p:nvSpPr>
        <p:spPr>
          <a:xfrm>
            <a:off x="2514600" y="5303143"/>
            <a:ext cx="2209800" cy="850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Gill Sans MT" panose="020B0502020104020203" pitchFamily="34" charset="0"/>
              </a:rPr>
              <a:t>Mahdi Hasan</a:t>
            </a:r>
          </a:p>
          <a:p>
            <a:r>
              <a:rPr lang="en-US" sz="2800" dirty="0">
                <a:latin typeface="Gill Sans MT" panose="020B0502020104020203" pitchFamily="34" charset="0"/>
              </a:rPr>
              <a:t>ID: 1802139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7BD22E-743B-4BFA-8FF2-75BB5410F20F}"/>
              </a:ext>
            </a:extLst>
          </p:cNvPr>
          <p:cNvSpPr txBox="1">
            <a:spLocks/>
          </p:cNvSpPr>
          <p:nvPr/>
        </p:nvSpPr>
        <p:spPr>
          <a:xfrm>
            <a:off x="6629400" y="5315335"/>
            <a:ext cx="3810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latin typeface="Gill Sans MT" panose="020B0502020104020203" pitchFamily="34" charset="0"/>
              </a:rPr>
              <a:t>Babu Marma Kaywang</a:t>
            </a:r>
          </a:p>
          <a:p>
            <a:pPr algn="r"/>
            <a:r>
              <a:rPr lang="en-US" sz="2800" dirty="0">
                <a:latin typeface="Gill Sans MT" panose="020B0502020104020203" pitchFamily="34" charset="0"/>
              </a:rPr>
              <a:t>ID: 1802181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4FB94E-0CDB-447C-B88D-A4094BA41721}"/>
              </a:ext>
            </a:extLst>
          </p:cNvPr>
          <p:cNvSpPr txBox="1">
            <a:spLocks/>
          </p:cNvSpPr>
          <p:nvPr/>
        </p:nvSpPr>
        <p:spPr>
          <a:xfrm>
            <a:off x="3810000" y="4551237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ill Sans MT" panose="020B0502020104020203" pitchFamily="34" charset="0"/>
              </a:rPr>
              <a:t>Presented by: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55BAEF-AF55-4040-9331-4D006D870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82495"/>
            <a:ext cx="3662647" cy="3662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3CBACC-B5F9-41CC-A860-CB95B2652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93539"/>
            <a:ext cx="3662647" cy="26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33400" y="169652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4-bit full adder Symbol: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6C052-E390-40B1-9C7B-E473729665AA}"/>
              </a:ext>
            </a:extLst>
          </p:cNvPr>
          <p:cNvSpPr txBox="1"/>
          <p:nvPr/>
        </p:nvSpPr>
        <p:spPr>
          <a:xfrm>
            <a:off x="533400" y="22860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simulation we fed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Vpulse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input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pins of the 4-bit full adder.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 our better understanding we fed different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Vpulse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value to the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imput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Vdd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GND are set to 1.2V and 0 V DC respectively.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output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are taken from S0, S1, S2, S3 and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Cout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D34FD70E-0BD5-4412-AE9B-4F41C0CF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68" y="2219745"/>
            <a:ext cx="7902332" cy="45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33400" y="1696524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Input: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CC8704-B082-4FD0-A317-1E7D64686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99080"/>
              </p:ext>
            </p:extLst>
          </p:nvPr>
        </p:nvGraphicFramePr>
        <p:xfrm>
          <a:off x="1066800" y="2362200"/>
          <a:ext cx="10515600" cy="377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666">
                  <a:extLst>
                    <a:ext uri="{9D8B030D-6E8A-4147-A177-3AD203B41FA5}">
                      <a16:colId xmlns:a16="http://schemas.microsoft.com/office/drawing/2014/main" val="1707971174"/>
                    </a:ext>
                  </a:extLst>
                </a:gridCol>
                <a:gridCol w="2106049">
                  <a:extLst>
                    <a:ext uri="{9D8B030D-6E8A-4147-A177-3AD203B41FA5}">
                      <a16:colId xmlns:a16="http://schemas.microsoft.com/office/drawing/2014/main" val="819412148"/>
                    </a:ext>
                  </a:extLst>
                </a:gridCol>
                <a:gridCol w="2254537">
                  <a:extLst>
                    <a:ext uri="{9D8B030D-6E8A-4147-A177-3AD203B41FA5}">
                      <a16:colId xmlns:a16="http://schemas.microsoft.com/office/drawing/2014/main" val="3952995323"/>
                    </a:ext>
                  </a:extLst>
                </a:gridCol>
                <a:gridCol w="1689859">
                  <a:extLst>
                    <a:ext uri="{9D8B030D-6E8A-4147-A177-3AD203B41FA5}">
                      <a16:colId xmlns:a16="http://schemas.microsoft.com/office/drawing/2014/main" val="3720505730"/>
                    </a:ext>
                  </a:extLst>
                </a:gridCol>
                <a:gridCol w="1689859">
                  <a:extLst>
                    <a:ext uri="{9D8B030D-6E8A-4147-A177-3AD203B41FA5}">
                      <a16:colId xmlns:a16="http://schemas.microsoft.com/office/drawing/2014/main" val="122460916"/>
                    </a:ext>
                  </a:extLst>
                </a:gridCol>
                <a:gridCol w="1501630">
                  <a:extLst>
                    <a:ext uri="{9D8B030D-6E8A-4147-A177-3AD203B41FA5}">
                      <a16:colId xmlns:a16="http://schemas.microsoft.com/office/drawing/2014/main" val="27712042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 dirty="0">
                          <a:effectLst/>
                        </a:rPr>
                        <a:t>pin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DC voltage-1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DC voltage-2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Rise &amp; Fall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Period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(ns)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Pulse width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US" sz="2000">
                          <a:effectLst/>
                        </a:rPr>
                        <a:t>(ns)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945426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A0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1.2 v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5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027963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A1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1.2 v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20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196689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A2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1.2 v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40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20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512718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A3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1.2 v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80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40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020097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B0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1.2 v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5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172685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B1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1.2 v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20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10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63687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B2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1.2 v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40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20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039475"/>
                  </a:ext>
                </a:extLst>
              </a:tr>
              <a:tr h="272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B3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1.2 v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80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40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817930"/>
                  </a:ext>
                </a:extLst>
              </a:tr>
              <a:tr h="56117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Cin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1.2 v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>
                          <a:effectLst/>
                        </a:rPr>
                        <a:t>160</a:t>
                      </a:r>
                      <a:endParaRPr lang="en-US" sz="2000" b="1" kern="0" cap="small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400"/>
                        </a:spcAft>
                        <a:tabLst>
                          <a:tab pos="137160" algn="l"/>
                          <a:tab pos="1200150" algn="l"/>
                          <a:tab pos="137160" algn="l"/>
                        </a:tabLst>
                      </a:pPr>
                      <a:r>
                        <a:rPr lang="en-US" sz="2000" kern="0" cap="small" dirty="0">
                          <a:effectLst/>
                        </a:rPr>
                        <a:t>80</a:t>
                      </a:r>
                      <a:endParaRPr lang="en-US" sz="2000" b="1" kern="0" cap="small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54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Continued….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197533" y="1447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Waveform of the simulation: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6F52F-02C6-4F49-91EF-E59096FF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3" y="1971021"/>
            <a:ext cx="11796933" cy="4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Layout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33400" y="1524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4-bit full adder layout with I/O pad placement:</a:t>
            </a: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7BC6AF8-FC23-466E-A0EC-6AEE693A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48172"/>
            <a:ext cx="10972800" cy="45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Continued….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42544" y="2035766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Zooming view of layout: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DC72D48-25F4-4338-A4B7-7D4AAE3A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035766"/>
            <a:ext cx="6754761" cy="469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09E1C-C18A-48E0-8B2A-BF27039984AD}"/>
              </a:ext>
            </a:extLst>
          </p:cNvPr>
          <p:cNvSpPr txBox="1"/>
          <p:nvPr/>
        </p:nvSpPr>
        <p:spPr>
          <a:xfrm>
            <a:off x="542544" y="2973477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layout is combinations of 36 NAND gates.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Each NAND gate is combinations of 4 CMOS. There 2 NMOS are in series and 2 PMOS are in parallel 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DRC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42544" y="1708273"/>
            <a:ext cx="738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Design Rule Check (DRC) run of the layout: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7C4A-10FC-4682-876A-90454CF3A7C0}"/>
              </a:ext>
            </a:extLst>
          </p:cNvPr>
          <p:cNvSpPr txBox="1"/>
          <p:nvPr/>
        </p:nvSpPr>
        <p:spPr>
          <a:xfrm>
            <a:off x="536448" y="2231493"/>
            <a:ext cx="1111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DRC run there “No DRC error found”. That means in our layout design we maintained all the rules of a layout design in cadence.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Metal to metal line spacing, minimum line parameters, minimum area of pin requirement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all are followed while designing the layout. That’s why “No DRC error found” window appear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607B9-2255-4EF8-8A86-20A08FC7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5200"/>
            <a:ext cx="9144000" cy="32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LVS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54736" y="1524697"/>
            <a:ext cx="822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 Versus Schematic (LVS) run report: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7C4A-10FC-4682-876A-90454CF3A7C0}"/>
              </a:ext>
            </a:extLst>
          </p:cNvPr>
          <p:cNvSpPr txBox="1"/>
          <p:nvPr/>
        </p:nvSpPr>
        <p:spPr>
          <a:xfrm>
            <a:off x="535686" y="2047917"/>
            <a:ext cx="1111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LVS run comparison between layout and schematic window is pop-up. That window tell us in our schematic there were no mismatched between layout and schematic.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That means there were no short line, no open line, no pin mismatches, no parameters mismatches.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3BF9-ABF1-4681-A664-9E7F7E79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24746"/>
            <a:ext cx="9144000" cy="37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8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Continued….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536448" y="1794266"/>
            <a:ext cx="822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 Versus Schematic (LVS) run report: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7C4A-10FC-4682-876A-90454CF3A7C0}"/>
              </a:ext>
            </a:extLst>
          </p:cNvPr>
          <p:cNvSpPr txBox="1"/>
          <p:nvPr/>
        </p:nvSpPr>
        <p:spPr>
          <a:xfrm>
            <a:off x="554736" y="2667000"/>
            <a:ext cx="3102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LVS debug report tell us that our designed layout and schematic are fully matched.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9F182-14B5-411F-9399-ECF7EBD8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60" y="2560161"/>
            <a:ext cx="771144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RCX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304800" y="1600200"/>
            <a:ext cx="822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Resistor Capacitor extraction (RCX) run report: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1394D-AE32-41BD-9ED7-D8DE3D285FFE}"/>
              </a:ext>
            </a:extLst>
          </p:cNvPr>
          <p:cNvSpPr txBox="1"/>
          <p:nvPr/>
        </p:nvSpPr>
        <p:spPr>
          <a:xfrm>
            <a:off x="104350" y="2352019"/>
            <a:ext cx="4242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RCX is a process in electronic design automation (EDA) used to extract parasitic resistances and capacitances from a layout design. </a:t>
            </a:r>
          </a:p>
          <a:p>
            <a:pPr algn="just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RCX process helps to accurately model the behavior of the circuit by accounting for these parasitic effects, which are crucial for understanding circuit performance, timing, and signal integrity.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B712A-A036-426B-9412-4C0DAA402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62" y="2438400"/>
            <a:ext cx="761238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AV-Extracted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F9B5B-D7F6-4BA6-86E0-0BA25841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9296400" cy="46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905000"/>
            <a:ext cx="5943600" cy="4229084"/>
          </a:xfrm>
        </p:spPr>
        <p:txBody>
          <a:bodyPr>
            <a:normAutofit fontScale="92500" lnSpcReduction="20000"/>
          </a:bodyPr>
          <a:lstStyle/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of full adder using NAND gate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of 4-bit full adder</a:t>
            </a:r>
            <a:endParaRPr lang="en-US" sz="2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Schematics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 Design 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Design 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DRC 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LVS 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en-US" sz="2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Gill Sans MT" panose="020B05020201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RCX Run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AV-extracted view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GDS export report</a:t>
            </a:r>
            <a:r>
              <a:rPr lang="en-US" sz="26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 </a:t>
            </a:r>
          </a:p>
          <a:p>
            <a:pPr marR="0" lvl="0" algn="just" fontAlgn="base">
              <a:lnSpc>
                <a:spcPct val="106000"/>
              </a:lnSpc>
              <a:spcBef>
                <a:spcPts val="0"/>
              </a:spcBef>
              <a:spcAft>
                <a:spcPts val="3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Gill Sans MT" panose="020B0502020104020203" pitchFamily="34" charset="0"/>
              </a:rPr>
              <a:t>Conclusion</a:t>
            </a:r>
            <a:endParaRPr lang="en-US" sz="2600" dirty="0">
              <a:latin typeface="Gill Sans MT" panose="020B0502020104020203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4260780-BEDB-4280-ABFD-2E0B85D5AC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4" y="2142744"/>
            <a:ext cx="5600678" cy="4000484"/>
          </a:xfr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Continued….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3D51A-C4A6-4509-B779-6EF2035EDA1F}"/>
              </a:ext>
            </a:extLst>
          </p:cNvPr>
          <p:cNvSpPr txBox="1"/>
          <p:nvPr/>
        </p:nvSpPr>
        <p:spPr>
          <a:xfrm>
            <a:off x="304800" y="1600200"/>
            <a:ext cx="822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Zooming view of av-extracted view: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A5E11-FFA5-4BF8-BF1F-02ADE1CE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23420"/>
            <a:ext cx="5851071" cy="4636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37624-CC2F-49FA-B34B-C0F7367856A8}"/>
              </a:ext>
            </a:extLst>
          </p:cNvPr>
          <p:cNvSpPr txBox="1"/>
          <p:nvPr/>
        </p:nvSpPr>
        <p:spPr>
          <a:xfrm>
            <a:off x="381000" y="3962400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Resistors and Capacitors are visible in this av-extracted view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E0EB62-0F29-40DD-8303-7CE6BD8579C1}"/>
              </a:ext>
            </a:extLst>
          </p:cNvPr>
          <p:cNvSpPr/>
          <p:nvPr/>
        </p:nvSpPr>
        <p:spPr>
          <a:xfrm>
            <a:off x="4038600" y="4043249"/>
            <a:ext cx="97840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Post layout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975DA-4431-4019-9282-3405456D2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6" y="1588046"/>
            <a:ext cx="11597588" cy="51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GDS export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3D51A-C4A6-4509-B779-6EF2035EDA1F}"/>
              </a:ext>
            </a:extLst>
          </p:cNvPr>
          <p:cNvSpPr txBox="1"/>
          <p:nvPr/>
        </p:nvSpPr>
        <p:spPr>
          <a:xfrm>
            <a:off x="304800" y="1600200"/>
            <a:ext cx="822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GDS export report: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54AA-10B8-4743-9505-30BA4BEE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52019"/>
            <a:ext cx="8610600" cy="43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3323A-6A6F-45B0-9FE1-2F158193B1ED}"/>
              </a:ext>
            </a:extLst>
          </p:cNvPr>
          <p:cNvSpPr txBox="1"/>
          <p:nvPr/>
        </p:nvSpPr>
        <p:spPr>
          <a:xfrm>
            <a:off x="609600" y="2690336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Gill Sans MT" panose="020B0502020104020203" pitchFamily="34" charset="0"/>
              </a:rPr>
              <a:t>In conclusion we can say that, the design and implementation of the 4-bit full adder in Cadence Virtuoso represent a fundamental step in understanding digital circuit design, layout, and verification methodologies, with potential applications in more intricate systems and higher-level integrated circuits.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0FEF3-42FC-43F9-9500-2D817793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690336"/>
            <a:ext cx="2971800" cy="25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72ABE46-62A6-42D2-93D8-5794DA4A0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319"/>
            <a:ext cx="5410200" cy="2604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C86735-E6C8-4C99-BFB5-292CF8B99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77" y="152400"/>
            <a:ext cx="5254511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DA0420-5621-4C1A-8A8B-04912C7BA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88" y="1790700"/>
            <a:ext cx="452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B364-A40F-448F-AA77-76C24152BAF6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5368245" cy="4358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  <a:ea typeface="Times New Roman" panose="02020603050405020304" pitchFamily="18" charset="0"/>
              </a:rPr>
              <a:t>Full Adder is the adder which adds three inputs and produces two outputs. The first two inputs are A and B and the third input is an input carry as C-IN. The output carry is designated as C-Out and the normal output is designated as S which is Sum.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  <a:ea typeface="Times New Roman" panose="02020603050405020304" pitchFamily="18" charset="0"/>
              </a:rPr>
              <a:t>A full adder logic is designed in such a manner that can take eight inputs together to create a byte-wide adder and cascade the carry bit from one adder to another.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Gill Sans MT" panose="020B0502020104020203" pitchFamily="34" charset="0"/>
                <a:ea typeface="Times New Roman" panose="02020603050405020304" pitchFamily="18" charset="0"/>
              </a:rPr>
              <a:t>We use a full adder because when a carry-in bit is available, another 1-bit adder must be used since a 1-bit half-adder does not take a carry-in bit. A 1-bit full adder adds three operands and generates 2-bit results. 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B8C19-8A11-45D1-8E3B-4D9CCCA5BE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18461" y="1932432"/>
            <a:ext cx="5368245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of full adder using NAND 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6E23-2055-4094-AFAA-B7C0BD0562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9556" y="1725168"/>
            <a:ext cx="7239000" cy="205740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E45F435A-D9F6-4B16-8CCE-570BF69D3F8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6" y="4038600"/>
            <a:ext cx="6835428" cy="25220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E71DCD-47E4-4FA1-9648-AACA9FDCA90B}"/>
              </a:ext>
            </a:extLst>
          </p:cNvPr>
          <p:cNvSpPr txBox="1">
            <a:spLocks/>
          </p:cNvSpPr>
          <p:nvPr/>
        </p:nvSpPr>
        <p:spPr>
          <a:xfrm>
            <a:off x="237744" y="2170938"/>
            <a:ext cx="3881628" cy="10195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Single full adder using</a:t>
            </a: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NAND gate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8E08D3-E389-4C9E-8C60-1130D4B9016A}"/>
              </a:ext>
            </a:extLst>
          </p:cNvPr>
          <p:cNvSpPr txBox="1">
            <a:spLocks/>
          </p:cNvSpPr>
          <p:nvPr/>
        </p:nvSpPr>
        <p:spPr>
          <a:xfrm>
            <a:off x="387858" y="4789853"/>
            <a:ext cx="3581400" cy="10195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Block diagram of</a:t>
            </a: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0"/>
              </a:rPr>
              <a:t>4-bit full adder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82A509-CAFC-4E61-8946-B121FA9196AE}"/>
              </a:ext>
            </a:extLst>
          </p:cNvPr>
          <p:cNvSpPr/>
          <p:nvPr/>
        </p:nvSpPr>
        <p:spPr>
          <a:xfrm>
            <a:off x="3663078" y="2798104"/>
            <a:ext cx="811386" cy="33375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EB6D12-A9C5-4657-84C4-3173F72CA4E7}"/>
              </a:ext>
            </a:extLst>
          </p:cNvPr>
          <p:cNvSpPr/>
          <p:nvPr/>
        </p:nvSpPr>
        <p:spPr>
          <a:xfrm>
            <a:off x="3656982" y="5132752"/>
            <a:ext cx="811386" cy="33375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000" dirty="0"/>
              <a:t>Operation of 4-bit full adder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E71DCD-47E4-4FA1-9648-AACA9FDCA90B}"/>
              </a:ext>
            </a:extLst>
          </p:cNvPr>
          <p:cNvSpPr txBox="1">
            <a:spLocks/>
          </p:cNvSpPr>
          <p:nvPr/>
        </p:nvSpPr>
        <p:spPr>
          <a:xfrm>
            <a:off x="313944" y="2133600"/>
            <a:ext cx="4105656" cy="10195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8E08D3-E389-4C9E-8C60-1130D4B9016A}"/>
              </a:ext>
            </a:extLst>
          </p:cNvPr>
          <p:cNvSpPr txBox="1">
            <a:spLocks/>
          </p:cNvSpPr>
          <p:nvPr/>
        </p:nvSpPr>
        <p:spPr>
          <a:xfrm>
            <a:off x="356616" y="2581972"/>
            <a:ext cx="3581400" cy="10195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98DF0-CC61-4416-8891-7BD5CB0C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03901"/>
            <a:ext cx="4867656" cy="472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33EBC-8429-44AA-AB8F-E5F4A0C4B820}"/>
              </a:ext>
            </a:extLst>
          </p:cNvPr>
          <p:cNvSpPr txBox="1"/>
          <p:nvPr/>
        </p:nvSpPr>
        <p:spPr>
          <a:xfrm>
            <a:off x="783336" y="1806529"/>
            <a:ext cx="60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Boolean Expressions and truth table: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AC3F7-078B-4A11-9EFE-83BDBC3558A8}"/>
              </a:ext>
            </a:extLst>
          </p:cNvPr>
          <p:cNvSpPr txBox="1"/>
          <p:nvPr/>
        </p:nvSpPr>
        <p:spPr>
          <a:xfrm>
            <a:off x="914400" y="3258105"/>
            <a:ext cx="4815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Times New Roman" panose="02020603050405020304" pitchFamily="18" charset="0"/>
              </a:rPr>
              <a:t>For sum output,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Sum = A’B’C+A’BC’+AB’C’+ABC 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Times New Roman" panose="02020603050405020304" pitchFamily="18" charset="0"/>
              </a:rPr>
              <a:t>For carry output,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Carray</a:t>
            </a:r>
            <a:r>
              <a:rPr lang="en-US" sz="24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(out)= AB+BC+CA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727E14-26BA-408E-BDD0-DDD3FA5D9D2F}"/>
              </a:ext>
            </a:extLst>
          </p:cNvPr>
          <p:cNvSpPr/>
          <p:nvPr/>
        </p:nvSpPr>
        <p:spPr>
          <a:xfrm>
            <a:off x="5729480" y="3842881"/>
            <a:ext cx="1143000" cy="5232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Schematics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F25455CF-A689-42A0-A626-3D359022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806529"/>
            <a:ext cx="6134709" cy="4220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783336" y="1806529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Nand gate Schematic: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6C052-E390-40B1-9C7B-E473729665AA}"/>
              </a:ext>
            </a:extLst>
          </p:cNvPr>
          <p:cNvSpPr txBox="1"/>
          <p:nvPr/>
        </p:nvSpPr>
        <p:spPr>
          <a:xfrm>
            <a:off x="685800" y="2610683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By using Command Interpreter Window (CIW), we have added the library to our library path</a:t>
            </a:r>
          </a:p>
          <a:p>
            <a:pPr algn="just"/>
            <a:endParaRPr lang="en-US" sz="1800" kern="1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In our project for simplifying our design we use only NAND gate for design</a:t>
            </a:r>
          </a:p>
          <a:p>
            <a:pPr algn="just"/>
            <a:endParaRPr lang="en-US" dirty="0">
              <a:solidFill>
                <a:srgbClr val="000000"/>
              </a:solidFill>
              <a:latin typeface="Gill Sans MT" panose="020B0502020104020203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Gill Sans MT" panose="020B0502020104020203" pitchFamily="34" charset="0"/>
                <a:ea typeface="Times New Roman" panose="02020603050405020304" pitchFamily="18" charset="0"/>
              </a:rPr>
              <a:t>First, we designed 2 input NAND gate, by using this NAND gate we designed a full adder. 9 NAND gate was required for this. And finally, by combination of four full adder a 4-but full adder was designed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B2E06-8F0C-48FC-B5AB-5F4D764DDEB8}"/>
              </a:ext>
            </a:extLst>
          </p:cNvPr>
          <p:cNvSpPr txBox="1"/>
          <p:nvPr/>
        </p:nvSpPr>
        <p:spPr>
          <a:xfrm>
            <a:off x="6070530" y="6092599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Schematic diagram of a 2 input NAND Gate</a:t>
            </a:r>
          </a:p>
        </p:txBody>
      </p:sp>
    </p:spTree>
    <p:extLst>
      <p:ext uri="{BB962C8B-B14F-4D97-AF65-F5344CB8AC3E}">
        <p14:creationId xmlns:p14="http://schemas.microsoft.com/office/powerpoint/2010/main" val="29226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Continued….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883920" y="1575025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adder Schematic: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6C052-E390-40B1-9C7B-E473729665AA}"/>
              </a:ext>
            </a:extLst>
          </p:cNvPr>
          <p:cNvSpPr txBox="1"/>
          <p:nvPr/>
        </p:nvSpPr>
        <p:spPr>
          <a:xfrm>
            <a:off x="847344" y="203554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By connecting ‘n’ number of full adders in series, an n-bit full Adder can be constructed.</a:t>
            </a:r>
            <a:endParaRPr lang="en-US" sz="1800" dirty="0">
              <a:solidFill>
                <a:srgbClr val="000000"/>
              </a:solidFill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8BABF538-6CA0-4AF2-8B57-93818F9C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1"/>
            <a:ext cx="1036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Symbol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783336" y="1806529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Nand gate Symbol: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6C052-E390-40B1-9C7B-E473729665AA}"/>
              </a:ext>
            </a:extLst>
          </p:cNvPr>
          <p:cNvSpPr txBox="1"/>
          <p:nvPr/>
        </p:nvSpPr>
        <p:spPr>
          <a:xfrm>
            <a:off x="685800" y="2509119"/>
            <a:ext cx="449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design the symbol, we have created another cell view. Then we have drawn the symbol of a NAND gate and </a:t>
            </a: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four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 full adder circuit. </a:t>
            </a:r>
          </a:p>
          <a:p>
            <a:pPr algn="just"/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symbol represent the whole 2 input NAND gate.</a:t>
            </a:r>
          </a:p>
          <a:p>
            <a:pPr algn="just"/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to use symbolic form than schematic.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B2E06-8F0C-48FC-B5AB-5F4D764DDEB8}"/>
              </a:ext>
            </a:extLst>
          </p:cNvPr>
          <p:cNvSpPr txBox="1"/>
          <p:nvPr/>
        </p:nvSpPr>
        <p:spPr>
          <a:xfrm>
            <a:off x="6070530" y="6092599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NAND gate symbol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748D0-3683-4A3E-AE94-F9A14B2A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89" y="2068139"/>
            <a:ext cx="6135329" cy="39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9699"/>
            <a:ext cx="10668000" cy="1241902"/>
          </a:xfrm>
        </p:spPr>
        <p:txBody>
          <a:bodyPr>
            <a:normAutofit/>
          </a:bodyPr>
          <a:lstStyle/>
          <a:p>
            <a:r>
              <a:rPr lang="en-US" sz="6600" dirty="0"/>
              <a:t>Continued….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57BE-8925-40BE-9A92-576AD63FF26D}"/>
              </a:ext>
            </a:extLst>
          </p:cNvPr>
          <p:cNvSpPr txBox="1"/>
          <p:nvPr/>
        </p:nvSpPr>
        <p:spPr>
          <a:xfrm>
            <a:off x="768096" y="1644257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4-bit full adder Symbol: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6C052-E390-40B1-9C7B-E473729665AA}"/>
              </a:ext>
            </a:extLst>
          </p:cNvPr>
          <p:cNvSpPr txBox="1"/>
          <p:nvPr/>
        </p:nvSpPr>
        <p:spPr>
          <a:xfrm>
            <a:off x="838200" y="216309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symbol represent the whole  input 4-bit full adder schematic. 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to use symbolic form than schematic.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EE839-AA36-4010-B03E-F3C26C5F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5829"/>
            <a:ext cx="9144000" cy="40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255</TotalTime>
  <Words>938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Medium</vt:lpstr>
      <vt:lpstr>Gill Sans MT</vt:lpstr>
      <vt:lpstr>Times New Roman</vt:lpstr>
      <vt:lpstr>Wingdings</vt:lpstr>
      <vt:lpstr>Medical Design 16x9</vt:lpstr>
      <vt:lpstr>4-bit Full Adder</vt:lpstr>
      <vt:lpstr>Contents</vt:lpstr>
      <vt:lpstr>Introduction</vt:lpstr>
      <vt:lpstr>Implementation of full adder using NAND gate</vt:lpstr>
      <vt:lpstr>Operation of 4-bit full adder</vt:lpstr>
      <vt:lpstr>Schematics</vt:lpstr>
      <vt:lpstr>Continued….</vt:lpstr>
      <vt:lpstr>Symbol design</vt:lpstr>
      <vt:lpstr>Continued….</vt:lpstr>
      <vt:lpstr>Simulation</vt:lpstr>
      <vt:lpstr>Simulation</vt:lpstr>
      <vt:lpstr>Continued….</vt:lpstr>
      <vt:lpstr>Layout design</vt:lpstr>
      <vt:lpstr>Continued….</vt:lpstr>
      <vt:lpstr>DRC run</vt:lpstr>
      <vt:lpstr>LVS run</vt:lpstr>
      <vt:lpstr>Continued….</vt:lpstr>
      <vt:lpstr>RCX run</vt:lpstr>
      <vt:lpstr>AV-Extracted view</vt:lpstr>
      <vt:lpstr>Continued….</vt:lpstr>
      <vt:lpstr>Post layout simulation</vt:lpstr>
      <vt:lpstr>GDS export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4-bit Full Adder</dc:title>
  <dc:creator>Babu Marma Kaywang</dc:creator>
  <cp:lastModifiedBy>Babu Marma Kaywang</cp:lastModifiedBy>
  <cp:revision>2</cp:revision>
  <dcterms:created xsi:type="dcterms:W3CDTF">2023-08-08T07:18:16Z</dcterms:created>
  <dcterms:modified xsi:type="dcterms:W3CDTF">2023-08-09T05:33:28Z</dcterms:modified>
</cp:coreProperties>
</file>