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0287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24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h0l3o3L/TCWT6/HMvoeK/6/G6d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2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/>
        </p:nvSpPr>
        <p:spPr>
          <a:xfrm>
            <a:off x="3052762" y="8710612"/>
            <a:ext cx="75088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4125" spcFirstLastPara="1" rIns="8412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863600" y="692150"/>
            <a:ext cx="51308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spcFirstLastPara="1" rIns="88900" wrap="square" tIns="444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863600" y="692150"/>
            <a:ext cx="51308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25651e39e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2425651e39e_0_124:notes"/>
          <p:cNvSpPr/>
          <p:nvPr>
            <p:ph idx="2" type="sldImg"/>
          </p:nvPr>
        </p:nvSpPr>
        <p:spPr>
          <a:xfrm>
            <a:off x="863600" y="692150"/>
            <a:ext cx="51309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25651e39e_0_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2425651e39e_0_131:notes"/>
          <p:cNvSpPr/>
          <p:nvPr>
            <p:ph idx="2" type="sldImg"/>
          </p:nvPr>
        </p:nvSpPr>
        <p:spPr>
          <a:xfrm>
            <a:off x="863600" y="692150"/>
            <a:ext cx="51309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25651e39e_0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2425651e39e_0_139:notes"/>
          <p:cNvSpPr/>
          <p:nvPr>
            <p:ph idx="2" type="sldImg"/>
          </p:nvPr>
        </p:nvSpPr>
        <p:spPr>
          <a:xfrm>
            <a:off x="863600" y="692150"/>
            <a:ext cx="51309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25651e39e_0_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2425651e39e_0_147:notes"/>
          <p:cNvSpPr/>
          <p:nvPr>
            <p:ph idx="2" type="sldImg"/>
          </p:nvPr>
        </p:nvSpPr>
        <p:spPr>
          <a:xfrm>
            <a:off x="863600" y="692150"/>
            <a:ext cx="51309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863600" y="692150"/>
            <a:ext cx="51308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25651e39e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425651e39e_0_68:notes"/>
          <p:cNvSpPr/>
          <p:nvPr>
            <p:ph idx="2" type="sldImg"/>
          </p:nvPr>
        </p:nvSpPr>
        <p:spPr>
          <a:xfrm>
            <a:off x="863600" y="692150"/>
            <a:ext cx="51309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25651e39e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2425651e39e_0_76:notes"/>
          <p:cNvSpPr/>
          <p:nvPr>
            <p:ph idx="2" type="sldImg"/>
          </p:nvPr>
        </p:nvSpPr>
        <p:spPr>
          <a:xfrm>
            <a:off x="863600" y="692150"/>
            <a:ext cx="51309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25651e39e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2425651e39e_0_84:notes"/>
          <p:cNvSpPr/>
          <p:nvPr>
            <p:ph idx="2" type="sldImg"/>
          </p:nvPr>
        </p:nvSpPr>
        <p:spPr>
          <a:xfrm>
            <a:off x="863600" y="692150"/>
            <a:ext cx="51309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25651e39e_0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2425651e39e_0_93:notes"/>
          <p:cNvSpPr/>
          <p:nvPr>
            <p:ph idx="2" type="sldImg"/>
          </p:nvPr>
        </p:nvSpPr>
        <p:spPr>
          <a:xfrm>
            <a:off x="863600" y="692150"/>
            <a:ext cx="51309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25651e39e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2425651e39e_0_101:notes"/>
          <p:cNvSpPr/>
          <p:nvPr>
            <p:ph idx="2" type="sldImg"/>
          </p:nvPr>
        </p:nvSpPr>
        <p:spPr>
          <a:xfrm>
            <a:off x="863600" y="692150"/>
            <a:ext cx="51309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25651e39e_0_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2425651e39e_0_109:notes"/>
          <p:cNvSpPr/>
          <p:nvPr>
            <p:ph idx="2" type="sldImg"/>
          </p:nvPr>
        </p:nvSpPr>
        <p:spPr>
          <a:xfrm>
            <a:off x="863600" y="692150"/>
            <a:ext cx="51309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25651e39e_0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2425651e39e_0_117:notes"/>
          <p:cNvSpPr/>
          <p:nvPr>
            <p:ph idx="2" type="sldImg"/>
          </p:nvPr>
        </p:nvSpPr>
        <p:spPr>
          <a:xfrm>
            <a:off x="863600" y="692150"/>
            <a:ext cx="51309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ba03ca2885_0_1146"/>
          <p:cNvSpPr/>
          <p:nvPr/>
        </p:nvSpPr>
        <p:spPr>
          <a:xfrm rot="5400000">
            <a:off x="8266650" y="171823"/>
            <a:ext cx="2191500" cy="18492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109200" lIns="109200" spcFirstLastPara="1" rIns="109200" wrap="square" tIns="109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g1ba03ca2885_0_1146"/>
          <p:cNvGrpSpPr/>
          <p:nvPr/>
        </p:nvGrpSpPr>
        <p:grpSpPr>
          <a:xfrm>
            <a:off x="0" y="654"/>
            <a:ext cx="5797918" cy="6845694"/>
            <a:chOff x="0" y="75"/>
            <a:chExt cx="5153705" cy="5152950"/>
          </a:xfrm>
        </p:grpSpPr>
        <p:sp>
          <p:nvSpPr>
            <p:cNvPr id="13" name="Google Shape;13;g1ba03ca2885_0_114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1ba03ca2885_0_1146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ba03ca2885_0_1146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g1ba03ca2885_0_1146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g1ba03ca2885_0_1146"/>
          <p:cNvSpPr txBox="1"/>
          <p:nvPr>
            <p:ph type="ctrTitle"/>
          </p:nvPr>
        </p:nvSpPr>
        <p:spPr>
          <a:xfrm>
            <a:off x="3979294" y="2104533"/>
            <a:ext cx="56448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g1ba03ca2885_0_1146"/>
          <p:cNvSpPr txBox="1"/>
          <p:nvPr>
            <p:ph idx="1" type="subTitle"/>
          </p:nvPr>
        </p:nvSpPr>
        <p:spPr>
          <a:xfrm>
            <a:off x="5719444" y="5233233"/>
            <a:ext cx="3904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g1ba03ca2885_0_1146"/>
          <p:cNvSpPr txBox="1"/>
          <p:nvPr>
            <p:ph idx="12" type="sldNum"/>
          </p:nvPr>
        </p:nvSpPr>
        <p:spPr>
          <a:xfrm>
            <a:off x="9531515" y="6217622"/>
            <a:ext cx="617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200" lIns="109200" spcFirstLastPara="1" rIns="109200" wrap="square" tIns="1092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g1ba03ca2885_0_1199"/>
          <p:cNvGrpSpPr/>
          <p:nvPr/>
        </p:nvGrpSpPr>
        <p:grpSpPr>
          <a:xfrm>
            <a:off x="0" y="507989"/>
            <a:ext cx="1167581" cy="1355017"/>
            <a:chOff x="0" y="381001"/>
            <a:chExt cx="1037850" cy="1016288"/>
          </a:xfrm>
        </p:grpSpPr>
        <p:sp>
          <p:nvSpPr>
            <p:cNvPr id="84" name="Google Shape;84;g1ba03ca2885_0_119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ba03ca2885_0_119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g1ba03ca2885_0_1199"/>
          <p:cNvSpPr txBox="1"/>
          <p:nvPr>
            <p:ph type="title"/>
          </p:nvPr>
        </p:nvSpPr>
        <p:spPr>
          <a:xfrm>
            <a:off x="1459688" y="525000"/>
            <a:ext cx="4273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87" name="Google Shape;87;g1ba03ca2885_0_1199"/>
          <p:cNvSpPr txBox="1"/>
          <p:nvPr>
            <p:ph idx="1" type="body"/>
          </p:nvPr>
        </p:nvSpPr>
        <p:spPr>
          <a:xfrm>
            <a:off x="1459688" y="2630067"/>
            <a:ext cx="42738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88" name="Google Shape;88;g1ba03ca2885_0_1199"/>
          <p:cNvSpPr txBox="1"/>
          <p:nvPr>
            <p:ph idx="12" type="sldNum"/>
          </p:nvPr>
        </p:nvSpPr>
        <p:spPr>
          <a:xfrm>
            <a:off x="9531515" y="6217622"/>
            <a:ext cx="617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200" lIns="109200" spcFirstLastPara="1" rIns="109200" wrap="square" tIns="1092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g1ba03ca2885_0_1206"/>
          <p:cNvGrpSpPr/>
          <p:nvPr/>
        </p:nvGrpSpPr>
        <p:grpSpPr>
          <a:xfrm>
            <a:off x="4957200" y="0"/>
            <a:ext cx="5329800" cy="6857829"/>
            <a:chOff x="4406400" y="0"/>
            <a:chExt cx="4737600" cy="5143500"/>
          </a:xfrm>
        </p:grpSpPr>
        <p:sp>
          <p:nvSpPr>
            <p:cNvPr id="91" name="Google Shape;91;g1ba03ca2885_0_120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ba03ca2885_0_1206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ba03ca2885_0_1206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ba03ca2885_0_1206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1ba03ca2885_0_1206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1ba03ca2885_0_120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1ba03ca2885_0_1206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ba03ca2885_0_1206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ba03ca2885_0_1206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ba03ca2885_0_1206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1ba03ca2885_0_120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ba03ca2885_0_1206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ba03ca2885_0_1206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ba03ca2885_0_1206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1ba03ca2885_0_1206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1ba03ca2885_0_120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1ba03ca2885_0_1206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ba03ca2885_0_1206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1ba03ca2885_0_1206"/>
          <p:cNvSpPr txBox="1"/>
          <p:nvPr>
            <p:ph type="title"/>
          </p:nvPr>
        </p:nvSpPr>
        <p:spPr>
          <a:xfrm>
            <a:off x="926831" y="1155700"/>
            <a:ext cx="51603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200" lIns="109200" spcFirstLastPara="1" rIns="109200" wrap="square" tIns="1092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0" name="Google Shape;110;g1ba03ca2885_0_1206"/>
          <p:cNvSpPr txBox="1"/>
          <p:nvPr>
            <p:ph idx="12" type="sldNum"/>
          </p:nvPr>
        </p:nvSpPr>
        <p:spPr>
          <a:xfrm>
            <a:off x="9531515" y="6217622"/>
            <a:ext cx="617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200" lIns="109200" spcFirstLastPara="1" rIns="109200" wrap="square" tIns="1092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1ba03ca2885_0_1228"/>
          <p:cNvGrpSpPr/>
          <p:nvPr/>
        </p:nvGrpSpPr>
        <p:grpSpPr>
          <a:xfrm>
            <a:off x="0" y="507989"/>
            <a:ext cx="1167581" cy="1355017"/>
            <a:chOff x="0" y="381001"/>
            <a:chExt cx="1037850" cy="1016288"/>
          </a:xfrm>
        </p:grpSpPr>
        <p:sp>
          <p:nvSpPr>
            <p:cNvPr id="113" name="Google Shape;113;g1ba03ca2885_0_12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ba03ca2885_0_12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g1ba03ca2885_0_1228"/>
          <p:cNvSpPr txBox="1"/>
          <p:nvPr>
            <p:ph type="title"/>
          </p:nvPr>
        </p:nvSpPr>
        <p:spPr>
          <a:xfrm>
            <a:off x="1459688" y="2211100"/>
            <a:ext cx="3415800" cy="23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16" name="Google Shape;116;g1ba03ca2885_0_1228"/>
          <p:cNvSpPr txBox="1"/>
          <p:nvPr>
            <p:ph idx="1" type="subTitle"/>
          </p:nvPr>
        </p:nvSpPr>
        <p:spPr>
          <a:xfrm>
            <a:off x="1459688" y="4717333"/>
            <a:ext cx="34158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7" name="Google Shape;117;g1ba03ca2885_0_1228"/>
          <p:cNvSpPr txBox="1"/>
          <p:nvPr>
            <p:ph idx="2" type="body"/>
          </p:nvPr>
        </p:nvSpPr>
        <p:spPr>
          <a:xfrm>
            <a:off x="5229225" y="2262133"/>
            <a:ext cx="41364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18" name="Google Shape;118;g1ba03ca2885_0_1228"/>
          <p:cNvSpPr txBox="1"/>
          <p:nvPr>
            <p:ph idx="12" type="sldNum"/>
          </p:nvPr>
        </p:nvSpPr>
        <p:spPr>
          <a:xfrm>
            <a:off x="9531515" y="6217622"/>
            <a:ext cx="617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200" lIns="109200" spcFirstLastPara="1" rIns="109200" wrap="square" tIns="1092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g1ba03ca2885_0_1236"/>
          <p:cNvGrpSpPr/>
          <p:nvPr/>
        </p:nvGrpSpPr>
        <p:grpSpPr>
          <a:xfrm>
            <a:off x="0" y="5504636"/>
            <a:ext cx="786291" cy="912853"/>
            <a:chOff x="0" y="3785672"/>
            <a:chExt cx="698925" cy="684657"/>
          </a:xfrm>
        </p:grpSpPr>
        <p:sp>
          <p:nvSpPr>
            <p:cNvPr id="121" name="Google Shape;121;g1ba03ca2885_0_123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ba03ca2885_0_1236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g1ba03ca2885_0_1236"/>
          <p:cNvSpPr txBox="1"/>
          <p:nvPr>
            <p:ph idx="1" type="body"/>
          </p:nvPr>
        </p:nvSpPr>
        <p:spPr>
          <a:xfrm>
            <a:off x="914316" y="5740500"/>
            <a:ext cx="7803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200" lIns="109200" spcFirstLastPara="1" rIns="109200" wrap="square" tIns="1092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124" name="Google Shape;124;g1ba03ca2885_0_1236"/>
          <p:cNvSpPr txBox="1"/>
          <p:nvPr>
            <p:ph idx="12" type="sldNum"/>
          </p:nvPr>
        </p:nvSpPr>
        <p:spPr>
          <a:xfrm>
            <a:off x="9531515" y="6217622"/>
            <a:ext cx="617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200" lIns="109200" spcFirstLastPara="1" rIns="109200" wrap="square" tIns="1092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g1ba03ca2885_0_1242"/>
          <p:cNvGrpSpPr/>
          <p:nvPr/>
        </p:nvGrpSpPr>
        <p:grpSpPr>
          <a:xfrm>
            <a:off x="4957200" y="0"/>
            <a:ext cx="5329800" cy="6857248"/>
            <a:chOff x="4406400" y="0"/>
            <a:chExt cx="4737600" cy="5143065"/>
          </a:xfrm>
        </p:grpSpPr>
        <p:sp>
          <p:nvSpPr>
            <p:cNvPr id="127" name="Google Shape;127;g1ba03ca2885_0_124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ba03ca2885_0_124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ba03ca2885_0_124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ba03ca2885_0_124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1ba03ca2885_0_124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1ba03ca2885_0_124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1ba03ca2885_0_124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1ba03ca2885_0_124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1ba03ca2885_0_124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1ba03ca2885_0_124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1ba03ca2885_0_124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1ba03ca2885_0_124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1ba03ca2885_0_124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1ba03ca2885_0_124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1ba03ca2885_0_124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1ba03ca2885_0_124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1ba03ca2885_0_124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1ba03ca2885_0_124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g1ba03ca2885_0_1242"/>
          <p:cNvSpPr txBox="1"/>
          <p:nvPr>
            <p:ph hasCustomPrompt="1" type="title"/>
          </p:nvPr>
        </p:nvSpPr>
        <p:spPr>
          <a:xfrm>
            <a:off x="926831" y="1712900"/>
            <a:ext cx="53730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6" name="Google Shape;146;g1ba03ca2885_0_1242"/>
          <p:cNvSpPr txBox="1"/>
          <p:nvPr>
            <p:ph idx="1" type="body"/>
          </p:nvPr>
        </p:nvSpPr>
        <p:spPr>
          <a:xfrm>
            <a:off x="926831" y="3524166"/>
            <a:ext cx="53730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47" name="Google Shape;147;g1ba03ca2885_0_1242"/>
          <p:cNvSpPr txBox="1"/>
          <p:nvPr>
            <p:ph idx="12" type="sldNum"/>
          </p:nvPr>
        </p:nvSpPr>
        <p:spPr>
          <a:xfrm>
            <a:off x="9531515" y="6217622"/>
            <a:ext cx="617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200" lIns="109200" spcFirstLastPara="1" rIns="109200" wrap="square" tIns="1092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a03ca2885_0_1265"/>
          <p:cNvSpPr txBox="1"/>
          <p:nvPr>
            <p:ph idx="12" type="sldNum"/>
          </p:nvPr>
        </p:nvSpPr>
        <p:spPr>
          <a:xfrm>
            <a:off x="9531515" y="6217622"/>
            <a:ext cx="617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200" lIns="109200" spcFirstLastPara="1" rIns="109200" wrap="square" tIns="1092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ba03ca2885_0_1267"/>
          <p:cNvSpPr txBox="1"/>
          <p:nvPr>
            <p:ph type="title"/>
          </p:nvPr>
        </p:nvSpPr>
        <p:spPr>
          <a:xfrm>
            <a:off x="292100" y="304800"/>
            <a:ext cx="831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" name="Google Shape;22;g1ba03ca2885_0_1267"/>
          <p:cNvSpPr txBox="1"/>
          <p:nvPr>
            <p:ph idx="1" type="body"/>
          </p:nvPr>
        </p:nvSpPr>
        <p:spPr>
          <a:xfrm>
            <a:off x="342900" y="1612900"/>
            <a:ext cx="9637800" cy="4500600"/>
          </a:xfrm>
          <a:prstGeom prst="rect">
            <a:avLst/>
          </a:prstGeom>
          <a:noFill/>
          <a:ln>
            <a:noFill/>
          </a:ln>
          <a:effectLst>
            <a:outerShdw blurRad="63500" dir="2021404" dist="45790">
              <a:srgbClr val="000000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C524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0000"/>
              </a:lnSpc>
              <a:spcBef>
                <a:spcPts val="48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0000"/>
              </a:lnSpc>
              <a:spcBef>
                <a:spcPts val="48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0000"/>
              </a:lnSpc>
              <a:spcBef>
                <a:spcPts val="48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0000"/>
              </a:lnSpc>
              <a:spcBef>
                <a:spcPts val="48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0000"/>
              </a:lnSpc>
              <a:spcBef>
                <a:spcPts val="4800"/>
              </a:spcBef>
              <a:spcAft>
                <a:spcPts val="48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1ba03ca2885_0_1193"/>
          <p:cNvGrpSpPr/>
          <p:nvPr/>
        </p:nvGrpSpPr>
        <p:grpSpPr>
          <a:xfrm>
            <a:off x="0" y="507989"/>
            <a:ext cx="1167581" cy="1355017"/>
            <a:chOff x="0" y="381001"/>
            <a:chExt cx="1037850" cy="1016288"/>
          </a:xfrm>
        </p:grpSpPr>
        <p:sp>
          <p:nvSpPr>
            <p:cNvPr id="25" name="Google Shape;25;g1ba03ca2885_0_11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1ba03ca2885_0_119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g1ba03ca2885_0_1193"/>
          <p:cNvSpPr txBox="1"/>
          <p:nvPr>
            <p:ph type="title"/>
          </p:nvPr>
        </p:nvSpPr>
        <p:spPr>
          <a:xfrm>
            <a:off x="1459688" y="525000"/>
            <a:ext cx="7918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28" name="Google Shape;28;g1ba03ca2885_0_1193"/>
          <p:cNvSpPr txBox="1"/>
          <p:nvPr>
            <p:ph idx="12" type="sldNum"/>
          </p:nvPr>
        </p:nvSpPr>
        <p:spPr>
          <a:xfrm>
            <a:off x="9531515" y="6217622"/>
            <a:ext cx="617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200" lIns="109200" spcFirstLastPara="1" rIns="109200" wrap="square" tIns="1092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ba03ca2885_0_1270"/>
          <p:cNvSpPr txBox="1"/>
          <p:nvPr>
            <p:ph type="title"/>
          </p:nvPr>
        </p:nvSpPr>
        <p:spPr>
          <a:xfrm>
            <a:off x="292100" y="304800"/>
            <a:ext cx="831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1" name="Google Shape;31;g1ba03ca2885_0_1270"/>
          <p:cNvSpPr txBox="1"/>
          <p:nvPr>
            <p:ph idx="1" type="body"/>
          </p:nvPr>
        </p:nvSpPr>
        <p:spPr>
          <a:xfrm>
            <a:off x="342900" y="1612900"/>
            <a:ext cx="4741800" cy="4500600"/>
          </a:xfrm>
          <a:prstGeom prst="rect">
            <a:avLst/>
          </a:prstGeom>
          <a:noFill/>
          <a:ln>
            <a:noFill/>
          </a:ln>
          <a:effectLst>
            <a:outerShdw blurRad="63500" dir="2021404" dist="45790">
              <a:srgbClr val="000000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>
            <a:lvl1pPr indent="-4064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C524"/>
              </a:buClr>
              <a:buSzPts val="2800"/>
              <a:buFont typeface="Arial"/>
              <a:buChar char="●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○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■"/>
              <a:defRPr sz="20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4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4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4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4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4800"/>
              </a:spcBef>
              <a:spcAft>
                <a:spcPts val="4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g1ba03ca2885_0_1270"/>
          <p:cNvSpPr txBox="1"/>
          <p:nvPr>
            <p:ph idx="2" type="body"/>
          </p:nvPr>
        </p:nvSpPr>
        <p:spPr>
          <a:xfrm>
            <a:off x="5237163" y="1612900"/>
            <a:ext cx="4743600" cy="4500600"/>
          </a:xfrm>
          <a:prstGeom prst="rect">
            <a:avLst/>
          </a:prstGeom>
          <a:noFill/>
          <a:ln>
            <a:noFill/>
          </a:ln>
          <a:effectLst>
            <a:outerShdw blurRad="63500" dir="2021404" dist="45790">
              <a:srgbClr val="000000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>
            <a:lvl1pPr indent="-4064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C524"/>
              </a:buClr>
              <a:buSzPts val="2800"/>
              <a:buFont typeface="Arial"/>
              <a:buChar char="●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○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■"/>
              <a:defRPr sz="20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4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4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4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4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4800"/>
              </a:spcBef>
              <a:spcAft>
                <a:spcPts val="48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ba03ca2885_0_1274"/>
          <p:cNvSpPr txBox="1"/>
          <p:nvPr>
            <p:ph type="title"/>
          </p:nvPr>
        </p:nvSpPr>
        <p:spPr>
          <a:xfrm>
            <a:off x="2828925" y="228600"/>
            <a:ext cx="7115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5" name="Google Shape;35;g1ba03ca2885_0_1274"/>
          <p:cNvSpPr txBox="1"/>
          <p:nvPr>
            <p:ph idx="1" type="body"/>
          </p:nvPr>
        </p:nvSpPr>
        <p:spPr>
          <a:xfrm>
            <a:off x="514350" y="1295400"/>
            <a:ext cx="4543500" cy="5025900"/>
          </a:xfrm>
          <a:prstGeom prst="rect">
            <a:avLst/>
          </a:prstGeom>
          <a:noFill/>
          <a:ln>
            <a:noFill/>
          </a:ln>
          <a:effectLst>
            <a:outerShdw blurRad="63500" dir="2021404" dist="45790">
              <a:srgbClr val="000000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C524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0000"/>
              </a:lnSpc>
              <a:spcBef>
                <a:spcPts val="48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0000"/>
              </a:lnSpc>
              <a:spcBef>
                <a:spcPts val="48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0000"/>
              </a:lnSpc>
              <a:spcBef>
                <a:spcPts val="48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0000"/>
              </a:lnSpc>
              <a:spcBef>
                <a:spcPts val="48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0000"/>
              </a:lnSpc>
              <a:spcBef>
                <a:spcPts val="4800"/>
              </a:spcBef>
              <a:spcAft>
                <a:spcPts val="48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g1ba03ca2885_0_1274"/>
          <p:cNvSpPr txBox="1"/>
          <p:nvPr>
            <p:ph idx="2" type="body"/>
          </p:nvPr>
        </p:nvSpPr>
        <p:spPr>
          <a:xfrm>
            <a:off x="5229225" y="1295400"/>
            <a:ext cx="4543500" cy="5025900"/>
          </a:xfrm>
          <a:prstGeom prst="rect">
            <a:avLst/>
          </a:prstGeom>
          <a:noFill/>
          <a:ln>
            <a:noFill/>
          </a:ln>
          <a:effectLst>
            <a:outerShdw blurRad="63500" dir="2021404" dist="45790">
              <a:srgbClr val="000000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C524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0000"/>
              </a:lnSpc>
              <a:spcBef>
                <a:spcPts val="48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0000"/>
              </a:lnSpc>
              <a:spcBef>
                <a:spcPts val="48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0000"/>
              </a:lnSpc>
              <a:spcBef>
                <a:spcPts val="48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0000"/>
              </a:lnSpc>
              <a:spcBef>
                <a:spcPts val="48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0000"/>
              </a:lnSpc>
              <a:spcBef>
                <a:spcPts val="4800"/>
              </a:spcBef>
              <a:spcAft>
                <a:spcPts val="48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g1ba03ca2885_0_1274"/>
          <p:cNvSpPr txBox="1"/>
          <p:nvPr>
            <p:ph idx="10" type="dt"/>
          </p:nvPr>
        </p:nvSpPr>
        <p:spPr>
          <a:xfrm>
            <a:off x="514350" y="6521450"/>
            <a:ext cx="2400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g1ba03ca2885_0_1274"/>
          <p:cNvSpPr txBox="1"/>
          <p:nvPr>
            <p:ph idx="11" type="ftr"/>
          </p:nvPr>
        </p:nvSpPr>
        <p:spPr>
          <a:xfrm>
            <a:off x="3514725" y="6521450"/>
            <a:ext cx="3257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g1ba03ca2885_0_1274"/>
          <p:cNvSpPr txBox="1"/>
          <p:nvPr>
            <p:ph idx="12" type="sldNum"/>
          </p:nvPr>
        </p:nvSpPr>
        <p:spPr>
          <a:xfrm>
            <a:off x="7372350" y="6521450"/>
            <a:ext cx="2400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ba03ca2885_0_1281"/>
          <p:cNvSpPr txBox="1"/>
          <p:nvPr>
            <p:ph type="title"/>
          </p:nvPr>
        </p:nvSpPr>
        <p:spPr>
          <a:xfrm>
            <a:off x="2828925" y="228600"/>
            <a:ext cx="7115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2" name="Google Shape;42;g1ba03ca2885_0_1281"/>
          <p:cNvSpPr txBox="1"/>
          <p:nvPr>
            <p:ph idx="10" type="dt"/>
          </p:nvPr>
        </p:nvSpPr>
        <p:spPr>
          <a:xfrm>
            <a:off x="514350" y="6521450"/>
            <a:ext cx="2400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g1ba03ca2885_0_1281"/>
          <p:cNvSpPr txBox="1"/>
          <p:nvPr>
            <p:ph idx="11" type="ftr"/>
          </p:nvPr>
        </p:nvSpPr>
        <p:spPr>
          <a:xfrm>
            <a:off x="3514725" y="6521450"/>
            <a:ext cx="3257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g1ba03ca2885_0_1281"/>
          <p:cNvSpPr txBox="1"/>
          <p:nvPr>
            <p:ph idx="12" type="sldNum"/>
          </p:nvPr>
        </p:nvSpPr>
        <p:spPr>
          <a:xfrm>
            <a:off x="7372350" y="6521450"/>
            <a:ext cx="2400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g1ba03ca2885_0_1156"/>
          <p:cNvGrpSpPr/>
          <p:nvPr/>
        </p:nvGrpSpPr>
        <p:grpSpPr>
          <a:xfrm>
            <a:off x="4957200" y="0"/>
            <a:ext cx="5329800" cy="6857248"/>
            <a:chOff x="4406400" y="0"/>
            <a:chExt cx="4737600" cy="5143065"/>
          </a:xfrm>
        </p:grpSpPr>
        <p:sp>
          <p:nvSpPr>
            <p:cNvPr id="47" name="Google Shape;47;g1ba03ca2885_0_115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ba03ca2885_0_115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1ba03ca2885_0_115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1ba03ca2885_0_115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ba03ca2885_0_115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ba03ca2885_0_115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g1ba03ca2885_0_115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g1ba03ca2885_0_115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1ba03ca2885_0_115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g1ba03ca2885_0_115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1ba03ca2885_0_115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ba03ca2885_0_115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1ba03ca2885_0_115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1ba03ca2885_0_115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1ba03ca2885_0_115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1ba03ca2885_0_115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1ba03ca2885_0_115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1ba03ca2885_0_115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g1ba03ca2885_0_1156"/>
          <p:cNvSpPr txBox="1"/>
          <p:nvPr>
            <p:ph type="title"/>
          </p:nvPr>
        </p:nvSpPr>
        <p:spPr>
          <a:xfrm>
            <a:off x="926831" y="2737333"/>
            <a:ext cx="5160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200" lIns="109200" spcFirstLastPara="1" rIns="109200" wrap="square" tIns="1092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6" name="Google Shape;66;g1ba03ca2885_0_1156"/>
          <p:cNvSpPr txBox="1"/>
          <p:nvPr>
            <p:ph idx="12" type="sldNum"/>
          </p:nvPr>
        </p:nvSpPr>
        <p:spPr>
          <a:xfrm>
            <a:off x="9531515" y="6217622"/>
            <a:ext cx="617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200" lIns="109200" spcFirstLastPara="1" rIns="109200" wrap="square" tIns="1092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g1ba03ca2885_0_1178"/>
          <p:cNvGrpSpPr/>
          <p:nvPr/>
        </p:nvGrpSpPr>
        <p:grpSpPr>
          <a:xfrm>
            <a:off x="0" y="507989"/>
            <a:ext cx="1167581" cy="1355017"/>
            <a:chOff x="0" y="381001"/>
            <a:chExt cx="1037850" cy="1016288"/>
          </a:xfrm>
        </p:grpSpPr>
        <p:sp>
          <p:nvSpPr>
            <p:cNvPr id="69" name="Google Shape;69;g1ba03ca2885_0_117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1ba03ca2885_0_117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g1ba03ca2885_0_1178"/>
          <p:cNvSpPr txBox="1"/>
          <p:nvPr>
            <p:ph type="title"/>
          </p:nvPr>
        </p:nvSpPr>
        <p:spPr>
          <a:xfrm>
            <a:off x="1459688" y="525000"/>
            <a:ext cx="7918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72" name="Google Shape;72;g1ba03ca2885_0_1178"/>
          <p:cNvSpPr txBox="1"/>
          <p:nvPr>
            <p:ph idx="1" type="body"/>
          </p:nvPr>
        </p:nvSpPr>
        <p:spPr>
          <a:xfrm>
            <a:off x="1459688" y="2090067"/>
            <a:ext cx="79188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73" name="Google Shape;73;g1ba03ca2885_0_1178"/>
          <p:cNvSpPr txBox="1"/>
          <p:nvPr>
            <p:ph idx="12" type="sldNum"/>
          </p:nvPr>
        </p:nvSpPr>
        <p:spPr>
          <a:xfrm>
            <a:off x="9531515" y="6217622"/>
            <a:ext cx="617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200" lIns="109200" spcFirstLastPara="1" rIns="109200" wrap="square" tIns="1092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g1ba03ca2885_0_1185"/>
          <p:cNvGrpSpPr/>
          <p:nvPr/>
        </p:nvGrpSpPr>
        <p:grpSpPr>
          <a:xfrm>
            <a:off x="0" y="507989"/>
            <a:ext cx="1167581" cy="1355017"/>
            <a:chOff x="0" y="381001"/>
            <a:chExt cx="1037850" cy="1016288"/>
          </a:xfrm>
        </p:grpSpPr>
        <p:sp>
          <p:nvSpPr>
            <p:cNvPr id="76" name="Google Shape;76;g1ba03ca2885_0_118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1ba03ca2885_0_118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9200" lIns="109200" spcFirstLastPara="1" rIns="109200" wrap="square" tIns="109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g1ba03ca2885_0_1185"/>
          <p:cNvSpPr txBox="1"/>
          <p:nvPr>
            <p:ph type="title"/>
          </p:nvPr>
        </p:nvSpPr>
        <p:spPr>
          <a:xfrm>
            <a:off x="1459688" y="525000"/>
            <a:ext cx="7918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79" name="Google Shape;79;g1ba03ca2885_0_1185"/>
          <p:cNvSpPr txBox="1"/>
          <p:nvPr>
            <p:ph idx="1" type="body"/>
          </p:nvPr>
        </p:nvSpPr>
        <p:spPr>
          <a:xfrm>
            <a:off x="1459688" y="2090067"/>
            <a:ext cx="38286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80" name="Google Shape;80;g1ba03ca2885_0_1185"/>
          <p:cNvSpPr txBox="1"/>
          <p:nvPr>
            <p:ph idx="2" type="body"/>
          </p:nvPr>
        </p:nvSpPr>
        <p:spPr>
          <a:xfrm>
            <a:off x="5549874" y="2090067"/>
            <a:ext cx="38286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81" name="Google Shape;81;g1ba03ca2885_0_1185"/>
          <p:cNvSpPr txBox="1"/>
          <p:nvPr>
            <p:ph idx="12" type="sldNum"/>
          </p:nvPr>
        </p:nvSpPr>
        <p:spPr>
          <a:xfrm>
            <a:off x="9531515" y="6217622"/>
            <a:ext cx="617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200" lIns="109200" spcFirstLastPara="1" rIns="109200" wrap="square" tIns="1092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g1ba03ca2885_0_1142"/>
          <p:cNvSpPr txBox="1"/>
          <p:nvPr>
            <p:ph type="title"/>
          </p:nvPr>
        </p:nvSpPr>
        <p:spPr>
          <a:xfrm>
            <a:off x="350663" y="593367"/>
            <a:ext cx="9585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ontserrat"/>
              <a:buNone/>
              <a:defRPr b="0" i="0" sz="3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ontserrat"/>
              <a:buNone/>
              <a:defRPr b="0" i="0" sz="3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ontserrat"/>
              <a:buNone/>
              <a:defRPr b="0" i="0" sz="3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ontserrat"/>
              <a:buNone/>
              <a:defRPr b="0" i="0" sz="3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ontserrat"/>
              <a:buNone/>
              <a:defRPr b="0" i="0" sz="3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ontserrat"/>
              <a:buNone/>
              <a:defRPr b="0" i="0" sz="3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ontserrat"/>
              <a:buNone/>
              <a:defRPr b="0" i="0" sz="3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ontserrat"/>
              <a:buNone/>
              <a:defRPr b="0" i="0" sz="3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ontserrat"/>
              <a:buNone/>
              <a:defRPr b="0" i="0" sz="3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g1ba03ca2885_0_1142"/>
          <p:cNvSpPr txBox="1"/>
          <p:nvPr>
            <p:ph idx="1" type="body"/>
          </p:nvPr>
        </p:nvSpPr>
        <p:spPr>
          <a:xfrm>
            <a:off x="350663" y="1536633"/>
            <a:ext cx="9585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norm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b="0" i="0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" name="Google Shape;9;g1ba03ca2885_0_1142"/>
          <p:cNvSpPr txBox="1"/>
          <p:nvPr>
            <p:ph idx="12" type="sldNum"/>
          </p:nvPr>
        </p:nvSpPr>
        <p:spPr>
          <a:xfrm>
            <a:off x="9531515" y="6217622"/>
            <a:ext cx="617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200" lIns="109200" spcFirstLastPara="1" rIns="109200" wrap="square" tIns="1092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/>
          <p:nvPr/>
        </p:nvSpPr>
        <p:spPr>
          <a:xfrm>
            <a:off x="5143500" y="1828800"/>
            <a:ext cx="4648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CSE 4</a:t>
            </a:r>
            <a:r>
              <a:rPr b="1" lang="en-US" sz="2800">
                <a:solidFill>
                  <a:schemeClr val="lt2"/>
                </a:solidFill>
              </a:rPr>
              <a:t>31</a:t>
            </a:r>
            <a:br>
              <a:rPr b="1" i="0" lang="en-US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Natural language processing (NLP)</a:t>
            </a:r>
            <a:br>
              <a:rPr b="1" i="0" lang="en-US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chemeClr val="lt2"/>
                </a:solidFill>
              </a:rPr>
              <a:t>Name: Mahdi Islam</a:t>
            </a:r>
            <a:endParaRPr b="1" sz="2400">
              <a:solidFill>
                <a:schemeClr val="lt2"/>
              </a:solidFill>
            </a:endParaRPr>
          </a:p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</a:pPr>
            <a:r>
              <a:rPr b="1" lang="en-US" sz="2400">
                <a:solidFill>
                  <a:schemeClr val="lt2"/>
                </a:solidFill>
              </a:rPr>
              <a:t>ID: 20101326</a:t>
            </a:r>
            <a:endParaRPr b="1" sz="2400">
              <a:solidFill>
                <a:schemeClr val="lt2"/>
              </a:solidFill>
            </a:endParaRPr>
          </a:p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</a:pPr>
            <a:r>
              <a:rPr b="1" lang="en-US" sz="2400">
                <a:solidFill>
                  <a:schemeClr val="lt2"/>
                </a:solidFill>
              </a:rPr>
              <a:t>Section: 2</a:t>
            </a:r>
            <a:endParaRPr b="1" sz="2400">
              <a:solidFill>
                <a:schemeClr val="lt2"/>
              </a:solidFill>
            </a:endParaRPr>
          </a:p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</a:pPr>
            <a:r>
              <a:rPr b="1" lang="en-US" sz="2400">
                <a:solidFill>
                  <a:schemeClr val="lt2"/>
                </a:solidFill>
              </a:rPr>
              <a:t>Group: 33</a:t>
            </a:r>
            <a:endParaRPr b="1"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25651e39e_0_124"/>
          <p:cNvSpPr txBox="1"/>
          <p:nvPr>
            <p:ph type="title"/>
          </p:nvPr>
        </p:nvSpPr>
        <p:spPr>
          <a:xfrm>
            <a:off x="1459688" y="525000"/>
            <a:ext cx="7918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/>
          </a:p>
        </p:txBody>
      </p:sp>
      <p:sp>
        <p:nvSpPr>
          <p:cNvPr id="208" name="Google Shape;208;g2425651e39e_0_124"/>
          <p:cNvSpPr txBox="1"/>
          <p:nvPr/>
        </p:nvSpPr>
        <p:spPr>
          <a:xfrm>
            <a:off x="1670975" y="2106125"/>
            <a:ext cx="73977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 are many challenges associated with sentiment analysis, including informal writing styles, sarcasm, irony, and language-specific issues.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25651e39e_0_131"/>
          <p:cNvSpPr txBox="1"/>
          <p:nvPr>
            <p:ph type="title"/>
          </p:nvPr>
        </p:nvSpPr>
        <p:spPr>
          <a:xfrm>
            <a:off x="1459688" y="525000"/>
            <a:ext cx="7918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Comparison and Future Work</a:t>
            </a:r>
            <a:endParaRPr/>
          </a:p>
        </p:txBody>
      </p:sp>
      <p:sp>
        <p:nvSpPr>
          <p:cNvPr id="214" name="Google Shape;214;g2425651e39e_0_131"/>
          <p:cNvSpPr txBox="1"/>
          <p:nvPr/>
        </p:nvSpPr>
        <p:spPr>
          <a:xfrm>
            <a:off x="1670975" y="2106125"/>
            <a:ext cx="73977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Different sentiment analysis methods and their pros and cons.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future research directions and areas for improvement in sentiment analysis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25651e39e_0_139"/>
          <p:cNvSpPr txBox="1"/>
          <p:nvPr>
            <p:ph type="title"/>
          </p:nvPr>
        </p:nvSpPr>
        <p:spPr>
          <a:xfrm>
            <a:off x="1459688" y="525000"/>
            <a:ext cx="7918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220" name="Google Shape;220;g2425651e39e_0_139"/>
          <p:cNvSpPr txBox="1"/>
          <p:nvPr/>
        </p:nvSpPr>
        <p:spPr>
          <a:xfrm>
            <a:off x="1670975" y="2106125"/>
            <a:ext cx="73977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 takeaways from the paper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 importance of sentiment analysis in various domains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25651e39e_0_147"/>
          <p:cNvSpPr txBox="1"/>
          <p:nvPr/>
        </p:nvSpPr>
        <p:spPr>
          <a:xfrm>
            <a:off x="5143500" y="4230825"/>
            <a:ext cx="4648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br>
              <a:rPr b="1" i="0" lang="en-US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chemeClr val="lt2"/>
                </a:solidFill>
              </a:rPr>
              <a:t>Name: Mahdi Islam</a:t>
            </a:r>
            <a:endParaRPr b="1" sz="2400">
              <a:solidFill>
                <a:schemeClr val="lt2"/>
              </a:solidFill>
            </a:endParaRPr>
          </a:p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</a:pPr>
            <a:r>
              <a:rPr b="1" lang="en-US" sz="2400">
                <a:solidFill>
                  <a:schemeClr val="lt2"/>
                </a:solidFill>
              </a:rPr>
              <a:t>ID: 20101326</a:t>
            </a:r>
            <a:endParaRPr b="1" sz="2400">
              <a:solidFill>
                <a:schemeClr val="lt2"/>
              </a:solidFill>
            </a:endParaRPr>
          </a:p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</a:pPr>
            <a:r>
              <a:rPr b="1" lang="en-US" sz="2400">
                <a:solidFill>
                  <a:schemeClr val="lt2"/>
                </a:solidFill>
              </a:rPr>
              <a:t>Section: 2</a:t>
            </a:r>
            <a:endParaRPr b="1" sz="2400">
              <a:solidFill>
                <a:schemeClr val="lt2"/>
              </a:solidFill>
            </a:endParaRPr>
          </a:p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</a:pPr>
            <a:r>
              <a:rPr b="1" lang="en-US" sz="2400">
                <a:solidFill>
                  <a:schemeClr val="lt2"/>
                </a:solidFill>
              </a:rPr>
              <a:t>Group: 33</a:t>
            </a:r>
            <a:endParaRPr b="1" sz="2400">
              <a:solidFill>
                <a:schemeClr val="lt2"/>
              </a:solidFill>
            </a:endParaRPr>
          </a:p>
        </p:txBody>
      </p:sp>
      <p:sp>
        <p:nvSpPr>
          <p:cNvPr id="226" name="Google Shape;226;g2425651e39e_0_147"/>
          <p:cNvSpPr txBox="1"/>
          <p:nvPr/>
        </p:nvSpPr>
        <p:spPr>
          <a:xfrm>
            <a:off x="765875" y="5082575"/>
            <a:ext cx="35508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</a:pPr>
            <a:r>
              <a:rPr b="1" lang="en-US" sz="2800">
                <a:solidFill>
                  <a:schemeClr val="lt2"/>
                </a:solidFill>
              </a:rPr>
              <a:t>Natural language processing (NLP)</a:t>
            </a:r>
            <a:br>
              <a:rPr b="1" lang="en-US" sz="3200">
                <a:solidFill>
                  <a:schemeClr val="lt2"/>
                </a:solidFill>
              </a:rPr>
            </a:br>
            <a:br>
              <a:rPr b="1" lang="en-US">
                <a:solidFill>
                  <a:schemeClr val="lt2"/>
                </a:solidFill>
              </a:rPr>
            </a:br>
            <a:br>
              <a:rPr b="1" lang="en-US">
                <a:solidFill>
                  <a:schemeClr val="lt2"/>
                </a:solidFill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g2425651e39e_0_147"/>
          <p:cNvSpPr txBox="1"/>
          <p:nvPr/>
        </p:nvSpPr>
        <p:spPr>
          <a:xfrm>
            <a:off x="3777125" y="1984300"/>
            <a:ext cx="6109500" cy="27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</a:pPr>
            <a:r>
              <a:rPr b="1" lang="en-US" sz="4800">
                <a:solidFill>
                  <a:schemeClr val="lt2"/>
                </a:solidFill>
              </a:rPr>
              <a:t>Thank You So Much</a:t>
            </a:r>
            <a:br>
              <a:rPr b="1" lang="en-US" sz="3200">
                <a:solidFill>
                  <a:schemeClr val="lt2"/>
                </a:solidFill>
              </a:rPr>
            </a:br>
            <a:br>
              <a:rPr b="1" lang="en-US">
                <a:solidFill>
                  <a:schemeClr val="lt2"/>
                </a:solidFill>
              </a:rPr>
            </a:br>
            <a:br>
              <a:rPr b="1" lang="en-US">
                <a:solidFill>
                  <a:schemeClr val="lt2"/>
                </a:solidFill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1459688" y="525000"/>
            <a:ext cx="7918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/>
          </a:p>
        </p:txBody>
      </p:sp>
      <p:sp>
        <p:nvSpPr>
          <p:cNvPr id="160" name="Google Shape;160;p3"/>
          <p:cNvSpPr txBox="1"/>
          <p:nvPr/>
        </p:nvSpPr>
        <p:spPr>
          <a:xfrm>
            <a:off x="1670975" y="2106125"/>
            <a:ext cx="73977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Paper Title: A Survey on Sentiment Analysis Methods, Applications, and Challenges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Authors: Mayur Wankhade, Annavarapu Chandra Sekhara Rao, Chaitanya Kulkarni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Date: 2022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25651e39e_0_68"/>
          <p:cNvSpPr txBox="1"/>
          <p:nvPr>
            <p:ph type="title"/>
          </p:nvPr>
        </p:nvSpPr>
        <p:spPr>
          <a:xfrm>
            <a:off x="1459688" y="525000"/>
            <a:ext cx="7918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66" name="Google Shape;166;g2425651e39e_0_68"/>
          <p:cNvSpPr txBox="1"/>
          <p:nvPr/>
        </p:nvSpPr>
        <p:spPr>
          <a:xfrm>
            <a:off x="1670975" y="2106125"/>
            <a:ext cx="73977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concept of Sentiment Analysis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significance of sentiment analysis in today's data-driven world.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25651e39e_0_76"/>
          <p:cNvSpPr txBox="1"/>
          <p:nvPr>
            <p:ph type="title"/>
          </p:nvPr>
        </p:nvSpPr>
        <p:spPr>
          <a:xfrm>
            <a:off x="1459688" y="525000"/>
            <a:ext cx="7918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Sentiment Analysis Levels</a:t>
            </a:r>
            <a:endParaRPr/>
          </a:p>
        </p:txBody>
      </p:sp>
      <p:sp>
        <p:nvSpPr>
          <p:cNvPr id="172" name="Google Shape;172;g2425651e39e_0_76"/>
          <p:cNvSpPr txBox="1"/>
          <p:nvPr/>
        </p:nvSpPr>
        <p:spPr>
          <a:xfrm>
            <a:off x="1670975" y="2106125"/>
            <a:ext cx="73977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various levels of sentiment analysis.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Document, Sentence, Phrase, and Aspect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25651e39e_0_84"/>
          <p:cNvSpPr txBox="1"/>
          <p:nvPr>
            <p:ph type="title"/>
          </p:nvPr>
        </p:nvSpPr>
        <p:spPr>
          <a:xfrm>
            <a:off x="1459688" y="525000"/>
            <a:ext cx="7918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/>
          </a:p>
        </p:txBody>
      </p:sp>
      <p:sp>
        <p:nvSpPr>
          <p:cNvPr id="178" name="Google Shape;178;g2425651e39e_0_84"/>
          <p:cNvSpPr txBox="1"/>
          <p:nvPr/>
        </p:nvSpPr>
        <p:spPr>
          <a:xfrm>
            <a:off x="1670975" y="2106125"/>
            <a:ext cx="73977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importance of data collection in sentiment analysis.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arious sources of data collection, including social media, forums, weblogs, and e-commerce websites.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25651e39e_0_93"/>
          <p:cNvSpPr txBox="1"/>
          <p:nvPr>
            <p:ph type="title"/>
          </p:nvPr>
        </p:nvSpPr>
        <p:spPr>
          <a:xfrm>
            <a:off x="1459688" y="525000"/>
            <a:ext cx="7918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/>
          </a:p>
        </p:txBody>
      </p:sp>
      <p:sp>
        <p:nvSpPr>
          <p:cNvPr id="184" name="Google Shape;184;g2425651e39e_0_93"/>
          <p:cNvSpPr txBox="1"/>
          <p:nvPr/>
        </p:nvSpPr>
        <p:spPr>
          <a:xfrm>
            <a:off x="1670975" y="2106125"/>
            <a:ext cx="73977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 selection approaches in sentiment analysis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 significance of feature selection in improving accuracy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25651e39e_0_101"/>
          <p:cNvSpPr txBox="1"/>
          <p:nvPr>
            <p:ph type="title"/>
          </p:nvPr>
        </p:nvSpPr>
        <p:spPr>
          <a:xfrm>
            <a:off x="1459688" y="525000"/>
            <a:ext cx="7918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</p:txBody>
      </p:sp>
      <p:sp>
        <p:nvSpPr>
          <p:cNvPr id="190" name="Google Shape;190;g2425651e39e_0_101"/>
          <p:cNvSpPr txBox="1"/>
          <p:nvPr/>
        </p:nvSpPr>
        <p:spPr>
          <a:xfrm>
            <a:off x="1670975" y="2106125"/>
            <a:ext cx="73977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three main approaches to sentiment analysis: Lexicon-Based, Machine Learning, and Hybrid.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 advantages and disadvantages of each approach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25651e39e_0_109"/>
          <p:cNvSpPr txBox="1"/>
          <p:nvPr>
            <p:ph type="title"/>
          </p:nvPr>
        </p:nvSpPr>
        <p:spPr>
          <a:xfrm>
            <a:off x="1459688" y="525000"/>
            <a:ext cx="7918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Machine Learning Approach</a:t>
            </a:r>
            <a:endParaRPr/>
          </a:p>
        </p:txBody>
      </p:sp>
      <p:sp>
        <p:nvSpPr>
          <p:cNvPr id="196" name="Google Shape;196;g2425651e39e_0_109"/>
          <p:cNvSpPr txBox="1"/>
          <p:nvPr/>
        </p:nvSpPr>
        <p:spPr>
          <a:xfrm>
            <a:off x="1670975" y="2106125"/>
            <a:ext cx="73977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Machine Learning Approach in sentiment analysis.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lgorithms like Naive Bayes, Support Vector Machine, Logistic Regression, Decision Tree, and K-Nearest Neighbors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25651e39e_0_117"/>
          <p:cNvSpPr txBox="1"/>
          <p:nvPr>
            <p:ph type="title"/>
          </p:nvPr>
        </p:nvSpPr>
        <p:spPr>
          <a:xfrm>
            <a:off x="1459688" y="525000"/>
            <a:ext cx="7918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Applications of Sentiment Analysis</a:t>
            </a:r>
            <a:endParaRPr/>
          </a:p>
        </p:txBody>
      </p:sp>
      <p:sp>
        <p:nvSpPr>
          <p:cNvPr id="202" name="Google Shape;202;g2425651e39e_0_117"/>
          <p:cNvSpPr txBox="1"/>
          <p:nvPr/>
        </p:nvSpPr>
        <p:spPr>
          <a:xfrm>
            <a:off x="1670975" y="2106125"/>
            <a:ext cx="73977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 are various applications of sentiment analysis, including business analysis, product reviews, market research, healthcare, and reputation management.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2002-09-19T16:56:35Z</dcterms:created>
  <dc:creator>Dave</dc:creator>
</cp:coreProperties>
</file>