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1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2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16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77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019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72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8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06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64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7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5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4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6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28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09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A98C-CDFC-4550-A50F-B28B1266668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8D2064-0233-483F-AC4F-DB568F881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Développement </a:t>
            </a:r>
            <a:r>
              <a:rPr lang="fr-FR" b="1" dirty="0" smtClean="0"/>
              <a:t>web 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Réaliser Par: Mahdi Dimassi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88" y="2605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dirty="0" smtClean="0"/>
              <a:t>Plan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b="1" i="1" dirty="0"/>
              <a:t>Comment fonctionne le Web</a:t>
            </a:r>
            <a:r>
              <a:rPr lang="fr-FR" sz="2200" b="1" dirty="0"/>
              <a:t> </a:t>
            </a:r>
            <a:r>
              <a:rPr lang="fr-FR" sz="2200" b="1" dirty="0" smtClean="0"/>
              <a:t>?</a:t>
            </a:r>
          </a:p>
          <a:p>
            <a:pPr marL="0" indent="0">
              <a:buNone/>
            </a:pPr>
            <a:endParaRPr lang="fr-FR" sz="2200" b="1" dirty="0" smtClean="0"/>
          </a:p>
          <a:p>
            <a:pPr marL="0" indent="0">
              <a:buNone/>
            </a:pPr>
            <a:endParaRPr lang="fr-FR" sz="2200" b="1" dirty="0"/>
          </a:p>
          <a:p>
            <a:r>
              <a:rPr lang="fr-FR" sz="2200" b="1" i="1" dirty="0"/>
              <a:t>De</a:t>
            </a:r>
            <a:r>
              <a:rPr lang="fr-FR" sz="2200" b="1" dirty="0"/>
              <a:t> quoi avez-vous besoin </a:t>
            </a:r>
            <a:r>
              <a:rPr lang="fr-FR" sz="2200" b="1" i="1" dirty="0"/>
              <a:t>pour être développeur Web</a:t>
            </a:r>
            <a:r>
              <a:rPr lang="fr-FR" sz="2200" b="1" i="1" dirty="0" smtClean="0"/>
              <a:t>?</a:t>
            </a:r>
          </a:p>
          <a:p>
            <a:pPr marL="0" indent="0">
              <a:buNone/>
            </a:pPr>
            <a:endParaRPr lang="fr-FR" sz="2200" b="1" dirty="0" smtClean="0"/>
          </a:p>
          <a:p>
            <a:pPr marL="0" indent="0">
              <a:buNone/>
            </a:pPr>
            <a:endParaRPr lang="fr-FR" sz="2200" b="1" dirty="0"/>
          </a:p>
          <a:p>
            <a:r>
              <a:rPr lang="fr-FR" sz="2200" b="1" i="1" dirty="0"/>
              <a:t>Quel est le rôle d'un développeur Web</a:t>
            </a:r>
            <a:r>
              <a:rPr lang="fr-FR" sz="2200" b="1" i="1" dirty="0" smtClean="0"/>
              <a:t>.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12824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Comment fonctionne le Web</a:t>
            </a:r>
            <a:r>
              <a:rPr lang="fr-FR" b="1" dirty="0"/>
              <a:t> 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serveurs sont des ordinateurs qui stockent des pages </a:t>
            </a:r>
            <a:r>
              <a:rPr lang="fr-FR" b="1" dirty="0"/>
              <a:t>web</a:t>
            </a:r>
            <a:r>
              <a:rPr lang="fr-FR" dirty="0"/>
              <a:t>, des sites ou des applications. Lorsqu'un appareil « client » souhaite accéder à une page </a:t>
            </a:r>
            <a:r>
              <a:rPr lang="fr-FR" b="1" dirty="0"/>
              <a:t>web</a:t>
            </a:r>
            <a:r>
              <a:rPr lang="fr-FR" dirty="0"/>
              <a:t>, une copie de la page est téléchargée depuis le serveur vers le client, la machine utilisée affiche alors le contenu dans le navigateur </a:t>
            </a:r>
            <a:r>
              <a:rPr lang="fr-FR" b="1" dirty="0"/>
              <a:t>web</a:t>
            </a:r>
            <a:r>
              <a:rPr lang="fr-FR" dirty="0"/>
              <a:t> de l'utilisateur</a:t>
            </a:r>
          </a:p>
          <a:p>
            <a:endParaRPr lang="fr-FR" dirty="0"/>
          </a:p>
        </p:txBody>
      </p:sp>
      <p:pic>
        <p:nvPicPr>
          <p:cNvPr id="1026" name="Picture 2" descr="Client–server model - Wikiped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63" y="2160590"/>
            <a:ext cx="5117846" cy="307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De</a:t>
            </a:r>
            <a:r>
              <a:rPr lang="fr-FR" b="1" dirty="0"/>
              <a:t> quoi avez-vous besoin </a:t>
            </a:r>
            <a:r>
              <a:rPr lang="fr-FR" b="1" i="1" dirty="0"/>
              <a:t>pour être développeur Web?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95557" cy="3880772"/>
          </a:xfrm>
        </p:spPr>
        <p:txBody>
          <a:bodyPr/>
          <a:lstStyle/>
          <a:p>
            <a:r>
              <a:rPr lang="fr-FR" dirty="0" smtClean="0"/>
              <a:t>Essentiellement</a:t>
            </a:r>
            <a:r>
              <a:rPr lang="fr-FR" dirty="0"/>
              <a:t>, juste trois </a:t>
            </a:r>
            <a:r>
              <a:rPr lang="fr-FR" dirty="0" smtClean="0"/>
              <a:t>choses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Un développeur web doit connaitre ces trois </a:t>
            </a:r>
            <a:r>
              <a:rPr lang="fr-FR" dirty="0" smtClean="0"/>
              <a:t>technologies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 </a:t>
            </a:r>
            <a:r>
              <a:rPr lang="fr-FR" b="1" i="1" dirty="0" smtClean="0"/>
              <a:t>développeur web </a:t>
            </a:r>
            <a:r>
              <a:rPr lang="fr-FR" dirty="0" smtClean="0"/>
              <a:t>peut </a:t>
            </a:r>
            <a:r>
              <a:rPr lang="fr-FR" dirty="0"/>
              <a:t>lire le code d'autres personnes et </a:t>
            </a:r>
            <a:r>
              <a:rPr lang="fr-FR" dirty="0" smtClean="0"/>
              <a:t>y </a:t>
            </a:r>
            <a:r>
              <a:rPr lang="fr-FR" dirty="0"/>
              <a:t>apporter des modifications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6683" y="2173652"/>
            <a:ext cx="4804141" cy="26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Quel est le rôle d'un développeur </a:t>
            </a:r>
            <a:r>
              <a:rPr lang="fr-FR" b="1" i="1" dirty="0" smtClean="0"/>
              <a:t>Web?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 </a:t>
            </a:r>
            <a:r>
              <a:rPr lang="fr-FR" b="1" dirty="0"/>
              <a:t>développeur web</a:t>
            </a:r>
            <a:r>
              <a:rPr lang="fr-FR" dirty="0"/>
              <a:t> </a:t>
            </a:r>
            <a:r>
              <a:rPr lang="fr-FR" dirty="0" smtClean="0"/>
              <a:t>réalise </a:t>
            </a:r>
            <a:r>
              <a:rPr lang="fr-FR" dirty="0"/>
              <a:t>l'ensemble des fonctionnalités techniques d'un site ou d'une application </a:t>
            </a:r>
            <a:r>
              <a:rPr lang="fr-FR" b="1" dirty="0"/>
              <a:t>web</a:t>
            </a:r>
            <a:r>
              <a:rPr lang="fr-FR" dirty="0"/>
              <a:t>. Technicien ou </a:t>
            </a:r>
            <a:r>
              <a:rPr lang="fr-FR" dirty="0" smtClean="0"/>
              <a:t>ingénieur, conçoit </a:t>
            </a:r>
            <a:r>
              <a:rPr lang="fr-FR" dirty="0"/>
              <a:t>des sites sur mesure ou adapte des solutions techniques existantes en fonction du projet et de la demande du client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Tout comme un enfant curieux prend plaisir à fabriquer des jouets en joignant des blocs LEGO, puis éprouve une joie similaire à démonter les choses pour voir comment elles sont fabriquées, le travail d'un développeur Web consiste à utiliser les éléments de base du Web </a:t>
            </a:r>
            <a:r>
              <a:rPr lang="fr-FR" dirty="0" smtClean="0"/>
              <a:t>(</a:t>
            </a:r>
            <a:r>
              <a:rPr lang="fr-FR" b="1" dirty="0" smtClean="0">
                <a:solidFill>
                  <a:srgbClr val="FF0000"/>
                </a:solidFill>
              </a:rPr>
              <a:t>HTML</a:t>
            </a:r>
            <a:r>
              <a:rPr lang="fr-FR" b="1" dirty="0">
                <a:solidFill>
                  <a:srgbClr val="FF0000"/>
                </a:solidFill>
              </a:rPr>
              <a:t>, CSS et JavaScript</a:t>
            </a:r>
            <a:r>
              <a:rPr lang="fr-FR" dirty="0"/>
              <a:t>) pour créer quelque chose de complexe comme une page Web.</a:t>
            </a:r>
          </a:p>
        </p:txBody>
      </p:sp>
    </p:spTree>
    <p:extLst>
      <p:ext uri="{BB962C8B-B14F-4D97-AF65-F5344CB8AC3E}">
        <p14:creationId xmlns:p14="http://schemas.microsoft.com/office/powerpoint/2010/main" val="2320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Merci Pour Votre Attention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66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Développement web </vt:lpstr>
      <vt:lpstr>Plan </vt:lpstr>
      <vt:lpstr>Comment fonctionne le Web ?</vt:lpstr>
      <vt:lpstr>De quoi avez-vous besoin pour être développeur Web?</vt:lpstr>
      <vt:lpstr>Quel est le rôle d'un développeur Web?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mahdi dimassi</dc:creator>
  <cp:lastModifiedBy>mahdi dimassi</cp:lastModifiedBy>
  <cp:revision>9</cp:revision>
  <dcterms:created xsi:type="dcterms:W3CDTF">2020-12-22T22:52:15Z</dcterms:created>
  <dcterms:modified xsi:type="dcterms:W3CDTF">2020-12-23T12:16:52Z</dcterms:modified>
</cp:coreProperties>
</file>