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AB67-6C5E-440A-B36A-E9442D349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 ARRAY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FF80-9692-4D8F-97A0-F264D74FC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KARIMI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14120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64E-A58C-438C-A90C-0793518D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EXCHANGE-SORT</a:t>
            </a:r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77B2-487D-4A4D-9B6C-B96E9D94E245}"/>
              </a:ext>
            </a:extLst>
          </p:cNvPr>
          <p:cNvSpPr txBox="1"/>
          <p:nvPr/>
        </p:nvSpPr>
        <p:spPr>
          <a:xfrm>
            <a:off x="1464816" y="2024109"/>
            <a:ext cx="93748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دراین روش ازخانه ی اول شروع به مرتب سازی می کند.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یعنی خانه ی اول را با همه ی خانه ها مقایسه کرده و بعد به سراغ خانه ه ی بعدی میرود.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D2AC1-5AD6-452C-8F59-4AF0D6B40D1D}"/>
              </a:ext>
            </a:extLst>
          </p:cNvPr>
          <p:cNvSpPr txBox="1"/>
          <p:nvPr/>
        </p:nvSpPr>
        <p:spPr>
          <a:xfrm>
            <a:off x="781234" y="2734323"/>
            <a:ext cx="7883371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for(int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a.Length;i</a:t>
            </a:r>
            <a:r>
              <a:rPr lang="en-US" sz="1600" dirty="0"/>
              <a:t>++)</a:t>
            </a:r>
          </a:p>
          <a:p>
            <a:r>
              <a:rPr lang="fa-IR" sz="1600" dirty="0"/>
              <a:t>            }</a:t>
            </a:r>
          </a:p>
          <a:p>
            <a:r>
              <a:rPr lang="en-US" sz="1600" dirty="0"/>
              <a:t>                for(int j=</a:t>
            </a:r>
            <a:r>
              <a:rPr lang="en-US" sz="1600" dirty="0" err="1"/>
              <a:t>i;j</a:t>
            </a:r>
            <a:r>
              <a:rPr lang="en-US" sz="1600" dirty="0"/>
              <a:t>&lt;</a:t>
            </a:r>
            <a:r>
              <a:rPr lang="en-US" sz="1600" dirty="0" err="1"/>
              <a:t>a.Length;j</a:t>
            </a:r>
            <a:r>
              <a:rPr lang="en-US" sz="1600" dirty="0"/>
              <a:t>++)</a:t>
            </a:r>
          </a:p>
          <a:p>
            <a:r>
              <a:rPr lang="fa-IR" sz="1600" dirty="0"/>
              <a:t>                }               		</a:t>
            </a:r>
          </a:p>
          <a:p>
            <a:r>
              <a:rPr lang="en-US" sz="1600" dirty="0"/>
              <a:t>                    if(a[</a:t>
            </a:r>
            <a:r>
              <a:rPr lang="en-US" sz="1600" dirty="0" err="1"/>
              <a:t>i</a:t>
            </a:r>
            <a:r>
              <a:rPr lang="en-US" sz="1600" dirty="0"/>
              <a:t>]&gt;a[j])</a:t>
            </a:r>
          </a:p>
          <a:p>
            <a:r>
              <a:rPr lang="fa-IR" sz="1600" dirty="0"/>
              <a:t>                    }                   			</a:t>
            </a:r>
          </a:p>
          <a:p>
            <a:r>
              <a:rPr lang="en-US" sz="1600" dirty="0"/>
              <a:t>                        int temp 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            a[</a:t>
            </a:r>
            <a:r>
              <a:rPr lang="en-US" sz="1600" dirty="0" err="1"/>
              <a:t>i</a:t>
            </a:r>
            <a:r>
              <a:rPr lang="en-US" sz="1600" dirty="0"/>
              <a:t>] = a[j];</a:t>
            </a:r>
          </a:p>
          <a:p>
            <a:r>
              <a:rPr lang="en-US" sz="1600" dirty="0"/>
              <a:t>                        a[j] = temp;</a:t>
            </a:r>
          </a:p>
          <a:p>
            <a:endParaRPr lang="fa-IR" sz="1600" dirty="0"/>
          </a:p>
          <a:p>
            <a:r>
              <a:rPr lang="fa-IR" sz="1600" dirty="0"/>
              <a:t>                    }                  </a:t>
            </a:r>
          </a:p>
          <a:p>
            <a:r>
              <a:rPr lang="fa-IR" sz="1600" dirty="0"/>
              <a:t>              }              </a:t>
            </a:r>
          </a:p>
          <a:p>
            <a:r>
              <a:rPr lang="fa-IR" sz="1600" dirty="0"/>
              <a:t>                       </a:t>
            </a:r>
          </a:p>
          <a:p>
            <a:r>
              <a:rPr lang="fa-IR" sz="16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283052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A7E-BB87-4C32-9E97-CC1C846A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Tag-sort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37A54-DAD0-4619-9D8C-BF5374C00863}"/>
              </a:ext>
            </a:extLst>
          </p:cNvPr>
          <p:cNvSpPr txBox="1"/>
          <p:nvPr/>
        </p:nvSpPr>
        <p:spPr>
          <a:xfrm>
            <a:off x="479394" y="1660124"/>
            <a:ext cx="1078636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این روش از ادقام روش های دیگر مرتب سازی است و بدرد زمانی میخورد که نیاز به آرایه ی اصلی داریم ولی یک کپی مرتب شده از آن نیز می خواهیم برای همین اندیس های این آرایه را در آرایه ای دیگر ریخته و آن ها را بر اساس آرایه ی اصلی به هر روشی مه می خواهیم مرتب می کنیم.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FB4F1-7750-4A18-AD57-7200BA6D02B3}"/>
              </a:ext>
            </a:extLst>
          </p:cNvPr>
          <p:cNvSpPr txBox="1"/>
          <p:nvPr/>
        </p:nvSpPr>
        <p:spPr>
          <a:xfrm>
            <a:off x="603682" y="2361460"/>
            <a:ext cx="50336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 int[] b = new int[</a:t>
            </a:r>
            <a:r>
              <a:rPr lang="en-US" sz="1200" dirty="0" err="1"/>
              <a:t>a.Length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    for(int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a.Length;i</a:t>
            </a:r>
            <a:r>
              <a:rPr lang="en-US" sz="1200" dirty="0"/>
              <a:t>++)</a:t>
            </a:r>
          </a:p>
          <a:p>
            <a:r>
              <a:rPr lang="fa-IR" sz="1200" dirty="0"/>
              <a:t>            {</a:t>
            </a:r>
          </a:p>
          <a:p>
            <a:r>
              <a:rPr lang="en-US" sz="1200" dirty="0"/>
              <a:t>                b[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fa-IR" sz="1200" dirty="0"/>
              <a:t>            }</a:t>
            </a:r>
          </a:p>
          <a:p>
            <a:r>
              <a:rPr lang="en-US" sz="1200" dirty="0"/>
              <a:t>            for(int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a.Length;i</a:t>
            </a:r>
            <a:r>
              <a:rPr lang="en-US" sz="1200" dirty="0"/>
              <a:t>++)</a:t>
            </a:r>
          </a:p>
          <a:p>
            <a:r>
              <a:rPr lang="fa-IR" sz="1200" dirty="0"/>
              <a:t>            {</a:t>
            </a:r>
          </a:p>
          <a:p>
            <a:r>
              <a:rPr lang="en-US" sz="1200" dirty="0"/>
              <a:t>                for(int j=0;j&lt;</a:t>
            </a:r>
            <a:r>
              <a:rPr lang="en-US" sz="1200" dirty="0" err="1"/>
              <a:t>a.Length;j</a:t>
            </a:r>
            <a:r>
              <a:rPr lang="en-US" sz="1200" dirty="0"/>
              <a:t>++)</a:t>
            </a:r>
          </a:p>
          <a:p>
            <a:r>
              <a:rPr lang="fa-IR" sz="1200" dirty="0"/>
              <a:t>                {</a:t>
            </a:r>
          </a:p>
          <a:p>
            <a:r>
              <a:rPr lang="en-US" sz="1200" dirty="0"/>
              <a:t>                    if(a[b[</a:t>
            </a:r>
            <a:r>
              <a:rPr lang="en-US" sz="1200" dirty="0" err="1"/>
              <a:t>i</a:t>
            </a:r>
            <a:r>
              <a:rPr lang="en-US" sz="1200" dirty="0"/>
              <a:t>]]&gt;a[b[j]])</a:t>
            </a:r>
          </a:p>
          <a:p>
            <a:r>
              <a:rPr lang="fa-IR" sz="1200" dirty="0"/>
              <a:t>                    {</a:t>
            </a:r>
          </a:p>
          <a:p>
            <a:r>
              <a:rPr lang="en-US" sz="1200" dirty="0"/>
              <a:t>                        int temp = b[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                b[</a:t>
            </a:r>
            <a:r>
              <a:rPr lang="en-US" sz="1200" dirty="0" err="1"/>
              <a:t>i</a:t>
            </a:r>
            <a:r>
              <a:rPr lang="en-US" sz="1200" dirty="0"/>
              <a:t>] = b[j];</a:t>
            </a:r>
          </a:p>
          <a:p>
            <a:r>
              <a:rPr lang="en-US" sz="1200" dirty="0"/>
              <a:t>                        b[j] = temp;</a:t>
            </a:r>
          </a:p>
          <a:p>
            <a:endParaRPr lang="fa-IR" sz="1200" dirty="0"/>
          </a:p>
          <a:p>
            <a:r>
              <a:rPr lang="fa-IR" sz="1200" dirty="0"/>
              <a:t>                    }</a:t>
            </a:r>
          </a:p>
          <a:p>
            <a:r>
              <a:rPr lang="fa-IR" sz="1200" dirty="0"/>
              <a:t>                }</a:t>
            </a:r>
          </a:p>
          <a:p>
            <a:r>
              <a:rPr lang="fa-IR" sz="1200" dirty="0"/>
              <a:t>            }</a:t>
            </a:r>
          </a:p>
          <a:p>
            <a:r>
              <a:rPr lang="en-US" sz="1200" dirty="0"/>
              <a:t>            for(int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a.Length;i</a:t>
            </a:r>
            <a:r>
              <a:rPr lang="en-US" sz="1200" dirty="0"/>
              <a:t>++)</a:t>
            </a:r>
          </a:p>
          <a:p>
            <a:r>
              <a:rPr lang="it-IT" sz="1200" dirty="0"/>
              <a:t>                Console.WriteLine(a[b[i]]);</a:t>
            </a:r>
            <a:endParaRPr lang="fa-IR" sz="1200" dirty="0"/>
          </a:p>
        </p:txBody>
      </p:sp>
    </p:spTree>
    <p:extLst>
      <p:ext uri="{BB962C8B-B14F-4D97-AF65-F5344CB8AC3E}">
        <p14:creationId xmlns:p14="http://schemas.microsoft.com/office/powerpoint/2010/main" val="2236132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289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Rockwell</vt:lpstr>
      <vt:lpstr>Gallery</vt:lpstr>
      <vt:lpstr>SORT ARRAY</vt:lpstr>
      <vt:lpstr>EXCHANGE-SORT</vt:lpstr>
      <vt:lpstr>Tag-sort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 ARRAY</dc:title>
  <dc:creator>msi</dc:creator>
  <cp:lastModifiedBy>msi</cp:lastModifiedBy>
  <cp:revision>4</cp:revision>
  <dcterms:created xsi:type="dcterms:W3CDTF">2019-02-10T16:33:23Z</dcterms:created>
  <dcterms:modified xsi:type="dcterms:W3CDTF">2019-02-10T17:05:44Z</dcterms:modified>
</cp:coreProperties>
</file>