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4774" autoAdjust="0"/>
  </p:normalViewPr>
  <p:slideViewPr>
    <p:cSldViewPr snapToGrid="0" snapToObjects="1">
      <p:cViewPr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4DAAC-A7F6-4E7E-BD5A-CE96036768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FE0527-5A3D-4A2E-AB88-7BF5ADAD613F}">
      <dgm:prSet/>
      <dgm:spPr/>
      <dgm:t>
        <a:bodyPr/>
        <a:lstStyle/>
        <a:p>
          <a:r>
            <a:rPr lang="en-US" dirty="0"/>
            <a:t>Tracking follows a moving sound source over time.</a:t>
          </a:r>
        </a:p>
      </dgm:t>
    </dgm:pt>
    <dgm:pt modelId="{D3D63D45-60E3-40C0-8F61-16C15315EE91}" type="parTrans" cxnId="{5A42F572-6FEC-4330-A233-AA07F8683C87}">
      <dgm:prSet/>
      <dgm:spPr/>
      <dgm:t>
        <a:bodyPr/>
        <a:lstStyle/>
        <a:p>
          <a:endParaRPr lang="en-US"/>
        </a:p>
      </dgm:t>
    </dgm:pt>
    <dgm:pt modelId="{222F398C-6F1F-4558-9B80-323086240FA8}" type="sibTrans" cxnId="{5A42F572-6FEC-4330-A233-AA07F8683C87}">
      <dgm:prSet/>
      <dgm:spPr/>
      <dgm:t>
        <a:bodyPr/>
        <a:lstStyle/>
        <a:p>
          <a:endParaRPr lang="en-US"/>
        </a:p>
      </dgm:t>
    </dgm:pt>
    <dgm:pt modelId="{53F587E2-511A-42A6-9693-6C114AEE0903}">
      <dgm:prSet/>
      <dgm:spPr/>
      <dgm:t>
        <a:bodyPr/>
        <a:lstStyle/>
        <a:p>
          <a:r>
            <a:rPr lang="en-US" dirty="0"/>
            <a:t>Common approaches: Kalman filters, particle filters.</a:t>
          </a:r>
        </a:p>
      </dgm:t>
    </dgm:pt>
    <dgm:pt modelId="{3BA30D51-9EE5-4389-B1C9-D7F06B39B54B}" type="parTrans" cxnId="{05D90648-07A1-49F3-833B-A3906F629734}">
      <dgm:prSet/>
      <dgm:spPr/>
      <dgm:t>
        <a:bodyPr/>
        <a:lstStyle/>
        <a:p>
          <a:endParaRPr lang="en-US"/>
        </a:p>
      </dgm:t>
    </dgm:pt>
    <dgm:pt modelId="{E171A9F5-9E7B-437F-9570-035F3DE3B0CE}" type="sibTrans" cxnId="{05D90648-07A1-49F3-833B-A3906F629734}">
      <dgm:prSet/>
      <dgm:spPr/>
      <dgm:t>
        <a:bodyPr/>
        <a:lstStyle/>
        <a:p>
          <a:endParaRPr lang="en-US"/>
        </a:p>
      </dgm:t>
    </dgm:pt>
    <dgm:pt modelId="{4EFD0CA4-9190-4C54-87C5-D0236ED147BB}">
      <dgm:prSet/>
      <dgm:spPr/>
      <dgm:t>
        <a:bodyPr/>
        <a:lstStyle/>
        <a:p>
          <a:r>
            <a:rPr lang="en-US" dirty="0"/>
            <a:t>Intensity-based methods are faster but may lose accuracy.</a:t>
          </a:r>
        </a:p>
      </dgm:t>
    </dgm:pt>
    <dgm:pt modelId="{0AA96418-59D5-47C7-A6D1-91ABC3C02A93}" type="parTrans" cxnId="{5EC4CE5A-AB12-4F40-BB8B-4A4CD8659AC1}">
      <dgm:prSet/>
      <dgm:spPr/>
      <dgm:t>
        <a:bodyPr/>
        <a:lstStyle/>
        <a:p>
          <a:endParaRPr lang="en-US"/>
        </a:p>
      </dgm:t>
    </dgm:pt>
    <dgm:pt modelId="{54B33B13-3CD4-40F9-BA69-1BE96629143C}" type="sibTrans" cxnId="{5EC4CE5A-AB12-4F40-BB8B-4A4CD8659AC1}">
      <dgm:prSet/>
      <dgm:spPr/>
      <dgm:t>
        <a:bodyPr/>
        <a:lstStyle/>
        <a:p>
          <a:endParaRPr lang="en-US"/>
        </a:p>
      </dgm:t>
    </dgm:pt>
    <dgm:pt modelId="{82392393-1FE7-4631-9D21-DE0058C584D7}">
      <dgm:prSet/>
      <dgm:spPr/>
      <dgm:t>
        <a:bodyPr/>
        <a:lstStyle/>
        <a:p>
          <a:r>
            <a:rPr lang="en-US" dirty="0"/>
            <a:t>Our approach balances simplicity and reliability.</a:t>
          </a:r>
        </a:p>
      </dgm:t>
    </dgm:pt>
    <dgm:pt modelId="{4CF3D17B-CA7E-4FE8-BFAF-8DE8800C4908}" type="parTrans" cxnId="{CFFF4EB7-767E-477E-A50E-EF34D479C2C5}">
      <dgm:prSet/>
      <dgm:spPr/>
      <dgm:t>
        <a:bodyPr/>
        <a:lstStyle/>
        <a:p>
          <a:endParaRPr lang="en-US"/>
        </a:p>
      </dgm:t>
    </dgm:pt>
    <dgm:pt modelId="{B0586C4C-D8F9-4152-A0A3-5DD251233AC3}" type="sibTrans" cxnId="{CFFF4EB7-767E-477E-A50E-EF34D479C2C5}">
      <dgm:prSet/>
      <dgm:spPr/>
      <dgm:t>
        <a:bodyPr/>
        <a:lstStyle/>
        <a:p>
          <a:endParaRPr lang="en-US"/>
        </a:p>
      </dgm:t>
    </dgm:pt>
    <dgm:pt modelId="{9F3D40BC-6EC3-4A02-B349-8DBC1FB6A7C6}" type="pres">
      <dgm:prSet presAssocID="{57F4DAAC-A7F6-4E7E-BD5A-CE9603676843}" presName="root" presStyleCnt="0">
        <dgm:presLayoutVars>
          <dgm:dir/>
          <dgm:resizeHandles val="exact"/>
        </dgm:presLayoutVars>
      </dgm:prSet>
      <dgm:spPr/>
    </dgm:pt>
    <dgm:pt modelId="{0346AC7B-60F3-4220-8966-16A4FC166CC9}" type="pres">
      <dgm:prSet presAssocID="{F9FE0527-5A3D-4A2E-AB88-7BF5ADAD613F}" presName="compNode" presStyleCnt="0"/>
      <dgm:spPr/>
    </dgm:pt>
    <dgm:pt modelId="{D84142B6-1765-4649-915F-579291160AF1}" type="pres">
      <dgm:prSet presAssocID="{F9FE0527-5A3D-4A2E-AB88-7BF5ADAD613F}" presName="bgRect" presStyleLbl="bgShp" presStyleIdx="0" presStyleCnt="4"/>
      <dgm:spPr/>
    </dgm:pt>
    <dgm:pt modelId="{1BF85BA3-6D03-4ABE-8B60-1B65FA3BC50A}" type="pres">
      <dgm:prSet presAssocID="{F9FE0527-5A3D-4A2E-AB88-7BF5ADAD61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D843A427-93BC-47F3-85D2-9A366F63D590}" type="pres">
      <dgm:prSet presAssocID="{F9FE0527-5A3D-4A2E-AB88-7BF5ADAD613F}" presName="spaceRect" presStyleCnt="0"/>
      <dgm:spPr/>
    </dgm:pt>
    <dgm:pt modelId="{09946241-38B9-46FD-92D8-1393C127E7DE}" type="pres">
      <dgm:prSet presAssocID="{F9FE0527-5A3D-4A2E-AB88-7BF5ADAD613F}" presName="parTx" presStyleLbl="revTx" presStyleIdx="0" presStyleCnt="4">
        <dgm:presLayoutVars>
          <dgm:chMax val="0"/>
          <dgm:chPref val="0"/>
        </dgm:presLayoutVars>
      </dgm:prSet>
      <dgm:spPr/>
    </dgm:pt>
    <dgm:pt modelId="{E8227BB1-CD2F-43CF-BA78-548353AF5C6A}" type="pres">
      <dgm:prSet presAssocID="{222F398C-6F1F-4558-9B80-323086240FA8}" presName="sibTrans" presStyleCnt="0"/>
      <dgm:spPr/>
    </dgm:pt>
    <dgm:pt modelId="{D447094B-183E-4A83-A9C3-6629E685BA95}" type="pres">
      <dgm:prSet presAssocID="{53F587E2-511A-42A6-9693-6C114AEE0903}" presName="compNode" presStyleCnt="0"/>
      <dgm:spPr/>
    </dgm:pt>
    <dgm:pt modelId="{4D40F336-26AF-47D6-9BF9-4198ECE4F9A6}" type="pres">
      <dgm:prSet presAssocID="{53F587E2-511A-42A6-9693-6C114AEE0903}" presName="bgRect" presStyleLbl="bgShp" presStyleIdx="1" presStyleCnt="4"/>
      <dgm:spPr/>
    </dgm:pt>
    <dgm:pt modelId="{5AAFF1AB-133B-4804-BA82-4A0EC04145B3}" type="pres">
      <dgm:prSet presAssocID="{53F587E2-511A-42A6-9693-6C114AEE090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2A9B84B-A40F-4DB1-9216-E398289E34AF}" type="pres">
      <dgm:prSet presAssocID="{53F587E2-511A-42A6-9693-6C114AEE0903}" presName="spaceRect" presStyleCnt="0"/>
      <dgm:spPr/>
    </dgm:pt>
    <dgm:pt modelId="{41C3285C-74BE-450C-BDAC-A1F74F4A7F2A}" type="pres">
      <dgm:prSet presAssocID="{53F587E2-511A-42A6-9693-6C114AEE0903}" presName="parTx" presStyleLbl="revTx" presStyleIdx="1" presStyleCnt="4">
        <dgm:presLayoutVars>
          <dgm:chMax val="0"/>
          <dgm:chPref val="0"/>
        </dgm:presLayoutVars>
      </dgm:prSet>
      <dgm:spPr/>
    </dgm:pt>
    <dgm:pt modelId="{D598A130-5408-4F55-9D40-D5AC7A76096A}" type="pres">
      <dgm:prSet presAssocID="{E171A9F5-9E7B-437F-9570-035F3DE3B0CE}" presName="sibTrans" presStyleCnt="0"/>
      <dgm:spPr/>
    </dgm:pt>
    <dgm:pt modelId="{A9F0EA14-45A0-43A4-9898-9B8F59E4AFB0}" type="pres">
      <dgm:prSet presAssocID="{4EFD0CA4-9190-4C54-87C5-D0236ED147BB}" presName="compNode" presStyleCnt="0"/>
      <dgm:spPr/>
    </dgm:pt>
    <dgm:pt modelId="{576C8DEA-673A-432D-A900-B279B6CE333F}" type="pres">
      <dgm:prSet presAssocID="{4EFD0CA4-9190-4C54-87C5-D0236ED147BB}" presName="bgRect" presStyleLbl="bgShp" presStyleIdx="2" presStyleCnt="4"/>
      <dgm:spPr/>
    </dgm:pt>
    <dgm:pt modelId="{AB6C9958-EFE7-40A5-8218-C7C5C392B816}" type="pres">
      <dgm:prSet presAssocID="{4EFD0CA4-9190-4C54-87C5-D0236ED147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FCE2ED2-9713-4EC0-99C1-7F8CF733DCEC}" type="pres">
      <dgm:prSet presAssocID="{4EFD0CA4-9190-4C54-87C5-D0236ED147BB}" presName="spaceRect" presStyleCnt="0"/>
      <dgm:spPr/>
    </dgm:pt>
    <dgm:pt modelId="{C03330AE-8509-42EB-AB3F-F81B53AC714F}" type="pres">
      <dgm:prSet presAssocID="{4EFD0CA4-9190-4C54-87C5-D0236ED147BB}" presName="parTx" presStyleLbl="revTx" presStyleIdx="2" presStyleCnt="4">
        <dgm:presLayoutVars>
          <dgm:chMax val="0"/>
          <dgm:chPref val="0"/>
        </dgm:presLayoutVars>
      </dgm:prSet>
      <dgm:spPr/>
    </dgm:pt>
    <dgm:pt modelId="{7E1F1C1D-E0EA-471E-A0D0-CFB70829163D}" type="pres">
      <dgm:prSet presAssocID="{54B33B13-3CD4-40F9-BA69-1BE96629143C}" presName="sibTrans" presStyleCnt="0"/>
      <dgm:spPr/>
    </dgm:pt>
    <dgm:pt modelId="{FF881922-3787-474B-BBEE-7BDA8F3A80EB}" type="pres">
      <dgm:prSet presAssocID="{82392393-1FE7-4631-9D21-DE0058C584D7}" presName="compNode" presStyleCnt="0"/>
      <dgm:spPr/>
    </dgm:pt>
    <dgm:pt modelId="{6B2D0385-7C9F-4CD6-8F3A-2C2BB16CC38B}" type="pres">
      <dgm:prSet presAssocID="{82392393-1FE7-4631-9D21-DE0058C584D7}" presName="bgRect" presStyleLbl="bgShp" presStyleIdx="3" presStyleCnt="4"/>
      <dgm:spPr/>
    </dgm:pt>
    <dgm:pt modelId="{F2EA1911-5B65-4D52-9FA4-451CE0E70BCB}" type="pres">
      <dgm:prSet presAssocID="{82392393-1FE7-4631-9D21-DE0058C584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7DC34EB-C061-4126-ABE6-A4E17A688417}" type="pres">
      <dgm:prSet presAssocID="{82392393-1FE7-4631-9D21-DE0058C584D7}" presName="spaceRect" presStyleCnt="0"/>
      <dgm:spPr/>
    </dgm:pt>
    <dgm:pt modelId="{A659F339-6AAD-422F-8E12-6F9D229A2FAF}" type="pres">
      <dgm:prSet presAssocID="{82392393-1FE7-4631-9D21-DE0058C584D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43F80B-9FB1-4F95-BF8C-C2606B4F8CE8}" type="presOf" srcId="{4EFD0CA4-9190-4C54-87C5-D0236ED147BB}" destId="{C03330AE-8509-42EB-AB3F-F81B53AC714F}" srcOrd="0" destOrd="0" presId="urn:microsoft.com/office/officeart/2018/2/layout/IconVerticalSolidList"/>
    <dgm:cxn modelId="{7244F75B-736C-47E5-935D-097249D0B39F}" type="presOf" srcId="{82392393-1FE7-4631-9D21-DE0058C584D7}" destId="{A659F339-6AAD-422F-8E12-6F9D229A2FAF}" srcOrd="0" destOrd="0" presId="urn:microsoft.com/office/officeart/2018/2/layout/IconVerticalSolidList"/>
    <dgm:cxn modelId="{95B37344-1AEE-4E91-B2A4-0388FFAF602D}" type="presOf" srcId="{57F4DAAC-A7F6-4E7E-BD5A-CE9603676843}" destId="{9F3D40BC-6EC3-4A02-B349-8DBC1FB6A7C6}" srcOrd="0" destOrd="0" presId="urn:microsoft.com/office/officeart/2018/2/layout/IconVerticalSolidList"/>
    <dgm:cxn modelId="{05D90648-07A1-49F3-833B-A3906F629734}" srcId="{57F4DAAC-A7F6-4E7E-BD5A-CE9603676843}" destId="{53F587E2-511A-42A6-9693-6C114AEE0903}" srcOrd="1" destOrd="0" parTransId="{3BA30D51-9EE5-4389-B1C9-D7F06B39B54B}" sibTransId="{E171A9F5-9E7B-437F-9570-035F3DE3B0CE}"/>
    <dgm:cxn modelId="{5A42F572-6FEC-4330-A233-AA07F8683C87}" srcId="{57F4DAAC-A7F6-4E7E-BD5A-CE9603676843}" destId="{F9FE0527-5A3D-4A2E-AB88-7BF5ADAD613F}" srcOrd="0" destOrd="0" parTransId="{D3D63D45-60E3-40C0-8F61-16C15315EE91}" sibTransId="{222F398C-6F1F-4558-9B80-323086240FA8}"/>
    <dgm:cxn modelId="{00A7A774-94A5-4471-854D-E764973B42CD}" type="presOf" srcId="{53F587E2-511A-42A6-9693-6C114AEE0903}" destId="{41C3285C-74BE-450C-BDAC-A1F74F4A7F2A}" srcOrd="0" destOrd="0" presId="urn:microsoft.com/office/officeart/2018/2/layout/IconVerticalSolidList"/>
    <dgm:cxn modelId="{5EC4CE5A-AB12-4F40-BB8B-4A4CD8659AC1}" srcId="{57F4DAAC-A7F6-4E7E-BD5A-CE9603676843}" destId="{4EFD0CA4-9190-4C54-87C5-D0236ED147BB}" srcOrd="2" destOrd="0" parTransId="{0AA96418-59D5-47C7-A6D1-91ABC3C02A93}" sibTransId="{54B33B13-3CD4-40F9-BA69-1BE96629143C}"/>
    <dgm:cxn modelId="{AF8E30A2-595F-4C3E-9505-DEAF94E466AE}" type="presOf" srcId="{F9FE0527-5A3D-4A2E-AB88-7BF5ADAD613F}" destId="{09946241-38B9-46FD-92D8-1393C127E7DE}" srcOrd="0" destOrd="0" presId="urn:microsoft.com/office/officeart/2018/2/layout/IconVerticalSolidList"/>
    <dgm:cxn modelId="{CFFF4EB7-767E-477E-A50E-EF34D479C2C5}" srcId="{57F4DAAC-A7F6-4E7E-BD5A-CE9603676843}" destId="{82392393-1FE7-4631-9D21-DE0058C584D7}" srcOrd="3" destOrd="0" parTransId="{4CF3D17B-CA7E-4FE8-BFAF-8DE8800C4908}" sibTransId="{B0586C4C-D8F9-4152-A0A3-5DD251233AC3}"/>
    <dgm:cxn modelId="{1BF20C15-C30C-42D8-8E8C-B99AA32E42AD}" type="presParOf" srcId="{9F3D40BC-6EC3-4A02-B349-8DBC1FB6A7C6}" destId="{0346AC7B-60F3-4220-8966-16A4FC166CC9}" srcOrd="0" destOrd="0" presId="urn:microsoft.com/office/officeart/2018/2/layout/IconVerticalSolidList"/>
    <dgm:cxn modelId="{B9C4834B-556C-4F7C-809C-08F081583176}" type="presParOf" srcId="{0346AC7B-60F3-4220-8966-16A4FC166CC9}" destId="{D84142B6-1765-4649-915F-579291160AF1}" srcOrd="0" destOrd="0" presId="urn:microsoft.com/office/officeart/2018/2/layout/IconVerticalSolidList"/>
    <dgm:cxn modelId="{747E3B88-E89E-4933-B988-B1E95792ED0D}" type="presParOf" srcId="{0346AC7B-60F3-4220-8966-16A4FC166CC9}" destId="{1BF85BA3-6D03-4ABE-8B60-1B65FA3BC50A}" srcOrd="1" destOrd="0" presId="urn:microsoft.com/office/officeart/2018/2/layout/IconVerticalSolidList"/>
    <dgm:cxn modelId="{C2B76497-52FA-48E4-94ED-9CB95A61EE70}" type="presParOf" srcId="{0346AC7B-60F3-4220-8966-16A4FC166CC9}" destId="{D843A427-93BC-47F3-85D2-9A366F63D590}" srcOrd="2" destOrd="0" presId="urn:microsoft.com/office/officeart/2018/2/layout/IconVerticalSolidList"/>
    <dgm:cxn modelId="{7C439FF1-C507-4256-A4A1-C9B725DCAA75}" type="presParOf" srcId="{0346AC7B-60F3-4220-8966-16A4FC166CC9}" destId="{09946241-38B9-46FD-92D8-1393C127E7DE}" srcOrd="3" destOrd="0" presId="urn:microsoft.com/office/officeart/2018/2/layout/IconVerticalSolidList"/>
    <dgm:cxn modelId="{0EF385C2-A562-4E91-89D4-534D7429C9A5}" type="presParOf" srcId="{9F3D40BC-6EC3-4A02-B349-8DBC1FB6A7C6}" destId="{E8227BB1-CD2F-43CF-BA78-548353AF5C6A}" srcOrd="1" destOrd="0" presId="urn:microsoft.com/office/officeart/2018/2/layout/IconVerticalSolidList"/>
    <dgm:cxn modelId="{28BA6365-358F-4008-B20E-279E068A6E25}" type="presParOf" srcId="{9F3D40BC-6EC3-4A02-B349-8DBC1FB6A7C6}" destId="{D447094B-183E-4A83-A9C3-6629E685BA95}" srcOrd="2" destOrd="0" presId="urn:microsoft.com/office/officeart/2018/2/layout/IconVerticalSolidList"/>
    <dgm:cxn modelId="{4651D596-A67F-41D0-BFE2-0AD49FD7A93C}" type="presParOf" srcId="{D447094B-183E-4A83-A9C3-6629E685BA95}" destId="{4D40F336-26AF-47D6-9BF9-4198ECE4F9A6}" srcOrd="0" destOrd="0" presId="urn:microsoft.com/office/officeart/2018/2/layout/IconVerticalSolidList"/>
    <dgm:cxn modelId="{477602F4-D76A-4E87-A0DF-AAE1E8E13D52}" type="presParOf" srcId="{D447094B-183E-4A83-A9C3-6629E685BA95}" destId="{5AAFF1AB-133B-4804-BA82-4A0EC04145B3}" srcOrd="1" destOrd="0" presId="urn:microsoft.com/office/officeart/2018/2/layout/IconVerticalSolidList"/>
    <dgm:cxn modelId="{E5C6CE32-7835-40B4-B9E2-2975F66A9424}" type="presParOf" srcId="{D447094B-183E-4A83-A9C3-6629E685BA95}" destId="{52A9B84B-A40F-4DB1-9216-E398289E34AF}" srcOrd="2" destOrd="0" presId="urn:microsoft.com/office/officeart/2018/2/layout/IconVerticalSolidList"/>
    <dgm:cxn modelId="{EAD385C5-D539-4709-B56F-49C037B3CD0D}" type="presParOf" srcId="{D447094B-183E-4A83-A9C3-6629E685BA95}" destId="{41C3285C-74BE-450C-BDAC-A1F74F4A7F2A}" srcOrd="3" destOrd="0" presId="urn:microsoft.com/office/officeart/2018/2/layout/IconVerticalSolidList"/>
    <dgm:cxn modelId="{AFE36646-3F3C-4B02-9058-113DF87D3E45}" type="presParOf" srcId="{9F3D40BC-6EC3-4A02-B349-8DBC1FB6A7C6}" destId="{D598A130-5408-4F55-9D40-D5AC7A76096A}" srcOrd="3" destOrd="0" presId="urn:microsoft.com/office/officeart/2018/2/layout/IconVerticalSolidList"/>
    <dgm:cxn modelId="{D8A17C78-9C62-43CD-9099-C6A9DB03DBE2}" type="presParOf" srcId="{9F3D40BC-6EC3-4A02-B349-8DBC1FB6A7C6}" destId="{A9F0EA14-45A0-43A4-9898-9B8F59E4AFB0}" srcOrd="4" destOrd="0" presId="urn:microsoft.com/office/officeart/2018/2/layout/IconVerticalSolidList"/>
    <dgm:cxn modelId="{1C6F383A-4AB8-4177-852C-20F7A65B5109}" type="presParOf" srcId="{A9F0EA14-45A0-43A4-9898-9B8F59E4AFB0}" destId="{576C8DEA-673A-432D-A900-B279B6CE333F}" srcOrd="0" destOrd="0" presId="urn:microsoft.com/office/officeart/2018/2/layout/IconVerticalSolidList"/>
    <dgm:cxn modelId="{81C37198-5DDD-40D4-A251-B8D4A7D5BFF8}" type="presParOf" srcId="{A9F0EA14-45A0-43A4-9898-9B8F59E4AFB0}" destId="{AB6C9958-EFE7-40A5-8218-C7C5C392B816}" srcOrd="1" destOrd="0" presId="urn:microsoft.com/office/officeart/2018/2/layout/IconVerticalSolidList"/>
    <dgm:cxn modelId="{0E9DCF23-77CB-4639-BE72-E642B8989699}" type="presParOf" srcId="{A9F0EA14-45A0-43A4-9898-9B8F59E4AFB0}" destId="{1FCE2ED2-9713-4EC0-99C1-7F8CF733DCEC}" srcOrd="2" destOrd="0" presId="urn:microsoft.com/office/officeart/2018/2/layout/IconVerticalSolidList"/>
    <dgm:cxn modelId="{0D306B0C-C208-49FD-B32E-08C201B623BD}" type="presParOf" srcId="{A9F0EA14-45A0-43A4-9898-9B8F59E4AFB0}" destId="{C03330AE-8509-42EB-AB3F-F81B53AC714F}" srcOrd="3" destOrd="0" presId="urn:microsoft.com/office/officeart/2018/2/layout/IconVerticalSolidList"/>
    <dgm:cxn modelId="{79A29BA9-0AF0-4731-B59B-5663F4183049}" type="presParOf" srcId="{9F3D40BC-6EC3-4A02-B349-8DBC1FB6A7C6}" destId="{7E1F1C1D-E0EA-471E-A0D0-CFB70829163D}" srcOrd="5" destOrd="0" presId="urn:microsoft.com/office/officeart/2018/2/layout/IconVerticalSolidList"/>
    <dgm:cxn modelId="{9F8BBBD7-02BC-42AD-BE1F-708DD2B5DD04}" type="presParOf" srcId="{9F3D40BC-6EC3-4A02-B349-8DBC1FB6A7C6}" destId="{FF881922-3787-474B-BBEE-7BDA8F3A80EB}" srcOrd="6" destOrd="0" presId="urn:microsoft.com/office/officeart/2018/2/layout/IconVerticalSolidList"/>
    <dgm:cxn modelId="{8F8C7148-2060-4E0A-AAE4-9913032615EC}" type="presParOf" srcId="{FF881922-3787-474B-BBEE-7BDA8F3A80EB}" destId="{6B2D0385-7C9F-4CD6-8F3A-2C2BB16CC38B}" srcOrd="0" destOrd="0" presId="urn:microsoft.com/office/officeart/2018/2/layout/IconVerticalSolidList"/>
    <dgm:cxn modelId="{BA4C1A99-A603-4847-B94F-C8757FAB286E}" type="presParOf" srcId="{FF881922-3787-474B-BBEE-7BDA8F3A80EB}" destId="{F2EA1911-5B65-4D52-9FA4-451CE0E70BCB}" srcOrd="1" destOrd="0" presId="urn:microsoft.com/office/officeart/2018/2/layout/IconVerticalSolidList"/>
    <dgm:cxn modelId="{F6568B24-2BB3-46EA-AAAC-6C195346CE1C}" type="presParOf" srcId="{FF881922-3787-474B-BBEE-7BDA8F3A80EB}" destId="{07DC34EB-C061-4126-ABE6-A4E17A688417}" srcOrd="2" destOrd="0" presId="urn:microsoft.com/office/officeart/2018/2/layout/IconVerticalSolidList"/>
    <dgm:cxn modelId="{EC0AF55C-E334-479C-BCE2-13F10205EB44}" type="presParOf" srcId="{FF881922-3787-474B-BBEE-7BDA8F3A80EB}" destId="{A659F339-6AAD-422F-8E12-6F9D229A2F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99ED79-209C-4AE9-BD81-674BD369688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6B8210-8050-4731-9ADB-FC50952C7730}">
      <dgm:prSet/>
      <dgm:spPr/>
      <dgm:t>
        <a:bodyPr/>
        <a:lstStyle/>
        <a:p>
          <a:r>
            <a:rPr lang="en-US" dirty="0"/>
            <a:t>Traditional sound localization methods require complex arrays.</a:t>
          </a:r>
        </a:p>
      </dgm:t>
    </dgm:pt>
    <dgm:pt modelId="{DE899DE4-4679-43A8-AA1A-44E817630F2E}" type="parTrans" cxnId="{B537D0FD-C3B2-4DA9-8B7D-FDE956287B86}">
      <dgm:prSet/>
      <dgm:spPr/>
      <dgm:t>
        <a:bodyPr/>
        <a:lstStyle/>
        <a:p>
          <a:endParaRPr lang="en-US"/>
        </a:p>
      </dgm:t>
    </dgm:pt>
    <dgm:pt modelId="{EAF2827A-297E-46D9-9F3F-0079A6D85951}" type="sibTrans" cxnId="{B537D0FD-C3B2-4DA9-8B7D-FDE956287B86}">
      <dgm:prSet/>
      <dgm:spPr/>
      <dgm:t>
        <a:bodyPr/>
        <a:lstStyle/>
        <a:p>
          <a:endParaRPr lang="en-US"/>
        </a:p>
      </dgm:t>
    </dgm:pt>
    <dgm:pt modelId="{CD5F4104-F575-464E-A055-507E146E6BD3}">
      <dgm:prSet/>
      <dgm:spPr/>
      <dgm:t>
        <a:bodyPr/>
        <a:lstStyle/>
        <a:p>
          <a:r>
            <a:rPr lang="en-US" dirty="0"/>
            <a:t>Heavy computation → not suitable for low-cost systems.</a:t>
          </a:r>
        </a:p>
      </dgm:t>
    </dgm:pt>
    <dgm:pt modelId="{2A2F677C-2F35-45A6-A11F-25A93EEC562F}" type="parTrans" cxnId="{C245DB86-65C2-48C0-897D-508DD08177DC}">
      <dgm:prSet/>
      <dgm:spPr/>
      <dgm:t>
        <a:bodyPr/>
        <a:lstStyle/>
        <a:p>
          <a:endParaRPr lang="en-US"/>
        </a:p>
      </dgm:t>
    </dgm:pt>
    <dgm:pt modelId="{A4A164B1-20C5-462E-ABD9-9F4A33B5B81B}" type="sibTrans" cxnId="{C245DB86-65C2-48C0-897D-508DD08177DC}">
      <dgm:prSet/>
      <dgm:spPr/>
      <dgm:t>
        <a:bodyPr/>
        <a:lstStyle/>
        <a:p>
          <a:endParaRPr lang="en-US"/>
        </a:p>
      </dgm:t>
    </dgm:pt>
    <dgm:pt modelId="{BAE94558-ABDB-4D28-906E-FBE5F7F7F113}">
      <dgm:prSet/>
      <dgm:spPr/>
      <dgm:t>
        <a:bodyPr/>
        <a:lstStyle/>
        <a:p>
          <a:r>
            <a:rPr lang="en-US" dirty="0"/>
            <a:t>Our solution provides accurate direction estimation with simple hardware.</a:t>
          </a:r>
        </a:p>
      </dgm:t>
    </dgm:pt>
    <dgm:pt modelId="{4242695F-BE80-4F19-AD9C-28E2BAB9E076}" type="parTrans" cxnId="{59F81664-E930-49E9-BED3-82F5E79C5FDA}">
      <dgm:prSet/>
      <dgm:spPr/>
      <dgm:t>
        <a:bodyPr/>
        <a:lstStyle/>
        <a:p>
          <a:endParaRPr lang="en-US"/>
        </a:p>
      </dgm:t>
    </dgm:pt>
    <dgm:pt modelId="{F8E35752-574B-41F2-8E1D-F6914ABE334B}" type="sibTrans" cxnId="{59F81664-E930-49E9-BED3-82F5E79C5FDA}">
      <dgm:prSet/>
      <dgm:spPr/>
      <dgm:t>
        <a:bodyPr/>
        <a:lstStyle/>
        <a:p>
          <a:endParaRPr lang="en-US"/>
        </a:p>
      </dgm:t>
    </dgm:pt>
    <dgm:pt modelId="{1D8B8B43-A66D-40A9-A171-BEA27AE4B9DC}">
      <dgm:prSet/>
      <dgm:spPr/>
      <dgm:t>
        <a:bodyPr/>
        <a:lstStyle/>
        <a:p>
          <a:r>
            <a:rPr lang="en-US" dirty="0"/>
            <a:t>Focus: Direction tracking, not full 3D localization.</a:t>
          </a:r>
        </a:p>
      </dgm:t>
    </dgm:pt>
    <dgm:pt modelId="{4B3DDF42-9E68-4348-B0A9-7C84FEF6B873}" type="parTrans" cxnId="{6FFCCB3D-6346-471E-A5B5-D17F73E02E18}">
      <dgm:prSet/>
      <dgm:spPr/>
      <dgm:t>
        <a:bodyPr/>
        <a:lstStyle/>
        <a:p>
          <a:endParaRPr lang="en-US"/>
        </a:p>
      </dgm:t>
    </dgm:pt>
    <dgm:pt modelId="{D97CDAD0-A4BA-4D4E-9994-1D81791BDDD0}" type="sibTrans" cxnId="{6FFCCB3D-6346-471E-A5B5-D17F73E02E18}">
      <dgm:prSet/>
      <dgm:spPr/>
      <dgm:t>
        <a:bodyPr/>
        <a:lstStyle/>
        <a:p>
          <a:endParaRPr lang="en-US"/>
        </a:p>
      </dgm:t>
    </dgm:pt>
    <dgm:pt modelId="{B177D666-304D-45CD-900F-BF54E499DBF6}">
      <dgm:prSet/>
      <dgm:spPr/>
      <dgm:t>
        <a:bodyPr/>
        <a:lstStyle/>
        <a:p>
          <a:pPr>
            <a:buNone/>
          </a:pPr>
          <a:r>
            <a:rPr lang="tr-TR" dirty="0"/>
            <a:t>Goal</a:t>
          </a:r>
          <a:r>
            <a:rPr lang="en-US" dirty="0"/>
            <a:t>:</a:t>
          </a:r>
          <a:r>
            <a:rPr lang="tr-TR" dirty="0"/>
            <a:t> lightweight, affordable, and accurate direction estimation.</a:t>
          </a:r>
        </a:p>
      </dgm:t>
    </dgm:pt>
    <dgm:pt modelId="{668E03B7-6EA4-4F30-8D17-88C0B8B1AFD4}" type="parTrans" cxnId="{3BFE79B2-77FC-4803-BB3D-28FFED8BAA13}">
      <dgm:prSet/>
      <dgm:spPr/>
      <dgm:t>
        <a:bodyPr/>
        <a:lstStyle/>
        <a:p>
          <a:endParaRPr lang="tr-TR"/>
        </a:p>
      </dgm:t>
    </dgm:pt>
    <dgm:pt modelId="{546247FA-09E4-4CE3-965C-BAD24AAAD096}" type="sibTrans" cxnId="{3BFE79B2-77FC-4803-BB3D-28FFED8BAA13}">
      <dgm:prSet/>
      <dgm:spPr/>
      <dgm:t>
        <a:bodyPr/>
        <a:lstStyle/>
        <a:p>
          <a:endParaRPr lang="tr-TR"/>
        </a:p>
      </dgm:t>
    </dgm:pt>
    <dgm:pt modelId="{61333223-3624-4BC9-9472-35DB9FC3F433}">
      <dgm:prSet/>
      <dgm:spPr/>
      <dgm:t>
        <a:bodyPr/>
        <a:lstStyle/>
        <a:p>
          <a:pPr>
            <a:buNone/>
          </a:pPr>
          <a:r>
            <a:rPr lang="tr-TR" dirty="0"/>
            <a:t>Our approach uses 3 microphones and a simple vector-based algorithm.</a:t>
          </a:r>
          <a:endParaRPr lang="en-US" dirty="0"/>
        </a:p>
      </dgm:t>
    </dgm:pt>
    <dgm:pt modelId="{C945E132-D266-4294-AFFC-DEEDEBB8CCD2}" type="parTrans" cxnId="{0851809F-68CC-402E-A770-F8881E8760CB}">
      <dgm:prSet/>
      <dgm:spPr/>
      <dgm:t>
        <a:bodyPr/>
        <a:lstStyle/>
        <a:p>
          <a:endParaRPr lang="tr-TR"/>
        </a:p>
      </dgm:t>
    </dgm:pt>
    <dgm:pt modelId="{58790113-047E-4936-B765-5352FEEB9AA3}" type="sibTrans" cxnId="{0851809F-68CC-402E-A770-F8881E8760CB}">
      <dgm:prSet/>
      <dgm:spPr/>
      <dgm:t>
        <a:bodyPr/>
        <a:lstStyle/>
        <a:p>
          <a:endParaRPr lang="tr-TR"/>
        </a:p>
      </dgm:t>
    </dgm:pt>
    <dgm:pt modelId="{061CE5D7-52D4-437B-8398-D539A00F6CEB}" type="pres">
      <dgm:prSet presAssocID="{2799ED79-209C-4AE9-BD81-674BD369688D}" presName="vert0" presStyleCnt="0">
        <dgm:presLayoutVars>
          <dgm:dir/>
          <dgm:animOne val="branch"/>
          <dgm:animLvl val="lvl"/>
        </dgm:presLayoutVars>
      </dgm:prSet>
      <dgm:spPr/>
    </dgm:pt>
    <dgm:pt modelId="{F50CC596-A5B3-4D17-8EA7-8C5DF51DB4C6}" type="pres">
      <dgm:prSet presAssocID="{DE6B8210-8050-4731-9ADB-FC50952C7730}" presName="thickLine" presStyleLbl="alignNode1" presStyleIdx="0" presStyleCnt="6"/>
      <dgm:spPr/>
    </dgm:pt>
    <dgm:pt modelId="{113DE992-9629-488D-BB19-28203E7AFBA8}" type="pres">
      <dgm:prSet presAssocID="{DE6B8210-8050-4731-9ADB-FC50952C7730}" presName="horz1" presStyleCnt="0"/>
      <dgm:spPr/>
    </dgm:pt>
    <dgm:pt modelId="{5000C159-86EB-4D1C-87CE-B00EBE2AF62F}" type="pres">
      <dgm:prSet presAssocID="{DE6B8210-8050-4731-9ADB-FC50952C7730}" presName="tx1" presStyleLbl="revTx" presStyleIdx="0" presStyleCnt="6"/>
      <dgm:spPr/>
    </dgm:pt>
    <dgm:pt modelId="{DD9CC85E-A22E-4EF1-9B24-E4E4AE0932FA}" type="pres">
      <dgm:prSet presAssocID="{DE6B8210-8050-4731-9ADB-FC50952C7730}" presName="vert1" presStyleCnt="0"/>
      <dgm:spPr/>
    </dgm:pt>
    <dgm:pt modelId="{0D597AFE-2C74-4333-B1F7-8864A672476D}" type="pres">
      <dgm:prSet presAssocID="{B177D666-304D-45CD-900F-BF54E499DBF6}" presName="thickLine" presStyleLbl="alignNode1" presStyleIdx="1" presStyleCnt="6"/>
      <dgm:spPr/>
    </dgm:pt>
    <dgm:pt modelId="{71A9081B-F304-4827-A839-C6A8349EF9B6}" type="pres">
      <dgm:prSet presAssocID="{B177D666-304D-45CD-900F-BF54E499DBF6}" presName="horz1" presStyleCnt="0"/>
      <dgm:spPr/>
    </dgm:pt>
    <dgm:pt modelId="{4FB9C4C0-0454-486D-BC31-A94B4325A50A}" type="pres">
      <dgm:prSet presAssocID="{B177D666-304D-45CD-900F-BF54E499DBF6}" presName="tx1" presStyleLbl="revTx" presStyleIdx="1" presStyleCnt="6"/>
      <dgm:spPr/>
    </dgm:pt>
    <dgm:pt modelId="{DF15AFC7-82F3-42E7-99E1-F0DCFA43250A}" type="pres">
      <dgm:prSet presAssocID="{B177D666-304D-45CD-900F-BF54E499DBF6}" presName="vert1" presStyleCnt="0"/>
      <dgm:spPr/>
    </dgm:pt>
    <dgm:pt modelId="{F929B0E3-B4A8-4901-8070-74142813B655}" type="pres">
      <dgm:prSet presAssocID="{61333223-3624-4BC9-9472-35DB9FC3F433}" presName="thickLine" presStyleLbl="alignNode1" presStyleIdx="2" presStyleCnt="6"/>
      <dgm:spPr/>
    </dgm:pt>
    <dgm:pt modelId="{988DE85C-8F5E-4F3C-9E87-99D8FD96CBFD}" type="pres">
      <dgm:prSet presAssocID="{61333223-3624-4BC9-9472-35DB9FC3F433}" presName="horz1" presStyleCnt="0"/>
      <dgm:spPr/>
    </dgm:pt>
    <dgm:pt modelId="{61C99CDB-461A-44FD-BF7F-26EF7AE2D7B1}" type="pres">
      <dgm:prSet presAssocID="{61333223-3624-4BC9-9472-35DB9FC3F433}" presName="tx1" presStyleLbl="revTx" presStyleIdx="2" presStyleCnt="6"/>
      <dgm:spPr/>
    </dgm:pt>
    <dgm:pt modelId="{D4CFCE46-FD06-4D71-AC47-8A634295D46C}" type="pres">
      <dgm:prSet presAssocID="{61333223-3624-4BC9-9472-35DB9FC3F433}" presName="vert1" presStyleCnt="0"/>
      <dgm:spPr/>
    </dgm:pt>
    <dgm:pt modelId="{FCD75C91-D5E2-4CE5-9528-F7842749DB15}" type="pres">
      <dgm:prSet presAssocID="{CD5F4104-F575-464E-A055-507E146E6BD3}" presName="thickLine" presStyleLbl="alignNode1" presStyleIdx="3" presStyleCnt="6"/>
      <dgm:spPr/>
    </dgm:pt>
    <dgm:pt modelId="{BAC2E3BC-0A1E-4849-92F8-1DD7F792ADCC}" type="pres">
      <dgm:prSet presAssocID="{CD5F4104-F575-464E-A055-507E146E6BD3}" presName="horz1" presStyleCnt="0"/>
      <dgm:spPr/>
    </dgm:pt>
    <dgm:pt modelId="{F20F9264-1398-4A0D-AD21-A995F043AA2C}" type="pres">
      <dgm:prSet presAssocID="{CD5F4104-F575-464E-A055-507E146E6BD3}" presName="tx1" presStyleLbl="revTx" presStyleIdx="3" presStyleCnt="6"/>
      <dgm:spPr/>
    </dgm:pt>
    <dgm:pt modelId="{16BC5469-A9EC-4EE2-8F37-F6A477072F70}" type="pres">
      <dgm:prSet presAssocID="{CD5F4104-F575-464E-A055-507E146E6BD3}" presName="vert1" presStyleCnt="0"/>
      <dgm:spPr/>
    </dgm:pt>
    <dgm:pt modelId="{8FB7965C-16DB-44C3-8724-EE2D9F4DAEAE}" type="pres">
      <dgm:prSet presAssocID="{BAE94558-ABDB-4D28-906E-FBE5F7F7F113}" presName="thickLine" presStyleLbl="alignNode1" presStyleIdx="4" presStyleCnt="6"/>
      <dgm:spPr/>
    </dgm:pt>
    <dgm:pt modelId="{F8F35D09-4809-4E1A-BC88-5058FF2D4E36}" type="pres">
      <dgm:prSet presAssocID="{BAE94558-ABDB-4D28-906E-FBE5F7F7F113}" presName="horz1" presStyleCnt="0"/>
      <dgm:spPr/>
    </dgm:pt>
    <dgm:pt modelId="{638166FC-C154-4D54-B19A-D224E7F3342F}" type="pres">
      <dgm:prSet presAssocID="{BAE94558-ABDB-4D28-906E-FBE5F7F7F113}" presName="tx1" presStyleLbl="revTx" presStyleIdx="4" presStyleCnt="6"/>
      <dgm:spPr/>
    </dgm:pt>
    <dgm:pt modelId="{7F2A239F-B016-49F9-B183-5FB5DB77F033}" type="pres">
      <dgm:prSet presAssocID="{BAE94558-ABDB-4D28-906E-FBE5F7F7F113}" presName="vert1" presStyleCnt="0"/>
      <dgm:spPr/>
    </dgm:pt>
    <dgm:pt modelId="{B18F1F09-20FE-4431-85FB-5A14944B0871}" type="pres">
      <dgm:prSet presAssocID="{1D8B8B43-A66D-40A9-A171-BEA27AE4B9DC}" presName="thickLine" presStyleLbl="alignNode1" presStyleIdx="5" presStyleCnt="6"/>
      <dgm:spPr/>
    </dgm:pt>
    <dgm:pt modelId="{5230C514-1294-4B52-865A-A3E160629796}" type="pres">
      <dgm:prSet presAssocID="{1D8B8B43-A66D-40A9-A171-BEA27AE4B9DC}" presName="horz1" presStyleCnt="0"/>
      <dgm:spPr/>
    </dgm:pt>
    <dgm:pt modelId="{787B3936-DA8D-4D15-BB90-D3C6EF7D008F}" type="pres">
      <dgm:prSet presAssocID="{1D8B8B43-A66D-40A9-A171-BEA27AE4B9DC}" presName="tx1" presStyleLbl="revTx" presStyleIdx="5" presStyleCnt="6"/>
      <dgm:spPr/>
    </dgm:pt>
    <dgm:pt modelId="{3D5F03AD-2EBE-4FF2-B9E6-995CAAD296DA}" type="pres">
      <dgm:prSet presAssocID="{1D8B8B43-A66D-40A9-A171-BEA27AE4B9DC}" presName="vert1" presStyleCnt="0"/>
      <dgm:spPr/>
    </dgm:pt>
  </dgm:ptLst>
  <dgm:cxnLst>
    <dgm:cxn modelId="{D3C54B07-7817-46FC-B4AE-86231DCFE108}" type="presOf" srcId="{DE6B8210-8050-4731-9ADB-FC50952C7730}" destId="{5000C159-86EB-4D1C-87CE-B00EBE2AF62F}" srcOrd="0" destOrd="0" presId="urn:microsoft.com/office/officeart/2008/layout/LinedList"/>
    <dgm:cxn modelId="{A4F23F11-4297-4434-89EE-F017663246A2}" type="presOf" srcId="{1D8B8B43-A66D-40A9-A171-BEA27AE4B9DC}" destId="{787B3936-DA8D-4D15-BB90-D3C6EF7D008F}" srcOrd="0" destOrd="0" presId="urn:microsoft.com/office/officeart/2008/layout/LinedList"/>
    <dgm:cxn modelId="{6FFCCB3D-6346-471E-A5B5-D17F73E02E18}" srcId="{2799ED79-209C-4AE9-BD81-674BD369688D}" destId="{1D8B8B43-A66D-40A9-A171-BEA27AE4B9DC}" srcOrd="5" destOrd="0" parTransId="{4B3DDF42-9E68-4348-B0A9-7C84FEF6B873}" sibTransId="{D97CDAD0-A4BA-4D4E-9994-1D81791BDDD0}"/>
    <dgm:cxn modelId="{17970D5F-2DAD-4A39-A61C-486FF93E1629}" type="presOf" srcId="{BAE94558-ABDB-4D28-906E-FBE5F7F7F113}" destId="{638166FC-C154-4D54-B19A-D224E7F3342F}" srcOrd="0" destOrd="0" presId="urn:microsoft.com/office/officeart/2008/layout/LinedList"/>
    <dgm:cxn modelId="{59F81664-E930-49E9-BED3-82F5E79C5FDA}" srcId="{2799ED79-209C-4AE9-BD81-674BD369688D}" destId="{BAE94558-ABDB-4D28-906E-FBE5F7F7F113}" srcOrd="4" destOrd="0" parTransId="{4242695F-BE80-4F19-AD9C-28E2BAB9E076}" sibTransId="{F8E35752-574B-41F2-8E1D-F6914ABE334B}"/>
    <dgm:cxn modelId="{7F948F77-30D9-4487-B5A4-7864E55609C9}" type="presOf" srcId="{B177D666-304D-45CD-900F-BF54E499DBF6}" destId="{4FB9C4C0-0454-486D-BC31-A94B4325A50A}" srcOrd="0" destOrd="0" presId="urn:microsoft.com/office/officeart/2008/layout/LinedList"/>
    <dgm:cxn modelId="{C245DB86-65C2-48C0-897D-508DD08177DC}" srcId="{2799ED79-209C-4AE9-BD81-674BD369688D}" destId="{CD5F4104-F575-464E-A055-507E146E6BD3}" srcOrd="3" destOrd="0" parTransId="{2A2F677C-2F35-45A6-A11F-25A93EEC562F}" sibTransId="{A4A164B1-20C5-462E-ABD9-9F4A33B5B81B}"/>
    <dgm:cxn modelId="{0851809F-68CC-402E-A770-F8881E8760CB}" srcId="{2799ED79-209C-4AE9-BD81-674BD369688D}" destId="{61333223-3624-4BC9-9472-35DB9FC3F433}" srcOrd="2" destOrd="0" parTransId="{C945E132-D266-4294-AFFC-DEEDEBB8CCD2}" sibTransId="{58790113-047E-4936-B765-5352FEEB9AA3}"/>
    <dgm:cxn modelId="{3BFE79B2-77FC-4803-BB3D-28FFED8BAA13}" srcId="{2799ED79-209C-4AE9-BD81-674BD369688D}" destId="{B177D666-304D-45CD-900F-BF54E499DBF6}" srcOrd="1" destOrd="0" parTransId="{668E03B7-6EA4-4F30-8D17-88C0B8B1AFD4}" sibTransId="{546247FA-09E4-4CE3-965C-BAD24AAAD096}"/>
    <dgm:cxn modelId="{CCF7A8BE-9BAD-4E13-946A-E0F61A6F088E}" type="presOf" srcId="{61333223-3624-4BC9-9472-35DB9FC3F433}" destId="{61C99CDB-461A-44FD-BF7F-26EF7AE2D7B1}" srcOrd="0" destOrd="0" presId="urn:microsoft.com/office/officeart/2008/layout/LinedList"/>
    <dgm:cxn modelId="{3062EABE-BABB-4B51-A1F0-5EDA0353D007}" type="presOf" srcId="{2799ED79-209C-4AE9-BD81-674BD369688D}" destId="{061CE5D7-52D4-437B-8398-D539A00F6CEB}" srcOrd="0" destOrd="0" presId="urn:microsoft.com/office/officeart/2008/layout/LinedList"/>
    <dgm:cxn modelId="{ECF911CB-5690-4A55-B110-E484E4A76EDE}" type="presOf" srcId="{CD5F4104-F575-464E-A055-507E146E6BD3}" destId="{F20F9264-1398-4A0D-AD21-A995F043AA2C}" srcOrd="0" destOrd="0" presId="urn:microsoft.com/office/officeart/2008/layout/LinedList"/>
    <dgm:cxn modelId="{B537D0FD-C3B2-4DA9-8B7D-FDE956287B86}" srcId="{2799ED79-209C-4AE9-BD81-674BD369688D}" destId="{DE6B8210-8050-4731-9ADB-FC50952C7730}" srcOrd="0" destOrd="0" parTransId="{DE899DE4-4679-43A8-AA1A-44E817630F2E}" sibTransId="{EAF2827A-297E-46D9-9F3F-0079A6D85951}"/>
    <dgm:cxn modelId="{0C88D9A4-D419-42F6-8C50-A5192A90057B}" type="presParOf" srcId="{061CE5D7-52D4-437B-8398-D539A00F6CEB}" destId="{F50CC596-A5B3-4D17-8EA7-8C5DF51DB4C6}" srcOrd="0" destOrd="0" presId="urn:microsoft.com/office/officeart/2008/layout/LinedList"/>
    <dgm:cxn modelId="{BA989939-E0D0-469A-B2AF-CAE4ECDB0593}" type="presParOf" srcId="{061CE5D7-52D4-437B-8398-D539A00F6CEB}" destId="{113DE992-9629-488D-BB19-28203E7AFBA8}" srcOrd="1" destOrd="0" presId="urn:microsoft.com/office/officeart/2008/layout/LinedList"/>
    <dgm:cxn modelId="{4BA511AA-CC4A-4CE3-B4D7-04C9D69D0F8C}" type="presParOf" srcId="{113DE992-9629-488D-BB19-28203E7AFBA8}" destId="{5000C159-86EB-4D1C-87CE-B00EBE2AF62F}" srcOrd="0" destOrd="0" presId="urn:microsoft.com/office/officeart/2008/layout/LinedList"/>
    <dgm:cxn modelId="{D896686B-23E2-478E-9593-3134FF0B7BB3}" type="presParOf" srcId="{113DE992-9629-488D-BB19-28203E7AFBA8}" destId="{DD9CC85E-A22E-4EF1-9B24-E4E4AE0932FA}" srcOrd="1" destOrd="0" presId="urn:microsoft.com/office/officeart/2008/layout/LinedList"/>
    <dgm:cxn modelId="{0E855F65-4EF7-4C3F-9929-8BDBEC57929F}" type="presParOf" srcId="{061CE5D7-52D4-437B-8398-D539A00F6CEB}" destId="{0D597AFE-2C74-4333-B1F7-8864A672476D}" srcOrd="2" destOrd="0" presId="urn:microsoft.com/office/officeart/2008/layout/LinedList"/>
    <dgm:cxn modelId="{8F24D4AC-5161-433A-B5C5-5D05AB3D0791}" type="presParOf" srcId="{061CE5D7-52D4-437B-8398-D539A00F6CEB}" destId="{71A9081B-F304-4827-A839-C6A8349EF9B6}" srcOrd="3" destOrd="0" presId="urn:microsoft.com/office/officeart/2008/layout/LinedList"/>
    <dgm:cxn modelId="{ABB9E589-6B39-4275-87BA-FDCD3CEE1520}" type="presParOf" srcId="{71A9081B-F304-4827-A839-C6A8349EF9B6}" destId="{4FB9C4C0-0454-486D-BC31-A94B4325A50A}" srcOrd="0" destOrd="0" presId="urn:microsoft.com/office/officeart/2008/layout/LinedList"/>
    <dgm:cxn modelId="{F1A0CD6B-7453-401E-9B73-7E8488C6A333}" type="presParOf" srcId="{71A9081B-F304-4827-A839-C6A8349EF9B6}" destId="{DF15AFC7-82F3-42E7-99E1-F0DCFA43250A}" srcOrd="1" destOrd="0" presId="urn:microsoft.com/office/officeart/2008/layout/LinedList"/>
    <dgm:cxn modelId="{B8BC21D8-7BC9-430C-8597-F8E873C066A5}" type="presParOf" srcId="{061CE5D7-52D4-437B-8398-D539A00F6CEB}" destId="{F929B0E3-B4A8-4901-8070-74142813B655}" srcOrd="4" destOrd="0" presId="urn:microsoft.com/office/officeart/2008/layout/LinedList"/>
    <dgm:cxn modelId="{FF589800-62B8-4A58-AB51-236397A7817D}" type="presParOf" srcId="{061CE5D7-52D4-437B-8398-D539A00F6CEB}" destId="{988DE85C-8F5E-4F3C-9E87-99D8FD96CBFD}" srcOrd="5" destOrd="0" presId="urn:microsoft.com/office/officeart/2008/layout/LinedList"/>
    <dgm:cxn modelId="{867D3019-3495-46EC-847F-2081BF40EDE6}" type="presParOf" srcId="{988DE85C-8F5E-4F3C-9E87-99D8FD96CBFD}" destId="{61C99CDB-461A-44FD-BF7F-26EF7AE2D7B1}" srcOrd="0" destOrd="0" presId="urn:microsoft.com/office/officeart/2008/layout/LinedList"/>
    <dgm:cxn modelId="{AC2C6088-24A1-4AA3-85DF-530253D59C0A}" type="presParOf" srcId="{988DE85C-8F5E-4F3C-9E87-99D8FD96CBFD}" destId="{D4CFCE46-FD06-4D71-AC47-8A634295D46C}" srcOrd="1" destOrd="0" presId="urn:microsoft.com/office/officeart/2008/layout/LinedList"/>
    <dgm:cxn modelId="{5112C5E3-2F79-4BEA-805D-2A8904FE4524}" type="presParOf" srcId="{061CE5D7-52D4-437B-8398-D539A00F6CEB}" destId="{FCD75C91-D5E2-4CE5-9528-F7842749DB15}" srcOrd="6" destOrd="0" presId="urn:microsoft.com/office/officeart/2008/layout/LinedList"/>
    <dgm:cxn modelId="{F0E36027-FDAC-4B6B-A631-0813580E8D74}" type="presParOf" srcId="{061CE5D7-52D4-437B-8398-D539A00F6CEB}" destId="{BAC2E3BC-0A1E-4849-92F8-1DD7F792ADCC}" srcOrd="7" destOrd="0" presId="urn:microsoft.com/office/officeart/2008/layout/LinedList"/>
    <dgm:cxn modelId="{C2EFAF9C-F7C8-4929-BED1-F52DFE4AA372}" type="presParOf" srcId="{BAC2E3BC-0A1E-4849-92F8-1DD7F792ADCC}" destId="{F20F9264-1398-4A0D-AD21-A995F043AA2C}" srcOrd="0" destOrd="0" presId="urn:microsoft.com/office/officeart/2008/layout/LinedList"/>
    <dgm:cxn modelId="{49146BD8-73C3-4E64-99F5-6870323600C5}" type="presParOf" srcId="{BAC2E3BC-0A1E-4849-92F8-1DD7F792ADCC}" destId="{16BC5469-A9EC-4EE2-8F37-F6A477072F70}" srcOrd="1" destOrd="0" presId="urn:microsoft.com/office/officeart/2008/layout/LinedList"/>
    <dgm:cxn modelId="{A5F95C73-256A-429C-B52B-1A606E71A1E7}" type="presParOf" srcId="{061CE5D7-52D4-437B-8398-D539A00F6CEB}" destId="{8FB7965C-16DB-44C3-8724-EE2D9F4DAEAE}" srcOrd="8" destOrd="0" presId="urn:microsoft.com/office/officeart/2008/layout/LinedList"/>
    <dgm:cxn modelId="{38ACE539-EBC6-4AC7-9E31-24CA4F14139F}" type="presParOf" srcId="{061CE5D7-52D4-437B-8398-D539A00F6CEB}" destId="{F8F35D09-4809-4E1A-BC88-5058FF2D4E36}" srcOrd="9" destOrd="0" presId="urn:microsoft.com/office/officeart/2008/layout/LinedList"/>
    <dgm:cxn modelId="{261D25A1-56CD-46F5-9E50-6836BB458742}" type="presParOf" srcId="{F8F35D09-4809-4E1A-BC88-5058FF2D4E36}" destId="{638166FC-C154-4D54-B19A-D224E7F3342F}" srcOrd="0" destOrd="0" presId="urn:microsoft.com/office/officeart/2008/layout/LinedList"/>
    <dgm:cxn modelId="{BD64AFCD-43DB-4CED-AFD4-DDBEAEFD17C0}" type="presParOf" srcId="{F8F35D09-4809-4E1A-BC88-5058FF2D4E36}" destId="{7F2A239F-B016-49F9-B183-5FB5DB77F033}" srcOrd="1" destOrd="0" presId="urn:microsoft.com/office/officeart/2008/layout/LinedList"/>
    <dgm:cxn modelId="{E0CD03CE-0679-42A8-A4F2-BB116EDCFBF7}" type="presParOf" srcId="{061CE5D7-52D4-437B-8398-D539A00F6CEB}" destId="{B18F1F09-20FE-4431-85FB-5A14944B0871}" srcOrd="10" destOrd="0" presId="urn:microsoft.com/office/officeart/2008/layout/LinedList"/>
    <dgm:cxn modelId="{1A0B4047-414C-4156-A6FE-29C1100602FD}" type="presParOf" srcId="{061CE5D7-52D4-437B-8398-D539A00F6CEB}" destId="{5230C514-1294-4B52-865A-A3E160629796}" srcOrd="11" destOrd="0" presId="urn:microsoft.com/office/officeart/2008/layout/LinedList"/>
    <dgm:cxn modelId="{6E6CA8ED-C361-4847-8109-F32D2D8E437C}" type="presParOf" srcId="{5230C514-1294-4B52-865A-A3E160629796}" destId="{787B3936-DA8D-4D15-BB90-D3C6EF7D008F}" srcOrd="0" destOrd="0" presId="urn:microsoft.com/office/officeart/2008/layout/LinedList"/>
    <dgm:cxn modelId="{BD1EC0AE-F42A-4BB0-A992-8C42A823DEBF}" type="presParOf" srcId="{5230C514-1294-4B52-865A-A3E160629796}" destId="{3D5F03AD-2EBE-4FF2-B9E6-995CAAD296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C7C13-41C0-4180-82E4-A4920E4981A5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04CADF3-6FFA-4226-85BA-0338B0A5917C}">
      <dgm:prSet/>
      <dgm:spPr/>
      <dgm:t>
        <a:bodyPr/>
        <a:lstStyle/>
        <a:p>
          <a:pPr>
            <a:defRPr cap="all"/>
          </a:pPr>
          <a:r>
            <a:rPr lang="en-US" cap="none"/>
            <a:t>Three microphones placed at 0°, 120°, and 240°.</a:t>
          </a:r>
          <a:endParaRPr lang="en-US" cap="none" dirty="0"/>
        </a:p>
      </dgm:t>
    </dgm:pt>
    <dgm:pt modelId="{79376550-7DEE-46D2-99B8-CC57F3A94B6D}" type="parTrans" cxnId="{706C47B7-7109-451B-BD25-90F09A5C14C4}">
      <dgm:prSet/>
      <dgm:spPr/>
      <dgm:t>
        <a:bodyPr/>
        <a:lstStyle/>
        <a:p>
          <a:endParaRPr lang="en-US" sz="2800"/>
        </a:p>
      </dgm:t>
    </dgm:pt>
    <dgm:pt modelId="{4018BECA-4ED1-4A5B-B127-7DB21A1360BD}" type="sibTrans" cxnId="{706C47B7-7109-451B-BD25-90F09A5C14C4}">
      <dgm:prSet/>
      <dgm:spPr/>
      <dgm:t>
        <a:bodyPr/>
        <a:lstStyle/>
        <a:p>
          <a:endParaRPr lang="en-US"/>
        </a:p>
      </dgm:t>
    </dgm:pt>
    <dgm:pt modelId="{1ED449A2-314F-4553-8962-C899E3094217}">
      <dgm:prSet/>
      <dgm:spPr/>
      <dgm:t>
        <a:bodyPr/>
        <a:lstStyle/>
        <a:p>
          <a:pPr>
            <a:defRPr cap="all"/>
          </a:pPr>
          <a:r>
            <a:rPr lang="en-US" cap="none"/>
            <a:t>Compare sound intensity from each microphone.</a:t>
          </a:r>
          <a:endParaRPr lang="en-US" cap="none" dirty="0"/>
        </a:p>
      </dgm:t>
    </dgm:pt>
    <dgm:pt modelId="{248B11FC-EFB7-4E45-AECA-E17A3C484234}" type="parTrans" cxnId="{61471F52-54AD-482D-8472-038D0BA0123B}">
      <dgm:prSet/>
      <dgm:spPr/>
      <dgm:t>
        <a:bodyPr/>
        <a:lstStyle/>
        <a:p>
          <a:endParaRPr lang="en-US" sz="2800"/>
        </a:p>
      </dgm:t>
    </dgm:pt>
    <dgm:pt modelId="{2E249FE3-ADEA-4EDF-93EF-62F14C5F7B98}" type="sibTrans" cxnId="{61471F52-54AD-482D-8472-038D0BA0123B}">
      <dgm:prSet/>
      <dgm:spPr/>
      <dgm:t>
        <a:bodyPr/>
        <a:lstStyle/>
        <a:p>
          <a:endParaRPr lang="en-US"/>
        </a:p>
      </dgm:t>
    </dgm:pt>
    <dgm:pt modelId="{1A5A71EB-2291-4169-9D23-C633A14AEBB5}">
      <dgm:prSet/>
      <dgm:spPr/>
      <dgm:t>
        <a:bodyPr/>
        <a:lstStyle/>
        <a:p>
          <a:pPr>
            <a:defRPr cap="all"/>
          </a:pPr>
          <a:r>
            <a:rPr lang="en-US" cap="none"/>
            <a:t>Convert intensity readings to vectors in polar form.</a:t>
          </a:r>
          <a:endParaRPr lang="en-US" cap="none" dirty="0"/>
        </a:p>
      </dgm:t>
    </dgm:pt>
    <dgm:pt modelId="{B860F458-5429-488D-A988-3D313AC4F1D3}" type="parTrans" cxnId="{B9475D9B-323A-429A-AD0F-753E9EB92D1D}">
      <dgm:prSet/>
      <dgm:spPr/>
      <dgm:t>
        <a:bodyPr/>
        <a:lstStyle/>
        <a:p>
          <a:endParaRPr lang="en-US" sz="2800"/>
        </a:p>
      </dgm:t>
    </dgm:pt>
    <dgm:pt modelId="{FC5B45AA-E7B4-4E2D-B51E-FDF295503E50}" type="sibTrans" cxnId="{B9475D9B-323A-429A-AD0F-753E9EB92D1D}">
      <dgm:prSet/>
      <dgm:spPr/>
      <dgm:t>
        <a:bodyPr/>
        <a:lstStyle/>
        <a:p>
          <a:endParaRPr lang="en-US"/>
        </a:p>
      </dgm:t>
    </dgm:pt>
    <dgm:pt modelId="{8A0F1470-E080-4962-8FD6-01F1F78DDE6E}">
      <dgm:prSet/>
      <dgm:spPr/>
      <dgm:t>
        <a:bodyPr/>
        <a:lstStyle/>
        <a:p>
          <a:pPr>
            <a:defRPr cap="all"/>
          </a:pPr>
          <a:r>
            <a:rPr lang="en-US" cap="none"/>
            <a:t>Sum the vectors → resulting vector gives sound direction.</a:t>
          </a:r>
          <a:endParaRPr lang="en-US" cap="none" dirty="0"/>
        </a:p>
      </dgm:t>
    </dgm:pt>
    <dgm:pt modelId="{1ACD4192-27E7-4768-94C7-33C0C3DC8F88}" type="parTrans" cxnId="{A238772B-9D0C-48B2-90F0-AA6254A101DF}">
      <dgm:prSet/>
      <dgm:spPr/>
      <dgm:t>
        <a:bodyPr/>
        <a:lstStyle/>
        <a:p>
          <a:endParaRPr lang="en-US" sz="2800"/>
        </a:p>
      </dgm:t>
    </dgm:pt>
    <dgm:pt modelId="{73E7308C-CB4C-4AFE-894D-487890F501BF}" type="sibTrans" cxnId="{A238772B-9D0C-48B2-90F0-AA6254A101DF}">
      <dgm:prSet/>
      <dgm:spPr/>
      <dgm:t>
        <a:bodyPr/>
        <a:lstStyle/>
        <a:p>
          <a:endParaRPr lang="en-US"/>
        </a:p>
      </dgm:t>
    </dgm:pt>
    <dgm:pt modelId="{ACA7167C-8F13-4F5C-A04A-C9BE75FE3870}">
      <dgm:prSet/>
      <dgm:spPr/>
      <dgm:t>
        <a:bodyPr/>
        <a:lstStyle/>
        <a:p>
          <a:pPr>
            <a:defRPr cap="all"/>
          </a:pPr>
          <a:endParaRPr lang="en-US" cap="none" dirty="0"/>
        </a:p>
      </dgm:t>
    </dgm:pt>
    <dgm:pt modelId="{1C99648C-F8FC-4F23-A8AA-E8A715C2C845}" type="parTrans" cxnId="{DEB21400-2C16-4BD9-9954-6882C0029863}">
      <dgm:prSet/>
      <dgm:spPr/>
      <dgm:t>
        <a:bodyPr/>
        <a:lstStyle/>
        <a:p>
          <a:endParaRPr lang="en-US" sz="2800"/>
        </a:p>
      </dgm:t>
    </dgm:pt>
    <dgm:pt modelId="{303C346B-657B-4BB6-BC6E-F33B507F8B56}" type="sibTrans" cxnId="{DEB21400-2C16-4BD9-9954-6882C0029863}">
      <dgm:prSet/>
      <dgm:spPr/>
      <dgm:t>
        <a:bodyPr/>
        <a:lstStyle/>
        <a:p>
          <a:endParaRPr lang="en-US"/>
        </a:p>
      </dgm:t>
    </dgm:pt>
    <dgm:pt modelId="{7971C891-7EA2-44A5-A91E-84A90C9621F1}" type="pres">
      <dgm:prSet presAssocID="{807C7C13-41C0-4180-82E4-A4920E4981A5}" presName="vert0" presStyleCnt="0">
        <dgm:presLayoutVars>
          <dgm:dir/>
          <dgm:animOne val="branch"/>
          <dgm:animLvl val="lvl"/>
        </dgm:presLayoutVars>
      </dgm:prSet>
      <dgm:spPr/>
    </dgm:pt>
    <dgm:pt modelId="{76E554A0-629A-44F9-AE42-6296DB816993}" type="pres">
      <dgm:prSet presAssocID="{204CADF3-6FFA-4226-85BA-0338B0A5917C}" presName="thickLine" presStyleLbl="alignNode1" presStyleIdx="0" presStyleCnt="5"/>
      <dgm:spPr/>
    </dgm:pt>
    <dgm:pt modelId="{EC1D010B-E442-4E7C-AD6F-06F525AA50B6}" type="pres">
      <dgm:prSet presAssocID="{204CADF3-6FFA-4226-85BA-0338B0A5917C}" presName="horz1" presStyleCnt="0"/>
      <dgm:spPr/>
    </dgm:pt>
    <dgm:pt modelId="{6CAF9414-F5D1-4857-A84B-A442B37E7AFC}" type="pres">
      <dgm:prSet presAssocID="{204CADF3-6FFA-4226-85BA-0338B0A5917C}" presName="tx1" presStyleLbl="revTx" presStyleIdx="0" presStyleCnt="5"/>
      <dgm:spPr/>
    </dgm:pt>
    <dgm:pt modelId="{E7AD58A6-95AD-499C-9080-43728E1F1033}" type="pres">
      <dgm:prSet presAssocID="{204CADF3-6FFA-4226-85BA-0338B0A5917C}" presName="vert1" presStyleCnt="0"/>
      <dgm:spPr/>
    </dgm:pt>
    <dgm:pt modelId="{6897704E-D5BC-4B85-9735-C8BB22598AF2}" type="pres">
      <dgm:prSet presAssocID="{1ED449A2-314F-4553-8962-C899E3094217}" presName="thickLine" presStyleLbl="alignNode1" presStyleIdx="1" presStyleCnt="5"/>
      <dgm:spPr/>
    </dgm:pt>
    <dgm:pt modelId="{AF76053C-936A-4D95-A9E5-140843809A04}" type="pres">
      <dgm:prSet presAssocID="{1ED449A2-314F-4553-8962-C899E3094217}" presName="horz1" presStyleCnt="0"/>
      <dgm:spPr/>
    </dgm:pt>
    <dgm:pt modelId="{A5A4F498-0850-4455-AEAC-D4D9C807E710}" type="pres">
      <dgm:prSet presAssocID="{1ED449A2-314F-4553-8962-C899E3094217}" presName="tx1" presStyleLbl="revTx" presStyleIdx="1" presStyleCnt="5"/>
      <dgm:spPr/>
    </dgm:pt>
    <dgm:pt modelId="{08763660-AF37-4342-9107-DD5C879B2C06}" type="pres">
      <dgm:prSet presAssocID="{1ED449A2-314F-4553-8962-C899E3094217}" presName="vert1" presStyleCnt="0"/>
      <dgm:spPr/>
    </dgm:pt>
    <dgm:pt modelId="{B50EE8CE-495D-401A-B85A-243D1D59E7DB}" type="pres">
      <dgm:prSet presAssocID="{1A5A71EB-2291-4169-9D23-C633A14AEBB5}" presName="thickLine" presStyleLbl="alignNode1" presStyleIdx="2" presStyleCnt="5"/>
      <dgm:spPr/>
    </dgm:pt>
    <dgm:pt modelId="{6DF6CFDC-32A7-4258-902E-D74F468E976A}" type="pres">
      <dgm:prSet presAssocID="{1A5A71EB-2291-4169-9D23-C633A14AEBB5}" presName="horz1" presStyleCnt="0"/>
      <dgm:spPr/>
    </dgm:pt>
    <dgm:pt modelId="{CD38BE92-BB4C-4556-A8AC-BE9F31990657}" type="pres">
      <dgm:prSet presAssocID="{1A5A71EB-2291-4169-9D23-C633A14AEBB5}" presName="tx1" presStyleLbl="revTx" presStyleIdx="2" presStyleCnt="5"/>
      <dgm:spPr/>
    </dgm:pt>
    <dgm:pt modelId="{EE0C74C1-B51D-4A3C-AB07-C813C012D559}" type="pres">
      <dgm:prSet presAssocID="{1A5A71EB-2291-4169-9D23-C633A14AEBB5}" presName="vert1" presStyleCnt="0"/>
      <dgm:spPr/>
    </dgm:pt>
    <dgm:pt modelId="{DC64425E-72D1-4676-874C-00BF39AF6C01}" type="pres">
      <dgm:prSet presAssocID="{8A0F1470-E080-4962-8FD6-01F1F78DDE6E}" presName="thickLine" presStyleLbl="alignNode1" presStyleIdx="3" presStyleCnt="5"/>
      <dgm:spPr/>
    </dgm:pt>
    <dgm:pt modelId="{5C96FEE0-700E-4D4B-918F-195975924F98}" type="pres">
      <dgm:prSet presAssocID="{8A0F1470-E080-4962-8FD6-01F1F78DDE6E}" presName="horz1" presStyleCnt="0"/>
      <dgm:spPr/>
    </dgm:pt>
    <dgm:pt modelId="{C4F327FC-D997-4074-B274-C79AD0ABE337}" type="pres">
      <dgm:prSet presAssocID="{8A0F1470-E080-4962-8FD6-01F1F78DDE6E}" presName="tx1" presStyleLbl="revTx" presStyleIdx="3" presStyleCnt="5"/>
      <dgm:spPr/>
    </dgm:pt>
    <dgm:pt modelId="{BD623393-D5DB-4D67-A325-9C2BAF4C598C}" type="pres">
      <dgm:prSet presAssocID="{8A0F1470-E080-4962-8FD6-01F1F78DDE6E}" presName="vert1" presStyleCnt="0"/>
      <dgm:spPr/>
    </dgm:pt>
    <dgm:pt modelId="{5A20EE13-D35A-408C-9B7E-405D95B44C75}" type="pres">
      <dgm:prSet presAssocID="{ACA7167C-8F13-4F5C-A04A-C9BE75FE3870}" presName="thickLine" presStyleLbl="alignNode1" presStyleIdx="4" presStyleCnt="5"/>
      <dgm:spPr/>
    </dgm:pt>
    <dgm:pt modelId="{F25AEE68-A966-497D-88BC-DBB6430F7B57}" type="pres">
      <dgm:prSet presAssocID="{ACA7167C-8F13-4F5C-A04A-C9BE75FE3870}" presName="horz1" presStyleCnt="0"/>
      <dgm:spPr/>
    </dgm:pt>
    <dgm:pt modelId="{62DC8BB7-5D24-476A-B512-F51BC6488349}" type="pres">
      <dgm:prSet presAssocID="{ACA7167C-8F13-4F5C-A04A-C9BE75FE3870}" presName="tx1" presStyleLbl="revTx" presStyleIdx="4" presStyleCnt="5"/>
      <dgm:spPr/>
    </dgm:pt>
    <dgm:pt modelId="{02E658CA-46C6-477D-917A-57962370F830}" type="pres">
      <dgm:prSet presAssocID="{ACA7167C-8F13-4F5C-A04A-C9BE75FE3870}" presName="vert1" presStyleCnt="0"/>
      <dgm:spPr/>
    </dgm:pt>
  </dgm:ptLst>
  <dgm:cxnLst>
    <dgm:cxn modelId="{DEB21400-2C16-4BD9-9954-6882C0029863}" srcId="{807C7C13-41C0-4180-82E4-A4920E4981A5}" destId="{ACA7167C-8F13-4F5C-A04A-C9BE75FE3870}" srcOrd="4" destOrd="0" parTransId="{1C99648C-F8FC-4F23-A8AA-E8A715C2C845}" sibTransId="{303C346B-657B-4BB6-BC6E-F33B507F8B56}"/>
    <dgm:cxn modelId="{B3CB351C-5BC3-401B-B778-70DE8F25A4A6}" type="presOf" srcId="{8A0F1470-E080-4962-8FD6-01F1F78DDE6E}" destId="{C4F327FC-D997-4074-B274-C79AD0ABE337}" srcOrd="0" destOrd="0" presId="urn:microsoft.com/office/officeart/2008/layout/LinedList"/>
    <dgm:cxn modelId="{A238772B-9D0C-48B2-90F0-AA6254A101DF}" srcId="{807C7C13-41C0-4180-82E4-A4920E4981A5}" destId="{8A0F1470-E080-4962-8FD6-01F1F78DDE6E}" srcOrd="3" destOrd="0" parTransId="{1ACD4192-27E7-4768-94C7-33C0C3DC8F88}" sibTransId="{73E7308C-CB4C-4AFE-894D-487890F501BF}"/>
    <dgm:cxn modelId="{0DE3BD3E-5295-43F6-BC0F-99CA09B85B6D}" type="presOf" srcId="{1A5A71EB-2291-4169-9D23-C633A14AEBB5}" destId="{CD38BE92-BB4C-4556-A8AC-BE9F31990657}" srcOrd="0" destOrd="0" presId="urn:microsoft.com/office/officeart/2008/layout/LinedList"/>
    <dgm:cxn modelId="{3C4CA963-8EFF-4176-8344-51DD8227D116}" type="presOf" srcId="{204CADF3-6FFA-4226-85BA-0338B0A5917C}" destId="{6CAF9414-F5D1-4857-A84B-A442B37E7AFC}" srcOrd="0" destOrd="0" presId="urn:microsoft.com/office/officeart/2008/layout/LinedList"/>
    <dgm:cxn modelId="{61471F52-54AD-482D-8472-038D0BA0123B}" srcId="{807C7C13-41C0-4180-82E4-A4920E4981A5}" destId="{1ED449A2-314F-4553-8962-C899E3094217}" srcOrd="1" destOrd="0" parTransId="{248B11FC-EFB7-4E45-AECA-E17A3C484234}" sibTransId="{2E249FE3-ADEA-4EDF-93EF-62F14C5F7B98}"/>
    <dgm:cxn modelId="{4A59778E-F475-4CC8-A7CF-1350376EDE36}" type="presOf" srcId="{ACA7167C-8F13-4F5C-A04A-C9BE75FE3870}" destId="{62DC8BB7-5D24-476A-B512-F51BC6488349}" srcOrd="0" destOrd="0" presId="urn:microsoft.com/office/officeart/2008/layout/LinedList"/>
    <dgm:cxn modelId="{B9475D9B-323A-429A-AD0F-753E9EB92D1D}" srcId="{807C7C13-41C0-4180-82E4-A4920E4981A5}" destId="{1A5A71EB-2291-4169-9D23-C633A14AEBB5}" srcOrd="2" destOrd="0" parTransId="{B860F458-5429-488D-A988-3D313AC4F1D3}" sibTransId="{FC5B45AA-E7B4-4E2D-B51E-FDF295503E50}"/>
    <dgm:cxn modelId="{706C47B7-7109-451B-BD25-90F09A5C14C4}" srcId="{807C7C13-41C0-4180-82E4-A4920E4981A5}" destId="{204CADF3-6FFA-4226-85BA-0338B0A5917C}" srcOrd="0" destOrd="0" parTransId="{79376550-7DEE-46D2-99B8-CC57F3A94B6D}" sibTransId="{4018BECA-4ED1-4A5B-B127-7DB21A1360BD}"/>
    <dgm:cxn modelId="{B5A920E4-C391-441F-A9E5-F9F1311694F5}" type="presOf" srcId="{807C7C13-41C0-4180-82E4-A4920E4981A5}" destId="{7971C891-7EA2-44A5-A91E-84A90C9621F1}" srcOrd="0" destOrd="0" presId="urn:microsoft.com/office/officeart/2008/layout/LinedList"/>
    <dgm:cxn modelId="{AC85CDEA-DC97-49E4-A085-D7B64E2A3ADF}" type="presOf" srcId="{1ED449A2-314F-4553-8962-C899E3094217}" destId="{A5A4F498-0850-4455-AEAC-D4D9C807E710}" srcOrd="0" destOrd="0" presId="urn:microsoft.com/office/officeart/2008/layout/LinedList"/>
    <dgm:cxn modelId="{E194918E-2A9F-4C68-8174-0AB8EA4C0DAF}" type="presParOf" srcId="{7971C891-7EA2-44A5-A91E-84A90C9621F1}" destId="{76E554A0-629A-44F9-AE42-6296DB816993}" srcOrd="0" destOrd="0" presId="urn:microsoft.com/office/officeart/2008/layout/LinedList"/>
    <dgm:cxn modelId="{9075FB76-7DFD-4008-B133-066F383A5FCE}" type="presParOf" srcId="{7971C891-7EA2-44A5-A91E-84A90C9621F1}" destId="{EC1D010B-E442-4E7C-AD6F-06F525AA50B6}" srcOrd="1" destOrd="0" presId="urn:microsoft.com/office/officeart/2008/layout/LinedList"/>
    <dgm:cxn modelId="{4122E752-8827-42CB-978F-F9FFC04DBA75}" type="presParOf" srcId="{EC1D010B-E442-4E7C-AD6F-06F525AA50B6}" destId="{6CAF9414-F5D1-4857-A84B-A442B37E7AFC}" srcOrd="0" destOrd="0" presId="urn:microsoft.com/office/officeart/2008/layout/LinedList"/>
    <dgm:cxn modelId="{87834B02-215F-44B4-91F7-C5220E7FF42C}" type="presParOf" srcId="{EC1D010B-E442-4E7C-AD6F-06F525AA50B6}" destId="{E7AD58A6-95AD-499C-9080-43728E1F1033}" srcOrd="1" destOrd="0" presId="urn:microsoft.com/office/officeart/2008/layout/LinedList"/>
    <dgm:cxn modelId="{E73F3042-1F45-4B13-A72C-A7E8B76C6453}" type="presParOf" srcId="{7971C891-7EA2-44A5-A91E-84A90C9621F1}" destId="{6897704E-D5BC-4B85-9735-C8BB22598AF2}" srcOrd="2" destOrd="0" presId="urn:microsoft.com/office/officeart/2008/layout/LinedList"/>
    <dgm:cxn modelId="{E201CBDE-25B3-4295-80D5-88AD5ABD6AC5}" type="presParOf" srcId="{7971C891-7EA2-44A5-A91E-84A90C9621F1}" destId="{AF76053C-936A-4D95-A9E5-140843809A04}" srcOrd="3" destOrd="0" presId="urn:microsoft.com/office/officeart/2008/layout/LinedList"/>
    <dgm:cxn modelId="{AE21995B-D1E9-4815-9B36-1C1DDE853507}" type="presParOf" srcId="{AF76053C-936A-4D95-A9E5-140843809A04}" destId="{A5A4F498-0850-4455-AEAC-D4D9C807E710}" srcOrd="0" destOrd="0" presId="urn:microsoft.com/office/officeart/2008/layout/LinedList"/>
    <dgm:cxn modelId="{82E45932-B223-485E-8C26-B2EB5D68FD60}" type="presParOf" srcId="{AF76053C-936A-4D95-A9E5-140843809A04}" destId="{08763660-AF37-4342-9107-DD5C879B2C06}" srcOrd="1" destOrd="0" presId="urn:microsoft.com/office/officeart/2008/layout/LinedList"/>
    <dgm:cxn modelId="{26512B23-ACEF-43FE-9983-09B993DF9FA9}" type="presParOf" srcId="{7971C891-7EA2-44A5-A91E-84A90C9621F1}" destId="{B50EE8CE-495D-401A-B85A-243D1D59E7DB}" srcOrd="4" destOrd="0" presId="urn:microsoft.com/office/officeart/2008/layout/LinedList"/>
    <dgm:cxn modelId="{6898D2D7-18A7-443E-8311-3CD5DE75E6BD}" type="presParOf" srcId="{7971C891-7EA2-44A5-A91E-84A90C9621F1}" destId="{6DF6CFDC-32A7-4258-902E-D74F468E976A}" srcOrd="5" destOrd="0" presId="urn:microsoft.com/office/officeart/2008/layout/LinedList"/>
    <dgm:cxn modelId="{5F5D0F7D-B0ED-4564-9B38-E2EBCE6B272A}" type="presParOf" srcId="{6DF6CFDC-32A7-4258-902E-D74F468E976A}" destId="{CD38BE92-BB4C-4556-A8AC-BE9F31990657}" srcOrd="0" destOrd="0" presId="urn:microsoft.com/office/officeart/2008/layout/LinedList"/>
    <dgm:cxn modelId="{5742983F-A816-4B28-BC35-AEFAEBA53D5F}" type="presParOf" srcId="{6DF6CFDC-32A7-4258-902E-D74F468E976A}" destId="{EE0C74C1-B51D-4A3C-AB07-C813C012D559}" srcOrd="1" destOrd="0" presId="urn:microsoft.com/office/officeart/2008/layout/LinedList"/>
    <dgm:cxn modelId="{74E491F8-D908-4AD3-87DD-98C65A47D160}" type="presParOf" srcId="{7971C891-7EA2-44A5-A91E-84A90C9621F1}" destId="{DC64425E-72D1-4676-874C-00BF39AF6C01}" srcOrd="6" destOrd="0" presId="urn:microsoft.com/office/officeart/2008/layout/LinedList"/>
    <dgm:cxn modelId="{ABDD3B9A-39EC-4FDB-BEF7-8588AC719ECA}" type="presParOf" srcId="{7971C891-7EA2-44A5-A91E-84A90C9621F1}" destId="{5C96FEE0-700E-4D4B-918F-195975924F98}" srcOrd="7" destOrd="0" presId="urn:microsoft.com/office/officeart/2008/layout/LinedList"/>
    <dgm:cxn modelId="{F9EA2191-181A-44CB-8B82-629DCEA9B7D6}" type="presParOf" srcId="{5C96FEE0-700E-4D4B-918F-195975924F98}" destId="{C4F327FC-D997-4074-B274-C79AD0ABE337}" srcOrd="0" destOrd="0" presId="urn:microsoft.com/office/officeart/2008/layout/LinedList"/>
    <dgm:cxn modelId="{C10A607A-9C8B-410E-8C34-AFBED98C6857}" type="presParOf" srcId="{5C96FEE0-700E-4D4B-918F-195975924F98}" destId="{BD623393-D5DB-4D67-A325-9C2BAF4C598C}" srcOrd="1" destOrd="0" presId="urn:microsoft.com/office/officeart/2008/layout/LinedList"/>
    <dgm:cxn modelId="{02304F87-51CF-42EB-804E-3CE3DC299D42}" type="presParOf" srcId="{7971C891-7EA2-44A5-A91E-84A90C9621F1}" destId="{5A20EE13-D35A-408C-9B7E-405D95B44C75}" srcOrd="8" destOrd="0" presId="urn:microsoft.com/office/officeart/2008/layout/LinedList"/>
    <dgm:cxn modelId="{B9D8DD84-5999-4D41-B6ED-80F830CFAEF6}" type="presParOf" srcId="{7971C891-7EA2-44A5-A91E-84A90C9621F1}" destId="{F25AEE68-A966-497D-88BC-DBB6430F7B57}" srcOrd="9" destOrd="0" presId="urn:microsoft.com/office/officeart/2008/layout/LinedList"/>
    <dgm:cxn modelId="{C7DCFA02-7860-4BE5-95DA-B82C251AA2F8}" type="presParOf" srcId="{F25AEE68-A966-497D-88BC-DBB6430F7B57}" destId="{62DC8BB7-5D24-476A-B512-F51BC6488349}" srcOrd="0" destOrd="0" presId="urn:microsoft.com/office/officeart/2008/layout/LinedList"/>
    <dgm:cxn modelId="{05C3477A-EA98-4DC5-B189-0A9D7CEC0926}" type="presParOf" srcId="{F25AEE68-A966-497D-88BC-DBB6430F7B57}" destId="{02E658CA-46C6-477D-917A-57962370F8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BF7196-C80F-4E5F-839C-9E57FFE101FD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27987BD-06A1-405B-82BB-30F16C4B3D94}">
      <dgm:prSet custT="1"/>
      <dgm:spPr/>
      <dgm:t>
        <a:bodyPr/>
        <a:lstStyle/>
        <a:p>
          <a:endParaRPr lang="en-US" sz="2800" dirty="0"/>
        </a:p>
      </dgm:t>
    </dgm:pt>
    <dgm:pt modelId="{ACDD787E-AF52-491D-B58A-AA17340E0B18}" type="parTrans" cxnId="{A1E3B464-61D2-477B-B6E2-82C664314EB2}">
      <dgm:prSet/>
      <dgm:spPr/>
      <dgm:t>
        <a:bodyPr/>
        <a:lstStyle/>
        <a:p>
          <a:endParaRPr lang="en-US" sz="2000"/>
        </a:p>
      </dgm:t>
    </dgm:pt>
    <dgm:pt modelId="{2F9ED511-70F0-4F99-944B-FE8433B115C7}" type="sibTrans" cxnId="{A1E3B464-61D2-477B-B6E2-82C664314EB2}">
      <dgm:prSet/>
      <dgm:spPr/>
      <dgm:t>
        <a:bodyPr/>
        <a:lstStyle/>
        <a:p>
          <a:endParaRPr lang="en-US" sz="2000"/>
        </a:p>
      </dgm:t>
    </dgm:pt>
    <dgm:pt modelId="{F814CA60-FDA0-49A7-B02B-65C0525426D4}">
      <dgm:prSet custT="1"/>
      <dgm:spPr/>
      <dgm:t>
        <a:bodyPr/>
        <a:lstStyle/>
        <a:p>
          <a:r>
            <a:rPr lang="en-US" sz="1400" dirty="0"/>
            <a:t>Detect if sound &gt; threshold.</a:t>
          </a:r>
        </a:p>
      </dgm:t>
    </dgm:pt>
    <dgm:pt modelId="{BDA3243C-3B69-424C-9C3D-1D32E239FFAF}" type="parTrans" cxnId="{86F7FB78-918D-48AC-B0A3-C6685DF3882F}">
      <dgm:prSet/>
      <dgm:spPr/>
      <dgm:t>
        <a:bodyPr/>
        <a:lstStyle/>
        <a:p>
          <a:endParaRPr lang="en-US" sz="2000"/>
        </a:p>
      </dgm:t>
    </dgm:pt>
    <dgm:pt modelId="{AD192602-A61D-4E0E-B9D3-275AC672FF51}" type="sibTrans" cxnId="{86F7FB78-918D-48AC-B0A3-C6685DF3882F}">
      <dgm:prSet/>
      <dgm:spPr/>
      <dgm:t>
        <a:bodyPr/>
        <a:lstStyle/>
        <a:p>
          <a:endParaRPr lang="en-US" sz="2000"/>
        </a:p>
      </dgm:t>
    </dgm:pt>
    <dgm:pt modelId="{5AA3C85C-722A-4C85-A085-3ACFD0BDB9F8}">
      <dgm:prSet custT="1"/>
      <dgm:spPr/>
      <dgm:t>
        <a:bodyPr/>
        <a:lstStyle/>
        <a:p>
          <a:r>
            <a:rPr lang="en-US" sz="1400" dirty="0"/>
            <a:t>Collect N samples from each microphone.</a:t>
          </a:r>
        </a:p>
      </dgm:t>
    </dgm:pt>
    <dgm:pt modelId="{DFF8A0B2-6801-4962-96FB-E1472BA8082E}" type="parTrans" cxnId="{4F53C0FD-3833-4CF8-AA7B-681C1FD905FC}">
      <dgm:prSet/>
      <dgm:spPr/>
      <dgm:t>
        <a:bodyPr/>
        <a:lstStyle/>
        <a:p>
          <a:endParaRPr lang="en-US" sz="2000"/>
        </a:p>
      </dgm:t>
    </dgm:pt>
    <dgm:pt modelId="{804CA3C2-CF76-4455-BA53-FD039A81846F}" type="sibTrans" cxnId="{4F53C0FD-3833-4CF8-AA7B-681C1FD905FC}">
      <dgm:prSet/>
      <dgm:spPr/>
      <dgm:t>
        <a:bodyPr/>
        <a:lstStyle/>
        <a:p>
          <a:endParaRPr lang="en-US" sz="2000"/>
        </a:p>
      </dgm:t>
    </dgm:pt>
    <dgm:pt modelId="{FA687ECC-5510-4652-816B-AC03E541C695}">
      <dgm:prSet custT="1"/>
      <dgm:spPr/>
      <dgm:t>
        <a:bodyPr/>
        <a:lstStyle/>
        <a:p>
          <a:r>
            <a:rPr lang="en-US" sz="1400" dirty="0"/>
            <a:t>Compute average power → convert to polar vector.</a:t>
          </a:r>
        </a:p>
      </dgm:t>
    </dgm:pt>
    <dgm:pt modelId="{56D59BC2-C36E-41B1-8A62-1EE0856C9191}" type="parTrans" cxnId="{31F3BF4F-1CD7-43AF-9623-2C5DF56A5A33}">
      <dgm:prSet/>
      <dgm:spPr/>
      <dgm:t>
        <a:bodyPr/>
        <a:lstStyle/>
        <a:p>
          <a:endParaRPr lang="en-US" sz="2000"/>
        </a:p>
      </dgm:t>
    </dgm:pt>
    <dgm:pt modelId="{7AA2B5D7-9D18-4708-8CA0-FBF2E3479F8D}" type="sibTrans" cxnId="{31F3BF4F-1CD7-43AF-9623-2C5DF56A5A33}">
      <dgm:prSet/>
      <dgm:spPr/>
      <dgm:t>
        <a:bodyPr/>
        <a:lstStyle/>
        <a:p>
          <a:endParaRPr lang="en-US" sz="2000"/>
        </a:p>
      </dgm:t>
    </dgm:pt>
    <dgm:pt modelId="{AAC9F215-0E79-4854-84D5-F086188286EB}">
      <dgm:prSet custT="1"/>
      <dgm:spPr/>
      <dgm:t>
        <a:bodyPr/>
        <a:lstStyle/>
        <a:p>
          <a:r>
            <a:rPr lang="en-US" sz="1400" dirty="0"/>
            <a:t>Sum x, y components to find resultant vector.</a:t>
          </a:r>
        </a:p>
      </dgm:t>
    </dgm:pt>
    <dgm:pt modelId="{00AD6B9F-E403-42EA-A4A4-53BE2124FAE4}" type="parTrans" cxnId="{E7720FCC-49C2-4398-A9B9-B182E1B329D2}">
      <dgm:prSet/>
      <dgm:spPr/>
      <dgm:t>
        <a:bodyPr/>
        <a:lstStyle/>
        <a:p>
          <a:endParaRPr lang="en-US" sz="2000"/>
        </a:p>
      </dgm:t>
    </dgm:pt>
    <dgm:pt modelId="{3ECBEFA4-AFCA-436F-ABC9-30D75360788C}" type="sibTrans" cxnId="{E7720FCC-49C2-4398-A9B9-B182E1B329D2}">
      <dgm:prSet/>
      <dgm:spPr/>
      <dgm:t>
        <a:bodyPr/>
        <a:lstStyle/>
        <a:p>
          <a:endParaRPr lang="en-US" sz="2000"/>
        </a:p>
      </dgm:t>
    </dgm:pt>
    <dgm:pt modelId="{CF2C165B-E1F2-417A-8A1F-955A1A3DF5B0}">
      <dgm:prSet custT="1"/>
      <dgm:spPr/>
      <dgm:t>
        <a:bodyPr/>
        <a:lstStyle/>
        <a:p>
          <a:r>
            <a:rPr lang="en-US" sz="1400" dirty="0"/>
            <a:t>Compute angle using atan2(Y, X).</a:t>
          </a:r>
        </a:p>
      </dgm:t>
    </dgm:pt>
    <dgm:pt modelId="{29D621A8-1BD3-4028-B458-A29D11F04F22}" type="parTrans" cxnId="{2640C9F5-431E-4619-8B29-250F57AF3CF1}">
      <dgm:prSet/>
      <dgm:spPr/>
      <dgm:t>
        <a:bodyPr/>
        <a:lstStyle/>
        <a:p>
          <a:endParaRPr lang="en-US" sz="2000"/>
        </a:p>
      </dgm:t>
    </dgm:pt>
    <dgm:pt modelId="{A57FEAD6-DFD0-46BD-A307-CFB4754BCAE5}" type="sibTrans" cxnId="{2640C9F5-431E-4619-8B29-250F57AF3CF1}">
      <dgm:prSet/>
      <dgm:spPr/>
      <dgm:t>
        <a:bodyPr/>
        <a:lstStyle/>
        <a:p>
          <a:endParaRPr lang="en-US" sz="2000"/>
        </a:p>
      </dgm:t>
    </dgm:pt>
    <dgm:pt modelId="{48A1B8E2-52F2-43D6-A3A9-3BEA2F2CE791}">
      <dgm:prSet custT="1"/>
      <dgm:spPr/>
      <dgm:t>
        <a:bodyPr/>
        <a:lstStyle/>
        <a:p>
          <a:r>
            <a:rPr lang="en-US" sz="1400" dirty="0"/>
            <a:t>Rotate servo motor to indicate direction.</a:t>
          </a:r>
        </a:p>
      </dgm:t>
    </dgm:pt>
    <dgm:pt modelId="{49C7ABF4-C7F3-4F6F-8FB7-C98BBAFB4417}" type="parTrans" cxnId="{D1329E7C-105A-4559-BBF4-4C0F2FB34024}">
      <dgm:prSet/>
      <dgm:spPr/>
      <dgm:t>
        <a:bodyPr/>
        <a:lstStyle/>
        <a:p>
          <a:endParaRPr lang="en-US" sz="2000"/>
        </a:p>
      </dgm:t>
    </dgm:pt>
    <dgm:pt modelId="{91EFFA7E-D11F-4489-B32E-2192C71561CB}" type="sibTrans" cxnId="{D1329E7C-105A-4559-BBF4-4C0F2FB34024}">
      <dgm:prSet/>
      <dgm:spPr/>
      <dgm:t>
        <a:bodyPr/>
        <a:lstStyle/>
        <a:p>
          <a:endParaRPr lang="en-US" sz="2000"/>
        </a:p>
      </dgm:t>
    </dgm:pt>
    <dgm:pt modelId="{5CE95AF9-DFB6-4937-9D15-27EF97B16F80}" type="pres">
      <dgm:prSet presAssocID="{50BF7196-C80F-4E5F-839C-9E57FFE101FD}" presName="vert0" presStyleCnt="0">
        <dgm:presLayoutVars>
          <dgm:dir/>
          <dgm:animOne val="branch"/>
          <dgm:animLvl val="lvl"/>
        </dgm:presLayoutVars>
      </dgm:prSet>
      <dgm:spPr/>
    </dgm:pt>
    <dgm:pt modelId="{235DD7F2-557E-4A70-9390-89435562C380}" type="pres">
      <dgm:prSet presAssocID="{827987BD-06A1-405B-82BB-30F16C4B3D94}" presName="thickLine" presStyleLbl="alignNode1" presStyleIdx="0" presStyleCnt="1"/>
      <dgm:spPr/>
    </dgm:pt>
    <dgm:pt modelId="{D7FB1FEC-2233-42DF-941B-E262D2DFEFB0}" type="pres">
      <dgm:prSet presAssocID="{827987BD-06A1-405B-82BB-30F16C4B3D94}" presName="horz1" presStyleCnt="0"/>
      <dgm:spPr/>
    </dgm:pt>
    <dgm:pt modelId="{5CC4A8F2-3B02-46E1-A804-D2C82EC1E671}" type="pres">
      <dgm:prSet presAssocID="{827987BD-06A1-405B-82BB-30F16C4B3D94}" presName="tx1" presStyleLbl="revTx" presStyleIdx="0" presStyleCnt="7" custFlipHor="1" custScaleX="19943"/>
      <dgm:spPr/>
    </dgm:pt>
    <dgm:pt modelId="{5021CC1A-B6E0-4DFD-945C-C5D0A7269E1A}" type="pres">
      <dgm:prSet presAssocID="{827987BD-06A1-405B-82BB-30F16C4B3D94}" presName="vert1" presStyleCnt="0"/>
      <dgm:spPr/>
    </dgm:pt>
    <dgm:pt modelId="{F2ED4C96-28A7-4487-B310-EC09DFB81AB2}" type="pres">
      <dgm:prSet presAssocID="{F814CA60-FDA0-49A7-B02B-65C0525426D4}" presName="vertSpace2a" presStyleCnt="0"/>
      <dgm:spPr/>
    </dgm:pt>
    <dgm:pt modelId="{A9F2DA88-363B-409B-A121-A24D509944F3}" type="pres">
      <dgm:prSet presAssocID="{F814CA60-FDA0-49A7-B02B-65C0525426D4}" presName="horz2" presStyleCnt="0"/>
      <dgm:spPr/>
    </dgm:pt>
    <dgm:pt modelId="{C00578AE-3EB9-4963-9E71-FB092E3EE694}" type="pres">
      <dgm:prSet presAssocID="{F814CA60-FDA0-49A7-B02B-65C0525426D4}" presName="horzSpace2" presStyleCnt="0"/>
      <dgm:spPr/>
    </dgm:pt>
    <dgm:pt modelId="{C5F7310C-875C-45EB-8660-F3C32502CCC4}" type="pres">
      <dgm:prSet presAssocID="{F814CA60-FDA0-49A7-B02B-65C0525426D4}" presName="tx2" presStyleLbl="revTx" presStyleIdx="1" presStyleCnt="7"/>
      <dgm:spPr/>
    </dgm:pt>
    <dgm:pt modelId="{D26F3211-6A6E-442F-8A72-17B5033AB3EA}" type="pres">
      <dgm:prSet presAssocID="{F814CA60-FDA0-49A7-B02B-65C0525426D4}" presName="vert2" presStyleCnt="0"/>
      <dgm:spPr/>
    </dgm:pt>
    <dgm:pt modelId="{B6819BE1-44C5-4456-BDBC-E6FD6EAB926E}" type="pres">
      <dgm:prSet presAssocID="{F814CA60-FDA0-49A7-B02B-65C0525426D4}" presName="thinLine2b" presStyleLbl="callout" presStyleIdx="0" presStyleCnt="6"/>
      <dgm:spPr/>
    </dgm:pt>
    <dgm:pt modelId="{BB359216-484F-43FD-8DD3-8A3B5FA114E9}" type="pres">
      <dgm:prSet presAssocID="{F814CA60-FDA0-49A7-B02B-65C0525426D4}" presName="vertSpace2b" presStyleCnt="0"/>
      <dgm:spPr/>
    </dgm:pt>
    <dgm:pt modelId="{E4742A7E-D55E-4DC8-9049-EFD49B5C1CF9}" type="pres">
      <dgm:prSet presAssocID="{5AA3C85C-722A-4C85-A085-3ACFD0BDB9F8}" presName="horz2" presStyleCnt="0"/>
      <dgm:spPr/>
    </dgm:pt>
    <dgm:pt modelId="{62A8E5DC-486A-4FCA-890F-CD97BCFF4087}" type="pres">
      <dgm:prSet presAssocID="{5AA3C85C-722A-4C85-A085-3ACFD0BDB9F8}" presName="horzSpace2" presStyleCnt="0"/>
      <dgm:spPr/>
    </dgm:pt>
    <dgm:pt modelId="{68C1EAB7-4675-4DE1-AA32-2E8E704F1874}" type="pres">
      <dgm:prSet presAssocID="{5AA3C85C-722A-4C85-A085-3ACFD0BDB9F8}" presName="tx2" presStyleLbl="revTx" presStyleIdx="2" presStyleCnt="7"/>
      <dgm:spPr/>
    </dgm:pt>
    <dgm:pt modelId="{8C2F7285-B00E-4E9A-8C69-EA3C337D5AF9}" type="pres">
      <dgm:prSet presAssocID="{5AA3C85C-722A-4C85-A085-3ACFD0BDB9F8}" presName="vert2" presStyleCnt="0"/>
      <dgm:spPr/>
    </dgm:pt>
    <dgm:pt modelId="{E1FF0E31-36D7-4667-AC4E-8939CD70B1AC}" type="pres">
      <dgm:prSet presAssocID="{5AA3C85C-722A-4C85-A085-3ACFD0BDB9F8}" presName="thinLine2b" presStyleLbl="callout" presStyleIdx="1" presStyleCnt="6"/>
      <dgm:spPr/>
    </dgm:pt>
    <dgm:pt modelId="{C0BFE188-C438-4C63-BFAB-8E371CF752D8}" type="pres">
      <dgm:prSet presAssocID="{5AA3C85C-722A-4C85-A085-3ACFD0BDB9F8}" presName="vertSpace2b" presStyleCnt="0"/>
      <dgm:spPr/>
    </dgm:pt>
    <dgm:pt modelId="{D72F8DA6-9C1B-4DE5-A093-3DD6A0843639}" type="pres">
      <dgm:prSet presAssocID="{FA687ECC-5510-4652-816B-AC03E541C695}" presName="horz2" presStyleCnt="0"/>
      <dgm:spPr/>
    </dgm:pt>
    <dgm:pt modelId="{233797A6-31D2-4491-81B8-1D7BBF8E9452}" type="pres">
      <dgm:prSet presAssocID="{FA687ECC-5510-4652-816B-AC03E541C695}" presName="horzSpace2" presStyleCnt="0"/>
      <dgm:spPr/>
    </dgm:pt>
    <dgm:pt modelId="{A8C3793B-2307-4A79-BE6F-0A70A81D2DE5}" type="pres">
      <dgm:prSet presAssocID="{FA687ECC-5510-4652-816B-AC03E541C695}" presName="tx2" presStyleLbl="revTx" presStyleIdx="3" presStyleCnt="7"/>
      <dgm:spPr/>
    </dgm:pt>
    <dgm:pt modelId="{9C3DBD99-E54A-4CDC-8B7A-E3837CF0AFC4}" type="pres">
      <dgm:prSet presAssocID="{FA687ECC-5510-4652-816B-AC03E541C695}" presName="vert2" presStyleCnt="0"/>
      <dgm:spPr/>
    </dgm:pt>
    <dgm:pt modelId="{EE5DA5C8-30EA-4F9A-823F-3A2A8F742147}" type="pres">
      <dgm:prSet presAssocID="{FA687ECC-5510-4652-816B-AC03E541C695}" presName="thinLine2b" presStyleLbl="callout" presStyleIdx="2" presStyleCnt="6"/>
      <dgm:spPr/>
    </dgm:pt>
    <dgm:pt modelId="{D36A3429-813D-472A-A930-3946CE96065C}" type="pres">
      <dgm:prSet presAssocID="{FA687ECC-5510-4652-816B-AC03E541C695}" presName="vertSpace2b" presStyleCnt="0"/>
      <dgm:spPr/>
    </dgm:pt>
    <dgm:pt modelId="{F899EA4E-9759-4577-9D1A-7C709982B8D8}" type="pres">
      <dgm:prSet presAssocID="{AAC9F215-0E79-4854-84D5-F086188286EB}" presName="horz2" presStyleCnt="0"/>
      <dgm:spPr/>
    </dgm:pt>
    <dgm:pt modelId="{2C32BCDE-AAEA-4329-9910-1C60FD25CA5A}" type="pres">
      <dgm:prSet presAssocID="{AAC9F215-0E79-4854-84D5-F086188286EB}" presName="horzSpace2" presStyleCnt="0"/>
      <dgm:spPr/>
    </dgm:pt>
    <dgm:pt modelId="{55527AAA-BE0A-40D5-AAA4-8456BFE8F456}" type="pres">
      <dgm:prSet presAssocID="{AAC9F215-0E79-4854-84D5-F086188286EB}" presName="tx2" presStyleLbl="revTx" presStyleIdx="4" presStyleCnt="7"/>
      <dgm:spPr/>
    </dgm:pt>
    <dgm:pt modelId="{2F23C806-6CF1-43FF-B8BD-C350CDE6964A}" type="pres">
      <dgm:prSet presAssocID="{AAC9F215-0E79-4854-84D5-F086188286EB}" presName="vert2" presStyleCnt="0"/>
      <dgm:spPr/>
    </dgm:pt>
    <dgm:pt modelId="{7B523803-23D0-43AC-916A-49A84071615F}" type="pres">
      <dgm:prSet presAssocID="{AAC9F215-0E79-4854-84D5-F086188286EB}" presName="thinLine2b" presStyleLbl="callout" presStyleIdx="3" presStyleCnt="6"/>
      <dgm:spPr/>
    </dgm:pt>
    <dgm:pt modelId="{2BC077B9-3D4C-47EC-84AE-1823D4650031}" type="pres">
      <dgm:prSet presAssocID="{AAC9F215-0E79-4854-84D5-F086188286EB}" presName="vertSpace2b" presStyleCnt="0"/>
      <dgm:spPr/>
    </dgm:pt>
    <dgm:pt modelId="{78B8EE5A-3759-4486-A844-645CDA45A135}" type="pres">
      <dgm:prSet presAssocID="{CF2C165B-E1F2-417A-8A1F-955A1A3DF5B0}" presName="horz2" presStyleCnt="0"/>
      <dgm:spPr/>
    </dgm:pt>
    <dgm:pt modelId="{20BA33C8-E3A3-42C8-BF25-C6BF80B665B4}" type="pres">
      <dgm:prSet presAssocID="{CF2C165B-E1F2-417A-8A1F-955A1A3DF5B0}" presName="horzSpace2" presStyleCnt="0"/>
      <dgm:spPr/>
    </dgm:pt>
    <dgm:pt modelId="{9A9E392A-D44E-4F14-ABBB-A42212ADCC1E}" type="pres">
      <dgm:prSet presAssocID="{CF2C165B-E1F2-417A-8A1F-955A1A3DF5B0}" presName="tx2" presStyleLbl="revTx" presStyleIdx="5" presStyleCnt="7"/>
      <dgm:spPr/>
    </dgm:pt>
    <dgm:pt modelId="{304C6C6B-8034-45CE-9D1E-A4630564DEC7}" type="pres">
      <dgm:prSet presAssocID="{CF2C165B-E1F2-417A-8A1F-955A1A3DF5B0}" presName="vert2" presStyleCnt="0"/>
      <dgm:spPr/>
    </dgm:pt>
    <dgm:pt modelId="{1827314C-166F-4C92-961C-A884862968AF}" type="pres">
      <dgm:prSet presAssocID="{CF2C165B-E1F2-417A-8A1F-955A1A3DF5B0}" presName="thinLine2b" presStyleLbl="callout" presStyleIdx="4" presStyleCnt="6"/>
      <dgm:spPr/>
    </dgm:pt>
    <dgm:pt modelId="{E507D872-F566-4136-8030-0D1D23858177}" type="pres">
      <dgm:prSet presAssocID="{CF2C165B-E1F2-417A-8A1F-955A1A3DF5B0}" presName="vertSpace2b" presStyleCnt="0"/>
      <dgm:spPr/>
    </dgm:pt>
    <dgm:pt modelId="{D5A5A13B-D2A3-4EE6-BAC9-A8275F7032CC}" type="pres">
      <dgm:prSet presAssocID="{48A1B8E2-52F2-43D6-A3A9-3BEA2F2CE791}" presName="horz2" presStyleCnt="0"/>
      <dgm:spPr/>
    </dgm:pt>
    <dgm:pt modelId="{06FFB7B5-1015-45BF-AE10-A0A39B5B9465}" type="pres">
      <dgm:prSet presAssocID="{48A1B8E2-52F2-43D6-A3A9-3BEA2F2CE791}" presName="horzSpace2" presStyleCnt="0"/>
      <dgm:spPr/>
    </dgm:pt>
    <dgm:pt modelId="{A5F23F1D-6729-47AD-B845-4282566DCBA3}" type="pres">
      <dgm:prSet presAssocID="{48A1B8E2-52F2-43D6-A3A9-3BEA2F2CE791}" presName="tx2" presStyleLbl="revTx" presStyleIdx="6" presStyleCnt="7"/>
      <dgm:spPr/>
    </dgm:pt>
    <dgm:pt modelId="{B45327A5-DBC7-4B1E-9B38-BFA138773631}" type="pres">
      <dgm:prSet presAssocID="{48A1B8E2-52F2-43D6-A3A9-3BEA2F2CE791}" presName="vert2" presStyleCnt="0"/>
      <dgm:spPr/>
    </dgm:pt>
    <dgm:pt modelId="{535FB52E-3DF0-42EA-A5D0-ACE7925AD53D}" type="pres">
      <dgm:prSet presAssocID="{48A1B8E2-52F2-43D6-A3A9-3BEA2F2CE791}" presName="thinLine2b" presStyleLbl="callout" presStyleIdx="5" presStyleCnt="6"/>
      <dgm:spPr/>
    </dgm:pt>
    <dgm:pt modelId="{D7E069F9-1E1E-4107-85DB-EE06F1DBC57A}" type="pres">
      <dgm:prSet presAssocID="{48A1B8E2-52F2-43D6-A3A9-3BEA2F2CE791}" presName="vertSpace2b" presStyleCnt="0"/>
      <dgm:spPr/>
    </dgm:pt>
  </dgm:ptLst>
  <dgm:cxnLst>
    <dgm:cxn modelId="{F15E471B-5F9D-4C0F-905A-516111D06813}" type="presOf" srcId="{827987BD-06A1-405B-82BB-30F16C4B3D94}" destId="{5CC4A8F2-3B02-46E1-A804-D2C82EC1E671}" srcOrd="0" destOrd="0" presId="urn:microsoft.com/office/officeart/2008/layout/LinedList"/>
    <dgm:cxn modelId="{9B860920-2B06-4AF8-9893-1EC1CE1F92BB}" type="presOf" srcId="{FA687ECC-5510-4652-816B-AC03E541C695}" destId="{A8C3793B-2307-4A79-BE6F-0A70A81D2DE5}" srcOrd="0" destOrd="0" presId="urn:microsoft.com/office/officeart/2008/layout/LinedList"/>
    <dgm:cxn modelId="{B4DD8330-3B15-4FCE-9031-B1D9557FE7B6}" type="presOf" srcId="{48A1B8E2-52F2-43D6-A3A9-3BEA2F2CE791}" destId="{A5F23F1D-6729-47AD-B845-4282566DCBA3}" srcOrd="0" destOrd="0" presId="urn:microsoft.com/office/officeart/2008/layout/LinedList"/>
    <dgm:cxn modelId="{E39CAB3F-24D1-4AA3-B078-6EC4EC823B90}" type="presOf" srcId="{CF2C165B-E1F2-417A-8A1F-955A1A3DF5B0}" destId="{9A9E392A-D44E-4F14-ABBB-A42212ADCC1E}" srcOrd="0" destOrd="0" presId="urn:microsoft.com/office/officeart/2008/layout/LinedList"/>
    <dgm:cxn modelId="{AF077661-9069-4D33-9E36-23726F306EF4}" type="presOf" srcId="{50BF7196-C80F-4E5F-839C-9E57FFE101FD}" destId="{5CE95AF9-DFB6-4937-9D15-27EF97B16F80}" srcOrd="0" destOrd="0" presId="urn:microsoft.com/office/officeart/2008/layout/LinedList"/>
    <dgm:cxn modelId="{A1E3B464-61D2-477B-B6E2-82C664314EB2}" srcId="{50BF7196-C80F-4E5F-839C-9E57FFE101FD}" destId="{827987BD-06A1-405B-82BB-30F16C4B3D94}" srcOrd="0" destOrd="0" parTransId="{ACDD787E-AF52-491D-B58A-AA17340E0B18}" sibTransId="{2F9ED511-70F0-4F99-944B-FE8433B115C7}"/>
    <dgm:cxn modelId="{EDF81A68-569D-4AE4-BF66-2FEA2B896F7F}" type="presOf" srcId="{5AA3C85C-722A-4C85-A085-3ACFD0BDB9F8}" destId="{68C1EAB7-4675-4DE1-AA32-2E8E704F1874}" srcOrd="0" destOrd="0" presId="urn:microsoft.com/office/officeart/2008/layout/LinedList"/>
    <dgm:cxn modelId="{31F3BF4F-1CD7-43AF-9623-2C5DF56A5A33}" srcId="{827987BD-06A1-405B-82BB-30F16C4B3D94}" destId="{FA687ECC-5510-4652-816B-AC03E541C695}" srcOrd="2" destOrd="0" parTransId="{56D59BC2-C36E-41B1-8A62-1EE0856C9191}" sibTransId="{7AA2B5D7-9D18-4708-8CA0-FBF2E3479F8D}"/>
    <dgm:cxn modelId="{86F7FB78-918D-48AC-B0A3-C6685DF3882F}" srcId="{827987BD-06A1-405B-82BB-30F16C4B3D94}" destId="{F814CA60-FDA0-49A7-B02B-65C0525426D4}" srcOrd="0" destOrd="0" parTransId="{BDA3243C-3B69-424C-9C3D-1D32E239FFAF}" sibTransId="{AD192602-A61D-4E0E-B9D3-275AC672FF51}"/>
    <dgm:cxn modelId="{D1329E7C-105A-4559-BBF4-4C0F2FB34024}" srcId="{827987BD-06A1-405B-82BB-30F16C4B3D94}" destId="{48A1B8E2-52F2-43D6-A3A9-3BEA2F2CE791}" srcOrd="5" destOrd="0" parTransId="{49C7ABF4-C7F3-4F6F-8FB7-C98BBAFB4417}" sibTransId="{91EFFA7E-D11F-4489-B32E-2192C71561CB}"/>
    <dgm:cxn modelId="{B0B17494-5C63-4C4A-8D56-7AF86D9DE9DD}" type="presOf" srcId="{AAC9F215-0E79-4854-84D5-F086188286EB}" destId="{55527AAA-BE0A-40D5-AAA4-8456BFE8F456}" srcOrd="0" destOrd="0" presId="urn:microsoft.com/office/officeart/2008/layout/LinedList"/>
    <dgm:cxn modelId="{EAD4F9C2-E583-4949-B487-D9A066EEAFE7}" type="presOf" srcId="{F814CA60-FDA0-49A7-B02B-65C0525426D4}" destId="{C5F7310C-875C-45EB-8660-F3C32502CCC4}" srcOrd="0" destOrd="0" presId="urn:microsoft.com/office/officeart/2008/layout/LinedList"/>
    <dgm:cxn modelId="{E7720FCC-49C2-4398-A9B9-B182E1B329D2}" srcId="{827987BD-06A1-405B-82BB-30F16C4B3D94}" destId="{AAC9F215-0E79-4854-84D5-F086188286EB}" srcOrd="3" destOrd="0" parTransId="{00AD6B9F-E403-42EA-A4A4-53BE2124FAE4}" sibTransId="{3ECBEFA4-AFCA-436F-ABC9-30D75360788C}"/>
    <dgm:cxn modelId="{2640C9F5-431E-4619-8B29-250F57AF3CF1}" srcId="{827987BD-06A1-405B-82BB-30F16C4B3D94}" destId="{CF2C165B-E1F2-417A-8A1F-955A1A3DF5B0}" srcOrd="4" destOrd="0" parTransId="{29D621A8-1BD3-4028-B458-A29D11F04F22}" sibTransId="{A57FEAD6-DFD0-46BD-A307-CFB4754BCAE5}"/>
    <dgm:cxn modelId="{4F53C0FD-3833-4CF8-AA7B-681C1FD905FC}" srcId="{827987BD-06A1-405B-82BB-30F16C4B3D94}" destId="{5AA3C85C-722A-4C85-A085-3ACFD0BDB9F8}" srcOrd="1" destOrd="0" parTransId="{DFF8A0B2-6801-4962-96FB-E1472BA8082E}" sibTransId="{804CA3C2-CF76-4455-BA53-FD039A81846F}"/>
    <dgm:cxn modelId="{644CB80D-F79F-4798-B954-550DD48BC770}" type="presParOf" srcId="{5CE95AF9-DFB6-4937-9D15-27EF97B16F80}" destId="{235DD7F2-557E-4A70-9390-89435562C380}" srcOrd="0" destOrd="0" presId="urn:microsoft.com/office/officeart/2008/layout/LinedList"/>
    <dgm:cxn modelId="{561E6B46-8361-431F-9B81-C176A8E78858}" type="presParOf" srcId="{5CE95AF9-DFB6-4937-9D15-27EF97B16F80}" destId="{D7FB1FEC-2233-42DF-941B-E262D2DFEFB0}" srcOrd="1" destOrd="0" presId="urn:microsoft.com/office/officeart/2008/layout/LinedList"/>
    <dgm:cxn modelId="{B04CCCA1-AE2F-43C7-A9FE-3DF092D70EED}" type="presParOf" srcId="{D7FB1FEC-2233-42DF-941B-E262D2DFEFB0}" destId="{5CC4A8F2-3B02-46E1-A804-D2C82EC1E671}" srcOrd="0" destOrd="0" presId="urn:microsoft.com/office/officeart/2008/layout/LinedList"/>
    <dgm:cxn modelId="{099BE4CE-8726-40D4-9612-F5252CE73932}" type="presParOf" srcId="{D7FB1FEC-2233-42DF-941B-E262D2DFEFB0}" destId="{5021CC1A-B6E0-4DFD-945C-C5D0A7269E1A}" srcOrd="1" destOrd="0" presId="urn:microsoft.com/office/officeart/2008/layout/LinedList"/>
    <dgm:cxn modelId="{70AD69D1-E570-45EE-8C89-402429B07859}" type="presParOf" srcId="{5021CC1A-B6E0-4DFD-945C-C5D0A7269E1A}" destId="{F2ED4C96-28A7-4487-B310-EC09DFB81AB2}" srcOrd="0" destOrd="0" presId="urn:microsoft.com/office/officeart/2008/layout/LinedList"/>
    <dgm:cxn modelId="{C72EA469-EBE6-477F-A5A3-8D80EDAADDD9}" type="presParOf" srcId="{5021CC1A-B6E0-4DFD-945C-C5D0A7269E1A}" destId="{A9F2DA88-363B-409B-A121-A24D509944F3}" srcOrd="1" destOrd="0" presId="urn:microsoft.com/office/officeart/2008/layout/LinedList"/>
    <dgm:cxn modelId="{61791F9E-B20D-45DA-ACAB-BA5FD128917F}" type="presParOf" srcId="{A9F2DA88-363B-409B-A121-A24D509944F3}" destId="{C00578AE-3EB9-4963-9E71-FB092E3EE694}" srcOrd="0" destOrd="0" presId="urn:microsoft.com/office/officeart/2008/layout/LinedList"/>
    <dgm:cxn modelId="{5AF8E452-01AC-4B0A-AAE9-B86C2DF67095}" type="presParOf" srcId="{A9F2DA88-363B-409B-A121-A24D509944F3}" destId="{C5F7310C-875C-45EB-8660-F3C32502CCC4}" srcOrd="1" destOrd="0" presId="urn:microsoft.com/office/officeart/2008/layout/LinedList"/>
    <dgm:cxn modelId="{F595B9F5-C114-418E-B35D-79569B4C3C56}" type="presParOf" srcId="{A9F2DA88-363B-409B-A121-A24D509944F3}" destId="{D26F3211-6A6E-442F-8A72-17B5033AB3EA}" srcOrd="2" destOrd="0" presId="urn:microsoft.com/office/officeart/2008/layout/LinedList"/>
    <dgm:cxn modelId="{2D775143-EB2C-45A4-BE8C-28BB0EF26892}" type="presParOf" srcId="{5021CC1A-B6E0-4DFD-945C-C5D0A7269E1A}" destId="{B6819BE1-44C5-4456-BDBC-E6FD6EAB926E}" srcOrd="2" destOrd="0" presId="urn:microsoft.com/office/officeart/2008/layout/LinedList"/>
    <dgm:cxn modelId="{0A3971AD-CF7C-47D1-9915-211552512C4D}" type="presParOf" srcId="{5021CC1A-B6E0-4DFD-945C-C5D0A7269E1A}" destId="{BB359216-484F-43FD-8DD3-8A3B5FA114E9}" srcOrd="3" destOrd="0" presId="urn:microsoft.com/office/officeart/2008/layout/LinedList"/>
    <dgm:cxn modelId="{693197A8-8E12-4F7E-A51E-08DC8DC29240}" type="presParOf" srcId="{5021CC1A-B6E0-4DFD-945C-C5D0A7269E1A}" destId="{E4742A7E-D55E-4DC8-9049-EFD49B5C1CF9}" srcOrd="4" destOrd="0" presId="urn:microsoft.com/office/officeart/2008/layout/LinedList"/>
    <dgm:cxn modelId="{1E67C3C3-9FD8-4650-9829-1A69BD436D21}" type="presParOf" srcId="{E4742A7E-D55E-4DC8-9049-EFD49B5C1CF9}" destId="{62A8E5DC-486A-4FCA-890F-CD97BCFF4087}" srcOrd="0" destOrd="0" presId="urn:microsoft.com/office/officeart/2008/layout/LinedList"/>
    <dgm:cxn modelId="{CE86FEF4-26A9-4398-BAF7-E3FC3728F635}" type="presParOf" srcId="{E4742A7E-D55E-4DC8-9049-EFD49B5C1CF9}" destId="{68C1EAB7-4675-4DE1-AA32-2E8E704F1874}" srcOrd="1" destOrd="0" presId="urn:microsoft.com/office/officeart/2008/layout/LinedList"/>
    <dgm:cxn modelId="{6CB8AFA7-FDF2-421E-9605-04FB8AAAAD29}" type="presParOf" srcId="{E4742A7E-D55E-4DC8-9049-EFD49B5C1CF9}" destId="{8C2F7285-B00E-4E9A-8C69-EA3C337D5AF9}" srcOrd="2" destOrd="0" presId="urn:microsoft.com/office/officeart/2008/layout/LinedList"/>
    <dgm:cxn modelId="{264EE343-6EBA-4D98-97AE-01CFB6EBEEE9}" type="presParOf" srcId="{5021CC1A-B6E0-4DFD-945C-C5D0A7269E1A}" destId="{E1FF0E31-36D7-4667-AC4E-8939CD70B1AC}" srcOrd="5" destOrd="0" presId="urn:microsoft.com/office/officeart/2008/layout/LinedList"/>
    <dgm:cxn modelId="{89AB9569-4F90-459F-A691-7848B64CBC50}" type="presParOf" srcId="{5021CC1A-B6E0-4DFD-945C-C5D0A7269E1A}" destId="{C0BFE188-C438-4C63-BFAB-8E371CF752D8}" srcOrd="6" destOrd="0" presId="urn:microsoft.com/office/officeart/2008/layout/LinedList"/>
    <dgm:cxn modelId="{44947005-D134-47D0-8069-CBA058939DAE}" type="presParOf" srcId="{5021CC1A-B6E0-4DFD-945C-C5D0A7269E1A}" destId="{D72F8DA6-9C1B-4DE5-A093-3DD6A0843639}" srcOrd="7" destOrd="0" presId="urn:microsoft.com/office/officeart/2008/layout/LinedList"/>
    <dgm:cxn modelId="{70A0039D-2FFF-4CFA-B461-DBFA88D3A6C0}" type="presParOf" srcId="{D72F8DA6-9C1B-4DE5-A093-3DD6A0843639}" destId="{233797A6-31D2-4491-81B8-1D7BBF8E9452}" srcOrd="0" destOrd="0" presId="urn:microsoft.com/office/officeart/2008/layout/LinedList"/>
    <dgm:cxn modelId="{5517A937-092C-418B-816D-52CC3266D0EB}" type="presParOf" srcId="{D72F8DA6-9C1B-4DE5-A093-3DD6A0843639}" destId="{A8C3793B-2307-4A79-BE6F-0A70A81D2DE5}" srcOrd="1" destOrd="0" presId="urn:microsoft.com/office/officeart/2008/layout/LinedList"/>
    <dgm:cxn modelId="{F1B3ABD3-191D-4849-9AC2-EDDD21F955F1}" type="presParOf" srcId="{D72F8DA6-9C1B-4DE5-A093-3DD6A0843639}" destId="{9C3DBD99-E54A-4CDC-8B7A-E3837CF0AFC4}" srcOrd="2" destOrd="0" presId="urn:microsoft.com/office/officeart/2008/layout/LinedList"/>
    <dgm:cxn modelId="{D7310970-CB1F-44AF-A02A-5119A772D2E6}" type="presParOf" srcId="{5021CC1A-B6E0-4DFD-945C-C5D0A7269E1A}" destId="{EE5DA5C8-30EA-4F9A-823F-3A2A8F742147}" srcOrd="8" destOrd="0" presId="urn:microsoft.com/office/officeart/2008/layout/LinedList"/>
    <dgm:cxn modelId="{CF3DFC45-A38B-43D6-BB3E-CB1F424A486D}" type="presParOf" srcId="{5021CC1A-B6E0-4DFD-945C-C5D0A7269E1A}" destId="{D36A3429-813D-472A-A930-3946CE96065C}" srcOrd="9" destOrd="0" presId="urn:microsoft.com/office/officeart/2008/layout/LinedList"/>
    <dgm:cxn modelId="{0FD43C7A-9453-450D-9D45-9A3798C4CC4E}" type="presParOf" srcId="{5021CC1A-B6E0-4DFD-945C-C5D0A7269E1A}" destId="{F899EA4E-9759-4577-9D1A-7C709982B8D8}" srcOrd="10" destOrd="0" presId="urn:microsoft.com/office/officeart/2008/layout/LinedList"/>
    <dgm:cxn modelId="{88C8E662-ECA5-484E-A021-8F476F9AE256}" type="presParOf" srcId="{F899EA4E-9759-4577-9D1A-7C709982B8D8}" destId="{2C32BCDE-AAEA-4329-9910-1C60FD25CA5A}" srcOrd="0" destOrd="0" presId="urn:microsoft.com/office/officeart/2008/layout/LinedList"/>
    <dgm:cxn modelId="{CE2B9DC8-ED38-43C3-9E5C-BC86B13378CA}" type="presParOf" srcId="{F899EA4E-9759-4577-9D1A-7C709982B8D8}" destId="{55527AAA-BE0A-40D5-AAA4-8456BFE8F456}" srcOrd="1" destOrd="0" presId="urn:microsoft.com/office/officeart/2008/layout/LinedList"/>
    <dgm:cxn modelId="{40AE776F-F4D8-4490-ABD2-86A2E7F11219}" type="presParOf" srcId="{F899EA4E-9759-4577-9D1A-7C709982B8D8}" destId="{2F23C806-6CF1-43FF-B8BD-C350CDE6964A}" srcOrd="2" destOrd="0" presId="urn:microsoft.com/office/officeart/2008/layout/LinedList"/>
    <dgm:cxn modelId="{1DC7E84E-F415-4E2D-A0C0-EF86F8483641}" type="presParOf" srcId="{5021CC1A-B6E0-4DFD-945C-C5D0A7269E1A}" destId="{7B523803-23D0-43AC-916A-49A84071615F}" srcOrd="11" destOrd="0" presId="urn:microsoft.com/office/officeart/2008/layout/LinedList"/>
    <dgm:cxn modelId="{E28306F3-0481-48B9-9C03-473A7FE7104C}" type="presParOf" srcId="{5021CC1A-B6E0-4DFD-945C-C5D0A7269E1A}" destId="{2BC077B9-3D4C-47EC-84AE-1823D4650031}" srcOrd="12" destOrd="0" presId="urn:microsoft.com/office/officeart/2008/layout/LinedList"/>
    <dgm:cxn modelId="{169272CE-E82C-4B4C-9A30-E2071F83802E}" type="presParOf" srcId="{5021CC1A-B6E0-4DFD-945C-C5D0A7269E1A}" destId="{78B8EE5A-3759-4486-A844-645CDA45A135}" srcOrd="13" destOrd="0" presId="urn:microsoft.com/office/officeart/2008/layout/LinedList"/>
    <dgm:cxn modelId="{388FFBEF-4773-46AB-9E7C-D21952B52ADC}" type="presParOf" srcId="{78B8EE5A-3759-4486-A844-645CDA45A135}" destId="{20BA33C8-E3A3-42C8-BF25-C6BF80B665B4}" srcOrd="0" destOrd="0" presId="urn:microsoft.com/office/officeart/2008/layout/LinedList"/>
    <dgm:cxn modelId="{4BF7AF94-E5CC-40CD-B854-003628017317}" type="presParOf" srcId="{78B8EE5A-3759-4486-A844-645CDA45A135}" destId="{9A9E392A-D44E-4F14-ABBB-A42212ADCC1E}" srcOrd="1" destOrd="0" presId="urn:microsoft.com/office/officeart/2008/layout/LinedList"/>
    <dgm:cxn modelId="{402DF9C9-D6F3-4EDE-A2EF-9A0621740649}" type="presParOf" srcId="{78B8EE5A-3759-4486-A844-645CDA45A135}" destId="{304C6C6B-8034-45CE-9D1E-A4630564DEC7}" srcOrd="2" destOrd="0" presId="urn:microsoft.com/office/officeart/2008/layout/LinedList"/>
    <dgm:cxn modelId="{0BB4082F-6BAF-4A6B-B385-8631DEE07E34}" type="presParOf" srcId="{5021CC1A-B6E0-4DFD-945C-C5D0A7269E1A}" destId="{1827314C-166F-4C92-961C-A884862968AF}" srcOrd="14" destOrd="0" presId="urn:microsoft.com/office/officeart/2008/layout/LinedList"/>
    <dgm:cxn modelId="{9DAA085B-DA97-44DF-BC98-F883E7A0707C}" type="presParOf" srcId="{5021CC1A-B6E0-4DFD-945C-C5D0A7269E1A}" destId="{E507D872-F566-4136-8030-0D1D23858177}" srcOrd="15" destOrd="0" presId="urn:microsoft.com/office/officeart/2008/layout/LinedList"/>
    <dgm:cxn modelId="{0A649C5A-370E-4B0F-86BB-55BDADA8423A}" type="presParOf" srcId="{5021CC1A-B6E0-4DFD-945C-C5D0A7269E1A}" destId="{D5A5A13B-D2A3-4EE6-BAC9-A8275F7032CC}" srcOrd="16" destOrd="0" presId="urn:microsoft.com/office/officeart/2008/layout/LinedList"/>
    <dgm:cxn modelId="{BA0482CF-B93B-4608-B300-D01EEE7C8D35}" type="presParOf" srcId="{D5A5A13B-D2A3-4EE6-BAC9-A8275F7032CC}" destId="{06FFB7B5-1015-45BF-AE10-A0A39B5B9465}" srcOrd="0" destOrd="0" presId="urn:microsoft.com/office/officeart/2008/layout/LinedList"/>
    <dgm:cxn modelId="{BEDBB2FD-9C35-49A4-A4B8-69BE98387952}" type="presParOf" srcId="{D5A5A13B-D2A3-4EE6-BAC9-A8275F7032CC}" destId="{A5F23F1D-6729-47AD-B845-4282566DCBA3}" srcOrd="1" destOrd="0" presId="urn:microsoft.com/office/officeart/2008/layout/LinedList"/>
    <dgm:cxn modelId="{1F05A3E1-F5F1-472B-8258-414293144AC4}" type="presParOf" srcId="{D5A5A13B-D2A3-4EE6-BAC9-A8275F7032CC}" destId="{B45327A5-DBC7-4B1E-9B38-BFA138773631}" srcOrd="2" destOrd="0" presId="urn:microsoft.com/office/officeart/2008/layout/LinedList"/>
    <dgm:cxn modelId="{D5AD65F5-4FA3-481F-BD03-90305260027A}" type="presParOf" srcId="{5021CC1A-B6E0-4DFD-945C-C5D0A7269E1A}" destId="{535FB52E-3DF0-42EA-A5D0-ACE7925AD53D}" srcOrd="17" destOrd="0" presId="urn:microsoft.com/office/officeart/2008/layout/LinedList"/>
    <dgm:cxn modelId="{888FE39F-14BD-4E73-9333-E50E68D331CA}" type="presParOf" srcId="{5021CC1A-B6E0-4DFD-945C-C5D0A7269E1A}" destId="{D7E069F9-1E1E-4107-85DB-EE06F1DBC57A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12649F-BD3B-4E42-A6F0-F1B57AA030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1F7B5E-5C95-49BC-B041-7C150A8A1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Consistent directional estimation for both 20° and 120°.</a:t>
          </a:r>
        </a:p>
      </dgm:t>
    </dgm:pt>
    <dgm:pt modelId="{4C95EF6E-062A-4D7A-B57F-520DDA65C621}" type="parTrans" cxnId="{E9A10AC3-F1AC-4836-BDCF-AC3C0ED1552D}">
      <dgm:prSet/>
      <dgm:spPr/>
      <dgm:t>
        <a:bodyPr/>
        <a:lstStyle/>
        <a:p>
          <a:endParaRPr lang="en-US"/>
        </a:p>
      </dgm:t>
    </dgm:pt>
    <dgm:pt modelId="{4D17D24A-E87F-4ABE-9018-73F22B60F118}" type="sibTrans" cxnId="{E9A10AC3-F1AC-4836-BDCF-AC3C0ED1552D}">
      <dgm:prSet/>
      <dgm:spPr/>
      <dgm:t>
        <a:bodyPr/>
        <a:lstStyle/>
        <a:p>
          <a:endParaRPr lang="en-US"/>
        </a:p>
      </dgm:t>
    </dgm:pt>
    <dgm:pt modelId="{6D593968-53A9-4EB3-93D2-6D618AF12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Minimal deviation due to environmental noise.</a:t>
          </a:r>
        </a:p>
      </dgm:t>
    </dgm:pt>
    <dgm:pt modelId="{835BC042-1A43-4A25-B2AD-9E59723F2C5F}" type="parTrans" cxnId="{9F6024B2-7291-490C-802C-D48C987D40B4}">
      <dgm:prSet/>
      <dgm:spPr/>
      <dgm:t>
        <a:bodyPr/>
        <a:lstStyle/>
        <a:p>
          <a:endParaRPr lang="en-US"/>
        </a:p>
      </dgm:t>
    </dgm:pt>
    <dgm:pt modelId="{5CD9EE32-EAED-4C14-A922-06342B849A27}" type="sibTrans" cxnId="{9F6024B2-7291-490C-802C-D48C987D40B4}">
      <dgm:prSet/>
      <dgm:spPr/>
      <dgm:t>
        <a:bodyPr/>
        <a:lstStyle/>
        <a:p>
          <a:endParaRPr lang="en-US"/>
        </a:p>
      </dgm:t>
    </dgm:pt>
    <dgm:pt modelId="{8FA3BB0F-D4CD-4C8E-B6FA-5D00879069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 and precision computed after outlier trimming.</a:t>
          </a:r>
        </a:p>
      </dgm:t>
    </dgm:pt>
    <dgm:pt modelId="{F0E455CC-9385-4B20-9E1C-5681364EE154}" type="parTrans" cxnId="{2E8CA5B1-EC96-4F18-8948-6C56F56F0292}">
      <dgm:prSet/>
      <dgm:spPr/>
      <dgm:t>
        <a:bodyPr/>
        <a:lstStyle/>
        <a:p>
          <a:endParaRPr lang="en-US"/>
        </a:p>
      </dgm:t>
    </dgm:pt>
    <dgm:pt modelId="{A03EDF55-7762-4F64-A44B-BDD92CCF0800}" type="sibTrans" cxnId="{2E8CA5B1-EC96-4F18-8948-6C56F56F0292}">
      <dgm:prSet/>
      <dgm:spPr/>
      <dgm:t>
        <a:bodyPr/>
        <a:lstStyle/>
        <a:p>
          <a:endParaRPr lang="en-US"/>
        </a:p>
      </dgm:t>
    </dgm:pt>
    <dgm:pt modelId="{FE49690D-1E3C-4E05-B5AB-DD8C8F58B699}" type="pres">
      <dgm:prSet presAssocID="{E212649F-BD3B-4E42-A6F0-F1B57AA030E2}" presName="root" presStyleCnt="0">
        <dgm:presLayoutVars>
          <dgm:dir/>
          <dgm:resizeHandles val="exact"/>
        </dgm:presLayoutVars>
      </dgm:prSet>
      <dgm:spPr/>
    </dgm:pt>
    <dgm:pt modelId="{C86BEFAB-21E9-4FE8-9A7A-A4D74ACF3BA0}" type="pres">
      <dgm:prSet presAssocID="{321F7B5E-5C95-49BC-B041-7C150A8A13E2}" presName="compNode" presStyleCnt="0"/>
      <dgm:spPr/>
    </dgm:pt>
    <dgm:pt modelId="{2CEE8EE0-F008-49BE-8C76-D572B76B9F35}" type="pres">
      <dgm:prSet presAssocID="{321F7B5E-5C95-49BC-B041-7C150A8A13E2}" presName="bgRect" presStyleLbl="bgShp" presStyleIdx="0" presStyleCnt="3"/>
      <dgm:spPr/>
    </dgm:pt>
    <dgm:pt modelId="{A8378821-E4FB-482E-86BA-60B782E01CC9}" type="pres">
      <dgm:prSet presAssocID="{321F7B5E-5C95-49BC-B041-7C150A8A13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7370F487-94D2-422F-9E3C-E2033E9B1D13}" type="pres">
      <dgm:prSet presAssocID="{321F7B5E-5C95-49BC-B041-7C150A8A13E2}" presName="spaceRect" presStyleCnt="0"/>
      <dgm:spPr/>
    </dgm:pt>
    <dgm:pt modelId="{493393DE-411A-4014-9E2D-9B18EE6500A2}" type="pres">
      <dgm:prSet presAssocID="{321F7B5E-5C95-49BC-B041-7C150A8A13E2}" presName="parTx" presStyleLbl="revTx" presStyleIdx="0" presStyleCnt="3">
        <dgm:presLayoutVars>
          <dgm:chMax val="0"/>
          <dgm:chPref val="0"/>
        </dgm:presLayoutVars>
      </dgm:prSet>
      <dgm:spPr/>
    </dgm:pt>
    <dgm:pt modelId="{70AE0D72-26F7-4513-A643-CEFD6FF94CDD}" type="pres">
      <dgm:prSet presAssocID="{4D17D24A-E87F-4ABE-9018-73F22B60F118}" presName="sibTrans" presStyleCnt="0"/>
      <dgm:spPr/>
    </dgm:pt>
    <dgm:pt modelId="{D5BE52A8-95F3-4907-ACF5-F1A1DDB2B842}" type="pres">
      <dgm:prSet presAssocID="{6D593968-53A9-4EB3-93D2-6D618AF12F9B}" presName="compNode" presStyleCnt="0"/>
      <dgm:spPr/>
    </dgm:pt>
    <dgm:pt modelId="{066591C5-D8F2-4027-B946-5C1C56C3BAE3}" type="pres">
      <dgm:prSet presAssocID="{6D593968-53A9-4EB3-93D2-6D618AF12F9B}" presName="bgRect" presStyleLbl="bgShp" presStyleIdx="1" presStyleCnt="3"/>
      <dgm:spPr/>
    </dgm:pt>
    <dgm:pt modelId="{DF0EB733-1198-4637-84DD-F04C5919752B}" type="pres">
      <dgm:prSet presAssocID="{6D593968-53A9-4EB3-93D2-6D618AF12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B2C03E8C-543C-4A00-8BF6-6B2E1D37C556}" type="pres">
      <dgm:prSet presAssocID="{6D593968-53A9-4EB3-93D2-6D618AF12F9B}" presName="spaceRect" presStyleCnt="0"/>
      <dgm:spPr/>
    </dgm:pt>
    <dgm:pt modelId="{B5C74C9A-964D-4D6E-A63D-F3430B9F2689}" type="pres">
      <dgm:prSet presAssocID="{6D593968-53A9-4EB3-93D2-6D618AF12F9B}" presName="parTx" presStyleLbl="revTx" presStyleIdx="1" presStyleCnt="3">
        <dgm:presLayoutVars>
          <dgm:chMax val="0"/>
          <dgm:chPref val="0"/>
        </dgm:presLayoutVars>
      </dgm:prSet>
      <dgm:spPr/>
    </dgm:pt>
    <dgm:pt modelId="{605772E6-9FE6-42B0-9955-7A031A569FBD}" type="pres">
      <dgm:prSet presAssocID="{5CD9EE32-EAED-4C14-A922-06342B849A27}" presName="sibTrans" presStyleCnt="0"/>
      <dgm:spPr/>
    </dgm:pt>
    <dgm:pt modelId="{D394C0F2-4ECF-4416-B81B-CFC703031FB2}" type="pres">
      <dgm:prSet presAssocID="{8FA3BB0F-D4CD-4C8E-B6FA-5D00879069C0}" presName="compNode" presStyleCnt="0"/>
      <dgm:spPr/>
    </dgm:pt>
    <dgm:pt modelId="{7581F386-E34F-46F7-9A71-CBB19E3469FE}" type="pres">
      <dgm:prSet presAssocID="{8FA3BB0F-D4CD-4C8E-B6FA-5D00879069C0}" presName="bgRect" presStyleLbl="bgShp" presStyleIdx="2" presStyleCnt="3"/>
      <dgm:spPr/>
    </dgm:pt>
    <dgm:pt modelId="{698249EE-60C4-43E1-8E05-1C438BB80BD8}" type="pres">
      <dgm:prSet presAssocID="{8FA3BB0F-D4CD-4C8E-B6FA-5D00879069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741B9C3-CA72-477D-9169-A2CB1BF04BA7}" type="pres">
      <dgm:prSet presAssocID="{8FA3BB0F-D4CD-4C8E-B6FA-5D00879069C0}" presName="spaceRect" presStyleCnt="0"/>
      <dgm:spPr/>
    </dgm:pt>
    <dgm:pt modelId="{6B689825-2F16-4F03-AF63-2F29AA11CCFF}" type="pres">
      <dgm:prSet presAssocID="{8FA3BB0F-D4CD-4C8E-B6FA-5D00879069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885B3F-F150-4E25-BDF1-202A32BFD0DA}" type="presOf" srcId="{6D593968-53A9-4EB3-93D2-6D618AF12F9B}" destId="{B5C74C9A-964D-4D6E-A63D-F3430B9F2689}" srcOrd="0" destOrd="0" presId="urn:microsoft.com/office/officeart/2018/2/layout/IconVerticalSolidList"/>
    <dgm:cxn modelId="{6A4B5986-3E7A-45EE-9CA1-226D366BE90F}" type="presOf" srcId="{E212649F-BD3B-4E42-A6F0-F1B57AA030E2}" destId="{FE49690D-1E3C-4E05-B5AB-DD8C8F58B699}" srcOrd="0" destOrd="0" presId="urn:microsoft.com/office/officeart/2018/2/layout/IconVerticalSolidList"/>
    <dgm:cxn modelId="{AAA4CF95-44C0-4C4F-B422-8C6BD388F07D}" type="presOf" srcId="{321F7B5E-5C95-49BC-B041-7C150A8A13E2}" destId="{493393DE-411A-4014-9E2D-9B18EE6500A2}" srcOrd="0" destOrd="0" presId="urn:microsoft.com/office/officeart/2018/2/layout/IconVerticalSolidList"/>
    <dgm:cxn modelId="{A41617A5-40A6-469A-BF13-85A9EF9E4CCE}" type="presOf" srcId="{8FA3BB0F-D4CD-4C8E-B6FA-5D00879069C0}" destId="{6B689825-2F16-4F03-AF63-2F29AA11CCFF}" srcOrd="0" destOrd="0" presId="urn:microsoft.com/office/officeart/2018/2/layout/IconVerticalSolidList"/>
    <dgm:cxn modelId="{2E8CA5B1-EC96-4F18-8948-6C56F56F0292}" srcId="{E212649F-BD3B-4E42-A6F0-F1B57AA030E2}" destId="{8FA3BB0F-D4CD-4C8E-B6FA-5D00879069C0}" srcOrd="2" destOrd="0" parTransId="{F0E455CC-9385-4B20-9E1C-5681364EE154}" sibTransId="{A03EDF55-7762-4F64-A44B-BDD92CCF0800}"/>
    <dgm:cxn modelId="{9F6024B2-7291-490C-802C-D48C987D40B4}" srcId="{E212649F-BD3B-4E42-A6F0-F1B57AA030E2}" destId="{6D593968-53A9-4EB3-93D2-6D618AF12F9B}" srcOrd="1" destOrd="0" parTransId="{835BC042-1A43-4A25-B2AD-9E59723F2C5F}" sibTransId="{5CD9EE32-EAED-4C14-A922-06342B849A27}"/>
    <dgm:cxn modelId="{E9A10AC3-F1AC-4836-BDCF-AC3C0ED1552D}" srcId="{E212649F-BD3B-4E42-A6F0-F1B57AA030E2}" destId="{321F7B5E-5C95-49BC-B041-7C150A8A13E2}" srcOrd="0" destOrd="0" parTransId="{4C95EF6E-062A-4D7A-B57F-520DDA65C621}" sibTransId="{4D17D24A-E87F-4ABE-9018-73F22B60F118}"/>
    <dgm:cxn modelId="{3A0B94EC-451C-468F-A5FC-8BE8581829FD}" type="presParOf" srcId="{FE49690D-1E3C-4E05-B5AB-DD8C8F58B699}" destId="{C86BEFAB-21E9-4FE8-9A7A-A4D74ACF3BA0}" srcOrd="0" destOrd="0" presId="urn:microsoft.com/office/officeart/2018/2/layout/IconVerticalSolidList"/>
    <dgm:cxn modelId="{EA29DAA8-9603-443B-B646-DDA7ADF1A88A}" type="presParOf" srcId="{C86BEFAB-21E9-4FE8-9A7A-A4D74ACF3BA0}" destId="{2CEE8EE0-F008-49BE-8C76-D572B76B9F35}" srcOrd="0" destOrd="0" presId="urn:microsoft.com/office/officeart/2018/2/layout/IconVerticalSolidList"/>
    <dgm:cxn modelId="{B07C223C-5BF0-46CF-AF84-9A46331634D6}" type="presParOf" srcId="{C86BEFAB-21E9-4FE8-9A7A-A4D74ACF3BA0}" destId="{A8378821-E4FB-482E-86BA-60B782E01CC9}" srcOrd="1" destOrd="0" presId="urn:microsoft.com/office/officeart/2018/2/layout/IconVerticalSolidList"/>
    <dgm:cxn modelId="{CE5FDDDB-369D-4A8D-AFCD-899DE4E3A97A}" type="presParOf" srcId="{C86BEFAB-21E9-4FE8-9A7A-A4D74ACF3BA0}" destId="{7370F487-94D2-422F-9E3C-E2033E9B1D13}" srcOrd="2" destOrd="0" presId="urn:microsoft.com/office/officeart/2018/2/layout/IconVerticalSolidList"/>
    <dgm:cxn modelId="{2B1DB5C6-1627-465B-BCDA-C16F9C1F2851}" type="presParOf" srcId="{C86BEFAB-21E9-4FE8-9A7A-A4D74ACF3BA0}" destId="{493393DE-411A-4014-9E2D-9B18EE6500A2}" srcOrd="3" destOrd="0" presId="urn:microsoft.com/office/officeart/2018/2/layout/IconVerticalSolidList"/>
    <dgm:cxn modelId="{D17FD388-E875-4DAA-8390-5804B89C61AD}" type="presParOf" srcId="{FE49690D-1E3C-4E05-B5AB-DD8C8F58B699}" destId="{70AE0D72-26F7-4513-A643-CEFD6FF94CDD}" srcOrd="1" destOrd="0" presId="urn:microsoft.com/office/officeart/2018/2/layout/IconVerticalSolidList"/>
    <dgm:cxn modelId="{F0099A91-71D2-47A9-9544-B1991FD0FE3B}" type="presParOf" srcId="{FE49690D-1E3C-4E05-B5AB-DD8C8F58B699}" destId="{D5BE52A8-95F3-4907-ACF5-F1A1DDB2B842}" srcOrd="2" destOrd="0" presId="urn:microsoft.com/office/officeart/2018/2/layout/IconVerticalSolidList"/>
    <dgm:cxn modelId="{1E2A3C4F-0FB0-4ED2-9129-53F509667685}" type="presParOf" srcId="{D5BE52A8-95F3-4907-ACF5-F1A1DDB2B842}" destId="{066591C5-D8F2-4027-B946-5C1C56C3BAE3}" srcOrd="0" destOrd="0" presId="urn:microsoft.com/office/officeart/2018/2/layout/IconVerticalSolidList"/>
    <dgm:cxn modelId="{FDBE641A-AC16-4569-8209-963D7DD4D95C}" type="presParOf" srcId="{D5BE52A8-95F3-4907-ACF5-F1A1DDB2B842}" destId="{DF0EB733-1198-4637-84DD-F04C5919752B}" srcOrd="1" destOrd="0" presId="urn:microsoft.com/office/officeart/2018/2/layout/IconVerticalSolidList"/>
    <dgm:cxn modelId="{2936F353-411C-43A1-9B04-8F75F0EEE1D2}" type="presParOf" srcId="{D5BE52A8-95F3-4907-ACF5-F1A1DDB2B842}" destId="{B2C03E8C-543C-4A00-8BF6-6B2E1D37C556}" srcOrd="2" destOrd="0" presId="urn:microsoft.com/office/officeart/2018/2/layout/IconVerticalSolidList"/>
    <dgm:cxn modelId="{FD5F5AB5-2091-493A-84E0-6314AED0E8CB}" type="presParOf" srcId="{D5BE52A8-95F3-4907-ACF5-F1A1DDB2B842}" destId="{B5C74C9A-964D-4D6E-A63D-F3430B9F2689}" srcOrd="3" destOrd="0" presId="urn:microsoft.com/office/officeart/2018/2/layout/IconVerticalSolidList"/>
    <dgm:cxn modelId="{70743BB1-F165-4F78-AA86-F2AA9D607E7A}" type="presParOf" srcId="{FE49690D-1E3C-4E05-B5AB-DD8C8F58B699}" destId="{605772E6-9FE6-42B0-9955-7A031A569FBD}" srcOrd="3" destOrd="0" presId="urn:microsoft.com/office/officeart/2018/2/layout/IconVerticalSolidList"/>
    <dgm:cxn modelId="{FC376BFD-869D-45CB-AC88-FB7AE992BFCD}" type="presParOf" srcId="{FE49690D-1E3C-4E05-B5AB-DD8C8F58B699}" destId="{D394C0F2-4ECF-4416-B81B-CFC703031FB2}" srcOrd="4" destOrd="0" presId="urn:microsoft.com/office/officeart/2018/2/layout/IconVerticalSolidList"/>
    <dgm:cxn modelId="{C87271C3-FE7D-48C2-904E-D1D3C142640A}" type="presParOf" srcId="{D394C0F2-4ECF-4416-B81B-CFC703031FB2}" destId="{7581F386-E34F-46F7-9A71-CBB19E3469FE}" srcOrd="0" destOrd="0" presId="urn:microsoft.com/office/officeart/2018/2/layout/IconVerticalSolidList"/>
    <dgm:cxn modelId="{F263AF35-257D-42A9-8D3E-EDC73E72219F}" type="presParOf" srcId="{D394C0F2-4ECF-4416-B81B-CFC703031FB2}" destId="{698249EE-60C4-43E1-8E05-1C438BB80BD8}" srcOrd="1" destOrd="0" presId="urn:microsoft.com/office/officeart/2018/2/layout/IconVerticalSolidList"/>
    <dgm:cxn modelId="{2002005C-3E35-4C65-802F-DA90F06ED7C2}" type="presParOf" srcId="{D394C0F2-4ECF-4416-B81B-CFC703031FB2}" destId="{1741B9C3-CA72-477D-9169-A2CB1BF04BA7}" srcOrd="2" destOrd="0" presId="urn:microsoft.com/office/officeart/2018/2/layout/IconVerticalSolidList"/>
    <dgm:cxn modelId="{D12AD55E-B29E-49C4-AD8A-641C6B9D5718}" type="presParOf" srcId="{D394C0F2-4ECF-4416-B81B-CFC703031FB2}" destId="{6B689825-2F16-4F03-AF63-2F29AA11CC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068810-4C0D-4236-8463-770184FFC5A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DD1B0-A233-4102-A906-86E6BA565E8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26 trimmed data points per angle.</a:t>
          </a:r>
        </a:p>
      </dgm:t>
    </dgm:pt>
    <dgm:pt modelId="{9FE3FEF4-90AA-45BB-8256-36C59D4A36A7}" type="parTrans" cxnId="{9D2E5C45-0EBC-4109-A651-AF81D314EB6A}">
      <dgm:prSet/>
      <dgm:spPr/>
      <dgm:t>
        <a:bodyPr/>
        <a:lstStyle/>
        <a:p>
          <a:endParaRPr lang="en-US" sz="2800"/>
        </a:p>
      </dgm:t>
    </dgm:pt>
    <dgm:pt modelId="{D5300A9D-E13D-48EE-B061-49EE783EF6BE}" type="sibTrans" cxnId="{9D2E5C45-0EBC-4109-A651-AF81D314EB6A}">
      <dgm:prSet/>
      <dgm:spPr/>
      <dgm:t>
        <a:bodyPr/>
        <a:lstStyle/>
        <a:p>
          <a:endParaRPr lang="en-US" sz="2800"/>
        </a:p>
      </dgm:t>
    </dgm:pt>
    <dgm:pt modelId="{F60950E7-26A4-484C-9B45-88E3518D0D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At 120°: </a:t>
          </a:r>
        </a:p>
        <a:p>
          <a:pPr>
            <a:lnSpc>
              <a:spcPct val="100000"/>
            </a:lnSpc>
          </a:pPr>
          <a:r>
            <a:rPr lang="en-US" sz="1800" dirty="0"/>
            <a:t>accuracy = 5.26°, precision = 3.26°.</a:t>
          </a:r>
        </a:p>
      </dgm:t>
    </dgm:pt>
    <dgm:pt modelId="{577A6DF0-C15B-4066-8606-73770DD2ADFE}" type="parTrans" cxnId="{C8F1D803-C95B-40B2-AC6D-1EEDC70D7E09}">
      <dgm:prSet/>
      <dgm:spPr/>
      <dgm:t>
        <a:bodyPr/>
        <a:lstStyle/>
        <a:p>
          <a:endParaRPr lang="en-US" sz="2800"/>
        </a:p>
      </dgm:t>
    </dgm:pt>
    <dgm:pt modelId="{4CA0BB51-3DD1-4820-A364-D46144C9C3CC}" type="sibTrans" cxnId="{C8F1D803-C95B-40B2-AC6D-1EEDC70D7E09}">
      <dgm:prSet/>
      <dgm:spPr/>
      <dgm:t>
        <a:bodyPr/>
        <a:lstStyle/>
        <a:p>
          <a:endParaRPr lang="en-US" sz="2800"/>
        </a:p>
      </dgm:t>
    </dgm:pt>
    <dgm:pt modelId="{EB12C0CF-0260-42C4-94F4-CC9A995C60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At 20°: </a:t>
          </a:r>
        </a:p>
        <a:p>
          <a:pPr>
            <a:lnSpc>
              <a:spcPct val="100000"/>
            </a:lnSpc>
          </a:pPr>
          <a:r>
            <a:rPr lang="en-US" sz="1800" dirty="0"/>
            <a:t>accuracy = 7.11°, precision = 4.01°.</a:t>
          </a:r>
        </a:p>
      </dgm:t>
    </dgm:pt>
    <dgm:pt modelId="{154E6B25-27D5-47B0-9162-38BB574B36A5}" type="parTrans" cxnId="{C7009BA4-E61C-4D5A-A72B-E22628FDEBEF}">
      <dgm:prSet/>
      <dgm:spPr/>
      <dgm:t>
        <a:bodyPr/>
        <a:lstStyle/>
        <a:p>
          <a:endParaRPr lang="en-US" sz="2800"/>
        </a:p>
      </dgm:t>
    </dgm:pt>
    <dgm:pt modelId="{95604F52-3477-45A0-99F1-5D610B6EFA45}" type="sibTrans" cxnId="{C7009BA4-E61C-4D5A-A72B-E22628FDEBEF}">
      <dgm:prSet/>
      <dgm:spPr/>
      <dgm:t>
        <a:bodyPr/>
        <a:lstStyle/>
        <a:p>
          <a:endParaRPr lang="en-US" sz="2800"/>
        </a:p>
      </dgm:t>
    </dgm:pt>
    <dgm:pt modelId="{190C3239-9B8F-4362-A8ED-91E793AFFF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Corresponds to ≈98.9% precision.</a:t>
          </a:r>
        </a:p>
      </dgm:t>
    </dgm:pt>
    <dgm:pt modelId="{87EA2C10-99A1-4917-90CF-FAB15DA8B187}" type="parTrans" cxnId="{D9ECB02A-B46F-43C2-8D55-843D2DEADAEA}">
      <dgm:prSet/>
      <dgm:spPr/>
      <dgm:t>
        <a:bodyPr/>
        <a:lstStyle/>
        <a:p>
          <a:endParaRPr lang="en-US" sz="2800"/>
        </a:p>
      </dgm:t>
    </dgm:pt>
    <dgm:pt modelId="{1CF1E562-65D9-452F-888E-240FD375DCD7}" type="sibTrans" cxnId="{D9ECB02A-B46F-43C2-8D55-843D2DEADAEA}">
      <dgm:prSet/>
      <dgm:spPr/>
      <dgm:t>
        <a:bodyPr/>
        <a:lstStyle/>
        <a:p>
          <a:endParaRPr lang="en-US" sz="2800"/>
        </a:p>
      </dgm:t>
    </dgm:pt>
    <dgm:pt modelId="{D4710FCB-330A-4D59-9CB2-A38CF82BA5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Demonstrates high reliability with simple setup.</a:t>
          </a:r>
        </a:p>
      </dgm:t>
    </dgm:pt>
    <dgm:pt modelId="{7205F45B-BEE3-46B1-B65F-1774F702F154}" type="parTrans" cxnId="{B93EF574-1A82-49CA-B8C5-B4918882B593}">
      <dgm:prSet/>
      <dgm:spPr/>
      <dgm:t>
        <a:bodyPr/>
        <a:lstStyle/>
        <a:p>
          <a:endParaRPr lang="en-US" sz="2800"/>
        </a:p>
      </dgm:t>
    </dgm:pt>
    <dgm:pt modelId="{30DA1E15-A5DC-42E8-909A-CB325FDE554B}" type="sibTrans" cxnId="{B93EF574-1A82-49CA-B8C5-B4918882B593}">
      <dgm:prSet/>
      <dgm:spPr/>
      <dgm:t>
        <a:bodyPr/>
        <a:lstStyle/>
        <a:p>
          <a:endParaRPr lang="en-US" sz="2800"/>
        </a:p>
      </dgm:t>
    </dgm:pt>
    <dgm:pt modelId="{8A53A148-E298-4164-A9F4-0BD96088DDF3}" type="pres">
      <dgm:prSet presAssocID="{AB068810-4C0D-4236-8463-770184FFC5AA}" presName="root" presStyleCnt="0">
        <dgm:presLayoutVars>
          <dgm:dir/>
          <dgm:resizeHandles val="exact"/>
        </dgm:presLayoutVars>
      </dgm:prSet>
      <dgm:spPr/>
    </dgm:pt>
    <dgm:pt modelId="{916DDA53-BC61-4F91-8EB7-9D592B134CEC}" type="pres">
      <dgm:prSet presAssocID="{83FDD1B0-A233-4102-A906-86E6BA565E81}" presName="compNode" presStyleCnt="0"/>
      <dgm:spPr/>
    </dgm:pt>
    <dgm:pt modelId="{D22784BE-2A47-4B01-A153-F99C472977C4}" type="pres">
      <dgm:prSet presAssocID="{83FDD1B0-A233-4102-A906-86E6BA565E81}" presName="iconRect" presStyleLbl="node1" presStyleIdx="0" presStyleCnt="5" custLinFactNeighborX="-5055" custLinFactNeighborY="84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dding Rings"/>
        </a:ext>
      </dgm:extLst>
    </dgm:pt>
    <dgm:pt modelId="{4B0483A6-9A09-45C2-A5AE-93CB3DB4BE65}" type="pres">
      <dgm:prSet presAssocID="{83FDD1B0-A233-4102-A906-86E6BA565E81}" presName="spaceRect" presStyleCnt="0"/>
      <dgm:spPr/>
    </dgm:pt>
    <dgm:pt modelId="{4AB0FA7D-74D0-4CF3-A021-2144C54B6663}" type="pres">
      <dgm:prSet presAssocID="{83FDD1B0-A233-4102-A906-86E6BA565E81}" presName="textRect" presStyleLbl="revTx" presStyleIdx="0" presStyleCnt="5" custLinFactNeighborX="-5359" custLinFactNeighborY="21924">
        <dgm:presLayoutVars>
          <dgm:chMax val="1"/>
          <dgm:chPref val="1"/>
        </dgm:presLayoutVars>
      </dgm:prSet>
      <dgm:spPr/>
    </dgm:pt>
    <dgm:pt modelId="{8289B296-F562-4411-A15D-6BD3CA368C7F}" type="pres">
      <dgm:prSet presAssocID="{D5300A9D-E13D-48EE-B061-49EE783EF6BE}" presName="sibTrans" presStyleCnt="0"/>
      <dgm:spPr/>
    </dgm:pt>
    <dgm:pt modelId="{627E5161-D3B9-4F13-8A9D-7A2CC2442AC5}" type="pres">
      <dgm:prSet presAssocID="{F60950E7-26A4-484C-9B45-88E3518D0DE1}" presName="compNode" presStyleCnt="0"/>
      <dgm:spPr/>
    </dgm:pt>
    <dgm:pt modelId="{F4E3E92A-B469-47B6-A293-A2FE4B04124A}" type="pres">
      <dgm:prSet presAssocID="{F60950E7-26A4-484C-9B45-88E3518D0D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959D7C7-988A-4622-9CCF-C22DAA191DE2}" type="pres">
      <dgm:prSet presAssocID="{F60950E7-26A4-484C-9B45-88E3518D0DE1}" presName="spaceRect" presStyleCnt="0"/>
      <dgm:spPr/>
    </dgm:pt>
    <dgm:pt modelId="{0BA59D8D-5857-4C8F-9744-D3CD5FA7EC51}" type="pres">
      <dgm:prSet presAssocID="{F60950E7-26A4-484C-9B45-88E3518D0DE1}" presName="textRect" presStyleLbl="revTx" presStyleIdx="1" presStyleCnt="5" custScaleX="124385" custScaleY="98021">
        <dgm:presLayoutVars>
          <dgm:chMax val="1"/>
          <dgm:chPref val="1"/>
        </dgm:presLayoutVars>
      </dgm:prSet>
      <dgm:spPr/>
    </dgm:pt>
    <dgm:pt modelId="{E3FD5484-068F-4780-A21E-69732ADD4CE9}" type="pres">
      <dgm:prSet presAssocID="{4CA0BB51-3DD1-4820-A364-D46144C9C3CC}" presName="sibTrans" presStyleCnt="0"/>
      <dgm:spPr/>
    </dgm:pt>
    <dgm:pt modelId="{E212F0D9-AE88-48CD-B387-62388589F98C}" type="pres">
      <dgm:prSet presAssocID="{EB12C0CF-0260-42C4-94F4-CC9A995C6038}" presName="compNode" presStyleCnt="0"/>
      <dgm:spPr/>
    </dgm:pt>
    <dgm:pt modelId="{E5D26D28-4B8E-4ECA-B432-1BF512257B48}" type="pres">
      <dgm:prSet presAssocID="{EB12C0CF-0260-42C4-94F4-CC9A995C6038}" presName="iconRect" presStyleLbl="node1" presStyleIdx="2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A8106D6-97B8-4081-99FC-DDF0FED727A3}" type="pres">
      <dgm:prSet presAssocID="{EB12C0CF-0260-42C4-94F4-CC9A995C6038}" presName="spaceRect" presStyleCnt="0"/>
      <dgm:spPr/>
    </dgm:pt>
    <dgm:pt modelId="{26987B16-C13B-4EFF-A863-BE275445176F}" type="pres">
      <dgm:prSet presAssocID="{EB12C0CF-0260-42C4-94F4-CC9A995C6038}" presName="textRect" presStyleLbl="revTx" presStyleIdx="2" presStyleCnt="5" custScaleX="149442" custScaleY="98797">
        <dgm:presLayoutVars>
          <dgm:chMax val="1"/>
          <dgm:chPref val="1"/>
        </dgm:presLayoutVars>
      </dgm:prSet>
      <dgm:spPr/>
    </dgm:pt>
    <dgm:pt modelId="{41ED520E-965D-42C4-9AC9-F3685B7B1A16}" type="pres">
      <dgm:prSet presAssocID="{95604F52-3477-45A0-99F1-5D610B6EFA45}" presName="sibTrans" presStyleCnt="0"/>
      <dgm:spPr/>
    </dgm:pt>
    <dgm:pt modelId="{7BEF5848-28EF-4BD6-804E-C77FC706420D}" type="pres">
      <dgm:prSet presAssocID="{190C3239-9B8F-4362-A8ED-91E793AFFF2C}" presName="compNode" presStyleCnt="0"/>
      <dgm:spPr/>
    </dgm:pt>
    <dgm:pt modelId="{68AA6DC2-0448-4998-9890-5ED8E1F22A85}" type="pres">
      <dgm:prSet presAssocID="{190C3239-9B8F-4362-A8ED-91E793AFFF2C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C8A780E2-C465-40B5-8BEE-C8304F9D742F}" type="pres">
      <dgm:prSet presAssocID="{190C3239-9B8F-4362-A8ED-91E793AFFF2C}" presName="spaceRect" presStyleCnt="0"/>
      <dgm:spPr/>
    </dgm:pt>
    <dgm:pt modelId="{C18CB2DC-E029-4133-82D3-768CAC04F738}" type="pres">
      <dgm:prSet presAssocID="{190C3239-9B8F-4362-A8ED-91E793AFFF2C}" presName="textRect" presStyleLbl="revTx" presStyleIdx="3" presStyleCnt="5">
        <dgm:presLayoutVars>
          <dgm:chMax val="1"/>
          <dgm:chPref val="1"/>
        </dgm:presLayoutVars>
      </dgm:prSet>
      <dgm:spPr/>
    </dgm:pt>
    <dgm:pt modelId="{9E3E6371-95FD-4057-93E7-FB8843AA7CCB}" type="pres">
      <dgm:prSet presAssocID="{1CF1E562-65D9-452F-888E-240FD375DCD7}" presName="sibTrans" presStyleCnt="0"/>
      <dgm:spPr/>
    </dgm:pt>
    <dgm:pt modelId="{6D7D0705-33FB-4ED5-9DFF-F083E396C551}" type="pres">
      <dgm:prSet presAssocID="{D4710FCB-330A-4D59-9CB2-A38CF82BA5E7}" presName="compNode" presStyleCnt="0"/>
      <dgm:spPr/>
    </dgm:pt>
    <dgm:pt modelId="{A421C43B-B116-474B-AF80-0F07658D0EF8}" type="pres">
      <dgm:prSet presAssocID="{D4710FCB-330A-4D59-9CB2-A38CF82BA5E7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03FAA23-024E-41B4-BDFE-AF7A57013061}" type="pres">
      <dgm:prSet presAssocID="{D4710FCB-330A-4D59-9CB2-A38CF82BA5E7}" presName="spaceRect" presStyleCnt="0"/>
      <dgm:spPr/>
    </dgm:pt>
    <dgm:pt modelId="{9F5F0D6A-E7A4-4996-BE1F-1DB5829A85D2}" type="pres">
      <dgm:prSet presAssocID="{D4710FCB-330A-4D59-9CB2-A38CF82BA5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8F1D803-C95B-40B2-AC6D-1EEDC70D7E09}" srcId="{AB068810-4C0D-4236-8463-770184FFC5AA}" destId="{F60950E7-26A4-484C-9B45-88E3518D0DE1}" srcOrd="1" destOrd="0" parTransId="{577A6DF0-C15B-4066-8606-73770DD2ADFE}" sibTransId="{4CA0BB51-3DD1-4820-A364-D46144C9C3CC}"/>
    <dgm:cxn modelId="{02F43528-0BD6-4179-8C7B-C5DDC7E0116C}" type="presOf" srcId="{D4710FCB-330A-4D59-9CB2-A38CF82BA5E7}" destId="{9F5F0D6A-E7A4-4996-BE1F-1DB5829A85D2}" srcOrd="0" destOrd="0" presId="urn:microsoft.com/office/officeart/2018/2/layout/IconLabelList"/>
    <dgm:cxn modelId="{D2462D29-DA46-4F84-B6AC-01A19E9E5EA3}" type="presOf" srcId="{190C3239-9B8F-4362-A8ED-91E793AFFF2C}" destId="{C18CB2DC-E029-4133-82D3-768CAC04F738}" srcOrd="0" destOrd="0" presId="urn:microsoft.com/office/officeart/2018/2/layout/IconLabelList"/>
    <dgm:cxn modelId="{D9ECB02A-B46F-43C2-8D55-843D2DEADAEA}" srcId="{AB068810-4C0D-4236-8463-770184FFC5AA}" destId="{190C3239-9B8F-4362-A8ED-91E793AFFF2C}" srcOrd="3" destOrd="0" parTransId="{87EA2C10-99A1-4917-90CF-FAB15DA8B187}" sibTransId="{1CF1E562-65D9-452F-888E-240FD375DCD7}"/>
    <dgm:cxn modelId="{9D2E5C45-0EBC-4109-A651-AF81D314EB6A}" srcId="{AB068810-4C0D-4236-8463-770184FFC5AA}" destId="{83FDD1B0-A233-4102-A906-86E6BA565E81}" srcOrd="0" destOrd="0" parTransId="{9FE3FEF4-90AA-45BB-8256-36C59D4A36A7}" sibTransId="{D5300A9D-E13D-48EE-B061-49EE783EF6BE}"/>
    <dgm:cxn modelId="{48E55846-ED89-4ABB-AE13-284C156131E9}" type="presOf" srcId="{F60950E7-26A4-484C-9B45-88E3518D0DE1}" destId="{0BA59D8D-5857-4C8F-9744-D3CD5FA7EC51}" srcOrd="0" destOrd="0" presId="urn:microsoft.com/office/officeart/2018/2/layout/IconLabelList"/>
    <dgm:cxn modelId="{A6CFAE49-5DB2-44FD-9F36-0F583F4D591F}" type="presOf" srcId="{83FDD1B0-A233-4102-A906-86E6BA565E81}" destId="{4AB0FA7D-74D0-4CF3-A021-2144C54B6663}" srcOrd="0" destOrd="0" presId="urn:microsoft.com/office/officeart/2018/2/layout/IconLabelList"/>
    <dgm:cxn modelId="{B93EF574-1A82-49CA-B8C5-B4918882B593}" srcId="{AB068810-4C0D-4236-8463-770184FFC5AA}" destId="{D4710FCB-330A-4D59-9CB2-A38CF82BA5E7}" srcOrd="4" destOrd="0" parTransId="{7205F45B-BEE3-46B1-B65F-1774F702F154}" sibTransId="{30DA1E15-A5DC-42E8-909A-CB325FDE554B}"/>
    <dgm:cxn modelId="{D779167E-3D62-4270-ABE3-4BB98AAEA41F}" type="presOf" srcId="{EB12C0CF-0260-42C4-94F4-CC9A995C6038}" destId="{26987B16-C13B-4EFF-A863-BE275445176F}" srcOrd="0" destOrd="0" presId="urn:microsoft.com/office/officeart/2018/2/layout/IconLabelList"/>
    <dgm:cxn modelId="{C7009BA4-E61C-4D5A-A72B-E22628FDEBEF}" srcId="{AB068810-4C0D-4236-8463-770184FFC5AA}" destId="{EB12C0CF-0260-42C4-94F4-CC9A995C6038}" srcOrd="2" destOrd="0" parTransId="{154E6B25-27D5-47B0-9162-38BB574B36A5}" sibTransId="{95604F52-3477-45A0-99F1-5D610B6EFA45}"/>
    <dgm:cxn modelId="{A21828FC-4291-4BFC-8AF1-F599915224EF}" type="presOf" srcId="{AB068810-4C0D-4236-8463-770184FFC5AA}" destId="{8A53A148-E298-4164-A9F4-0BD96088DDF3}" srcOrd="0" destOrd="0" presId="urn:microsoft.com/office/officeart/2018/2/layout/IconLabelList"/>
    <dgm:cxn modelId="{81AC96F5-AE6B-4065-901C-D42B60CD449D}" type="presParOf" srcId="{8A53A148-E298-4164-A9F4-0BD96088DDF3}" destId="{916DDA53-BC61-4F91-8EB7-9D592B134CEC}" srcOrd="0" destOrd="0" presId="urn:microsoft.com/office/officeart/2018/2/layout/IconLabelList"/>
    <dgm:cxn modelId="{EC0B0322-DA68-40B1-A0B6-C7F045E5DBC3}" type="presParOf" srcId="{916DDA53-BC61-4F91-8EB7-9D592B134CEC}" destId="{D22784BE-2A47-4B01-A153-F99C472977C4}" srcOrd="0" destOrd="0" presId="urn:microsoft.com/office/officeart/2018/2/layout/IconLabelList"/>
    <dgm:cxn modelId="{8A71F558-EB8F-4EA0-8FA3-5BD2C1CC8207}" type="presParOf" srcId="{916DDA53-BC61-4F91-8EB7-9D592B134CEC}" destId="{4B0483A6-9A09-45C2-A5AE-93CB3DB4BE65}" srcOrd="1" destOrd="0" presId="urn:microsoft.com/office/officeart/2018/2/layout/IconLabelList"/>
    <dgm:cxn modelId="{E467DA6F-3C7F-4C41-B52E-C694E176A62A}" type="presParOf" srcId="{916DDA53-BC61-4F91-8EB7-9D592B134CEC}" destId="{4AB0FA7D-74D0-4CF3-A021-2144C54B6663}" srcOrd="2" destOrd="0" presId="urn:microsoft.com/office/officeart/2018/2/layout/IconLabelList"/>
    <dgm:cxn modelId="{D0FE6FF7-570F-4A5B-91D9-9E3B021D4265}" type="presParOf" srcId="{8A53A148-E298-4164-A9F4-0BD96088DDF3}" destId="{8289B296-F562-4411-A15D-6BD3CA368C7F}" srcOrd="1" destOrd="0" presId="urn:microsoft.com/office/officeart/2018/2/layout/IconLabelList"/>
    <dgm:cxn modelId="{C2FA72A8-69D6-4D5A-AFA7-A1BE2C108358}" type="presParOf" srcId="{8A53A148-E298-4164-A9F4-0BD96088DDF3}" destId="{627E5161-D3B9-4F13-8A9D-7A2CC2442AC5}" srcOrd="2" destOrd="0" presId="urn:microsoft.com/office/officeart/2018/2/layout/IconLabelList"/>
    <dgm:cxn modelId="{34F15E2A-7B24-4101-B447-178F6B78461C}" type="presParOf" srcId="{627E5161-D3B9-4F13-8A9D-7A2CC2442AC5}" destId="{F4E3E92A-B469-47B6-A293-A2FE4B04124A}" srcOrd="0" destOrd="0" presId="urn:microsoft.com/office/officeart/2018/2/layout/IconLabelList"/>
    <dgm:cxn modelId="{A5B07777-495A-44CD-9F4A-18A1C5E0EAA4}" type="presParOf" srcId="{627E5161-D3B9-4F13-8A9D-7A2CC2442AC5}" destId="{8959D7C7-988A-4622-9CCF-C22DAA191DE2}" srcOrd="1" destOrd="0" presId="urn:microsoft.com/office/officeart/2018/2/layout/IconLabelList"/>
    <dgm:cxn modelId="{AE1994D8-ED26-44E6-8F29-F78040AAD82E}" type="presParOf" srcId="{627E5161-D3B9-4F13-8A9D-7A2CC2442AC5}" destId="{0BA59D8D-5857-4C8F-9744-D3CD5FA7EC51}" srcOrd="2" destOrd="0" presId="urn:microsoft.com/office/officeart/2018/2/layout/IconLabelList"/>
    <dgm:cxn modelId="{FEF8A655-2C79-4C0A-9044-203AFCBD879A}" type="presParOf" srcId="{8A53A148-E298-4164-A9F4-0BD96088DDF3}" destId="{E3FD5484-068F-4780-A21E-69732ADD4CE9}" srcOrd="3" destOrd="0" presId="urn:microsoft.com/office/officeart/2018/2/layout/IconLabelList"/>
    <dgm:cxn modelId="{82026F08-8B4D-4C0E-BD1B-BC7841E63E6B}" type="presParOf" srcId="{8A53A148-E298-4164-A9F4-0BD96088DDF3}" destId="{E212F0D9-AE88-48CD-B387-62388589F98C}" srcOrd="4" destOrd="0" presId="urn:microsoft.com/office/officeart/2018/2/layout/IconLabelList"/>
    <dgm:cxn modelId="{457B71E1-A1A3-483B-8DF1-7AC74AB6C43A}" type="presParOf" srcId="{E212F0D9-AE88-48CD-B387-62388589F98C}" destId="{E5D26D28-4B8E-4ECA-B432-1BF512257B48}" srcOrd="0" destOrd="0" presId="urn:microsoft.com/office/officeart/2018/2/layout/IconLabelList"/>
    <dgm:cxn modelId="{9BC970ED-EF0E-42FE-93FC-AFC75397E30E}" type="presParOf" srcId="{E212F0D9-AE88-48CD-B387-62388589F98C}" destId="{7A8106D6-97B8-4081-99FC-DDF0FED727A3}" srcOrd="1" destOrd="0" presId="urn:microsoft.com/office/officeart/2018/2/layout/IconLabelList"/>
    <dgm:cxn modelId="{03C4916A-54A9-4660-8B09-83B69864B1F1}" type="presParOf" srcId="{E212F0D9-AE88-48CD-B387-62388589F98C}" destId="{26987B16-C13B-4EFF-A863-BE275445176F}" srcOrd="2" destOrd="0" presId="urn:microsoft.com/office/officeart/2018/2/layout/IconLabelList"/>
    <dgm:cxn modelId="{3F244E4E-2539-413C-9FEA-16ABE8E43D85}" type="presParOf" srcId="{8A53A148-E298-4164-A9F4-0BD96088DDF3}" destId="{41ED520E-965D-42C4-9AC9-F3685B7B1A16}" srcOrd="5" destOrd="0" presId="urn:microsoft.com/office/officeart/2018/2/layout/IconLabelList"/>
    <dgm:cxn modelId="{06779961-3B81-4094-9470-B7B0B24971B4}" type="presParOf" srcId="{8A53A148-E298-4164-A9F4-0BD96088DDF3}" destId="{7BEF5848-28EF-4BD6-804E-C77FC706420D}" srcOrd="6" destOrd="0" presId="urn:microsoft.com/office/officeart/2018/2/layout/IconLabelList"/>
    <dgm:cxn modelId="{3FB12D6C-F010-4EE0-8795-41E6E177749D}" type="presParOf" srcId="{7BEF5848-28EF-4BD6-804E-C77FC706420D}" destId="{68AA6DC2-0448-4998-9890-5ED8E1F22A85}" srcOrd="0" destOrd="0" presId="urn:microsoft.com/office/officeart/2018/2/layout/IconLabelList"/>
    <dgm:cxn modelId="{EFC5A412-11B0-4537-BC2B-2903AEDEAF4B}" type="presParOf" srcId="{7BEF5848-28EF-4BD6-804E-C77FC706420D}" destId="{C8A780E2-C465-40B5-8BEE-C8304F9D742F}" srcOrd="1" destOrd="0" presId="urn:microsoft.com/office/officeart/2018/2/layout/IconLabelList"/>
    <dgm:cxn modelId="{ABD2FB8D-274C-4D62-BAA4-CC5F2944348A}" type="presParOf" srcId="{7BEF5848-28EF-4BD6-804E-C77FC706420D}" destId="{C18CB2DC-E029-4133-82D3-768CAC04F738}" srcOrd="2" destOrd="0" presId="urn:microsoft.com/office/officeart/2018/2/layout/IconLabelList"/>
    <dgm:cxn modelId="{692FA4F1-D111-4DE2-A743-6BE65144C347}" type="presParOf" srcId="{8A53A148-E298-4164-A9F4-0BD96088DDF3}" destId="{9E3E6371-95FD-4057-93E7-FB8843AA7CCB}" srcOrd="7" destOrd="0" presId="urn:microsoft.com/office/officeart/2018/2/layout/IconLabelList"/>
    <dgm:cxn modelId="{C8D23163-01C6-47A3-8BE0-3AA310D0D47F}" type="presParOf" srcId="{8A53A148-E298-4164-A9F4-0BD96088DDF3}" destId="{6D7D0705-33FB-4ED5-9DFF-F083E396C551}" srcOrd="8" destOrd="0" presId="urn:microsoft.com/office/officeart/2018/2/layout/IconLabelList"/>
    <dgm:cxn modelId="{C46C266F-24C7-4616-96A1-0B6BA1238640}" type="presParOf" srcId="{6D7D0705-33FB-4ED5-9DFF-F083E396C551}" destId="{A421C43B-B116-474B-AF80-0F07658D0EF8}" srcOrd="0" destOrd="0" presId="urn:microsoft.com/office/officeart/2018/2/layout/IconLabelList"/>
    <dgm:cxn modelId="{8D0F157B-F3CC-47F8-98E3-768A41DC6FE1}" type="presParOf" srcId="{6D7D0705-33FB-4ED5-9DFF-F083E396C551}" destId="{003FAA23-024E-41B4-BDFE-AF7A57013061}" srcOrd="1" destOrd="0" presId="urn:microsoft.com/office/officeart/2018/2/layout/IconLabelList"/>
    <dgm:cxn modelId="{53FAB194-A0A8-43DA-9643-86A1E8C8057A}" type="presParOf" srcId="{6D7D0705-33FB-4ED5-9DFF-F083E396C551}" destId="{9F5F0D6A-E7A4-4996-BE1F-1DB5829A85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5AFCF4-84B8-4BCC-AA3A-BBF4421EFB2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F52F78-F247-4969-9B78-75DB57A4C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Limited by Arduino’s sampling rate and memory.</a:t>
          </a:r>
        </a:p>
      </dgm:t>
    </dgm:pt>
    <dgm:pt modelId="{4A717578-1A69-49DD-A270-0F27E6549EC6}" type="parTrans" cxnId="{630C5B9B-84D5-4C4D-8B79-1AE0BA3A8EDD}">
      <dgm:prSet/>
      <dgm:spPr/>
      <dgm:t>
        <a:bodyPr/>
        <a:lstStyle/>
        <a:p>
          <a:endParaRPr lang="en-US"/>
        </a:p>
      </dgm:t>
    </dgm:pt>
    <dgm:pt modelId="{65FECFFC-FF05-47E8-B5AC-456934374374}" type="sibTrans" cxnId="{630C5B9B-84D5-4C4D-8B79-1AE0BA3A8EDD}">
      <dgm:prSet/>
      <dgm:spPr/>
      <dgm:t>
        <a:bodyPr/>
        <a:lstStyle/>
        <a:p>
          <a:endParaRPr lang="en-US"/>
        </a:p>
      </dgm:t>
    </dgm:pt>
    <dgm:pt modelId="{6D38BB19-E1F6-487C-835A-2F365380D8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Effective only for nearby sound sources.</a:t>
          </a:r>
        </a:p>
      </dgm:t>
    </dgm:pt>
    <dgm:pt modelId="{DA402215-CE76-4039-AEBD-3D757A833D36}" type="parTrans" cxnId="{5E1DEB25-0567-4653-9B0C-FEF3E04EBA87}">
      <dgm:prSet/>
      <dgm:spPr/>
      <dgm:t>
        <a:bodyPr/>
        <a:lstStyle/>
        <a:p>
          <a:endParaRPr lang="en-US"/>
        </a:p>
      </dgm:t>
    </dgm:pt>
    <dgm:pt modelId="{693B37A6-2BE6-4525-A4FB-EB693B0627CC}" type="sibTrans" cxnId="{5E1DEB25-0567-4653-9B0C-FEF3E04EBA87}">
      <dgm:prSet/>
      <dgm:spPr/>
      <dgm:t>
        <a:bodyPr/>
        <a:lstStyle/>
        <a:p>
          <a:endParaRPr lang="en-US"/>
        </a:p>
      </dgm:t>
    </dgm:pt>
    <dgm:pt modelId="{6DBE1C28-F5EC-42FB-9189-CA51B7510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Future improvements:</a:t>
          </a:r>
        </a:p>
      </dgm:t>
    </dgm:pt>
    <dgm:pt modelId="{DBAD2D3E-312D-4FF3-B08D-3CBB4143AF37}" type="parTrans" cxnId="{7B6234B0-2FBE-4F86-847B-F98CFE75FA3D}">
      <dgm:prSet/>
      <dgm:spPr/>
      <dgm:t>
        <a:bodyPr/>
        <a:lstStyle/>
        <a:p>
          <a:endParaRPr lang="en-US"/>
        </a:p>
      </dgm:t>
    </dgm:pt>
    <dgm:pt modelId="{C72070AB-E3FB-40EB-9164-3B0DAC5E53B7}" type="sibTrans" cxnId="{7B6234B0-2FBE-4F86-847B-F98CFE75FA3D}">
      <dgm:prSet/>
      <dgm:spPr/>
      <dgm:t>
        <a:bodyPr/>
        <a:lstStyle/>
        <a:p>
          <a:endParaRPr lang="en-US"/>
        </a:p>
      </dgm:t>
    </dgm:pt>
    <dgm:pt modelId="{471931A3-3577-444D-9DC5-2714D327F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Higher sampling rate hardware.</a:t>
          </a:r>
        </a:p>
      </dgm:t>
    </dgm:pt>
    <dgm:pt modelId="{F4F562B3-F1C9-4A4F-AE2A-8499C942F3A3}" type="parTrans" cxnId="{41E0A1E8-8A0B-4E60-BF86-86B3A8904627}">
      <dgm:prSet/>
      <dgm:spPr/>
      <dgm:t>
        <a:bodyPr/>
        <a:lstStyle/>
        <a:p>
          <a:endParaRPr lang="en-US"/>
        </a:p>
      </dgm:t>
    </dgm:pt>
    <dgm:pt modelId="{A40FAF4C-D947-4978-95D0-159CFD4F1281}" type="sibTrans" cxnId="{41E0A1E8-8A0B-4E60-BF86-86B3A8904627}">
      <dgm:prSet/>
      <dgm:spPr/>
      <dgm:t>
        <a:bodyPr/>
        <a:lstStyle/>
        <a:p>
          <a:endParaRPr lang="en-US"/>
        </a:p>
      </dgm:t>
    </dgm:pt>
    <dgm:pt modelId="{9E168BD3-837C-4077-943D-97611FC048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Additional microphones.</a:t>
          </a:r>
        </a:p>
      </dgm:t>
    </dgm:pt>
    <dgm:pt modelId="{170C71F7-B025-4143-8D7D-2B1C126F8B5F}" type="parTrans" cxnId="{D6F9302B-3570-4F5C-AD31-36D42C2F1C5D}">
      <dgm:prSet/>
      <dgm:spPr/>
      <dgm:t>
        <a:bodyPr/>
        <a:lstStyle/>
        <a:p>
          <a:endParaRPr lang="en-US"/>
        </a:p>
      </dgm:t>
    </dgm:pt>
    <dgm:pt modelId="{0AF8FD87-7F72-4AEC-A1E7-C1DA88133DB6}" type="sibTrans" cxnId="{D6F9302B-3570-4F5C-AD31-36D42C2F1C5D}">
      <dgm:prSet/>
      <dgm:spPr/>
      <dgm:t>
        <a:bodyPr/>
        <a:lstStyle/>
        <a:p>
          <a:endParaRPr lang="en-US"/>
        </a:p>
      </dgm:t>
    </dgm:pt>
    <dgm:pt modelId="{79525409-D880-4195-99DD-BC5D262AA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with beamforming and ML.</a:t>
          </a:r>
        </a:p>
      </dgm:t>
    </dgm:pt>
    <dgm:pt modelId="{7C608802-5708-4398-A85A-942D24DCBA09}" type="parTrans" cxnId="{2BD67DBA-145C-439B-B2A2-51AA1B5C7FE6}">
      <dgm:prSet/>
      <dgm:spPr/>
      <dgm:t>
        <a:bodyPr/>
        <a:lstStyle/>
        <a:p>
          <a:endParaRPr lang="en-US"/>
        </a:p>
      </dgm:t>
    </dgm:pt>
    <dgm:pt modelId="{64DC01A0-FD06-4A4E-A0EF-4927F649835E}" type="sibTrans" cxnId="{2BD67DBA-145C-439B-B2A2-51AA1B5C7FE6}">
      <dgm:prSet/>
      <dgm:spPr/>
      <dgm:t>
        <a:bodyPr/>
        <a:lstStyle/>
        <a:p>
          <a:endParaRPr lang="en-US"/>
        </a:p>
      </dgm:t>
    </dgm:pt>
    <dgm:pt modelId="{80266ED4-BCEF-4ADB-A2B1-75FAE35D2846}" type="pres">
      <dgm:prSet presAssocID="{3E5AFCF4-84B8-4BCC-AA3A-BBF4421EFB25}" presName="root" presStyleCnt="0">
        <dgm:presLayoutVars>
          <dgm:dir/>
          <dgm:resizeHandles val="exact"/>
        </dgm:presLayoutVars>
      </dgm:prSet>
      <dgm:spPr/>
    </dgm:pt>
    <dgm:pt modelId="{4397DED6-0F68-4E52-B15A-62FB2D8B83C3}" type="pres">
      <dgm:prSet presAssocID="{5BF52F78-F247-4969-9B78-75DB57A4CA21}" presName="compNode" presStyleCnt="0"/>
      <dgm:spPr/>
    </dgm:pt>
    <dgm:pt modelId="{2280D3C3-FB65-4757-B41B-CD643D1CC253}" type="pres">
      <dgm:prSet presAssocID="{5BF52F78-F247-4969-9B78-75DB57A4CA21}" presName="bgRect" presStyleLbl="bgShp" presStyleIdx="0" presStyleCnt="6"/>
      <dgm:spPr/>
    </dgm:pt>
    <dgm:pt modelId="{CCD27260-0D96-4054-903E-D53B875D7066}" type="pres">
      <dgm:prSet presAssocID="{5BF52F78-F247-4969-9B78-75DB57A4CA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C727BB1-780E-498B-B6C3-2BC33C119296}" type="pres">
      <dgm:prSet presAssocID="{5BF52F78-F247-4969-9B78-75DB57A4CA21}" presName="spaceRect" presStyleCnt="0"/>
      <dgm:spPr/>
    </dgm:pt>
    <dgm:pt modelId="{5EC74457-7B0E-440F-949B-FB2DE435611F}" type="pres">
      <dgm:prSet presAssocID="{5BF52F78-F247-4969-9B78-75DB57A4CA21}" presName="parTx" presStyleLbl="revTx" presStyleIdx="0" presStyleCnt="6">
        <dgm:presLayoutVars>
          <dgm:chMax val="0"/>
          <dgm:chPref val="0"/>
        </dgm:presLayoutVars>
      </dgm:prSet>
      <dgm:spPr/>
    </dgm:pt>
    <dgm:pt modelId="{F0816A50-A58B-460E-8920-ECEFF0CADB13}" type="pres">
      <dgm:prSet presAssocID="{65FECFFC-FF05-47E8-B5AC-456934374374}" presName="sibTrans" presStyleCnt="0"/>
      <dgm:spPr/>
    </dgm:pt>
    <dgm:pt modelId="{B6B5E898-D45E-4279-B607-308C2E0CBA41}" type="pres">
      <dgm:prSet presAssocID="{6D38BB19-E1F6-487C-835A-2F365380D885}" presName="compNode" presStyleCnt="0"/>
      <dgm:spPr/>
    </dgm:pt>
    <dgm:pt modelId="{64E04DEE-E79B-4029-8D7E-F02077A6F0C9}" type="pres">
      <dgm:prSet presAssocID="{6D38BB19-E1F6-487C-835A-2F365380D885}" presName="bgRect" presStyleLbl="bgShp" presStyleIdx="1" presStyleCnt="6"/>
      <dgm:spPr/>
    </dgm:pt>
    <dgm:pt modelId="{1F6485AD-4D23-4EC4-B3C5-5E7D4F7DC10D}" type="pres">
      <dgm:prSet presAssocID="{6D38BB19-E1F6-487C-835A-2F365380D88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B981E61-DC74-48B3-8EC4-7525899B4AFC}" type="pres">
      <dgm:prSet presAssocID="{6D38BB19-E1F6-487C-835A-2F365380D885}" presName="spaceRect" presStyleCnt="0"/>
      <dgm:spPr/>
    </dgm:pt>
    <dgm:pt modelId="{DB3D4F29-400F-47E6-A7B2-839786BF6919}" type="pres">
      <dgm:prSet presAssocID="{6D38BB19-E1F6-487C-835A-2F365380D885}" presName="parTx" presStyleLbl="revTx" presStyleIdx="1" presStyleCnt="6">
        <dgm:presLayoutVars>
          <dgm:chMax val="0"/>
          <dgm:chPref val="0"/>
        </dgm:presLayoutVars>
      </dgm:prSet>
      <dgm:spPr/>
    </dgm:pt>
    <dgm:pt modelId="{84F5EA4C-6073-418E-8F3E-D16BDC0F201A}" type="pres">
      <dgm:prSet presAssocID="{693B37A6-2BE6-4525-A4FB-EB693B0627CC}" presName="sibTrans" presStyleCnt="0"/>
      <dgm:spPr/>
    </dgm:pt>
    <dgm:pt modelId="{56489681-2C48-4AC7-A4C5-F28F80C4424D}" type="pres">
      <dgm:prSet presAssocID="{6DBE1C28-F5EC-42FB-9189-CA51B7510105}" presName="compNode" presStyleCnt="0"/>
      <dgm:spPr/>
    </dgm:pt>
    <dgm:pt modelId="{34939624-C7FD-44BD-BB16-AC8F5FC4B70C}" type="pres">
      <dgm:prSet presAssocID="{6DBE1C28-F5EC-42FB-9189-CA51B7510105}" presName="bgRect" presStyleLbl="bgShp" presStyleIdx="2" presStyleCnt="6" custLinFactNeighborY="4580"/>
      <dgm:spPr/>
    </dgm:pt>
    <dgm:pt modelId="{A15EF9F5-354D-4BF8-B02B-A1FAE09F63B7}" type="pres">
      <dgm:prSet presAssocID="{6DBE1C28-F5EC-42FB-9189-CA51B751010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0847F79-2EC2-4783-BD30-713DBF2E8C43}" type="pres">
      <dgm:prSet presAssocID="{6DBE1C28-F5EC-42FB-9189-CA51B7510105}" presName="spaceRect" presStyleCnt="0"/>
      <dgm:spPr/>
    </dgm:pt>
    <dgm:pt modelId="{3D82A728-0226-4C07-B0D1-B01949580117}" type="pres">
      <dgm:prSet presAssocID="{6DBE1C28-F5EC-42FB-9189-CA51B7510105}" presName="parTx" presStyleLbl="revTx" presStyleIdx="2" presStyleCnt="6">
        <dgm:presLayoutVars>
          <dgm:chMax val="0"/>
          <dgm:chPref val="0"/>
        </dgm:presLayoutVars>
      </dgm:prSet>
      <dgm:spPr/>
    </dgm:pt>
    <dgm:pt modelId="{64182BD3-62C3-4B8C-9737-F9C956AB2FA2}" type="pres">
      <dgm:prSet presAssocID="{C72070AB-E3FB-40EB-9164-3B0DAC5E53B7}" presName="sibTrans" presStyleCnt="0"/>
      <dgm:spPr/>
    </dgm:pt>
    <dgm:pt modelId="{E885D2B9-9453-4580-A864-0EA8EE979411}" type="pres">
      <dgm:prSet presAssocID="{471931A3-3577-444D-9DC5-2714D327F992}" presName="compNode" presStyleCnt="0"/>
      <dgm:spPr/>
    </dgm:pt>
    <dgm:pt modelId="{03077BF2-255F-4E6D-BE0D-96C7C410D96E}" type="pres">
      <dgm:prSet presAssocID="{471931A3-3577-444D-9DC5-2714D327F992}" presName="bgRect" presStyleLbl="bgShp" presStyleIdx="3" presStyleCnt="6"/>
      <dgm:spPr/>
    </dgm:pt>
    <dgm:pt modelId="{C6930E9A-C6B9-432D-BC83-FC11533D60B4}" type="pres">
      <dgm:prSet presAssocID="{471931A3-3577-444D-9DC5-2714D327F9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F2C00B2-61AC-4EEE-A097-C2417E33232D}" type="pres">
      <dgm:prSet presAssocID="{471931A3-3577-444D-9DC5-2714D327F992}" presName="spaceRect" presStyleCnt="0"/>
      <dgm:spPr/>
    </dgm:pt>
    <dgm:pt modelId="{2FEB2D22-6067-4A97-9836-6DAF94DDAF52}" type="pres">
      <dgm:prSet presAssocID="{471931A3-3577-444D-9DC5-2714D327F992}" presName="parTx" presStyleLbl="revTx" presStyleIdx="3" presStyleCnt="6">
        <dgm:presLayoutVars>
          <dgm:chMax val="0"/>
          <dgm:chPref val="0"/>
        </dgm:presLayoutVars>
      </dgm:prSet>
      <dgm:spPr/>
    </dgm:pt>
    <dgm:pt modelId="{5814E8B5-24BD-4E87-AD4E-95F19A2A764A}" type="pres">
      <dgm:prSet presAssocID="{A40FAF4C-D947-4978-95D0-159CFD4F1281}" presName="sibTrans" presStyleCnt="0"/>
      <dgm:spPr/>
    </dgm:pt>
    <dgm:pt modelId="{0D4918ED-EFB5-4824-854C-6A8E61529B89}" type="pres">
      <dgm:prSet presAssocID="{9E168BD3-837C-4077-943D-97611FC04834}" presName="compNode" presStyleCnt="0"/>
      <dgm:spPr/>
    </dgm:pt>
    <dgm:pt modelId="{D2B2FEB3-68B0-4F75-8D03-F60FEC37C9CC}" type="pres">
      <dgm:prSet presAssocID="{9E168BD3-837C-4077-943D-97611FC04834}" presName="bgRect" presStyleLbl="bgShp" presStyleIdx="4" presStyleCnt="6"/>
      <dgm:spPr/>
    </dgm:pt>
    <dgm:pt modelId="{0FDC830E-01A2-45D6-8730-61E429D1FF04}" type="pres">
      <dgm:prSet presAssocID="{9E168BD3-837C-4077-943D-97611FC048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phone"/>
        </a:ext>
      </dgm:extLst>
    </dgm:pt>
    <dgm:pt modelId="{2ECD28DD-B4FA-472E-9F42-2AA07090175A}" type="pres">
      <dgm:prSet presAssocID="{9E168BD3-837C-4077-943D-97611FC04834}" presName="spaceRect" presStyleCnt="0"/>
      <dgm:spPr/>
    </dgm:pt>
    <dgm:pt modelId="{A5DC445E-FB5C-4BAE-8FD5-88F4AF328557}" type="pres">
      <dgm:prSet presAssocID="{9E168BD3-837C-4077-943D-97611FC04834}" presName="parTx" presStyleLbl="revTx" presStyleIdx="4" presStyleCnt="6">
        <dgm:presLayoutVars>
          <dgm:chMax val="0"/>
          <dgm:chPref val="0"/>
        </dgm:presLayoutVars>
      </dgm:prSet>
      <dgm:spPr/>
    </dgm:pt>
    <dgm:pt modelId="{8E904E91-CB6E-4637-A7B3-D2C72F0D63A5}" type="pres">
      <dgm:prSet presAssocID="{0AF8FD87-7F72-4AEC-A1E7-C1DA88133DB6}" presName="sibTrans" presStyleCnt="0"/>
      <dgm:spPr/>
    </dgm:pt>
    <dgm:pt modelId="{048513B2-182E-4CCE-8A1A-7B7A802C826E}" type="pres">
      <dgm:prSet presAssocID="{79525409-D880-4195-99DD-BC5D262AA3DA}" presName="compNode" presStyleCnt="0"/>
      <dgm:spPr/>
    </dgm:pt>
    <dgm:pt modelId="{338E5D5B-67F6-43CC-A47F-A66A175EE65D}" type="pres">
      <dgm:prSet presAssocID="{79525409-D880-4195-99DD-BC5D262AA3DA}" presName="bgRect" presStyleLbl="bgShp" presStyleIdx="5" presStyleCnt="6"/>
      <dgm:spPr/>
    </dgm:pt>
    <dgm:pt modelId="{3D2F7EDE-939B-4CFF-858A-7EB542874376}" type="pres">
      <dgm:prSet presAssocID="{79525409-D880-4195-99DD-BC5D262AA3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96A029-903B-4EBE-AB8E-EE66ED3977A8}" type="pres">
      <dgm:prSet presAssocID="{79525409-D880-4195-99DD-BC5D262AA3DA}" presName="spaceRect" presStyleCnt="0"/>
      <dgm:spPr/>
    </dgm:pt>
    <dgm:pt modelId="{A1999186-37A4-4378-BB01-30A859F7ADF0}" type="pres">
      <dgm:prSet presAssocID="{79525409-D880-4195-99DD-BC5D262AA3D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B788923-3D21-4AC5-A534-1B7F3D33D4E1}" type="presOf" srcId="{3E5AFCF4-84B8-4BCC-AA3A-BBF4421EFB25}" destId="{80266ED4-BCEF-4ADB-A2B1-75FAE35D2846}" srcOrd="0" destOrd="0" presId="urn:microsoft.com/office/officeart/2018/2/layout/IconVerticalSolidList"/>
    <dgm:cxn modelId="{5E1DEB25-0567-4653-9B0C-FEF3E04EBA87}" srcId="{3E5AFCF4-84B8-4BCC-AA3A-BBF4421EFB25}" destId="{6D38BB19-E1F6-487C-835A-2F365380D885}" srcOrd="1" destOrd="0" parTransId="{DA402215-CE76-4039-AEBD-3D757A833D36}" sibTransId="{693B37A6-2BE6-4525-A4FB-EB693B0627CC}"/>
    <dgm:cxn modelId="{D6F9302B-3570-4F5C-AD31-36D42C2F1C5D}" srcId="{3E5AFCF4-84B8-4BCC-AA3A-BBF4421EFB25}" destId="{9E168BD3-837C-4077-943D-97611FC04834}" srcOrd="4" destOrd="0" parTransId="{170C71F7-B025-4143-8D7D-2B1C126F8B5F}" sibTransId="{0AF8FD87-7F72-4AEC-A1E7-C1DA88133DB6}"/>
    <dgm:cxn modelId="{5605AD3A-52CF-4593-B50D-1B9945B4B18E}" type="presOf" srcId="{5BF52F78-F247-4969-9B78-75DB57A4CA21}" destId="{5EC74457-7B0E-440F-949B-FB2DE435611F}" srcOrd="0" destOrd="0" presId="urn:microsoft.com/office/officeart/2018/2/layout/IconVerticalSolidList"/>
    <dgm:cxn modelId="{C6F04862-BDA6-47DE-A789-C5DD52FF3C04}" type="presOf" srcId="{6DBE1C28-F5EC-42FB-9189-CA51B7510105}" destId="{3D82A728-0226-4C07-B0D1-B01949580117}" srcOrd="0" destOrd="0" presId="urn:microsoft.com/office/officeart/2018/2/layout/IconVerticalSolidList"/>
    <dgm:cxn modelId="{8023F745-65DE-432C-AC84-154DB1CDA3B5}" type="presOf" srcId="{6D38BB19-E1F6-487C-835A-2F365380D885}" destId="{DB3D4F29-400F-47E6-A7B2-839786BF6919}" srcOrd="0" destOrd="0" presId="urn:microsoft.com/office/officeart/2018/2/layout/IconVerticalSolidList"/>
    <dgm:cxn modelId="{35383A58-C078-4E1E-BC82-DB423895CF69}" type="presOf" srcId="{79525409-D880-4195-99DD-BC5D262AA3DA}" destId="{A1999186-37A4-4378-BB01-30A859F7ADF0}" srcOrd="0" destOrd="0" presId="urn:microsoft.com/office/officeart/2018/2/layout/IconVerticalSolidList"/>
    <dgm:cxn modelId="{630C5B9B-84D5-4C4D-8B79-1AE0BA3A8EDD}" srcId="{3E5AFCF4-84B8-4BCC-AA3A-BBF4421EFB25}" destId="{5BF52F78-F247-4969-9B78-75DB57A4CA21}" srcOrd="0" destOrd="0" parTransId="{4A717578-1A69-49DD-A270-0F27E6549EC6}" sibTransId="{65FECFFC-FF05-47E8-B5AC-456934374374}"/>
    <dgm:cxn modelId="{7B6234B0-2FBE-4F86-847B-F98CFE75FA3D}" srcId="{3E5AFCF4-84B8-4BCC-AA3A-BBF4421EFB25}" destId="{6DBE1C28-F5EC-42FB-9189-CA51B7510105}" srcOrd="2" destOrd="0" parTransId="{DBAD2D3E-312D-4FF3-B08D-3CBB4143AF37}" sibTransId="{C72070AB-E3FB-40EB-9164-3B0DAC5E53B7}"/>
    <dgm:cxn modelId="{2BD67DBA-145C-439B-B2A2-51AA1B5C7FE6}" srcId="{3E5AFCF4-84B8-4BCC-AA3A-BBF4421EFB25}" destId="{79525409-D880-4195-99DD-BC5D262AA3DA}" srcOrd="5" destOrd="0" parTransId="{7C608802-5708-4398-A85A-942D24DCBA09}" sibTransId="{64DC01A0-FD06-4A4E-A0EF-4927F649835E}"/>
    <dgm:cxn modelId="{830FA0D6-475A-4C3B-824A-D7A66DD14C91}" type="presOf" srcId="{471931A3-3577-444D-9DC5-2714D327F992}" destId="{2FEB2D22-6067-4A97-9836-6DAF94DDAF52}" srcOrd="0" destOrd="0" presId="urn:microsoft.com/office/officeart/2018/2/layout/IconVerticalSolidList"/>
    <dgm:cxn modelId="{3012EAE1-389A-4A40-8ECC-1AD634468F1C}" type="presOf" srcId="{9E168BD3-837C-4077-943D-97611FC04834}" destId="{A5DC445E-FB5C-4BAE-8FD5-88F4AF328557}" srcOrd="0" destOrd="0" presId="urn:microsoft.com/office/officeart/2018/2/layout/IconVerticalSolidList"/>
    <dgm:cxn modelId="{41E0A1E8-8A0B-4E60-BF86-86B3A8904627}" srcId="{3E5AFCF4-84B8-4BCC-AA3A-BBF4421EFB25}" destId="{471931A3-3577-444D-9DC5-2714D327F992}" srcOrd="3" destOrd="0" parTransId="{F4F562B3-F1C9-4A4F-AE2A-8499C942F3A3}" sibTransId="{A40FAF4C-D947-4978-95D0-159CFD4F1281}"/>
    <dgm:cxn modelId="{598B2C80-D398-4E3F-AD9C-1E1CB174A8CF}" type="presParOf" srcId="{80266ED4-BCEF-4ADB-A2B1-75FAE35D2846}" destId="{4397DED6-0F68-4E52-B15A-62FB2D8B83C3}" srcOrd="0" destOrd="0" presId="urn:microsoft.com/office/officeart/2018/2/layout/IconVerticalSolidList"/>
    <dgm:cxn modelId="{DFB4C7E4-74E4-49B6-9258-E6731439A775}" type="presParOf" srcId="{4397DED6-0F68-4E52-B15A-62FB2D8B83C3}" destId="{2280D3C3-FB65-4757-B41B-CD643D1CC253}" srcOrd="0" destOrd="0" presId="urn:microsoft.com/office/officeart/2018/2/layout/IconVerticalSolidList"/>
    <dgm:cxn modelId="{09EACF83-4EA9-4C91-9610-01E7A7DC00A2}" type="presParOf" srcId="{4397DED6-0F68-4E52-B15A-62FB2D8B83C3}" destId="{CCD27260-0D96-4054-903E-D53B875D7066}" srcOrd="1" destOrd="0" presId="urn:microsoft.com/office/officeart/2018/2/layout/IconVerticalSolidList"/>
    <dgm:cxn modelId="{8531B4C0-18E5-448C-9C71-E352A99992AA}" type="presParOf" srcId="{4397DED6-0F68-4E52-B15A-62FB2D8B83C3}" destId="{7C727BB1-780E-498B-B6C3-2BC33C119296}" srcOrd="2" destOrd="0" presId="urn:microsoft.com/office/officeart/2018/2/layout/IconVerticalSolidList"/>
    <dgm:cxn modelId="{E556C53D-56E8-4D1E-893C-B1E376BFF325}" type="presParOf" srcId="{4397DED6-0F68-4E52-B15A-62FB2D8B83C3}" destId="{5EC74457-7B0E-440F-949B-FB2DE435611F}" srcOrd="3" destOrd="0" presId="urn:microsoft.com/office/officeart/2018/2/layout/IconVerticalSolidList"/>
    <dgm:cxn modelId="{13236D43-C39B-47CC-B8D7-7945FDABAD5A}" type="presParOf" srcId="{80266ED4-BCEF-4ADB-A2B1-75FAE35D2846}" destId="{F0816A50-A58B-460E-8920-ECEFF0CADB13}" srcOrd="1" destOrd="0" presId="urn:microsoft.com/office/officeart/2018/2/layout/IconVerticalSolidList"/>
    <dgm:cxn modelId="{DCC6ED9A-9DE7-4FA6-B3EB-4B2337D869F3}" type="presParOf" srcId="{80266ED4-BCEF-4ADB-A2B1-75FAE35D2846}" destId="{B6B5E898-D45E-4279-B607-308C2E0CBA41}" srcOrd="2" destOrd="0" presId="urn:microsoft.com/office/officeart/2018/2/layout/IconVerticalSolidList"/>
    <dgm:cxn modelId="{C3BB939F-0DD6-441A-BE39-45B73C19E983}" type="presParOf" srcId="{B6B5E898-D45E-4279-B607-308C2E0CBA41}" destId="{64E04DEE-E79B-4029-8D7E-F02077A6F0C9}" srcOrd="0" destOrd="0" presId="urn:microsoft.com/office/officeart/2018/2/layout/IconVerticalSolidList"/>
    <dgm:cxn modelId="{99152D02-C651-4607-925C-2690A203A829}" type="presParOf" srcId="{B6B5E898-D45E-4279-B607-308C2E0CBA41}" destId="{1F6485AD-4D23-4EC4-B3C5-5E7D4F7DC10D}" srcOrd="1" destOrd="0" presId="urn:microsoft.com/office/officeart/2018/2/layout/IconVerticalSolidList"/>
    <dgm:cxn modelId="{AFE06537-1E4B-4B87-A9FC-A9F0148BBE06}" type="presParOf" srcId="{B6B5E898-D45E-4279-B607-308C2E0CBA41}" destId="{2B981E61-DC74-48B3-8EC4-7525899B4AFC}" srcOrd="2" destOrd="0" presId="urn:microsoft.com/office/officeart/2018/2/layout/IconVerticalSolidList"/>
    <dgm:cxn modelId="{7FA43DF5-A697-4EAE-956B-EBFA236AF331}" type="presParOf" srcId="{B6B5E898-D45E-4279-B607-308C2E0CBA41}" destId="{DB3D4F29-400F-47E6-A7B2-839786BF6919}" srcOrd="3" destOrd="0" presId="urn:microsoft.com/office/officeart/2018/2/layout/IconVerticalSolidList"/>
    <dgm:cxn modelId="{5A2F13E4-E67F-478F-8DB6-26EFEB10B3C0}" type="presParOf" srcId="{80266ED4-BCEF-4ADB-A2B1-75FAE35D2846}" destId="{84F5EA4C-6073-418E-8F3E-D16BDC0F201A}" srcOrd="3" destOrd="0" presId="urn:microsoft.com/office/officeart/2018/2/layout/IconVerticalSolidList"/>
    <dgm:cxn modelId="{0ADBD9B1-59F3-42D4-B357-34AEC79E96BE}" type="presParOf" srcId="{80266ED4-BCEF-4ADB-A2B1-75FAE35D2846}" destId="{56489681-2C48-4AC7-A4C5-F28F80C4424D}" srcOrd="4" destOrd="0" presId="urn:microsoft.com/office/officeart/2018/2/layout/IconVerticalSolidList"/>
    <dgm:cxn modelId="{F01AFB0F-65FF-442D-A3A5-23B81713D3CF}" type="presParOf" srcId="{56489681-2C48-4AC7-A4C5-F28F80C4424D}" destId="{34939624-C7FD-44BD-BB16-AC8F5FC4B70C}" srcOrd="0" destOrd="0" presId="urn:microsoft.com/office/officeart/2018/2/layout/IconVerticalSolidList"/>
    <dgm:cxn modelId="{C5B65CB9-2CCE-4E8A-B624-BBCCA7782CB4}" type="presParOf" srcId="{56489681-2C48-4AC7-A4C5-F28F80C4424D}" destId="{A15EF9F5-354D-4BF8-B02B-A1FAE09F63B7}" srcOrd="1" destOrd="0" presId="urn:microsoft.com/office/officeart/2018/2/layout/IconVerticalSolidList"/>
    <dgm:cxn modelId="{6031B789-A41E-49B8-B859-A9C08ED13B9E}" type="presParOf" srcId="{56489681-2C48-4AC7-A4C5-F28F80C4424D}" destId="{90847F79-2EC2-4783-BD30-713DBF2E8C43}" srcOrd="2" destOrd="0" presId="urn:microsoft.com/office/officeart/2018/2/layout/IconVerticalSolidList"/>
    <dgm:cxn modelId="{ED9FDA8D-AEE0-4A99-8992-51F1605237DA}" type="presParOf" srcId="{56489681-2C48-4AC7-A4C5-F28F80C4424D}" destId="{3D82A728-0226-4C07-B0D1-B01949580117}" srcOrd="3" destOrd="0" presId="urn:microsoft.com/office/officeart/2018/2/layout/IconVerticalSolidList"/>
    <dgm:cxn modelId="{FBF09C63-FB51-4A1C-B40A-2BDCDEB7ADF2}" type="presParOf" srcId="{80266ED4-BCEF-4ADB-A2B1-75FAE35D2846}" destId="{64182BD3-62C3-4B8C-9737-F9C956AB2FA2}" srcOrd="5" destOrd="0" presId="urn:microsoft.com/office/officeart/2018/2/layout/IconVerticalSolidList"/>
    <dgm:cxn modelId="{1922A0E6-9CF6-4841-A547-D9B786351DAC}" type="presParOf" srcId="{80266ED4-BCEF-4ADB-A2B1-75FAE35D2846}" destId="{E885D2B9-9453-4580-A864-0EA8EE979411}" srcOrd="6" destOrd="0" presId="urn:microsoft.com/office/officeart/2018/2/layout/IconVerticalSolidList"/>
    <dgm:cxn modelId="{C0F4E067-09CA-4D82-8E95-E32D90528AC1}" type="presParOf" srcId="{E885D2B9-9453-4580-A864-0EA8EE979411}" destId="{03077BF2-255F-4E6D-BE0D-96C7C410D96E}" srcOrd="0" destOrd="0" presId="urn:microsoft.com/office/officeart/2018/2/layout/IconVerticalSolidList"/>
    <dgm:cxn modelId="{FF652156-AC23-4E91-9DAC-DBC89101CAC3}" type="presParOf" srcId="{E885D2B9-9453-4580-A864-0EA8EE979411}" destId="{C6930E9A-C6B9-432D-BC83-FC11533D60B4}" srcOrd="1" destOrd="0" presId="urn:microsoft.com/office/officeart/2018/2/layout/IconVerticalSolidList"/>
    <dgm:cxn modelId="{8FE13F43-20D5-488C-8F65-6285190B50BC}" type="presParOf" srcId="{E885D2B9-9453-4580-A864-0EA8EE979411}" destId="{3F2C00B2-61AC-4EEE-A097-C2417E33232D}" srcOrd="2" destOrd="0" presId="urn:microsoft.com/office/officeart/2018/2/layout/IconVerticalSolidList"/>
    <dgm:cxn modelId="{EB7D6D99-5C8C-4FF6-9B59-89470C17083B}" type="presParOf" srcId="{E885D2B9-9453-4580-A864-0EA8EE979411}" destId="{2FEB2D22-6067-4A97-9836-6DAF94DDAF52}" srcOrd="3" destOrd="0" presId="urn:microsoft.com/office/officeart/2018/2/layout/IconVerticalSolidList"/>
    <dgm:cxn modelId="{10BE4B19-DA69-40BB-BEA4-751EF8FAB42E}" type="presParOf" srcId="{80266ED4-BCEF-4ADB-A2B1-75FAE35D2846}" destId="{5814E8B5-24BD-4E87-AD4E-95F19A2A764A}" srcOrd="7" destOrd="0" presId="urn:microsoft.com/office/officeart/2018/2/layout/IconVerticalSolidList"/>
    <dgm:cxn modelId="{F4FD3EE4-0863-4598-A621-3CACD0176F2B}" type="presParOf" srcId="{80266ED4-BCEF-4ADB-A2B1-75FAE35D2846}" destId="{0D4918ED-EFB5-4824-854C-6A8E61529B89}" srcOrd="8" destOrd="0" presId="urn:microsoft.com/office/officeart/2018/2/layout/IconVerticalSolidList"/>
    <dgm:cxn modelId="{67AD9FCC-0299-421C-AB4E-ADCBF01490E4}" type="presParOf" srcId="{0D4918ED-EFB5-4824-854C-6A8E61529B89}" destId="{D2B2FEB3-68B0-4F75-8D03-F60FEC37C9CC}" srcOrd="0" destOrd="0" presId="urn:microsoft.com/office/officeart/2018/2/layout/IconVerticalSolidList"/>
    <dgm:cxn modelId="{026B9C71-F269-4E78-9627-09C394E57615}" type="presParOf" srcId="{0D4918ED-EFB5-4824-854C-6A8E61529B89}" destId="{0FDC830E-01A2-45D6-8730-61E429D1FF04}" srcOrd="1" destOrd="0" presId="urn:microsoft.com/office/officeart/2018/2/layout/IconVerticalSolidList"/>
    <dgm:cxn modelId="{166AF5F4-510E-4B12-AD92-15782DFA9967}" type="presParOf" srcId="{0D4918ED-EFB5-4824-854C-6A8E61529B89}" destId="{2ECD28DD-B4FA-472E-9F42-2AA07090175A}" srcOrd="2" destOrd="0" presId="urn:microsoft.com/office/officeart/2018/2/layout/IconVerticalSolidList"/>
    <dgm:cxn modelId="{3349A511-08D3-46BB-86B1-E5E539748164}" type="presParOf" srcId="{0D4918ED-EFB5-4824-854C-6A8E61529B89}" destId="{A5DC445E-FB5C-4BAE-8FD5-88F4AF328557}" srcOrd="3" destOrd="0" presId="urn:microsoft.com/office/officeart/2018/2/layout/IconVerticalSolidList"/>
    <dgm:cxn modelId="{1DAC9515-35DA-42FC-8082-287043DFBCF2}" type="presParOf" srcId="{80266ED4-BCEF-4ADB-A2B1-75FAE35D2846}" destId="{8E904E91-CB6E-4637-A7B3-D2C72F0D63A5}" srcOrd="9" destOrd="0" presId="urn:microsoft.com/office/officeart/2018/2/layout/IconVerticalSolidList"/>
    <dgm:cxn modelId="{90D506FE-2A59-4AAC-8E0D-969091DEEFBF}" type="presParOf" srcId="{80266ED4-BCEF-4ADB-A2B1-75FAE35D2846}" destId="{048513B2-182E-4CCE-8A1A-7B7A802C826E}" srcOrd="10" destOrd="0" presId="urn:microsoft.com/office/officeart/2018/2/layout/IconVerticalSolidList"/>
    <dgm:cxn modelId="{01A1A209-5CB1-40ED-A7E2-06A8FA8A22E6}" type="presParOf" srcId="{048513B2-182E-4CCE-8A1A-7B7A802C826E}" destId="{338E5D5B-67F6-43CC-A47F-A66A175EE65D}" srcOrd="0" destOrd="0" presId="urn:microsoft.com/office/officeart/2018/2/layout/IconVerticalSolidList"/>
    <dgm:cxn modelId="{58849154-1EE6-466E-824F-FA458F5F64EF}" type="presParOf" srcId="{048513B2-182E-4CCE-8A1A-7B7A802C826E}" destId="{3D2F7EDE-939B-4CFF-858A-7EB542874376}" srcOrd="1" destOrd="0" presId="urn:microsoft.com/office/officeart/2018/2/layout/IconVerticalSolidList"/>
    <dgm:cxn modelId="{F101ACD3-C321-4541-B28C-4BA35E59E45D}" type="presParOf" srcId="{048513B2-182E-4CCE-8A1A-7B7A802C826E}" destId="{B096A029-903B-4EBE-AB8E-EE66ED3977A8}" srcOrd="2" destOrd="0" presId="urn:microsoft.com/office/officeart/2018/2/layout/IconVerticalSolidList"/>
    <dgm:cxn modelId="{F9DF67FA-C55D-4E24-A2B1-9982D7664094}" type="presParOf" srcId="{048513B2-182E-4CCE-8A1A-7B7A802C826E}" destId="{A1999186-37A4-4378-BB01-30A859F7AD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E7313D-D25F-4986-AE31-DFB6BFDC2A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831B81-D61A-48F3-825A-BA23B24CDC36}">
      <dgm:prSet/>
      <dgm:spPr/>
      <dgm:t>
        <a:bodyPr/>
        <a:lstStyle/>
        <a:p>
          <a:r>
            <a:rPr lang="en-US" dirty="0"/>
            <a:t>Developed a simple, affordable, and accurate sound-tracking system.</a:t>
          </a:r>
        </a:p>
      </dgm:t>
    </dgm:pt>
    <dgm:pt modelId="{42FACD43-95DF-46A2-AD18-D810FA21595F}" type="parTrans" cxnId="{54FB5C4B-C0CC-40C7-8620-4905F5D8FA20}">
      <dgm:prSet/>
      <dgm:spPr/>
      <dgm:t>
        <a:bodyPr/>
        <a:lstStyle/>
        <a:p>
          <a:endParaRPr lang="en-US"/>
        </a:p>
      </dgm:t>
    </dgm:pt>
    <dgm:pt modelId="{72BC8701-7CC5-4574-B0C0-96E09B4DB216}" type="sibTrans" cxnId="{54FB5C4B-C0CC-40C7-8620-4905F5D8FA20}">
      <dgm:prSet/>
      <dgm:spPr/>
      <dgm:t>
        <a:bodyPr/>
        <a:lstStyle/>
        <a:p>
          <a:endParaRPr lang="en-US"/>
        </a:p>
      </dgm:t>
    </dgm:pt>
    <dgm:pt modelId="{B5C70CC4-F9EF-4662-991F-7AD3616B5D38}">
      <dgm:prSet/>
      <dgm:spPr/>
      <dgm:t>
        <a:bodyPr/>
        <a:lstStyle/>
        <a:p>
          <a:r>
            <a:rPr lang="en-US" dirty="0"/>
            <a:t>Based on vector-sum of intensity readings.</a:t>
          </a:r>
        </a:p>
      </dgm:t>
    </dgm:pt>
    <dgm:pt modelId="{EE1E2654-39A5-467A-8B74-41F0EB163A7C}" type="parTrans" cxnId="{F68AF14E-C286-4C0A-828E-47112EDBE1AA}">
      <dgm:prSet/>
      <dgm:spPr/>
      <dgm:t>
        <a:bodyPr/>
        <a:lstStyle/>
        <a:p>
          <a:endParaRPr lang="en-US"/>
        </a:p>
      </dgm:t>
    </dgm:pt>
    <dgm:pt modelId="{BA78A27F-2692-4706-AA1D-0121D93CB6DD}" type="sibTrans" cxnId="{F68AF14E-C286-4C0A-828E-47112EDBE1AA}">
      <dgm:prSet/>
      <dgm:spPr/>
      <dgm:t>
        <a:bodyPr/>
        <a:lstStyle/>
        <a:p>
          <a:endParaRPr lang="en-US"/>
        </a:p>
      </dgm:t>
    </dgm:pt>
    <dgm:pt modelId="{B36342A0-1A17-4265-BCCA-216431F0AB91}">
      <dgm:prSet/>
      <dgm:spPr/>
      <dgm:t>
        <a:bodyPr/>
        <a:lstStyle/>
        <a:p>
          <a:r>
            <a:rPr lang="en-US" dirty="0"/>
            <a:t>Achieved &lt;6° error and ~98% precision.</a:t>
          </a:r>
        </a:p>
      </dgm:t>
    </dgm:pt>
    <dgm:pt modelId="{C8A0561B-076E-4AFE-9E25-FA2B4C67314A}" type="parTrans" cxnId="{F83AF81D-9B74-4191-A7AD-4346DC9C096C}">
      <dgm:prSet/>
      <dgm:spPr/>
      <dgm:t>
        <a:bodyPr/>
        <a:lstStyle/>
        <a:p>
          <a:endParaRPr lang="en-US"/>
        </a:p>
      </dgm:t>
    </dgm:pt>
    <dgm:pt modelId="{A52E87F3-43E5-4B6F-A676-EE6B63E19B23}" type="sibTrans" cxnId="{F83AF81D-9B74-4191-A7AD-4346DC9C096C}">
      <dgm:prSet/>
      <dgm:spPr/>
      <dgm:t>
        <a:bodyPr/>
        <a:lstStyle/>
        <a:p>
          <a:endParaRPr lang="en-US"/>
        </a:p>
      </dgm:t>
    </dgm:pt>
    <dgm:pt modelId="{CBA1EB0F-40D6-4D31-BE14-B40CB2DC4442}">
      <dgm:prSet/>
      <dgm:spPr/>
      <dgm:t>
        <a:bodyPr/>
        <a:lstStyle/>
        <a:p>
          <a:r>
            <a:rPr lang="en-US" dirty="0"/>
            <a:t>Strong potential for real-world applications.</a:t>
          </a:r>
        </a:p>
      </dgm:t>
    </dgm:pt>
    <dgm:pt modelId="{1C63065A-B74F-4DAE-B082-506F7BD8B816}" type="parTrans" cxnId="{F61C355C-E0A3-432E-BDC1-DC3B70F9827A}">
      <dgm:prSet/>
      <dgm:spPr/>
      <dgm:t>
        <a:bodyPr/>
        <a:lstStyle/>
        <a:p>
          <a:endParaRPr lang="en-US"/>
        </a:p>
      </dgm:t>
    </dgm:pt>
    <dgm:pt modelId="{99C0A0DE-2F55-4927-B240-5C9BC9C0C43D}" type="sibTrans" cxnId="{F61C355C-E0A3-432E-BDC1-DC3B70F9827A}">
      <dgm:prSet/>
      <dgm:spPr/>
      <dgm:t>
        <a:bodyPr/>
        <a:lstStyle/>
        <a:p>
          <a:endParaRPr lang="en-US"/>
        </a:p>
      </dgm:t>
    </dgm:pt>
    <dgm:pt modelId="{F42AC0D4-6310-442D-9640-54ADEC36C501}" type="pres">
      <dgm:prSet presAssocID="{BCE7313D-D25F-4986-AE31-DFB6BFDC2AF1}" presName="linear" presStyleCnt="0">
        <dgm:presLayoutVars>
          <dgm:animLvl val="lvl"/>
          <dgm:resizeHandles val="exact"/>
        </dgm:presLayoutVars>
      </dgm:prSet>
      <dgm:spPr/>
    </dgm:pt>
    <dgm:pt modelId="{A7605045-2423-45B2-A9D7-FF13938B3933}" type="pres">
      <dgm:prSet presAssocID="{80831B81-D61A-48F3-825A-BA23B24CDC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374D75-D77C-4E97-86EC-EF6565600EC4}" type="pres">
      <dgm:prSet presAssocID="{72BC8701-7CC5-4574-B0C0-96E09B4DB216}" presName="spacer" presStyleCnt="0"/>
      <dgm:spPr/>
    </dgm:pt>
    <dgm:pt modelId="{91E2CE19-195A-47B9-A974-F384FA8F2318}" type="pres">
      <dgm:prSet presAssocID="{B5C70CC4-F9EF-4662-991F-7AD3616B5D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E69F29-C7F8-4E01-9B29-ECCA43DD4DAC}" type="pres">
      <dgm:prSet presAssocID="{BA78A27F-2692-4706-AA1D-0121D93CB6DD}" presName="spacer" presStyleCnt="0"/>
      <dgm:spPr/>
    </dgm:pt>
    <dgm:pt modelId="{BA281C28-4EE2-4569-B264-851F94A65B96}" type="pres">
      <dgm:prSet presAssocID="{B36342A0-1A17-4265-BCCA-216431F0AB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CB7751-D673-4961-9554-58B737CFCA26}" type="pres">
      <dgm:prSet presAssocID="{A52E87F3-43E5-4B6F-A676-EE6B63E19B23}" presName="spacer" presStyleCnt="0"/>
      <dgm:spPr/>
    </dgm:pt>
    <dgm:pt modelId="{031DBBD0-F05E-42C7-A7D6-2041B087E758}" type="pres">
      <dgm:prSet presAssocID="{CBA1EB0F-40D6-4D31-BE14-B40CB2DC44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3AF81D-9B74-4191-A7AD-4346DC9C096C}" srcId="{BCE7313D-D25F-4986-AE31-DFB6BFDC2AF1}" destId="{B36342A0-1A17-4265-BCCA-216431F0AB91}" srcOrd="2" destOrd="0" parTransId="{C8A0561B-076E-4AFE-9E25-FA2B4C67314A}" sibTransId="{A52E87F3-43E5-4B6F-A676-EE6B63E19B23}"/>
    <dgm:cxn modelId="{91E04331-709D-40E9-9FE5-300FA6DA25EC}" type="presOf" srcId="{B36342A0-1A17-4265-BCCA-216431F0AB91}" destId="{BA281C28-4EE2-4569-B264-851F94A65B96}" srcOrd="0" destOrd="0" presId="urn:microsoft.com/office/officeart/2005/8/layout/vList2"/>
    <dgm:cxn modelId="{F61C355C-E0A3-432E-BDC1-DC3B70F9827A}" srcId="{BCE7313D-D25F-4986-AE31-DFB6BFDC2AF1}" destId="{CBA1EB0F-40D6-4D31-BE14-B40CB2DC4442}" srcOrd="3" destOrd="0" parTransId="{1C63065A-B74F-4DAE-B082-506F7BD8B816}" sibTransId="{99C0A0DE-2F55-4927-B240-5C9BC9C0C43D}"/>
    <dgm:cxn modelId="{54FB5C4B-C0CC-40C7-8620-4905F5D8FA20}" srcId="{BCE7313D-D25F-4986-AE31-DFB6BFDC2AF1}" destId="{80831B81-D61A-48F3-825A-BA23B24CDC36}" srcOrd="0" destOrd="0" parTransId="{42FACD43-95DF-46A2-AD18-D810FA21595F}" sibTransId="{72BC8701-7CC5-4574-B0C0-96E09B4DB216}"/>
    <dgm:cxn modelId="{8B45A26E-C132-4581-8653-CAC2119EF451}" type="presOf" srcId="{80831B81-D61A-48F3-825A-BA23B24CDC36}" destId="{A7605045-2423-45B2-A9D7-FF13938B3933}" srcOrd="0" destOrd="0" presId="urn:microsoft.com/office/officeart/2005/8/layout/vList2"/>
    <dgm:cxn modelId="{F68AF14E-C286-4C0A-828E-47112EDBE1AA}" srcId="{BCE7313D-D25F-4986-AE31-DFB6BFDC2AF1}" destId="{B5C70CC4-F9EF-4662-991F-7AD3616B5D38}" srcOrd="1" destOrd="0" parTransId="{EE1E2654-39A5-467A-8B74-41F0EB163A7C}" sibTransId="{BA78A27F-2692-4706-AA1D-0121D93CB6DD}"/>
    <dgm:cxn modelId="{3C56BB81-6AE5-46BC-B791-72441C4E0F14}" type="presOf" srcId="{B5C70CC4-F9EF-4662-991F-7AD3616B5D38}" destId="{91E2CE19-195A-47B9-A974-F384FA8F2318}" srcOrd="0" destOrd="0" presId="urn:microsoft.com/office/officeart/2005/8/layout/vList2"/>
    <dgm:cxn modelId="{085BE8A0-01E2-481C-96EC-72C970AD8B5B}" type="presOf" srcId="{BCE7313D-D25F-4986-AE31-DFB6BFDC2AF1}" destId="{F42AC0D4-6310-442D-9640-54ADEC36C501}" srcOrd="0" destOrd="0" presId="urn:microsoft.com/office/officeart/2005/8/layout/vList2"/>
    <dgm:cxn modelId="{80AAD0B0-95B3-4E19-9FCA-C4B5EF857F6F}" type="presOf" srcId="{CBA1EB0F-40D6-4D31-BE14-B40CB2DC4442}" destId="{031DBBD0-F05E-42C7-A7D6-2041B087E758}" srcOrd="0" destOrd="0" presId="urn:microsoft.com/office/officeart/2005/8/layout/vList2"/>
    <dgm:cxn modelId="{82C4895C-708E-4B3C-AE7C-3B7D1E0B2496}" type="presParOf" srcId="{F42AC0D4-6310-442D-9640-54ADEC36C501}" destId="{A7605045-2423-45B2-A9D7-FF13938B3933}" srcOrd="0" destOrd="0" presId="urn:microsoft.com/office/officeart/2005/8/layout/vList2"/>
    <dgm:cxn modelId="{62351C8A-6DA4-452A-964F-3F5B193AC518}" type="presParOf" srcId="{F42AC0D4-6310-442D-9640-54ADEC36C501}" destId="{95374D75-D77C-4E97-86EC-EF6565600EC4}" srcOrd="1" destOrd="0" presId="urn:microsoft.com/office/officeart/2005/8/layout/vList2"/>
    <dgm:cxn modelId="{4561A07B-1FAE-49D3-B52A-43FB07825583}" type="presParOf" srcId="{F42AC0D4-6310-442D-9640-54ADEC36C501}" destId="{91E2CE19-195A-47B9-A974-F384FA8F2318}" srcOrd="2" destOrd="0" presId="urn:microsoft.com/office/officeart/2005/8/layout/vList2"/>
    <dgm:cxn modelId="{18590BA5-4897-4876-9C67-C98C9D304C86}" type="presParOf" srcId="{F42AC0D4-6310-442D-9640-54ADEC36C501}" destId="{84E69F29-C7F8-4E01-9B29-ECCA43DD4DAC}" srcOrd="3" destOrd="0" presId="urn:microsoft.com/office/officeart/2005/8/layout/vList2"/>
    <dgm:cxn modelId="{847F7419-8893-40F7-A3EF-EBD6FCDCE76F}" type="presParOf" srcId="{F42AC0D4-6310-442D-9640-54ADEC36C501}" destId="{BA281C28-4EE2-4569-B264-851F94A65B96}" srcOrd="4" destOrd="0" presId="urn:microsoft.com/office/officeart/2005/8/layout/vList2"/>
    <dgm:cxn modelId="{3934F4DF-EB28-45AA-BB0A-CF62E53B946F}" type="presParOf" srcId="{F42AC0D4-6310-442D-9640-54ADEC36C501}" destId="{C3CB7751-D673-4961-9554-58B737CFCA26}" srcOrd="5" destOrd="0" presId="urn:microsoft.com/office/officeart/2005/8/layout/vList2"/>
    <dgm:cxn modelId="{0A0F85A3-69CF-402A-8A0B-278230E96F3C}" type="presParOf" srcId="{F42AC0D4-6310-442D-9640-54ADEC36C501}" destId="{031DBBD0-F05E-42C7-A7D6-2041B087E7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142B6-1765-4649-915F-579291160AF1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85BA3-6D03-4ABE-8B60-1B65FA3BC50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46241-38B9-46FD-92D8-1393C127E7DE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Tracking follows a moving sound source over time.</a:t>
          </a:r>
        </a:p>
      </dsp:txBody>
      <dsp:txXfrm>
        <a:off x="1428292" y="2439"/>
        <a:ext cx="3297908" cy="1236616"/>
      </dsp:txXfrm>
    </dsp:sp>
    <dsp:sp modelId="{4D40F336-26AF-47D6-9BF9-4198ECE4F9A6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FF1AB-133B-4804-BA82-4A0EC04145B3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285C-74BE-450C-BDAC-A1F74F4A7F2A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Common approaches: Kalman filters, particle filters.</a:t>
          </a:r>
        </a:p>
      </dsp:txBody>
      <dsp:txXfrm>
        <a:off x="1428292" y="1548210"/>
        <a:ext cx="3297908" cy="1236616"/>
      </dsp:txXfrm>
    </dsp:sp>
    <dsp:sp modelId="{576C8DEA-673A-432D-A900-B279B6CE333F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C9958-EFE7-40A5-8218-C7C5C392B816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330AE-8509-42EB-AB3F-F81B53AC714F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Intensity-based methods are faster but may lose accuracy.</a:t>
          </a:r>
        </a:p>
      </dsp:txBody>
      <dsp:txXfrm>
        <a:off x="1428292" y="3093981"/>
        <a:ext cx="3297908" cy="1236616"/>
      </dsp:txXfrm>
    </dsp:sp>
    <dsp:sp modelId="{6B2D0385-7C9F-4CD6-8F3A-2C2BB16CC38B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A1911-5B65-4D52-9FA4-451CE0E70BCB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F339-6AAD-422F-8E12-6F9D229A2FAF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Our approach balances simplicity and reliability.</a:t>
          </a:r>
        </a:p>
      </dsp:txBody>
      <dsp:txXfrm>
        <a:off x="1428292" y="4639752"/>
        <a:ext cx="32979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CC596-A5B3-4D17-8EA7-8C5DF51DB4C6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0C159-86EB-4D1C-87CE-B00EBE2AF62F}">
      <dsp:nvSpPr>
        <dsp:cNvPr id="0" name=""/>
        <dsp:cNvSpPr/>
      </dsp:nvSpPr>
      <dsp:spPr>
        <a:xfrm>
          <a:off x="0" y="2703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Traditional sound localization methods require complex arrays.</a:t>
          </a:r>
        </a:p>
      </dsp:txBody>
      <dsp:txXfrm>
        <a:off x="0" y="2703"/>
        <a:ext cx="5175384" cy="921789"/>
      </dsp:txXfrm>
    </dsp:sp>
    <dsp:sp modelId="{0D597AFE-2C74-4333-B1F7-8864A672476D}">
      <dsp:nvSpPr>
        <dsp:cNvPr id="0" name=""/>
        <dsp:cNvSpPr/>
      </dsp:nvSpPr>
      <dsp:spPr>
        <a:xfrm>
          <a:off x="0" y="924492"/>
          <a:ext cx="5175384" cy="0"/>
        </a:xfrm>
        <a:prstGeom prst="line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9C4C0-0454-486D-BC31-A94B4325A50A}">
      <dsp:nvSpPr>
        <dsp:cNvPr id="0" name=""/>
        <dsp:cNvSpPr/>
      </dsp:nvSpPr>
      <dsp:spPr>
        <a:xfrm>
          <a:off x="0" y="924492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Goal</a:t>
          </a:r>
          <a:r>
            <a:rPr lang="en-US" sz="2400" kern="1200" dirty="0"/>
            <a:t>:</a:t>
          </a:r>
          <a:r>
            <a:rPr lang="tr-TR" sz="2400" kern="1200" dirty="0"/>
            <a:t> lightweight, affordable, and accurate direction estimation.</a:t>
          </a:r>
        </a:p>
      </dsp:txBody>
      <dsp:txXfrm>
        <a:off x="0" y="924492"/>
        <a:ext cx="5175384" cy="921789"/>
      </dsp:txXfrm>
    </dsp:sp>
    <dsp:sp modelId="{F929B0E3-B4A8-4901-8070-74142813B655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9CDB-461A-44FD-BF7F-26EF7AE2D7B1}">
      <dsp:nvSpPr>
        <dsp:cNvPr id="0" name=""/>
        <dsp:cNvSpPr/>
      </dsp:nvSpPr>
      <dsp:spPr>
        <a:xfrm>
          <a:off x="0" y="1846281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/>
            <a:t>Our approach uses 3 microphones and a simple vector-based algorithm.</a:t>
          </a:r>
          <a:endParaRPr lang="en-US" sz="2400" kern="1200" dirty="0"/>
        </a:p>
      </dsp:txBody>
      <dsp:txXfrm>
        <a:off x="0" y="1846281"/>
        <a:ext cx="5175384" cy="921789"/>
      </dsp:txXfrm>
    </dsp:sp>
    <dsp:sp modelId="{FCD75C91-D5E2-4CE5-9528-F7842749DB15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F9264-1398-4A0D-AD21-A995F043AA2C}">
      <dsp:nvSpPr>
        <dsp:cNvPr id="0" name=""/>
        <dsp:cNvSpPr/>
      </dsp:nvSpPr>
      <dsp:spPr>
        <a:xfrm>
          <a:off x="0" y="2768070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Heavy computation → not suitable for low-cost systems.</a:t>
          </a:r>
        </a:p>
      </dsp:txBody>
      <dsp:txXfrm>
        <a:off x="0" y="2768070"/>
        <a:ext cx="5175384" cy="921789"/>
      </dsp:txXfrm>
    </dsp:sp>
    <dsp:sp modelId="{8FB7965C-16DB-44C3-8724-EE2D9F4DAEAE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166FC-C154-4D54-B19A-D224E7F3342F}">
      <dsp:nvSpPr>
        <dsp:cNvPr id="0" name=""/>
        <dsp:cNvSpPr/>
      </dsp:nvSpPr>
      <dsp:spPr>
        <a:xfrm>
          <a:off x="0" y="3689859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Our solution provides accurate direction estimation with simple hardware.</a:t>
          </a:r>
        </a:p>
      </dsp:txBody>
      <dsp:txXfrm>
        <a:off x="0" y="3689859"/>
        <a:ext cx="5175384" cy="921789"/>
      </dsp:txXfrm>
    </dsp:sp>
    <dsp:sp modelId="{B18F1F09-20FE-4431-85FB-5A14944B0871}">
      <dsp:nvSpPr>
        <dsp:cNvPr id="0" name=""/>
        <dsp:cNvSpPr/>
      </dsp:nvSpPr>
      <dsp:spPr>
        <a:xfrm>
          <a:off x="0" y="4611648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B3936-DA8D-4D15-BB90-D3C6EF7D008F}">
      <dsp:nvSpPr>
        <dsp:cNvPr id="0" name=""/>
        <dsp:cNvSpPr/>
      </dsp:nvSpPr>
      <dsp:spPr>
        <a:xfrm>
          <a:off x="0" y="4611648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Focus: Direction tracking, not full 3D localization.</a:t>
          </a:r>
        </a:p>
      </dsp:txBody>
      <dsp:txXfrm>
        <a:off x="0" y="4611648"/>
        <a:ext cx="5175384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554A0-629A-44F9-AE42-6296DB816993}">
      <dsp:nvSpPr>
        <dsp:cNvPr id="0" name=""/>
        <dsp:cNvSpPr/>
      </dsp:nvSpPr>
      <dsp:spPr>
        <a:xfrm>
          <a:off x="0" y="528"/>
          <a:ext cx="432069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AF9414-F5D1-4857-A84B-A442B37E7AFC}">
      <dsp:nvSpPr>
        <dsp:cNvPr id="0" name=""/>
        <dsp:cNvSpPr/>
      </dsp:nvSpPr>
      <dsp:spPr>
        <a:xfrm>
          <a:off x="0" y="528"/>
          <a:ext cx="4320692" cy="8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Three microphones placed at 0°, 120°, and 240°.</a:t>
          </a:r>
          <a:endParaRPr lang="en-US" sz="2400" kern="1200" cap="none" dirty="0"/>
        </a:p>
      </dsp:txBody>
      <dsp:txXfrm>
        <a:off x="0" y="528"/>
        <a:ext cx="4320692" cy="865057"/>
      </dsp:txXfrm>
    </dsp:sp>
    <dsp:sp modelId="{6897704E-D5BC-4B85-9735-C8BB22598AF2}">
      <dsp:nvSpPr>
        <dsp:cNvPr id="0" name=""/>
        <dsp:cNvSpPr/>
      </dsp:nvSpPr>
      <dsp:spPr>
        <a:xfrm>
          <a:off x="0" y="865585"/>
          <a:ext cx="432069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A4F498-0850-4455-AEAC-D4D9C807E710}">
      <dsp:nvSpPr>
        <dsp:cNvPr id="0" name=""/>
        <dsp:cNvSpPr/>
      </dsp:nvSpPr>
      <dsp:spPr>
        <a:xfrm>
          <a:off x="0" y="865585"/>
          <a:ext cx="4320692" cy="8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Compare sound intensity from each microphone.</a:t>
          </a:r>
          <a:endParaRPr lang="en-US" sz="2400" kern="1200" cap="none" dirty="0"/>
        </a:p>
      </dsp:txBody>
      <dsp:txXfrm>
        <a:off x="0" y="865585"/>
        <a:ext cx="4320692" cy="865057"/>
      </dsp:txXfrm>
    </dsp:sp>
    <dsp:sp modelId="{B50EE8CE-495D-401A-B85A-243D1D59E7DB}">
      <dsp:nvSpPr>
        <dsp:cNvPr id="0" name=""/>
        <dsp:cNvSpPr/>
      </dsp:nvSpPr>
      <dsp:spPr>
        <a:xfrm>
          <a:off x="0" y="1730643"/>
          <a:ext cx="432069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38BE92-BB4C-4556-A8AC-BE9F31990657}">
      <dsp:nvSpPr>
        <dsp:cNvPr id="0" name=""/>
        <dsp:cNvSpPr/>
      </dsp:nvSpPr>
      <dsp:spPr>
        <a:xfrm>
          <a:off x="0" y="1730643"/>
          <a:ext cx="4320692" cy="8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Convert intensity readings to vectors in polar form.</a:t>
          </a:r>
          <a:endParaRPr lang="en-US" sz="2400" kern="1200" cap="none" dirty="0"/>
        </a:p>
      </dsp:txBody>
      <dsp:txXfrm>
        <a:off x="0" y="1730643"/>
        <a:ext cx="4320692" cy="865057"/>
      </dsp:txXfrm>
    </dsp:sp>
    <dsp:sp modelId="{DC64425E-72D1-4676-874C-00BF39AF6C01}">
      <dsp:nvSpPr>
        <dsp:cNvPr id="0" name=""/>
        <dsp:cNvSpPr/>
      </dsp:nvSpPr>
      <dsp:spPr>
        <a:xfrm>
          <a:off x="0" y="2595701"/>
          <a:ext cx="432069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F327FC-D997-4074-B274-C79AD0ABE337}">
      <dsp:nvSpPr>
        <dsp:cNvPr id="0" name=""/>
        <dsp:cNvSpPr/>
      </dsp:nvSpPr>
      <dsp:spPr>
        <a:xfrm>
          <a:off x="0" y="2595701"/>
          <a:ext cx="4320692" cy="8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cap="none"/>
            <a:t>Sum the vectors → resulting vector gives sound direction.</a:t>
          </a:r>
          <a:endParaRPr lang="en-US" sz="2400" kern="1200" cap="none" dirty="0"/>
        </a:p>
      </dsp:txBody>
      <dsp:txXfrm>
        <a:off x="0" y="2595701"/>
        <a:ext cx="4320692" cy="865057"/>
      </dsp:txXfrm>
    </dsp:sp>
    <dsp:sp modelId="{5A20EE13-D35A-408C-9B7E-405D95B44C75}">
      <dsp:nvSpPr>
        <dsp:cNvPr id="0" name=""/>
        <dsp:cNvSpPr/>
      </dsp:nvSpPr>
      <dsp:spPr>
        <a:xfrm>
          <a:off x="0" y="3460759"/>
          <a:ext cx="432069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DC8BB7-5D24-476A-B512-F51BC6488349}">
      <dsp:nvSpPr>
        <dsp:cNvPr id="0" name=""/>
        <dsp:cNvSpPr/>
      </dsp:nvSpPr>
      <dsp:spPr>
        <a:xfrm>
          <a:off x="0" y="3460759"/>
          <a:ext cx="4320692" cy="8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400" kern="1200" cap="none" dirty="0"/>
        </a:p>
      </dsp:txBody>
      <dsp:txXfrm>
        <a:off x="0" y="3460759"/>
        <a:ext cx="4320692" cy="8650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DD7F2-557E-4A70-9390-89435562C380}">
      <dsp:nvSpPr>
        <dsp:cNvPr id="0" name=""/>
        <dsp:cNvSpPr/>
      </dsp:nvSpPr>
      <dsp:spPr>
        <a:xfrm>
          <a:off x="0" y="0"/>
          <a:ext cx="517093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C4A8F2-3B02-46E1-A804-D2C82EC1E671}">
      <dsp:nvSpPr>
        <dsp:cNvPr id="0" name=""/>
        <dsp:cNvSpPr/>
      </dsp:nvSpPr>
      <dsp:spPr>
        <a:xfrm flipH="1">
          <a:off x="0" y="0"/>
          <a:ext cx="206247" cy="192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0"/>
        <a:ext cx="206247" cy="1929384"/>
      </dsp:txXfrm>
    </dsp:sp>
    <dsp:sp modelId="{C5F7310C-875C-45EB-8660-F3C32502CCC4}">
      <dsp:nvSpPr>
        <dsp:cNvPr id="0" name=""/>
        <dsp:cNvSpPr/>
      </dsp:nvSpPr>
      <dsp:spPr>
        <a:xfrm>
          <a:off x="283811" y="15191"/>
          <a:ext cx="4059181" cy="30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Detect if sound &gt; threshold.</a:t>
          </a:r>
        </a:p>
      </dsp:txBody>
      <dsp:txXfrm>
        <a:off x="283811" y="15191"/>
        <a:ext cx="4059181" cy="303821"/>
      </dsp:txXfrm>
    </dsp:sp>
    <dsp:sp modelId="{B6819BE1-44C5-4456-BDBC-E6FD6EAB926E}">
      <dsp:nvSpPr>
        <dsp:cNvPr id="0" name=""/>
        <dsp:cNvSpPr/>
      </dsp:nvSpPr>
      <dsp:spPr>
        <a:xfrm>
          <a:off x="206247" y="319012"/>
          <a:ext cx="41367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8C1EAB7-4675-4DE1-AA32-2E8E704F1874}">
      <dsp:nvSpPr>
        <dsp:cNvPr id="0" name=""/>
        <dsp:cNvSpPr/>
      </dsp:nvSpPr>
      <dsp:spPr>
        <a:xfrm>
          <a:off x="283811" y="334203"/>
          <a:ext cx="4059181" cy="30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N samples from each microphone.</a:t>
          </a:r>
        </a:p>
      </dsp:txBody>
      <dsp:txXfrm>
        <a:off x="283811" y="334203"/>
        <a:ext cx="4059181" cy="303821"/>
      </dsp:txXfrm>
    </dsp:sp>
    <dsp:sp modelId="{E1FF0E31-36D7-4667-AC4E-8939CD70B1AC}">
      <dsp:nvSpPr>
        <dsp:cNvPr id="0" name=""/>
        <dsp:cNvSpPr/>
      </dsp:nvSpPr>
      <dsp:spPr>
        <a:xfrm>
          <a:off x="206247" y="638025"/>
          <a:ext cx="41367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C3793B-2307-4A79-BE6F-0A70A81D2DE5}">
      <dsp:nvSpPr>
        <dsp:cNvPr id="0" name=""/>
        <dsp:cNvSpPr/>
      </dsp:nvSpPr>
      <dsp:spPr>
        <a:xfrm>
          <a:off x="283811" y="653216"/>
          <a:ext cx="4059181" cy="30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 average power → convert to polar vector.</a:t>
          </a:r>
        </a:p>
      </dsp:txBody>
      <dsp:txXfrm>
        <a:off x="283811" y="653216"/>
        <a:ext cx="4059181" cy="303821"/>
      </dsp:txXfrm>
    </dsp:sp>
    <dsp:sp modelId="{EE5DA5C8-30EA-4F9A-823F-3A2A8F742147}">
      <dsp:nvSpPr>
        <dsp:cNvPr id="0" name=""/>
        <dsp:cNvSpPr/>
      </dsp:nvSpPr>
      <dsp:spPr>
        <a:xfrm>
          <a:off x="206247" y="957037"/>
          <a:ext cx="41367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527AAA-BE0A-40D5-AAA4-8456BFE8F456}">
      <dsp:nvSpPr>
        <dsp:cNvPr id="0" name=""/>
        <dsp:cNvSpPr/>
      </dsp:nvSpPr>
      <dsp:spPr>
        <a:xfrm>
          <a:off x="283811" y="972228"/>
          <a:ext cx="4059181" cy="30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Sum x, y components to find resultant vector.</a:t>
          </a:r>
        </a:p>
      </dsp:txBody>
      <dsp:txXfrm>
        <a:off x="283811" y="972228"/>
        <a:ext cx="4059181" cy="303821"/>
      </dsp:txXfrm>
    </dsp:sp>
    <dsp:sp modelId="{7B523803-23D0-43AC-916A-49A84071615F}">
      <dsp:nvSpPr>
        <dsp:cNvPr id="0" name=""/>
        <dsp:cNvSpPr/>
      </dsp:nvSpPr>
      <dsp:spPr>
        <a:xfrm>
          <a:off x="206247" y="1276050"/>
          <a:ext cx="41367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9E392A-D44E-4F14-ABBB-A42212ADCC1E}">
      <dsp:nvSpPr>
        <dsp:cNvPr id="0" name=""/>
        <dsp:cNvSpPr/>
      </dsp:nvSpPr>
      <dsp:spPr>
        <a:xfrm>
          <a:off x="283811" y="1291241"/>
          <a:ext cx="4059181" cy="30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 angle using atan2(Y, X).</a:t>
          </a:r>
        </a:p>
      </dsp:txBody>
      <dsp:txXfrm>
        <a:off x="283811" y="1291241"/>
        <a:ext cx="4059181" cy="303821"/>
      </dsp:txXfrm>
    </dsp:sp>
    <dsp:sp modelId="{1827314C-166F-4C92-961C-A884862968AF}">
      <dsp:nvSpPr>
        <dsp:cNvPr id="0" name=""/>
        <dsp:cNvSpPr/>
      </dsp:nvSpPr>
      <dsp:spPr>
        <a:xfrm>
          <a:off x="206247" y="1595062"/>
          <a:ext cx="41367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5F23F1D-6729-47AD-B845-4282566DCBA3}">
      <dsp:nvSpPr>
        <dsp:cNvPr id="0" name=""/>
        <dsp:cNvSpPr/>
      </dsp:nvSpPr>
      <dsp:spPr>
        <a:xfrm>
          <a:off x="283811" y="1610253"/>
          <a:ext cx="4059181" cy="303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Rotate servo motor to indicate direction.</a:t>
          </a:r>
        </a:p>
      </dsp:txBody>
      <dsp:txXfrm>
        <a:off x="283811" y="1610253"/>
        <a:ext cx="4059181" cy="303821"/>
      </dsp:txXfrm>
    </dsp:sp>
    <dsp:sp modelId="{535FB52E-3DF0-42EA-A5D0-ACE7925AD53D}">
      <dsp:nvSpPr>
        <dsp:cNvPr id="0" name=""/>
        <dsp:cNvSpPr/>
      </dsp:nvSpPr>
      <dsp:spPr>
        <a:xfrm>
          <a:off x="206247" y="1914075"/>
          <a:ext cx="41367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E8EE0-F008-49BE-8C76-D572B76B9F35}">
      <dsp:nvSpPr>
        <dsp:cNvPr id="0" name=""/>
        <dsp:cNvSpPr/>
      </dsp:nvSpPr>
      <dsp:spPr>
        <a:xfrm>
          <a:off x="0" y="462"/>
          <a:ext cx="5594007" cy="1082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78821-E4FB-482E-86BA-60B782E01CC9}">
      <dsp:nvSpPr>
        <dsp:cNvPr id="0" name=""/>
        <dsp:cNvSpPr/>
      </dsp:nvSpPr>
      <dsp:spPr>
        <a:xfrm>
          <a:off x="327331" y="243931"/>
          <a:ext cx="595147" cy="595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393DE-411A-4014-9E2D-9B18EE6500A2}">
      <dsp:nvSpPr>
        <dsp:cNvPr id="0" name=""/>
        <dsp:cNvSpPr/>
      </dsp:nvSpPr>
      <dsp:spPr>
        <a:xfrm>
          <a:off x="1249809" y="462"/>
          <a:ext cx="4344197" cy="108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21" tIns="114521" rIns="114521" bIns="1145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Consistent directional estimation for both 20° and 120°.</a:t>
          </a:r>
        </a:p>
      </dsp:txBody>
      <dsp:txXfrm>
        <a:off x="1249809" y="462"/>
        <a:ext cx="4344197" cy="1082086"/>
      </dsp:txXfrm>
    </dsp:sp>
    <dsp:sp modelId="{066591C5-D8F2-4027-B946-5C1C56C3BAE3}">
      <dsp:nvSpPr>
        <dsp:cNvPr id="0" name=""/>
        <dsp:cNvSpPr/>
      </dsp:nvSpPr>
      <dsp:spPr>
        <a:xfrm>
          <a:off x="0" y="1353070"/>
          <a:ext cx="5594007" cy="1082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EB733-1198-4637-84DD-F04C5919752B}">
      <dsp:nvSpPr>
        <dsp:cNvPr id="0" name=""/>
        <dsp:cNvSpPr/>
      </dsp:nvSpPr>
      <dsp:spPr>
        <a:xfrm>
          <a:off x="327331" y="1596539"/>
          <a:ext cx="595147" cy="5951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74C9A-964D-4D6E-A63D-F3430B9F2689}">
      <dsp:nvSpPr>
        <dsp:cNvPr id="0" name=""/>
        <dsp:cNvSpPr/>
      </dsp:nvSpPr>
      <dsp:spPr>
        <a:xfrm>
          <a:off x="1249809" y="1353070"/>
          <a:ext cx="4344197" cy="108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21" tIns="114521" rIns="114521" bIns="1145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Minimal deviation due to environmental noise.</a:t>
          </a:r>
        </a:p>
      </dsp:txBody>
      <dsp:txXfrm>
        <a:off x="1249809" y="1353070"/>
        <a:ext cx="4344197" cy="1082086"/>
      </dsp:txXfrm>
    </dsp:sp>
    <dsp:sp modelId="{7581F386-E34F-46F7-9A71-CBB19E3469FE}">
      <dsp:nvSpPr>
        <dsp:cNvPr id="0" name=""/>
        <dsp:cNvSpPr/>
      </dsp:nvSpPr>
      <dsp:spPr>
        <a:xfrm>
          <a:off x="0" y="2705678"/>
          <a:ext cx="5594007" cy="1082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249EE-60C4-43E1-8E05-1C438BB80BD8}">
      <dsp:nvSpPr>
        <dsp:cNvPr id="0" name=""/>
        <dsp:cNvSpPr/>
      </dsp:nvSpPr>
      <dsp:spPr>
        <a:xfrm>
          <a:off x="327331" y="2949147"/>
          <a:ext cx="595147" cy="5951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89825-2F16-4F03-AF63-2F29AA11CCFF}">
      <dsp:nvSpPr>
        <dsp:cNvPr id="0" name=""/>
        <dsp:cNvSpPr/>
      </dsp:nvSpPr>
      <dsp:spPr>
        <a:xfrm>
          <a:off x="1249809" y="2705678"/>
          <a:ext cx="4344197" cy="108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21" tIns="114521" rIns="114521" bIns="11452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Accuracy and precision computed after outlier trimming.</a:t>
          </a:r>
        </a:p>
      </dsp:txBody>
      <dsp:txXfrm>
        <a:off x="1249809" y="2705678"/>
        <a:ext cx="4344197" cy="10820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784BE-2A47-4B01-A153-F99C472977C4}">
      <dsp:nvSpPr>
        <dsp:cNvPr id="0" name=""/>
        <dsp:cNvSpPr/>
      </dsp:nvSpPr>
      <dsp:spPr>
        <a:xfrm>
          <a:off x="335759" y="524053"/>
          <a:ext cx="596425" cy="596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0FA7D-74D0-4CF3-A021-2144C54B6663}">
      <dsp:nvSpPr>
        <dsp:cNvPr id="0" name=""/>
        <dsp:cNvSpPr/>
      </dsp:nvSpPr>
      <dsp:spPr>
        <a:xfrm>
          <a:off x="0" y="1456454"/>
          <a:ext cx="1325390" cy="703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26 trimmed data points per angle.</a:t>
          </a:r>
        </a:p>
      </dsp:txBody>
      <dsp:txXfrm>
        <a:off x="0" y="1456454"/>
        <a:ext cx="1325390" cy="703373"/>
      </dsp:txXfrm>
    </dsp:sp>
    <dsp:sp modelId="{F4E3E92A-B469-47B6-A293-A2FE4B04124A}">
      <dsp:nvSpPr>
        <dsp:cNvPr id="0" name=""/>
        <dsp:cNvSpPr/>
      </dsp:nvSpPr>
      <dsp:spPr>
        <a:xfrm>
          <a:off x="2084840" y="477290"/>
          <a:ext cx="596425" cy="5964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59D8D-5857-4C8F-9744-D3CD5FA7EC51}">
      <dsp:nvSpPr>
        <dsp:cNvPr id="0" name=""/>
        <dsp:cNvSpPr/>
      </dsp:nvSpPr>
      <dsp:spPr>
        <a:xfrm>
          <a:off x="1558760" y="1312686"/>
          <a:ext cx="1648587" cy="689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At 120°: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accuracy = 5.26°, precision = 3.26°.</a:t>
          </a:r>
        </a:p>
      </dsp:txBody>
      <dsp:txXfrm>
        <a:off x="1558760" y="1312686"/>
        <a:ext cx="1648587" cy="689454"/>
      </dsp:txXfrm>
    </dsp:sp>
    <dsp:sp modelId="{E5D26D28-4B8E-4ECA-B432-1BF512257B48}">
      <dsp:nvSpPr>
        <dsp:cNvPr id="0" name=""/>
        <dsp:cNvSpPr/>
      </dsp:nvSpPr>
      <dsp:spPr>
        <a:xfrm>
          <a:off x="4131422" y="475925"/>
          <a:ext cx="596425" cy="59642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87B16-C13B-4EFF-A863-BE275445176F}">
      <dsp:nvSpPr>
        <dsp:cNvPr id="0" name=""/>
        <dsp:cNvSpPr/>
      </dsp:nvSpPr>
      <dsp:spPr>
        <a:xfrm>
          <a:off x="3439290" y="1308593"/>
          <a:ext cx="1980690" cy="69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At 20°: 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accuracy = 7.11°, precision = 4.01°.</a:t>
          </a:r>
        </a:p>
      </dsp:txBody>
      <dsp:txXfrm>
        <a:off x="3439290" y="1308593"/>
        <a:ext cx="1980690" cy="694912"/>
      </dsp:txXfrm>
    </dsp:sp>
    <dsp:sp modelId="{68AA6DC2-0448-4998-9890-5ED8E1F22A85}">
      <dsp:nvSpPr>
        <dsp:cNvPr id="0" name=""/>
        <dsp:cNvSpPr/>
      </dsp:nvSpPr>
      <dsp:spPr>
        <a:xfrm>
          <a:off x="6016406" y="473810"/>
          <a:ext cx="596425" cy="5964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CB2DC-E029-4133-82D3-768CAC04F738}">
      <dsp:nvSpPr>
        <dsp:cNvPr id="0" name=""/>
        <dsp:cNvSpPr/>
      </dsp:nvSpPr>
      <dsp:spPr>
        <a:xfrm>
          <a:off x="5651924" y="1302246"/>
          <a:ext cx="1325390" cy="703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Corresponds to ≈98.9% precision.</a:t>
          </a:r>
        </a:p>
      </dsp:txBody>
      <dsp:txXfrm>
        <a:off x="5651924" y="1302246"/>
        <a:ext cx="1325390" cy="703373"/>
      </dsp:txXfrm>
    </dsp:sp>
    <dsp:sp modelId="{A421C43B-B116-474B-AF80-0F07658D0EF8}">
      <dsp:nvSpPr>
        <dsp:cNvPr id="0" name=""/>
        <dsp:cNvSpPr/>
      </dsp:nvSpPr>
      <dsp:spPr>
        <a:xfrm>
          <a:off x="7573740" y="473810"/>
          <a:ext cx="596425" cy="5964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F0D6A-E7A4-4996-BE1F-1DB5829A85D2}">
      <dsp:nvSpPr>
        <dsp:cNvPr id="0" name=""/>
        <dsp:cNvSpPr/>
      </dsp:nvSpPr>
      <dsp:spPr>
        <a:xfrm>
          <a:off x="7209258" y="1302246"/>
          <a:ext cx="1325390" cy="703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Demonstrates high reliability with simple setup.</a:t>
          </a:r>
        </a:p>
      </dsp:txBody>
      <dsp:txXfrm>
        <a:off x="7209258" y="1302246"/>
        <a:ext cx="1325390" cy="7033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80D3C3-FB65-4757-B41B-CD643D1CC253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27260-0D96-4054-903E-D53B875D7066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74457-7B0E-440F-949B-FB2DE435611F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Limited by Arduino’s sampling rate and memory.</a:t>
          </a:r>
        </a:p>
      </dsp:txBody>
      <dsp:txXfrm>
        <a:off x="720566" y="1464"/>
        <a:ext cx="7509033" cy="623866"/>
      </dsp:txXfrm>
    </dsp:sp>
    <dsp:sp modelId="{64E04DEE-E79B-4029-8D7E-F02077A6F0C9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485AD-4D23-4EC4-B3C5-5E7D4F7DC10D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D4F29-400F-47E6-A7B2-839786BF6919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Effective only for nearby sound sources.</a:t>
          </a:r>
        </a:p>
      </dsp:txBody>
      <dsp:txXfrm>
        <a:off x="720566" y="781297"/>
        <a:ext cx="7509033" cy="623866"/>
      </dsp:txXfrm>
    </dsp:sp>
    <dsp:sp modelId="{34939624-C7FD-44BD-BB16-AC8F5FC4B70C}">
      <dsp:nvSpPr>
        <dsp:cNvPr id="0" name=""/>
        <dsp:cNvSpPr/>
      </dsp:nvSpPr>
      <dsp:spPr>
        <a:xfrm>
          <a:off x="0" y="158970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EF9F5-354D-4BF8-B02B-A1FAE09F63B7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2A728-0226-4C07-B0D1-B01949580117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Future improvements:</a:t>
          </a:r>
        </a:p>
      </dsp:txBody>
      <dsp:txXfrm>
        <a:off x="720566" y="1561131"/>
        <a:ext cx="7509033" cy="623866"/>
      </dsp:txXfrm>
    </dsp:sp>
    <dsp:sp modelId="{03077BF2-255F-4E6D-BE0D-96C7C410D96E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30E9A-C6B9-432D-BC83-FC11533D60B4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B2D22-6067-4A97-9836-6DAF94DDAF52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Higher sampling rate hardware.</a:t>
          </a:r>
        </a:p>
      </dsp:txBody>
      <dsp:txXfrm>
        <a:off x="720566" y="2340964"/>
        <a:ext cx="7509033" cy="623866"/>
      </dsp:txXfrm>
    </dsp:sp>
    <dsp:sp modelId="{D2B2FEB3-68B0-4F75-8D03-F60FEC37C9CC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C830E-01A2-45D6-8730-61E429D1FF04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C445E-FB5C-4BAE-8FD5-88F4AF328557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Additional microphones.</a:t>
          </a:r>
        </a:p>
      </dsp:txBody>
      <dsp:txXfrm>
        <a:off x="720566" y="3120798"/>
        <a:ext cx="7509033" cy="623866"/>
      </dsp:txXfrm>
    </dsp:sp>
    <dsp:sp modelId="{338E5D5B-67F6-43CC-A47F-A66A175EE65D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F7EDE-939B-4CFF-858A-7EB542874376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99186-37A4-4378-BB01-30A859F7ADF0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Integration with beamforming and ML.</a:t>
          </a:r>
        </a:p>
      </dsp:txBody>
      <dsp:txXfrm>
        <a:off x="720566" y="3900632"/>
        <a:ext cx="7509033" cy="623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05045-2423-45B2-A9D7-FF13938B3933}">
      <dsp:nvSpPr>
        <dsp:cNvPr id="0" name=""/>
        <dsp:cNvSpPr/>
      </dsp:nvSpPr>
      <dsp:spPr>
        <a:xfrm>
          <a:off x="0" y="587190"/>
          <a:ext cx="517538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Developed a simple, affordable, and accurate sound-tracking system.</a:t>
          </a:r>
        </a:p>
      </dsp:txBody>
      <dsp:txXfrm>
        <a:off x="50489" y="637679"/>
        <a:ext cx="5074406" cy="933302"/>
      </dsp:txXfrm>
    </dsp:sp>
    <dsp:sp modelId="{91E2CE19-195A-47B9-A974-F384FA8F2318}">
      <dsp:nvSpPr>
        <dsp:cNvPr id="0" name=""/>
        <dsp:cNvSpPr/>
      </dsp:nvSpPr>
      <dsp:spPr>
        <a:xfrm>
          <a:off x="0" y="1696350"/>
          <a:ext cx="5175384" cy="103428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Based on vector-sum of intensity readings.</a:t>
          </a:r>
        </a:p>
      </dsp:txBody>
      <dsp:txXfrm>
        <a:off x="50489" y="1746839"/>
        <a:ext cx="5074406" cy="933302"/>
      </dsp:txXfrm>
    </dsp:sp>
    <dsp:sp modelId="{BA281C28-4EE2-4569-B264-851F94A65B96}">
      <dsp:nvSpPr>
        <dsp:cNvPr id="0" name=""/>
        <dsp:cNvSpPr/>
      </dsp:nvSpPr>
      <dsp:spPr>
        <a:xfrm>
          <a:off x="0" y="2805510"/>
          <a:ext cx="5175384" cy="10342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Achieved &lt;6° error and ~98% precision.</a:t>
          </a:r>
        </a:p>
      </dsp:txBody>
      <dsp:txXfrm>
        <a:off x="50489" y="2855999"/>
        <a:ext cx="5074406" cy="933302"/>
      </dsp:txXfrm>
    </dsp:sp>
    <dsp:sp modelId="{031DBBD0-F05E-42C7-A7D6-2041B087E758}">
      <dsp:nvSpPr>
        <dsp:cNvPr id="0" name=""/>
        <dsp:cNvSpPr/>
      </dsp:nvSpPr>
      <dsp:spPr>
        <a:xfrm>
          <a:off x="0" y="3914670"/>
          <a:ext cx="5175384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Strong potential for real-world applications.</a:t>
          </a:r>
        </a:p>
      </dsp:txBody>
      <dsp:txXfrm>
        <a:off x="50489" y="3965159"/>
        <a:ext cx="5074406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26BC6-F8F0-5379-CFF2-8360C918C7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96B63-8EB6-2B7D-FF8E-D50A156D42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8FCFD-E854-4AD7-AA89-5DF13CDB1A7C}" type="datetimeFigureOut">
              <a:rPr lang="tr-TR" smtClean="0"/>
              <a:t>27.10.2025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FD33B-A949-D9C5-6FB3-2BDF95FDFF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10361-1D12-4CC4-4133-2D886F8BF5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94A29-62AB-40C3-8D6D-66BF60B0BC3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246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4BFA1-F8DC-4C26-AB88-724C364EFF67}" type="datetimeFigureOut">
              <a:rPr lang="tr-TR" smtClean="0"/>
              <a:t>27.10.2025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5A870-AF39-4902-B430-1A94B5B5019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5879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5A870-AF39-4902-B430-1A94B5B5019F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072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B81B-7087-4414-90C2-4F2553977F79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51B2-1A92-4311-A8DB-4A5DBF20B08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9F5F5-3DB7-4E97-9C56-CC811C855A1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43BA-90B9-4C56-9E63-D7B084B4626F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1D5D-9FB4-4942-8E85-2E9B6A09279F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64E12-039B-4D63-8CD2-5B98ABEDF38E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6C23-CA09-4184-A5FE-7C9659DC2A58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B493-54CA-411C-88A2-4FC570112028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D2CA-184B-4523-A57B-AD63A0348AD8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1BBA7-7003-4E91-9120-134D410A8D02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6926-8AB3-4C91-BBF1-A23DFB6E3EB3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3038-E951-443D-AD9F-0287947E0497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2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6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hdialipour@sabanciuniv.edu" TargetMode="External"/><Relationship Id="rId2" Type="http://schemas.openxmlformats.org/officeDocument/2006/relationships/hyperlink" Target="https://github.com/mahdi943/soundlocal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hyperlink" Target="mailto:z.haibzadeh213@ut.ac.i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6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emf"/><Relationship Id="rId7" Type="http://schemas.openxmlformats.org/officeDocument/2006/relationships/diagramColors" Target="../diagrams/colors4.xm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7127" y="2024253"/>
            <a:ext cx="4521522" cy="1718188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Direction Estimation of Sound Sources Using Microphone Arrays and Signal Strength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816" y="4579992"/>
            <a:ext cx="4927599" cy="1035448"/>
          </a:xfrm>
        </p:spPr>
        <p:txBody>
          <a:bodyPr anchor="b">
            <a:normAutofit/>
          </a:bodyPr>
          <a:lstStyle/>
          <a:p>
            <a:pPr algn="l"/>
            <a:r>
              <a:rPr lang="tr-TR" sz="1600" dirty="0">
                <a:solidFill>
                  <a:schemeClr val="tx2"/>
                </a:solidFill>
              </a:rPr>
              <a:t>Mahdi Ali</a:t>
            </a: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tr-TR" sz="1600" dirty="0">
                <a:solidFill>
                  <a:schemeClr val="tx2"/>
                </a:solidFill>
              </a:rPr>
              <a:t>our </a:t>
            </a:r>
            <a:r>
              <a:rPr lang="en-US" sz="1600" dirty="0">
                <a:solidFill>
                  <a:schemeClr val="tx2"/>
                </a:solidFill>
              </a:rPr>
              <a:t>			</a:t>
            </a:r>
            <a:r>
              <a:rPr lang="tr-TR" sz="1600" dirty="0">
                <a:solidFill>
                  <a:schemeClr val="tx2"/>
                </a:solidFill>
              </a:rPr>
              <a:t>Zahra Habibzadeh</a:t>
            </a:r>
          </a:p>
          <a:p>
            <a:pPr algn="l"/>
            <a:r>
              <a:rPr lang="tr-TR" sz="1600" dirty="0">
                <a:solidFill>
                  <a:schemeClr val="tx2"/>
                </a:solidFill>
              </a:rPr>
              <a:t>Sabancı University</a:t>
            </a:r>
            <a:r>
              <a:rPr lang="en-US" sz="1600" dirty="0">
                <a:solidFill>
                  <a:schemeClr val="tx2"/>
                </a:solidFill>
              </a:rPr>
              <a:t>		</a:t>
            </a:r>
            <a:r>
              <a:rPr lang="tr-TR" sz="1600" dirty="0">
                <a:solidFill>
                  <a:schemeClr val="tx2"/>
                </a:solidFill>
              </a:rPr>
              <a:t>University of Tehran</a:t>
            </a:r>
            <a:endParaRPr lang="en-US" sz="1600" dirty="0">
              <a:solidFill>
                <a:schemeClr val="tx2"/>
              </a:solidFill>
            </a:endParaRP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Istanbul, Turkey			Tehran, Iran</a:t>
            </a:r>
            <a:endParaRPr lang="tr-TR" sz="1600" dirty="0">
              <a:solidFill>
                <a:schemeClr val="tx2"/>
              </a:solidFill>
            </a:endParaRPr>
          </a:p>
        </p:txBody>
      </p:sp>
      <p:pic>
        <p:nvPicPr>
          <p:cNvPr id="7" name="Graphic 6" descr="Voice">
            <a:extLst>
              <a:ext uri="{FF2B5EF4-FFF2-40B4-BE49-F238E27FC236}">
                <a16:creationId xmlns:a16="http://schemas.microsoft.com/office/drawing/2014/main" id="{9992E36B-F6E1-0A81-E84F-348AA3272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2AFD62-CC16-6E64-FAA1-72054E16A393}"/>
              </a:ext>
            </a:extLst>
          </p:cNvPr>
          <p:cNvSpPr txBox="1"/>
          <p:nvPr/>
        </p:nvSpPr>
        <p:spPr>
          <a:xfrm>
            <a:off x="2308729" y="6012052"/>
            <a:ext cx="689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2"/>
                </a:solidFill>
              </a:rPr>
              <a:t>32nd International Conference on Systems Engineering (ICSEng'2025)</a:t>
            </a:r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October 26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and 27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tr-TR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2564892" cy="1463040"/>
          </a:xfrm>
        </p:spPr>
        <p:txBody>
          <a:bodyPr anchor="ctr">
            <a:normAutofit/>
          </a:bodyPr>
          <a:lstStyle/>
          <a:p>
            <a:r>
              <a:rPr lang="tr-TR" sz="3300" dirty="0"/>
              <a:t>Experimental Design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0691" y="457200"/>
            <a:ext cx="5769060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60 tests using 2-second audio clip.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Sound played from mobile phone at 20° and 120°.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Data: We collected amplitude samples and estimates direction.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Results visualized in polar plots for direction consistency.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2A10E-65DF-2B67-1EE2-5E2E9ED7561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73202" y="2502852"/>
            <a:ext cx="8188452" cy="35355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852DE-B7AA-E3FB-3AC5-37AFFA8A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tr-TR" sz="3850" dirty="0"/>
              <a:t>Results Overview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131CB1-18C9-E836-FDE2-7D66A166B6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2321" y="2227943"/>
          <a:ext cx="5594007" cy="378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Ruler">
            <a:extLst>
              <a:ext uri="{FF2B5EF4-FFF2-40B4-BE49-F238E27FC236}">
                <a16:creationId xmlns:a16="http://schemas.microsoft.com/office/drawing/2014/main" id="{FBB4BFB9-117B-5A8A-C8E9-11E096C8D7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7707" y="2978601"/>
            <a:ext cx="1143455" cy="11434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2B736-6CCB-6998-2B12-EA9688C7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Accuracy and Precision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2A54E8-725F-1CF4-8E57-9F55651BC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113884"/>
              </p:ext>
            </p:extLst>
          </p:nvPr>
        </p:nvGraphicFramePr>
        <p:xfrm>
          <a:off x="366765" y="1168120"/>
          <a:ext cx="8536075" cy="2479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87A4D4-52B3-6C70-2119-814649221B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-20000" contrast="40000"/>
          </a:blip>
          <a:stretch>
            <a:fillRect/>
          </a:stretch>
        </p:blipFill>
        <p:spPr>
          <a:xfrm>
            <a:off x="1564903" y="3739980"/>
            <a:ext cx="5737862" cy="23099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51224-BC1E-36A2-6B61-49DA9358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tr-TR"/>
              <a:t>Advantages over Traditional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713312"/>
            <a:ext cx="5486399" cy="562719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 Low-cost and easy to implement.</a:t>
            </a:r>
          </a:p>
          <a:p>
            <a:r>
              <a:rPr lang="en-US" sz="2400" dirty="0"/>
              <a:t>No need for large arrays or heavy computation.</a:t>
            </a:r>
          </a:p>
          <a:p>
            <a:r>
              <a:rPr lang="en-US" sz="2400" dirty="0"/>
              <a:t>Accurate for </a:t>
            </a:r>
            <a:r>
              <a:rPr lang="en-US" sz="2400" b="1" dirty="0"/>
              <a:t>short-range </a:t>
            </a:r>
            <a:r>
              <a:rPr lang="en-US" sz="2400" dirty="0"/>
              <a:t>tracking.</a:t>
            </a:r>
          </a:p>
          <a:p>
            <a:r>
              <a:rPr lang="en-US" sz="2400" dirty="0"/>
              <a:t>Ideal for smart homes, robotics, and security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15E9F-A3A9-8222-E458-9AEA02E4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Limitations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1D9AA-795A-A573-2933-03D22D012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98453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99E7F-0827-D0C2-0C2E-10118FD8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4000" dirty="0"/>
              <a:t>Conclusion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76ED4-E743-8641-6909-A0E106015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57456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1E88F-1AC0-F860-22CA-CE179849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000" dirty="0"/>
              <a:t>Resources and 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1500" dirty="0"/>
              <a:t>GitHub: 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tr-TR" sz="1500" dirty="0">
                <a:hlinkClick r:id="rId2"/>
              </a:rPr>
              <a:t>https://github.com/mahdi943/soundlocalization</a:t>
            </a:r>
            <a:endParaRPr lang="tr-TR" sz="1500" dirty="0"/>
          </a:p>
          <a:p>
            <a:pPr marL="0" indent="0">
              <a:lnSpc>
                <a:spcPct val="90000"/>
              </a:lnSpc>
              <a:buNone/>
            </a:pPr>
            <a:endParaRPr lang="tr-TR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tr-TR" sz="1500" dirty="0"/>
              <a:t>Authors: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tr-TR" sz="1500" dirty="0"/>
              <a:t>Mahdi Ali Pour – Sabancı University</a:t>
            </a:r>
            <a:r>
              <a:rPr lang="en-US" sz="1500" dirty="0"/>
              <a:t>, Turkey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hlinkClick r:id="rId3"/>
              </a:rPr>
              <a:t>mahdialipour@sabanciuniv.edu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tr-TR" sz="1500" dirty="0"/>
          </a:p>
          <a:p>
            <a:pPr marL="0" indent="0">
              <a:lnSpc>
                <a:spcPct val="90000"/>
              </a:lnSpc>
              <a:buNone/>
            </a:pPr>
            <a:r>
              <a:rPr lang="tr-TR" sz="1500" dirty="0"/>
              <a:t>Zahra Habibzadeh –</a:t>
            </a:r>
            <a:r>
              <a:rPr lang="en-US" sz="1500" dirty="0"/>
              <a:t> University of Tehran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hlinkClick r:id="rId4"/>
              </a:rPr>
              <a:t>z.haibzadeh213@ut.ac.ir</a:t>
            </a: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indent="0" algn="r">
              <a:lnSpc>
                <a:spcPct val="90000"/>
              </a:lnSpc>
              <a:buNone/>
            </a:pPr>
            <a:r>
              <a:rPr lang="tr-T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D274A011-FF7B-BC39-32F5-031737C09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61935-50B9-6E06-7BDE-573D322B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2F76F-7106-E904-E18D-FB8ABA89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dirty="0"/>
              <a:t>Outline</a:t>
            </a:r>
            <a:endParaRPr lang="tr-TR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F6FA1-2C29-6438-EE45-20827858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Motivation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Experiment setup</a:t>
            </a:r>
          </a:p>
          <a:p>
            <a:r>
              <a:rPr lang="en-US" sz="2800" dirty="0"/>
              <a:t>Result</a:t>
            </a:r>
          </a:p>
          <a:p>
            <a:r>
              <a:rPr lang="en-US" sz="2800" dirty="0"/>
              <a:t>Conclusion</a:t>
            </a: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A8ECF43B-244A-BB70-AB13-2975BB8D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40" r="3491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BFB7C-71C3-4687-8122-8BD8C7DC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b="1" smtClean="0">
                <a:solidFill>
                  <a:schemeClr val="tx2"/>
                </a:solidFill>
              </a:rPr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0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6979" y="1459467"/>
            <a:ext cx="3733482" cy="109053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50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 descr="Microphone against a white background">
            <a:extLst>
              <a:ext uri="{FF2B5EF4-FFF2-40B4-BE49-F238E27FC236}">
                <a16:creationId xmlns:a16="http://schemas.microsoft.com/office/drawing/2014/main" id="{B5012FBA-7E46-476B-C6B1-7C73941B79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31334" r="4890" b="-1"/>
          <a:stretch>
            <a:fillRect/>
          </a:stretch>
        </p:blipFill>
        <p:spPr>
          <a:xfrm>
            <a:off x="20" y="1351210"/>
            <a:ext cx="4180350" cy="4375387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419600" y="2673512"/>
            <a:ext cx="4562475" cy="2725021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Sound-tracking determines the direction of a sound source.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Important for smart homes, robotics, and surveillance.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B882E5-F087-FEFE-5525-1F9F2AE1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8" y="6337827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825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300" dirty="0"/>
              <a:t>Sound Source Localization (SSL)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79915" y="2227943"/>
            <a:ext cx="5605628" cy="3942577"/>
          </a:xfrm>
        </p:spPr>
        <p:txBody>
          <a:bodyPr anchor="ctr">
            <a:normAutofit/>
          </a:bodyPr>
          <a:lstStyle/>
          <a:p>
            <a:r>
              <a:rPr lang="en-US" sz="2100" dirty="0"/>
              <a:t>SSL aims to find sound position/direction using sensors.</a:t>
            </a:r>
          </a:p>
          <a:p>
            <a:r>
              <a:rPr lang="en-US" sz="2100" dirty="0"/>
              <a:t>Common methods:</a:t>
            </a:r>
          </a:p>
          <a:p>
            <a:pPr lvl="1"/>
            <a:r>
              <a:rPr lang="en-US" sz="1700" dirty="0"/>
              <a:t>TDOA (Time Difference of Arrival)</a:t>
            </a:r>
          </a:p>
          <a:p>
            <a:pPr lvl="1"/>
            <a:r>
              <a:rPr lang="en-US" sz="1700" dirty="0"/>
              <a:t>Beamforming</a:t>
            </a:r>
          </a:p>
          <a:p>
            <a:pPr lvl="1"/>
            <a:r>
              <a:rPr lang="en-US" sz="1700" dirty="0"/>
              <a:t>Phase &amp; Bayesian methods</a:t>
            </a:r>
          </a:p>
          <a:p>
            <a:r>
              <a:rPr lang="en-US" sz="2100" dirty="0"/>
              <a:t>These require multiple microphones and high computation.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Graphic 23" descr="Gauge">
            <a:extLst>
              <a:ext uri="{FF2B5EF4-FFF2-40B4-BE49-F238E27FC236}">
                <a16:creationId xmlns:a16="http://schemas.microsoft.com/office/drawing/2014/main" id="{9FF209C6-FF47-A50A-C1B7-96847DFF1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71F1A-D3FC-8F60-2F7D-39F6CAD6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Sound Source Tracking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CD408E-3694-0929-36E6-082CAB07D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1593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9B12B-51D2-0344-FE6C-1CAC9F31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4000"/>
              <a:t>Motivation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5CEAE-38A4-EF2F-4788-7F5980AB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03BFAE-414E-E14E-0355-EC34CEB30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5768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6129"/>
            <a:ext cx="4851603" cy="592574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00"/>
          <a:stretch/>
        </p:blipFill>
        <p:spPr>
          <a:xfrm>
            <a:off x="0" y="466129"/>
            <a:ext cx="9144000" cy="5925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36690"/>
            <a:ext cx="3733482" cy="10905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>
                <a:solidFill>
                  <a:srgbClr val="000000"/>
                </a:solidFill>
              </a:rPr>
              <a:t>Methodology Overview</a:t>
            </a:r>
          </a:p>
        </p:txBody>
      </p:sp>
      <p:sp>
        <p:nvSpPr>
          <p:cNvPr id="22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86286"/>
            <a:ext cx="4320692" cy="4666770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9F4CE6-0FDF-849A-D8EE-3FB08AAB3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687" r="1766" b="-4"/>
          <a:stretch>
            <a:fillRect/>
          </a:stretch>
        </p:blipFill>
        <p:spPr>
          <a:xfrm>
            <a:off x="20" y="1351210"/>
            <a:ext cx="4180350" cy="4375387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BB719-7555-037E-43E2-407F24D3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9448" y="6337827"/>
            <a:ext cx="428046" cy="2355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825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825" dirty="0">
              <a:solidFill>
                <a:srgbClr val="898989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82FBB9-03C0-4A5D-D457-F8B23D2C4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02689"/>
              </p:ext>
            </p:extLst>
          </p:nvPr>
        </p:nvGraphicFramePr>
        <p:xfrm>
          <a:off x="4667250" y="1731555"/>
          <a:ext cx="4320692" cy="4326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r>
              <a:rPr lang="tr-TR" sz="4200" dirty="0"/>
              <a:t>Localization Algorithm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899DB-05EE-DA5C-2ECF-92CC266D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" y="2609414"/>
            <a:ext cx="4101084" cy="359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2F92B-4CCF-A6BD-6725-450C8B8C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3177760"/>
            <a:ext cx="4283528" cy="303069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8BE54EC-51B6-600B-ADE6-985C964C7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87617"/>
              </p:ext>
            </p:extLst>
          </p:nvPr>
        </p:nvGraphicFramePr>
        <p:xfrm>
          <a:off x="3957065" y="457200"/>
          <a:ext cx="5170932" cy="1929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4A81F9-C0F2-188A-04DC-B14C7BF8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9768"/>
            <a:ext cx="9151630" cy="1519356"/>
            <a:chOff x="-1" y="-29768"/>
            <a:chExt cx="12202175" cy="15193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8" y="301843"/>
            <a:ext cx="7857832" cy="1003532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Hardware Implementation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28923" y="2493114"/>
            <a:ext cx="5790586" cy="3673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700" b="1" dirty="0"/>
              <a:t>Components:</a:t>
            </a:r>
          </a:p>
          <a:p>
            <a:r>
              <a:rPr sz="1700" dirty="0"/>
              <a:t>3 electret microphones (0°, 120°, 240°)</a:t>
            </a:r>
          </a:p>
          <a:p>
            <a:r>
              <a:rPr sz="1700" dirty="0"/>
              <a:t>LM358 Op-Amps for amplification</a:t>
            </a:r>
          </a:p>
          <a:p>
            <a:r>
              <a:rPr sz="1700" dirty="0"/>
              <a:t>Arduino Uno R3 for processing</a:t>
            </a:r>
          </a:p>
          <a:p>
            <a:r>
              <a:rPr sz="1700" dirty="0"/>
              <a:t>Servo motor for visual feedback</a:t>
            </a:r>
          </a:p>
          <a:p>
            <a:r>
              <a:rPr lang="en-US" sz="1700" dirty="0"/>
              <a:t>S</a:t>
            </a:r>
            <a:r>
              <a:rPr sz="1700" dirty="0"/>
              <a:t>ampling rate: 50 Hz</a:t>
            </a:r>
          </a:p>
          <a:p>
            <a:r>
              <a:rPr sz="1700" dirty="0"/>
              <a:t>Distance between microphones</a:t>
            </a:r>
            <a:r>
              <a:rPr lang="en-US" sz="1700" dirty="0"/>
              <a:t> and center</a:t>
            </a:r>
            <a:r>
              <a:rPr sz="1700" dirty="0"/>
              <a:t>: 15 cm</a:t>
            </a:r>
          </a:p>
          <a:p>
            <a:r>
              <a:rPr sz="1700" dirty="0"/>
              <a:t>Tested with sound source 35 cm away.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6688D9-C251-DA66-55D2-924F7F077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6656" y="1903568"/>
            <a:ext cx="773508" cy="7951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767EA-B503-2FCB-D318-493400C0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553F6-A73F-C56F-6713-663F97C55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585" y="2596434"/>
            <a:ext cx="3076575" cy="306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633</Words>
  <Application>Microsoft Office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Direction Estimation of Sound Sources Using Microphone Arrays and Signal Strength</vt:lpstr>
      <vt:lpstr>Outline</vt:lpstr>
      <vt:lpstr>Introduction</vt:lpstr>
      <vt:lpstr>Sound Source Localization (SSL)</vt:lpstr>
      <vt:lpstr>Sound Source Tracking</vt:lpstr>
      <vt:lpstr>Motivation</vt:lpstr>
      <vt:lpstr>Methodology Overview</vt:lpstr>
      <vt:lpstr>Localization Algorithm</vt:lpstr>
      <vt:lpstr>Hardware Implementation</vt:lpstr>
      <vt:lpstr>Experimental Design</vt:lpstr>
      <vt:lpstr>Results Overview</vt:lpstr>
      <vt:lpstr>Accuracy and Precision</vt:lpstr>
      <vt:lpstr>Advantages over Traditional Methods</vt:lpstr>
      <vt:lpstr>Limitations and Future Work</vt:lpstr>
      <vt:lpstr>Conclusion</vt:lpstr>
      <vt:lpstr>Resources and 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Ali Pour,Mahdi</dc:creator>
  <cp:keywords/>
  <dc:description>generated using python-pptx</dc:description>
  <cp:lastModifiedBy>Mahdi Alipour</cp:lastModifiedBy>
  <cp:revision>12</cp:revision>
  <dcterms:created xsi:type="dcterms:W3CDTF">2013-01-27T09:14:16Z</dcterms:created>
  <dcterms:modified xsi:type="dcterms:W3CDTF">2025-10-28T09:43:43Z</dcterms:modified>
  <cp:category/>
</cp:coreProperties>
</file>