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70" r:id="rId4"/>
    <p:sldId id="341" r:id="rId5"/>
    <p:sldId id="327" r:id="rId6"/>
    <p:sldId id="422" r:id="rId7"/>
    <p:sldId id="423" r:id="rId8"/>
    <p:sldId id="424" r:id="rId9"/>
    <p:sldId id="425" r:id="rId10"/>
    <p:sldId id="42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6" autoAdjust="0"/>
    <p:restoredTop sz="94660"/>
  </p:normalViewPr>
  <p:slideViewPr>
    <p:cSldViewPr snapToGrid="0" showGuides="1">
      <p:cViewPr varScale="1">
        <p:scale>
          <a:sx n="115" d="100"/>
          <a:sy n="115" d="100"/>
        </p:scale>
        <p:origin x="516" y="10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id="{200A4E63-D72F-485E-A519-177A878738CC}"/>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625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FA95BF33-C57A-4E51-9F0A-7D62355C6247}"/>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1" r:id="rId7"/>
    <p:sldLayoutId id="2147483683" r:id="rId8"/>
    <p:sldLayoutId id="2147483684" r:id="rId9"/>
    <p:sldLayoutId id="2147483685" r:id="rId10"/>
    <p:sldLayoutId id="2147483686" r:id="rId11"/>
    <p:sldLayoutId id="2147483689"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879D6F-C4AF-4E70-9726-B8E7C93B041D}"/>
              </a:ext>
            </a:extLst>
          </p:cNvPr>
          <p:cNvGrpSpPr/>
          <p:nvPr/>
        </p:nvGrpSpPr>
        <p:grpSpPr>
          <a:xfrm>
            <a:off x="-99346" y="4625181"/>
            <a:ext cx="12313397" cy="2324710"/>
            <a:chOff x="-106856" y="4156895"/>
            <a:chExt cx="12313397" cy="2324710"/>
          </a:xfrm>
        </p:grpSpPr>
        <p:cxnSp>
          <p:nvCxnSpPr>
            <p:cNvPr id="7" name="Straight Connector 6">
              <a:extLst>
                <a:ext uri="{FF2B5EF4-FFF2-40B4-BE49-F238E27FC236}">
                  <a16:creationId xmlns:a16="http://schemas.microsoft.com/office/drawing/2014/main" id="{3D58911A-AEA6-4DAA-A8C6-9D1F3E0B4166}"/>
                </a:ext>
              </a:extLst>
            </p:cNvPr>
            <p:cNvCxnSpPr>
              <a:cxnSpLocks/>
              <a:stCxn id="77" idx="7"/>
              <a:endCxn id="75"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4A2EB0-27F3-4885-A81D-3C02F2B1CE85}"/>
                </a:ext>
              </a:extLst>
            </p:cNvPr>
            <p:cNvCxnSpPr>
              <a:cxnSpLocks/>
              <a:stCxn id="75" idx="4"/>
              <a:endCxn id="97"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59837D-F282-4F0E-8DDD-58DF2F529F40}"/>
                </a:ext>
              </a:extLst>
            </p:cNvPr>
            <p:cNvCxnSpPr>
              <a:cxnSpLocks/>
              <a:stCxn id="80" idx="2"/>
              <a:endCxn id="95"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34D9A19-BF8D-43CC-8644-4C231414ED44}"/>
                </a:ext>
              </a:extLst>
            </p:cNvPr>
            <p:cNvCxnSpPr>
              <a:cxnSpLocks/>
              <a:stCxn id="97" idx="5"/>
              <a:endCxn id="80"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4F4761-C374-45C3-A97E-9E820E5A7CED}"/>
                </a:ext>
              </a:extLst>
            </p:cNvPr>
            <p:cNvCxnSpPr>
              <a:cxnSpLocks/>
              <a:stCxn id="75" idx="5"/>
              <a:endCxn id="96"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F0FEC5-1050-4E7E-B9E3-2CE44360273E}"/>
                </a:ext>
              </a:extLst>
            </p:cNvPr>
            <p:cNvCxnSpPr>
              <a:cxnSpLocks/>
              <a:stCxn id="80" idx="0"/>
              <a:endCxn id="96"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7C70C0-FF61-4D1E-8E62-209F93806885}"/>
                </a:ext>
              </a:extLst>
            </p:cNvPr>
            <p:cNvCxnSpPr>
              <a:cxnSpLocks/>
              <a:stCxn id="97" idx="3"/>
              <a:endCxn id="95"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E8DB59-14B4-4A82-AC61-ACB73C58978D}"/>
                </a:ext>
              </a:extLst>
            </p:cNvPr>
            <p:cNvCxnSpPr>
              <a:cxnSpLocks/>
              <a:stCxn id="75" idx="6"/>
              <a:endCxn id="82"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E1C14D-2206-4C08-954D-F78C4D8E3490}"/>
                </a:ext>
              </a:extLst>
            </p:cNvPr>
            <p:cNvCxnSpPr>
              <a:cxnSpLocks/>
              <a:stCxn id="80" idx="7"/>
              <a:endCxn id="82"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D54326-D6C5-4D53-A1B0-89A38B7D2EC8}"/>
                </a:ext>
              </a:extLst>
            </p:cNvPr>
            <p:cNvCxnSpPr>
              <a:cxnSpLocks/>
              <a:stCxn id="97" idx="6"/>
              <a:endCxn id="96"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3757F6-1EF1-480C-B613-3ED0B13FE300}"/>
                </a:ext>
              </a:extLst>
            </p:cNvPr>
            <p:cNvCxnSpPr>
              <a:cxnSpLocks/>
              <a:stCxn id="79" idx="0"/>
              <a:endCxn id="95"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892F1B-37EF-4ECD-B6FA-0D991E753E71}"/>
                </a:ext>
              </a:extLst>
            </p:cNvPr>
            <p:cNvCxnSpPr>
              <a:cxnSpLocks/>
              <a:stCxn id="96" idx="6"/>
              <a:endCxn id="82"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1DC2AA-98B1-43BA-A3AD-CC97C439AEC2}"/>
                </a:ext>
              </a:extLst>
            </p:cNvPr>
            <p:cNvCxnSpPr>
              <a:cxnSpLocks/>
              <a:stCxn id="81" idx="0"/>
              <a:endCxn id="82"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0F9BA8-D608-4578-BE8B-002A895E5F80}"/>
                </a:ext>
              </a:extLst>
            </p:cNvPr>
            <p:cNvCxnSpPr>
              <a:cxnSpLocks/>
              <a:stCxn id="84" idx="1"/>
              <a:endCxn id="82"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8A60C-6206-490A-B161-424BC464E644}"/>
                </a:ext>
              </a:extLst>
            </p:cNvPr>
            <p:cNvCxnSpPr>
              <a:cxnSpLocks/>
              <a:stCxn id="84" idx="0"/>
              <a:endCxn id="83"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92BAB8-FB35-4B26-B662-640A25824A03}"/>
                </a:ext>
              </a:extLst>
            </p:cNvPr>
            <p:cNvCxnSpPr>
              <a:cxnSpLocks/>
              <a:stCxn id="83" idx="2"/>
              <a:endCxn id="82"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3A45F8-80E6-4F85-9790-AE67AD3D2686}"/>
                </a:ext>
              </a:extLst>
            </p:cNvPr>
            <p:cNvCxnSpPr>
              <a:cxnSpLocks/>
              <a:stCxn id="83" idx="7"/>
              <a:endCxn id="91"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FCD8F1-7408-449E-AA7D-590D5BFF8158}"/>
                </a:ext>
              </a:extLst>
            </p:cNvPr>
            <p:cNvCxnSpPr>
              <a:cxnSpLocks/>
              <a:stCxn id="83" idx="6"/>
              <a:endCxn id="90"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4BFBF35-DB52-4DE4-B6B9-B9DA4F4C180B}"/>
                </a:ext>
              </a:extLst>
            </p:cNvPr>
            <p:cNvCxnSpPr>
              <a:cxnSpLocks/>
              <a:stCxn id="90" idx="7"/>
              <a:endCxn id="91"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61D774-FBAB-4A83-8CF1-44F41494E634}"/>
                </a:ext>
              </a:extLst>
            </p:cNvPr>
            <p:cNvCxnSpPr>
              <a:cxnSpLocks/>
              <a:stCxn id="76" idx="0"/>
              <a:endCxn id="75"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D4CA69-22F9-4BB7-ACE6-D2A4FB78CCC1}"/>
                </a:ext>
              </a:extLst>
            </p:cNvPr>
            <p:cNvCxnSpPr>
              <a:cxnSpLocks/>
              <a:stCxn id="95" idx="2"/>
              <a:endCxn id="76"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44E27F-0128-418E-9D75-53A3C0B67DC1}"/>
                </a:ext>
              </a:extLst>
            </p:cNvPr>
            <p:cNvCxnSpPr>
              <a:cxnSpLocks/>
              <a:stCxn id="79" idx="1"/>
              <a:endCxn id="76"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A01F6F-E5B8-441E-BB08-C1875605C973}"/>
                </a:ext>
              </a:extLst>
            </p:cNvPr>
            <p:cNvCxnSpPr>
              <a:cxnSpLocks/>
              <a:stCxn id="78" idx="7"/>
              <a:endCxn id="76"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46DFCA-5638-4A0C-B53E-7634C1EE73CD}"/>
                </a:ext>
              </a:extLst>
            </p:cNvPr>
            <p:cNvCxnSpPr>
              <a:cxnSpLocks/>
              <a:stCxn id="77" idx="6"/>
              <a:endCxn id="76"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35DDD6-7E3B-4AD2-B1F4-C4749E139F28}"/>
                </a:ext>
              </a:extLst>
            </p:cNvPr>
            <p:cNvCxnSpPr>
              <a:cxnSpLocks/>
              <a:stCxn id="100" idx="7"/>
              <a:endCxn id="77"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F87482-4480-442D-9316-D86380451CC8}"/>
                </a:ext>
              </a:extLst>
            </p:cNvPr>
            <p:cNvCxnSpPr>
              <a:cxnSpLocks/>
              <a:stCxn id="100" idx="6"/>
              <a:endCxn id="78"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9DC464-A163-4A03-8ED3-0601AF51FA4C}"/>
                </a:ext>
              </a:extLst>
            </p:cNvPr>
            <p:cNvCxnSpPr>
              <a:cxnSpLocks/>
              <a:stCxn id="100"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0FE7AC-F4FA-4777-801B-0DDE1682C9DF}"/>
                </a:ext>
              </a:extLst>
            </p:cNvPr>
            <p:cNvCxnSpPr>
              <a:cxnSpLocks/>
              <a:stCxn id="78" idx="6"/>
              <a:endCxn id="79"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D1AA40-4CF4-407D-AC1F-EF4CAC635D2A}"/>
                </a:ext>
              </a:extLst>
            </p:cNvPr>
            <p:cNvCxnSpPr>
              <a:cxnSpLocks/>
              <a:stCxn id="79" idx="6"/>
              <a:endCxn id="80"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1DE15-F0C4-4E6C-AE22-FD87EDD069D1}"/>
                </a:ext>
              </a:extLst>
            </p:cNvPr>
            <p:cNvCxnSpPr>
              <a:cxnSpLocks/>
              <a:stCxn id="81" idx="2"/>
              <a:endCxn id="80"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9A40CF7-7215-498F-85B8-0B962ACF04C5}"/>
                </a:ext>
              </a:extLst>
            </p:cNvPr>
            <p:cNvCxnSpPr>
              <a:cxnSpLocks/>
              <a:endCxn id="80"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02007B-FA04-4BC7-9D96-049CC015DD3D}"/>
                </a:ext>
              </a:extLst>
            </p:cNvPr>
            <p:cNvCxnSpPr>
              <a:cxnSpLocks/>
              <a:endCxn id="80"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593D84-552A-4312-ABAA-80E108F19814}"/>
                </a:ext>
              </a:extLst>
            </p:cNvPr>
            <p:cNvCxnSpPr>
              <a:cxnSpLocks/>
              <a:endCxn id="81"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3E41CB-4E3E-4E83-BC2E-1DDB5D809C81}"/>
                </a:ext>
              </a:extLst>
            </p:cNvPr>
            <p:cNvCxnSpPr>
              <a:cxnSpLocks/>
              <a:stCxn id="84" idx="2"/>
              <a:endCxn id="81"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326FAE-D661-4C56-91D2-9FCB9D4D35DC}"/>
                </a:ext>
              </a:extLst>
            </p:cNvPr>
            <p:cNvCxnSpPr>
              <a:cxnSpLocks/>
              <a:stCxn id="84"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4A2AE60-80E5-426C-9FE0-376851688FD8}"/>
                </a:ext>
              </a:extLst>
            </p:cNvPr>
            <p:cNvCxnSpPr>
              <a:cxnSpLocks/>
              <a:stCxn id="85"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4C82F78-8B6F-4024-A8D7-A75F5C7BA98F}"/>
                </a:ext>
              </a:extLst>
            </p:cNvPr>
            <p:cNvCxnSpPr>
              <a:cxnSpLocks/>
              <a:stCxn id="85" idx="2"/>
              <a:endCxn id="84"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01B53B-3B23-417C-987B-5949C2CAE032}"/>
                </a:ext>
              </a:extLst>
            </p:cNvPr>
            <p:cNvCxnSpPr>
              <a:cxnSpLocks/>
              <a:stCxn id="90" idx="4"/>
              <a:endCxn id="85"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460238-A6E9-402E-8E13-018A54334835}"/>
                </a:ext>
              </a:extLst>
            </p:cNvPr>
            <p:cNvCxnSpPr>
              <a:cxnSpLocks/>
              <a:stCxn id="89" idx="3"/>
              <a:endCxn id="85"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F57DEAB-EFB5-489D-9DFA-C63AE9067D0A}"/>
                </a:ext>
              </a:extLst>
            </p:cNvPr>
            <p:cNvCxnSpPr>
              <a:cxnSpLocks/>
              <a:stCxn id="89" idx="2"/>
              <a:endCxn id="90"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F3FBC4A-37C0-41D6-9328-4C2910D1B88F}"/>
                </a:ext>
              </a:extLst>
            </p:cNvPr>
            <p:cNvCxnSpPr>
              <a:cxnSpLocks/>
              <a:stCxn id="89" idx="1"/>
              <a:endCxn id="91"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B81341-DA6E-4382-94DC-AE460F06A716}"/>
                </a:ext>
              </a:extLst>
            </p:cNvPr>
            <p:cNvCxnSpPr>
              <a:cxnSpLocks/>
              <a:stCxn id="87" idx="1"/>
              <a:endCxn id="91"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C912D4-D047-4D2F-9972-5940371E5345}"/>
                </a:ext>
              </a:extLst>
            </p:cNvPr>
            <p:cNvCxnSpPr>
              <a:cxnSpLocks/>
              <a:stCxn id="87" idx="0"/>
              <a:endCxn id="88"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AE07E-D1D3-4CF0-AD9C-752476F0325C}"/>
                </a:ext>
              </a:extLst>
            </p:cNvPr>
            <p:cNvCxnSpPr>
              <a:cxnSpLocks/>
              <a:stCxn id="93" idx="0"/>
              <a:endCxn id="92"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CF990A9-F37A-40B8-B2A9-9B0B0DB277AF}"/>
                </a:ext>
              </a:extLst>
            </p:cNvPr>
            <p:cNvCxnSpPr>
              <a:cxnSpLocks/>
              <a:endCxn id="92"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FD6FEE-FAE9-47A7-91CA-4CBF23369D07}"/>
                </a:ext>
              </a:extLst>
            </p:cNvPr>
            <p:cNvCxnSpPr>
              <a:cxnSpLocks/>
              <a:endCxn id="93"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DBAF4B-C202-4DCD-9F2E-4DFE6BEBA107}"/>
                </a:ext>
              </a:extLst>
            </p:cNvPr>
            <p:cNvCxnSpPr>
              <a:cxnSpLocks/>
              <a:endCxn id="94"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973D7C0-8FCC-4F2C-8B2B-092EA0DDCDF0}"/>
                </a:ext>
              </a:extLst>
            </p:cNvPr>
            <p:cNvCxnSpPr>
              <a:cxnSpLocks/>
              <a:stCxn id="94" idx="3"/>
              <a:endCxn id="86"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854ADD-27F2-4791-8B70-3C9449F2C8E1}"/>
                </a:ext>
              </a:extLst>
            </p:cNvPr>
            <p:cNvCxnSpPr>
              <a:cxnSpLocks/>
              <a:stCxn id="94" idx="1"/>
              <a:endCxn id="87"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BDB38F0-B94F-4A55-BBFA-7A513D8A30A5}"/>
                </a:ext>
              </a:extLst>
            </p:cNvPr>
            <p:cNvCxnSpPr>
              <a:cxnSpLocks/>
              <a:stCxn id="93" idx="2"/>
              <a:endCxn id="87"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EB2AEF-6703-46BC-ACB0-3DA7C049E6FC}"/>
                </a:ext>
              </a:extLst>
            </p:cNvPr>
            <p:cNvCxnSpPr>
              <a:cxnSpLocks/>
              <a:stCxn id="92" idx="3"/>
              <a:endCxn id="87"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15D005-2010-4CF2-AD3E-583C45365D3A}"/>
                </a:ext>
              </a:extLst>
            </p:cNvPr>
            <p:cNvCxnSpPr>
              <a:cxnSpLocks/>
              <a:stCxn id="92" idx="2"/>
              <a:endCxn id="88"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8693CCB-CFA6-4C06-8632-4E8F684D0010}"/>
                </a:ext>
              </a:extLst>
            </p:cNvPr>
            <p:cNvCxnSpPr>
              <a:cxnSpLocks/>
              <a:stCxn id="88" idx="1"/>
              <a:endCxn id="91"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FA8700A-7F34-40F2-8379-5BFCE7BCEBDB}"/>
                </a:ext>
              </a:extLst>
            </p:cNvPr>
            <p:cNvCxnSpPr>
              <a:cxnSpLocks/>
              <a:stCxn id="87" idx="2"/>
              <a:endCxn id="89"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2062F5-CF56-43A9-BF91-CDE2907E717D}"/>
                </a:ext>
              </a:extLst>
            </p:cNvPr>
            <p:cNvCxnSpPr>
              <a:cxnSpLocks/>
              <a:stCxn id="86" idx="1"/>
              <a:endCxn id="89"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160B2-6B64-451C-A0C2-F745BEDD6284}"/>
                </a:ext>
              </a:extLst>
            </p:cNvPr>
            <p:cNvCxnSpPr>
              <a:cxnSpLocks/>
              <a:stCxn id="89"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80C3549-4C01-434E-B2A7-D0E4D6110C47}"/>
                </a:ext>
              </a:extLst>
            </p:cNvPr>
            <p:cNvCxnSpPr>
              <a:cxnSpLocks/>
              <a:stCxn id="85"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E78A952-886C-45EA-8D03-9AE2BA84F0CD}"/>
                </a:ext>
              </a:extLst>
            </p:cNvPr>
            <p:cNvCxnSpPr>
              <a:cxnSpLocks/>
              <a:stCxn id="86" idx="7"/>
              <a:endCxn id="87"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98D8F-7688-4580-844E-C55137C9183C}"/>
                </a:ext>
              </a:extLst>
            </p:cNvPr>
            <p:cNvCxnSpPr>
              <a:cxnSpLocks/>
              <a:stCxn id="84" idx="7"/>
              <a:endCxn id="90"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AB9F30-9B93-44AC-BC4C-838F4604819E}"/>
                </a:ext>
              </a:extLst>
            </p:cNvPr>
            <p:cNvCxnSpPr>
              <a:cxnSpLocks/>
              <a:stCxn id="94" idx="7"/>
              <a:endCxn id="93"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3F9FDF5-2D9B-49EE-8C9A-1A3EE1F987F3}"/>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431CC68-4FFB-4EC9-9137-43E3273C8E2D}"/>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61845C-27E2-40EC-82E4-64EFD865F285}"/>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C2B3A44-6E99-4056-9FF9-7904FB4C32D6}"/>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62C16FF-F2CB-458C-AD6A-EC4A7CDF3733}"/>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E4A36-263F-4A95-98A7-FDA32A7B7281}"/>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411D474-9EC5-4651-AAFE-EA6CB9B7BD9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AAFBC7A-4D71-4545-A2A5-E204DF4D39C0}"/>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F13C9CD-6433-4982-A204-AD7A7B4130BA}"/>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B34A8B5-96D2-4AB2-8DD6-3E392E954B70}"/>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6C37AFD-4EB7-4BEB-97D8-DE02C2653DD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D1FDCB6-700A-4778-A1D4-57BDDCA292F1}"/>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10DB1E9-E44A-494C-B127-35A94C701755}"/>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B1FA71F-9856-4A58-B3DE-632A11B4124A}"/>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2007708-B1A7-4F23-810B-5D9C1E5E0496}"/>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7C000C8-A03F-4E7E-AE5D-972F6554905E}"/>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DB4C3D9-5B41-4190-9677-F5B4FDAD6DC5}"/>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9574BE6-23AF-40BB-9D40-9731EFBB4024}"/>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30CFED6-3C53-4E45-AFC2-4D643C20478B}"/>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10BAB18-A1C0-4087-BDF0-5CC779CCC932}"/>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5BE00D0-D485-4ACF-924B-AB0C01B7A4F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2D9BD6-E575-4AB9-B037-55732594BB7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A5D2DE0-25EB-4C3C-96C8-D5F96F831F52}"/>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7E2BD7EF-F9C2-48BE-8C20-0D7D6A18A796}"/>
                </a:ext>
              </a:extLst>
            </p:cNvPr>
            <p:cNvCxnSpPr>
              <a:cxnSpLocks/>
              <a:stCxn id="97" idx="2"/>
              <a:endCxn id="76"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643C596-B797-4FDB-80B9-E8F9E1CA5655}"/>
                </a:ext>
              </a:extLst>
            </p:cNvPr>
            <p:cNvCxnSpPr>
              <a:cxnSpLocks/>
              <a:stCxn id="77" idx="4"/>
              <a:endCxn id="78"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51BA63D-BA12-436F-B46B-47AD248AFDF2}"/>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CA15FEF6-AA5F-44AC-98B2-A61C60CB60BE}"/>
                </a:ext>
              </a:extLst>
            </p:cNvPr>
            <p:cNvCxnSpPr>
              <a:cxnSpLocks/>
              <a:stCxn id="100"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B6D29A3-264C-4BB8-B39B-459056340F3F}"/>
                </a:ext>
              </a:extLst>
            </p:cNvPr>
            <p:cNvCxnSpPr>
              <a:cxnSpLocks/>
              <a:stCxn id="100"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51D1828-3E6E-46B8-84D4-6EDE5DA33B6B}"/>
                </a:ext>
              </a:extLst>
            </p:cNvPr>
            <p:cNvCxnSpPr>
              <a:cxnSpLocks/>
              <a:stCxn id="100"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9F8E9FC-4D7B-4A21-81D6-06024E3AFF45}"/>
                </a:ext>
              </a:extLst>
            </p:cNvPr>
            <p:cNvCxnSpPr>
              <a:cxnSpLocks/>
              <a:endCxn id="77"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30E4F81-5B7C-45F9-9D2E-D9D7BD72B32E}"/>
                </a:ext>
              </a:extLst>
            </p:cNvPr>
            <p:cNvCxnSpPr>
              <a:cxnSpLocks/>
              <a:endCxn id="84"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2A4935E-80ED-491B-A5F3-6C2A8710F914}"/>
                </a:ext>
              </a:extLst>
            </p:cNvPr>
            <p:cNvCxnSpPr>
              <a:cxnSpLocks/>
              <a:stCxn id="77" idx="1"/>
              <a:endCxn id="259"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9" name="Oval 258">
              <a:extLst>
                <a:ext uri="{FF2B5EF4-FFF2-40B4-BE49-F238E27FC236}">
                  <a16:creationId xmlns:a16="http://schemas.microsoft.com/office/drawing/2014/main" id="{55602CAE-4D0C-4927-9970-853D10E05372}"/>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id="{81A8FF79-E441-4D92-9595-5C38610C2451}"/>
                </a:ext>
              </a:extLst>
            </p:cNvPr>
            <p:cNvCxnSpPr>
              <a:cxnSpLocks/>
              <a:stCxn id="259" idx="6"/>
              <a:endCxn id="75"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02C0403-D627-433A-901C-0DF3C1E146C8}"/>
                </a:ext>
              </a:extLst>
            </p:cNvPr>
            <p:cNvCxnSpPr>
              <a:cxnSpLocks/>
              <a:endCxn id="259"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831DFDE9-DA1D-4CA4-805D-323DA890E910}"/>
              </a:ext>
            </a:extLst>
          </p:cNvPr>
          <p:cNvGrpSpPr/>
          <p:nvPr/>
        </p:nvGrpSpPr>
        <p:grpSpPr>
          <a:xfrm flipH="1" flipV="1">
            <a:off x="-22050" y="-89633"/>
            <a:ext cx="12236101" cy="2534066"/>
            <a:chOff x="-29560" y="3947539"/>
            <a:chExt cx="12236101" cy="2534066"/>
          </a:xfrm>
        </p:grpSpPr>
        <p:cxnSp>
          <p:nvCxnSpPr>
            <p:cNvPr id="109" name="Straight Connector 108">
              <a:extLst>
                <a:ext uri="{FF2B5EF4-FFF2-40B4-BE49-F238E27FC236}">
                  <a16:creationId xmlns:a16="http://schemas.microsoft.com/office/drawing/2014/main" id="{9AB0E971-439D-434D-9B00-C893E6AE80B8}"/>
                </a:ext>
              </a:extLst>
            </p:cNvPr>
            <p:cNvCxnSpPr>
              <a:cxnSpLocks/>
              <a:stCxn id="179" idx="7"/>
              <a:endCxn id="177" idx="2"/>
            </p:cNvCxnSpPr>
            <p:nvPr userDrawn="1"/>
          </p:nvCxnSpPr>
          <p:spPr>
            <a:xfrm flipV="1">
              <a:off x="1154476" y="4383308"/>
              <a:ext cx="1341801" cy="10811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B69F8D6-5989-49B5-B99A-1791D4FEFF65}"/>
                </a:ext>
              </a:extLst>
            </p:cNvPr>
            <p:cNvCxnSpPr>
              <a:cxnSpLocks/>
              <a:stCxn id="177" idx="4"/>
              <a:endCxn id="199" idx="1"/>
            </p:cNvCxnSpPr>
            <p:nvPr userDrawn="1"/>
          </p:nvCxnSpPr>
          <p:spPr>
            <a:xfrm>
              <a:off x="2599299" y="4437452"/>
              <a:ext cx="263766" cy="806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A79F73B-7E3E-4EB1-9DB6-6C379C33C43D}"/>
                </a:ext>
              </a:extLst>
            </p:cNvPr>
            <p:cNvCxnSpPr>
              <a:cxnSpLocks/>
              <a:stCxn id="182" idx="2"/>
              <a:endCxn id="197"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822FCA0-AC3D-4693-B44C-E8552E280590}"/>
                </a:ext>
              </a:extLst>
            </p:cNvPr>
            <p:cNvCxnSpPr>
              <a:cxnSpLocks/>
              <a:stCxn id="199" idx="5"/>
              <a:endCxn id="182"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8BA109F-25D7-4651-95BF-76AC5BD37B63}"/>
                </a:ext>
              </a:extLst>
            </p:cNvPr>
            <p:cNvCxnSpPr>
              <a:cxnSpLocks/>
              <a:stCxn id="177" idx="5"/>
              <a:endCxn id="198" idx="1"/>
            </p:cNvCxnSpPr>
            <p:nvPr userDrawn="1"/>
          </p:nvCxnSpPr>
          <p:spPr>
            <a:xfrm>
              <a:off x="2647708" y="4397155"/>
              <a:ext cx="986172" cy="815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8D5DA4-507E-438F-82C2-C08C4E1E0881}"/>
                </a:ext>
              </a:extLst>
            </p:cNvPr>
            <p:cNvCxnSpPr>
              <a:cxnSpLocks/>
              <a:stCxn id="182" idx="0"/>
              <a:endCxn id="198"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07AF550-B607-4024-AEEF-29E958DBE6BC}"/>
                </a:ext>
              </a:extLst>
            </p:cNvPr>
            <p:cNvCxnSpPr>
              <a:cxnSpLocks/>
              <a:stCxn id="199" idx="3"/>
              <a:endCxn id="197"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6FA3A8C-0909-4849-AE1F-431F98DE18F1}"/>
                </a:ext>
              </a:extLst>
            </p:cNvPr>
            <p:cNvCxnSpPr>
              <a:cxnSpLocks/>
              <a:stCxn id="177" idx="6"/>
              <a:endCxn id="184" idx="1"/>
            </p:cNvCxnSpPr>
            <p:nvPr userDrawn="1"/>
          </p:nvCxnSpPr>
          <p:spPr>
            <a:xfrm>
              <a:off x="2653443" y="4334430"/>
              <a:ext cx="2141528" cy="181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0C16D0-163D-4E89-8A53-9D82E098353C}"/>
                </a:ext>
              </a:extLst>
            </p:cNvPr>
            <p:cNvCxnSpPr>
              <a:cxnSpLocks/>
              <a:stCxn id="182" idx="7"/>
              <a:endCxn id="184" idx="3"/>
            </p:cNvCxnSpPr>
            <p:nvPr userDrawn="1"/>
          </p:nvCxnSpPr>
          <p:spPr>
            <a:xfrm flipV="1">
              <a:off x="3838367" y="4631861"/>
              <a:ext cx="956604" cy="1436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154D6C-41CA-4B3A-9419-088A8E6817DA}"/>
                </a:ext>
              </a:extLst>
            </p:cNvPr>
            <p:cNvCxnSpPr>
              <a:cxnSpLocks/>
              <a:stCxn id="199" idx="6"/>
              <a:endCxn id="198"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EB7699C-8DE9-4E73-A8DB-A8497B2330C3}"/>
                </a:ext>
              </a:extLst>
            </p:cNvPr>
            <p:cNvCxnSpPr>
              <a:cxnSpLocks/>
              <a:stCxn id="181" idx="0"/>
              <a:endCxn id="197"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27A7859-EC21-45BD-BFFB-F82C9817D80C}"/>
                </a:ext>
              </a:extLst>
            </p:cNvPr>
            <p:cNvCxnSpPr>
              <a:cxnSpLocks/>
              <a:stCxn id="198" idx="6"/>
              <a:endCxn id="184" idx="2"/>
            </p:cNvCxnSpPr>
            <p:nvPr userDrawn="1"/>
          </p:nvCxnSpPr>
          <p:spPr>
            <a:xfrm flipV="1">
              <a:off x="3727539" y="4573669"/>
              <a:ext cx="1043328" cy="678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6C49D1-87C8-4182-ACC6-2D0DA7A76195}"/>
                </a:ext>
              </a:extLst>
            </p:cNvPr>
            <p:cNvCxnSpPr>
              <a:cxnSpLocks/>
              <a:stCxn id="183" idx="7"/>
              <a:endCxn id="184" idx="4"/>
            </p:cNvCxnSpPr>
            <p:nvPr userDrawn="1"/>
          </p:nvCxnSpPr>
          <p:spPr>
            <a:xfrm flipV="1">
              <a:off x="4614954" y="4655965"/>
              <a:ext cx="238209" cy="1275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0259512-59C2-4B43-A134-068759611EEF}"/>
                </a:ext>
              </a:extLst>
            </p:cNvPr>
            <p:cNvCxnSpPr>
              <a:cxnSpLocks/>
              <a:stCxn id="186" idx="1"/>
              <a:endCxn id="184" idx="5"/>
            </p:cNvCxnSpPr>
            <p:nvPr userDrawn="1"/>
          </p:nvCxnSpPr>
          <p:spPr>
            <a:xfrm flipH="1" flipV="1">
              <a:off x="4911355" y="4631861"/>
              <a:ext cx="733023" cy="1378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12B235B-5F78-416E-9E19-4E6B018E3F68}"/>
                </a:ext>
              </a:extLst>
            </p:cNvPr>
            <p:cNvCxnSpPr>
              <a:cxnSpLocks/>
              <a:stCxn id="186" idx="0"/>
              <a:endCxn id="185" idx="4"/>
            </p:cNvCxnSpPr>
            <p:nvPr userDrawn="1"/>
          </p:nvCxnSpPr>
          <p:spPr>
            <a:xfrm flipH="1" flipV="1">
              <a:off x="5674058" y="5247253"/>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D74FB10-3CED-4536-82FF-03C6699F5890}"/>
                </a:ext>
              </a:extLst>
            </p:cNvPr>
            <p:cNvCxnSpPr>
              <a:cxnSpLocks/>
              <a:stCxn id="185" idx="2"/>
              <a:endCxn id="184" idx="6"/>
            </p:cNvCxnSpPr>
            <p:nvPr userDrawn="1"/>
          </p:nvCxnSpPr>
          <p:spPr>
            <a:xfrm flipH="1" flipV="1">
              <a:off x="4935459" y="4573669"/>
              <a:ext cx="656303" cy="5912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A17242A-FC5E-4C97-8333-C3ACEDA8C69F}"/>
                </a:ext>
              </a:extLst>
            </p:cNvPr>
            <p:cNvCxnSpPr>
              <a:cxnSpLocks/>
              <a:stCxn id="185" idx="7"/>
              <a:endCxn id="193" idx="2"/>
            </p:cNvCxnSpPr>
            <p:nvPr userDrawn="1"/>
          </p:nvCxnSpPr>
          <p:spPr>
            <a:xfrm flipV="1">
              <a:off x="5732250" y="4002403"/>
              <a:ext cx="1767242" cy="11043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F5D9F83-D59D-488E-8D3E-FF92D54DB5D3}"/>
                </a:ext>
              </a:extLst>
            </p:cNvPr>
            <p:cNvCxnSpPr>
              <a:cxnSpLocks/>
              <a:stCxn id="185" idx="6"/>
              <a:endCxn id="192" idx="2"/>
            </p:cNvCxnSpPr>
            <p:nvPr userDrawn="1"/>
          </p:nvCxnSpPr>
          <p:spPr>
            <a:xfrm>
              <a:off x="5756354" y="5164957"/>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B7FA6A6-7B14-45EC-9CBD-CB60E48C3C73}"/>
                </a:ext>
              </a:extLst>
            </p:cNvPr>
            <p:cNvCxnSpPr>
              <a:cxnSpLocks/>
              <a:stCxn id="192" idx="7"/>
              <a:endCxn id="193" idx="3"/>
            </p:cNvCxnSpPr>
            <p:nvPr userDrawn="1"/>
          </p:nvCxnSpPr>
          <p:spPr>
            <a:xfrm flipV="1">
              <a:off x="6884583" y="4041198"/>
              <a:ext cx="630978" cy="1134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016BCC7-D239-4300-AAC1-C1EC3F57171D}"/>
                </a:ext>
              </a:extLst>
            </p:cNvPr>
            <p:cNvCxnSpPr>
              <a:cxnSpLocks/>
              <a:stCxn id="178" idx="0"/>
              <a:endCxn id="177" idx="3"/>
            </p:cNvCxnSpPr>
            <p:nvPr userDrawn="1"/>
          </p:nvCxnSpPr>
          <p:spPr>
            <a:xfrm flipV="1">
              <a:off x="2095501" y="4431717"/>
              <a:ext cx="441073" cy="114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B3C322F-86C2-4F57-B398-337781D8CDD1}"/>
                </a:ext>
              </a:extLst>
            </p:cNvPr>
            <p:cNvCxnSpPr>
              <a:cxnSpLocks/>
              <a:stCxn id="197" idx="2"/>
              <a:endCxn id="178"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42D4B7D-AC16-4A44-A2DB-ABF481A451E9}"/>
                </a:ext>
              </a:extLst>
            </p:cNvPr>
            <p:cNvCxnSpPr>
              <a:cxnSpLocks/>
              <a:stCxn id="181" idx="1"/>
              <a:endCxn id="178"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B26DCD6-DFF1-4BD4-A636-3C66C3AFDDD3}"/>
                </a:ext>
              </a:extLst>
            </p:cNvPr>
            <p:cNvCxnSpPr>
              <a:cxnSpLocks/>
              <a:stCxn id="180" idx="7"/>
              <a:endCxn id="178" idx="3"/>
            </p:cNvCxnSpPr>
            <p:nvPr userDrawn="1"/>
          </p:nvCxnSpPr>
          <p:spPr>
            <a:xfrm flipV="1">
              <a:off x="1478954" y="5729711"/>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F2E11F8-6581-4992-99BF-9A1F86698282}"/>
                </a:ext>
              </a:extLst>
            </p:cNvPr>
            <p:cNvCxnSpPr>
              <a:cxnSpLocks/>
              <a:stCxn id="179" idx="6"/>
              <a:endCxn id="178"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512A628-A8AE-4751-8D67-0E9C6883DB32}"/>
                </a:ext>
              </a:extLst>
            </p:cNvPr>
            <p:cNvCxnSpPr>
              <a:cxnSpLocks/>
              <a:stCxn id="202" idx="7"/>
              <a:endCxn id="179"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6BA7F2B-2684-4944-BEA0-D09D82A95DC6}"/>
                </a:ext>
              </a:extLst>
            </p:cNvPr>
            <p:cNvCxnSpPr>
              <a:cxnSpLocks/>
              <a:stCxn id="202" idx="6"/>
              <a:endCxn id="180" idx="2"/>
            </p:cNvCxnSpPr>
            <p:nvPr userDrawn="1"/>
          </p:nvCxnSpPr>
          <p:spPr>
            <a:xfrm>
              <a:off x="420056" y="6174425"/>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BE78C3B-AFD6-417B-A970-354EB2B0E5FF}"/>
                </a:ext>
              </a:extLst>
            </p:cNvPr>
            <p:cNvCxnSpPr>
              <a:cxnSpLocks/>
              <a:stCxn id="202" idx="5"/>
            </p:cNvCxnSpPr>
            <p:nvPr userDrawn="1"/>
          </p:nvCxnSpPr>
          <p:spPr>
            <a:xfrm>
              <a:off x="403987" y="6213220"/>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95BF08-178F-4268-81C1-19C9BD5DABB4}"/>
                </a:ext>
              </a:extLst>
            </p:cNvPr>
            <p:cNvCxnSpPr>
              <a:cxnSpLocks/>
              <a:stCxn id="180" idx="4"/>
            </p:cNvCxnSpPr>
            <p:nvPr/>
          </p:nvCxnSpPr>
          <p:spPr>
            <a:xfrm flipH="1">
              <a:off x="1440159" y="6266309"/>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8F857F2-FCD7-4337-94C0-F0CC37F004D8}"/>
                </a:ext>
              </a:extLst>
            </p:cNvPr>
            <p:cNvCxnSpPr>
              <a:cxnSpLocks/>
              <a:stCxn id="180" idx="6"/>
              <a:endCxn id="181" idx="2"/>
            </p:cNvCxnSpPr>
            <p:nvPr userDrawn="1"/>
          </p:nvCxnSpPr>
          <p:spPr>
            <a:xfrm>
              <a:off x="1495023" y="6211445"/>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0DE3A4-3417-428C-AF44-9BE4D151DB98}"/>
                </a:ext>
              </a:extLst>
            </p:cNvPr>
            <p:cNvCxnSpPr>
              <a:cxnSpLocks/>
              <a:stCxn id="181" idx="6"/>
              <a:endCxn id="182"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6853479-ECFD-414A-96F2-C5A9381D0D5D}"/>
                </a:ext>
              </a:extLst>
            </p:cNvPr>
            <p:cNvCxnSpPr>
              <a:cxnSpLocks/>
              <a:stCxn id="183" idx="2"/>
              <a:endCxn id="182"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6707629-A9FE-4B94-BB3F-CA83CA1118B4}"/>
                </a:ext>
              </a:extLst>
            </p:cNvPr>
            <p:cNvCxnSpPr>
              <a:cxnSpLocks/>
              <a:endCxn id="182" idx="5"/>
            </p:cNvCxnSpPr>
            <p:nvPr userDrawn="1"/>
          </p:nvCxnSpPr>
          <p:spPr>
            <a:xfrm flipH="1" flipV="1">
              <a:off x="3838367" y="6191291"/>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57B2FBB-9663-4E1D-9226-891C5BE1FE9F}"/>
                </a:ext>
              </a:extLst>
            </p:cNvPr>
            <p:cNvCxnSpPr>
              <a:cxnSpLocks/>
              <a:endCxn id="182" idx="4"/>
            </p:cNvCxnSpPr>
            <p:nvPr userDrawn="1"/>
          </p:nvCxnSpPr>
          <p:spPr>
            <a:xfrm flipV="1">
              <a:off x="3690313" y="6216693"/>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5332850-2B67-4619-AE16-40C104CC5EAD}"/>
                </a:ext>
              </a:extLst>
            </p:cNvPr>
            <p:cNvCxnSpPr>
              <a:cxnSpLocks/>
              <a:endCxn id="183" idx="4"/>
            </p:cNvCxnSpPr>
            <p:nvPr userDrawn="1"/>
          </p:nvCxnSpPr>
          <p:spPr>
            <a:xfrm flipH="1" flipV="1">
              <a:off x="4576159" y="6025080"/>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4D8361E-7339-4F74-973F-098F7119A02B}"/>
                </a:ext>
              </a:extLst>
            </p:cNvPr>
            <p:cNvCxnSpPr>
              <a:cxnSpLocks/>
              <a:stCxn id="186" idx="2"/>
              <a:endCxn id="183"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5CA7DCB-9E59-4A19-9D10-0FA48469259D}"/>
                </a:ext>
              </a:extLst>
            </p:cNvPr>
            <p:cNvCxnSpPr>
              <a:cxnSpLocks/>
              <a:stCxn id="186" idx="4"/>
            </p:cNvCxnSpPr>
            <p:nvPr userDrawn="1"/>
          </p:nvCxnSpPr>
          <p:spPr>
            <a:xfrm flipH="1">
              <a:off x="5683173" y="6104383"/>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1B45549-55E7-4404-976F-3F5F13E24AE5}"/>
                </a:ext>
              </a:extLst>
            </p:cNvPr>
            <p:cNvCxnSpPr>
              <a:cxnSpLocks/>
              <a:stCxn id="187" idx="3"/>
            </p:cNvCxnSpPr>
            <p:nvPr userDrawn="1"/>
          </p:nvCxnSpPr>
          <p:spPr>
            <a:xfrm flipH="1">
              <a:off x="6499429" y="6176101"/>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4426AF-118C-4444-ACDC-A23251C4214E}"/>
                </a:ext>
              </a:extLst>
            </p:cNvPr>
            <p:cNvCxnSpPr>
              <a:cxnSpLocks/>
              <a:stCxn id="187" idx="2"/>
              <a:endCxn id="186"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F4C7757-CEF1-4821-9E15-01B362E9B40F}"/>
                </a:ext>
              </a:extLst>
            </p:cNvPr>
            <p:cNvCxnSpPr>
              <a:cxnSpLocks/>
              <a:stCxn id="192" idx="4"/>
              <a:endCxn id="187"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B7CE55B-73A2-4846-8624-917070431684}"/>
                </a:ext>
              </a:extLst>
            </p:cNvPr>
            <p:cNvCxnSpPr>
              <a:cxnSpLocks/>
              <a:stCxn id="191" idx="3"/>
              <a:endCxn id="187"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17388F4-A402-46C8-B720-056B0CF4C81F}"/>
                </a:ext>
              </a:extLst>
            </p:cNvPr>
            <p:cNvCxnSpPr>
              <a:cxnSpLocks/>
              <a:stCxn id="191" idx="2"/>
              <a:endCxn id="192"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4EFE0F0-EB66-42D1-90CA-D905940CA4CB}"/>
                </a:ext>
              </a:extLst>
            </p:cNvPr>
            <p:cNvCxnSpPr>
              <a:cxnSpLocks/>
              <a:stCxn id="191" idx="1"/>
              <a:endCxn id="193" idx="4"/>
            </p:cNvCxnSpPr>
            <p:nvPr userDrawn="1"/>
          </p:nvCxnSpPr>
          <p:spPr>
            <a:xfrm flipH="1" flipV="1">
              <a:off x="7554356" y="4057267"/>
              <a:ext cx="461028" cy="141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19AB792-1BD7-4D28-9EF4-0378E369950F}"/>
                </a:ext>
              </a:extLst>
            </p:cNvPr>
            <p:cNvCxnSpPr>
              <a:cxnSpLocks/>
              <a:stCxn id="189" idx="1"/>
              <a:endCxn id="193" idx="5"/>
            </p:cNvCxnSpPr>
            <p:nvPr userDrawn="1"/>
          </p:nvCxnSpPr>
          <p:spPr>
            <a:xfrm flipH="1" flipV="1">
              <a:off x="7593151" y="4041198"/>
              <a:ext cx="1727079" cy="1520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F512BE0-F85D-45C1-A08D-D79AF11DC2AB}"/>
                </a:ext>
              </a:extLst>
            </p:cNvPr>
            <p:cNvCxnSpPr>
              <a:cxnSpLocks/>
              <a:stCxn id="189" idx="0"/>
              <a:endCxn id="190"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B6065E-918F-411E-BE8D-D000D98199C5}"/>
                </a:ext>
              </a:extLst>
            </p:cNvPr>
            <p:cNvCxnSpPr>
              <a:cxnSpLocks/>
              <a:stCxn id="195" idx="0"/>
              <a:endCxn id="194"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BC5769E-1BD9-4F92-9A2B-FCD16A69950C}"/>
                </a:ext>
              </a:extLst>
            </p:cNvPr>
            <p:cNvCxnSpPr>
              <a:cxnSpLocks/>
              <a:endCxn id="194"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CFEA857-93C7-400C-B81A-208004699152}"/>
                </a:ext>
              </a:extLst>
            </p:cNvPr>
            <p:cNvCxnSpPr>
              <a:cxnSpLocks/>
              <a:endCxn id="195"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E973FB-8F1F-4DB7-9C61-F89D45C6A1D4}"/>
                </a:ext>
              </a:extLst>
            </p:cNvPr>
            <p:cNvCxnSpPr>
              <a:cxnSpLocks/>
              <a:endCxn id="196" idx="6"/>
            </p:cNvCxnSpPr>
            <p:nvPr userDrawn="1"/>
          </p:nvCxnSpPr>
          <p:spPr>
            <a:xfrm flipH="1">
              <a:off x="10916433" y="6200205"/>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80C2592-3452-45DE-8329-05D0D839129D}"/>
                </a:ext>
              </a:extLst>
            </p:cNvPr>
            <p:cNvCxnSpPr>
              <a:cxnSpLocks/>
              <a:stCxn id="196" idx="3"/>
              <a:endCxn id="188"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0D24222-C8E7-4E2F-B1F3-C278B9055DAA}"/>
                </a:ext>
              </a:extLst>
            </p:cNvPr>
            <p:cNvCxnSpPr>
              <a:cxnSpLocks/>
              <a:stCxn id="196" idx="1"/>
              <a:endCxn id="189"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1505B76-76DA-4EE7-95D1-1E0798638405}"/>
                </a:ext>
              </a:extLst>
            </p:cNvPr>
            <p:cNvCxnSpPr>
              <a:cxnSpLocks/>
              <a:stCxn id="195" idx="2"/>
              <a:endCxn id="189"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A1C5C56-DECA-4E3F-BB78-723D993A45CE}"/>
                </a:ext>
              </a:extLst>
            </p:cNvPr>
            <p:cNvCxnSpPr>
              <a:cxnSpLocks/>
              <a:stCxn id="194" idx="3"/>
              <a:endCxn id="189"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F35865-5231-4D8C-8DF9-15FFD4A4792A}"/>
                </a:ext>
              </a:extLst>
            </p:cNvPr>
            <p:cNvCxnSpPr>
              <a:cxnSpLocks/>
              <a:stCxn id="194" idx="2"/>
              <a:endCxn id="190"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9899CF4-142C-4FDF-BAB5-DC9D47184D11}"/>
                </a:ext>
              </a:extLst>
            </p:cNvPr>
            <p:cNvCxnSpPr>
              <a:cxnSpLocks/>
              <a:stCxn id="190" idx="1"/>
              <a:endCxn id="193" idx="6"/>
            </p:cNvCxnSpPr>
            <p:nvPr userDrawn="1"/>
          </p:nvCxnSpPr>
          <p:spPr>
            <a:xfrm flipH="1" flipV="1">
              <a:off x="7609220" y="4002403"/>
              <a:ext cx="1616100" cy="6970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E4C7C13-0927-4A5A-BC3F-8DE8D63C27EB}"/>
                </a:ext>
              </a:extLst>
            </p:cNvPr>
            <p:cNvCxnSpPr>
              <a:cxnSpLocks/>
              <a:stCxn id="189" idx="2"/>
              <a:endCxn id="191"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8DF396C-5801-4194-857E-E4DCC21C8F55}"/>
                </a:ext>
              </a:extLst>
            </p:cNvPr>
            <p:cNvCxnSpPr>
              <a:cxnSpLocks/>
              <a:stCxn id="188" idx="1"/>
              <a:endCxn id="191"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1E1E970-DFFD-4CF3-97E5-021FAF8C5712}"/>
                </a:ext>
              </a:extLst>
            </p:cNvPr>
            <p:cNvCxnSpPr>
              <a:cxnSpLocks/>
              <a:stCxn id="191" idx="4"/>
            </p:cNvCxnSpPr>
            <p:nvPr userDrawn="1"/>
          </p:nvCxnSpPr>
          <p:spPr>
            <a:xfrm flipH="1">
              <a:off x="7734147" y="5617366"/>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D3CC38E-8A60-4BF3-BFFF-39669619C658}"/>
                </a:ext>
              </a:extLst>
            </p:cNvPr>
            <p:cNvCxnSpPr>
              <a:cxnSpLocks/>
              <a:stCxn id="187" idx="5"/>
            </p:cNvCxnSpPr>
            <p:nvPr userDrawn="1"/>
          </p:nvCxnSpPr>
          <p:spPr>
            <a:xfrm>
              <a:off x="6837690" y="6176101"/>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E786103-934B-4299-8041-24ED33035F3B}"/>
                </a:ext>
              </a:extLst>
            </p:cNvPr>
            <p:cNvCxnSpPr>
              <a:cxnSpLocks/>
              <a:stCxn id="188" idx="7"/>
              <a:endCxn id="189"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E2AF0DE-4129-4076-9FC2-54B8AB0DADCF}"/>
                </a:ext>
              </a:extLst>
            </p:cNvPr>
            <p:cNvCxnSpPr>
              <a:cxnSpLocks/>
              <a:stCxn id="186" idx="7"/>
              <a:endCxn id="192"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584EF65-971C-45DB-999A-96E71B95E5CE}"/>
                </a:ext>
              </a:extLst>
            </p:cNvPr>
            <p:cNvCxnSpPr>
              <a:cxnSpLocks/>
              <a:stCxn id="196" idx="7"/>
              <a:endCxn id="195"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4599D8D5-E94B-4C46-B640-C37BD692E92F}"/>
                </a:ext>
              </a:extLst>
            </p:cNvPr>
            <p:cNvSpPr/>
            <p:nvPr userDrawn="1"/>
          </p:nvSpPr>
          <p:spPr>
            <a:xfrm rot="20563470">
              <a:off x="2492564" y="42765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2EA5F43-960D-457D-9B8D-383E141E4664}"/>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C1967E03-4343-4692-8B75-6456FB831161}"/>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4282676-B580-4986-BB8E-EEA602CA573E}"/>
                </a:ext>
              </a:extLst>
            </p:cNvPr>
            <p:cNvSpPr>
              <a:spLocks noChangeAspect="1"/>
            </p:cNvSpPr>
            <p:nvPr userDrawn="1"/>
          </p:nvSpPr>
          <p:spPr>
            <a:xfrm>
              <a:off x="1385295" y="615658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15126E29-22D9-4F36-8BE5-A9FAE00CD67E}"/>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EBD5BA1-6488-45C6-87C0-C55AFC0410E3}"/>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46EC1C6-3585-40E2-AF43-02BF3AA5A4F8}"/>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E269D962-6ADC-4FA1-959E-2AF03998C334}"/>
                </a:ext>
              </a:extLst>
            </p:cNvPr>
            <p:cNvSpPr/>
            <p:nvPr userDrawn="1"/>
          </p:nvSpPr>
          <p:spPr>
            <a:xfrm>
              <a:off x="4770867" y="44913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6E6E701-794E-4B99-B02B-E8E4469B0CE3}"/>
                </a:ext>
              </a:extLst>
            </p:cNvPr>
            <p:cNvSpPr/>
            <p:nvPr userDrawn="1"/>
          </p:nvSpPr>
          <p:spPr>
            <a:xfrm>
              <a:off x="5591762" y="508266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01425D67-99C7-4B2E-A2C9-726E236E5D9D}"/>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B28482BA-E793-4F3F-B91D-1AB4031138EB}"/>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471A3D3-5A98-49E4-B73C-F77B196F230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FFC55AAD-3BB3-436E-8ABD-5C0B4CD74BEC}"/>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61D9764-6B98-4AC5-A771-4A768375702B}"/>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E22C19D2-1FC4-484E-ABE2-7E686CBED184}"/>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81E6517-6E22-410E-BEFC-8F1D93500AE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10924A5-9CE5-4437-962D-C49B31287AC2}"/>
                </a:ext>
              </a:extLst>
            </p:cNvPr>
            <p:cNvSpPr>
              <a:spLocks noChangeAspect="1"/>
            </p:cNvSpPr>
            <p:nvPr userDrawn="1"/>
          </p:nvSpPr>
          <p:spPr>
            <a:xfrm>
              <a:off x="7499492" y="394753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623ED96-9455-4DAA-B7F8-2D7331524C76}"/>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519869E-1F49-4FDD-BB4E-E768F6D1D2D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4115B29-5D7D-4776-ACAE-59A15264D1D8}"/>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5166957-3DA5-4D02-AE1D-0DF2098F59C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0115A51-3593-45A6-A55D-DB2955B81CA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5C3A45FA-4609-4CC3-B71D-500A63035447}"/>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CE6A1DD7-7042-4E9F-A335-4D2A347C39DB}"/>
                </a:ext>
              </a:extLst>
            </p:cNvPr>
            <p:cNvCxnSpPr>
              <a:cxnSpLocks/>
              <a:stCxn id="199" idx="2"/>
              <a:endCxn id="178"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B585EFB-8A1B-4B19-BD79-8A93695A993F}"/>
                </a:ext>
              </a:extLst>
            </p:cNvPr>
            <p:cNvCxnSpPr>
              <a:cxnSpLocks/>
              <a:stCxn id="179" idx="4"/>
              <a:endCxn id="180" idx="1"/>
            </p:cNvCxnSpPr>
            <p:nvPr userDrawn="1"/>
          </p:nvCxnSpPr>
          <p:spPr>
            <a:xfrm>
              <a:off x="1096284" y="5604901"/>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22BB2713-9AD1-4920-9E5E-524327B99148}"/>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a:extLst>
                <a:ext uri="{FF2B5EF4-FFF2-40B4-BE49-F238E27FC236}">
                  <a16:creationId xmlns:a16="http://schemas.microsoft.com/office/drawing/2014/main" id="{206F86CC-2900-44A3-B092-924B2864587E}"/>
                </a:ext>
              </a:extLst>
            </p:cNvPr>
            <p:cNvCxnSpPr>
              <a:cxnSpLocks/>
              <a:stCxn id="202" idx="3"/>
            </p:cNvCxnSpPr>
            <p:nvPr userDrawn="1"/>
          </p:nvCxnSpPr>
          <p:spPr>
            <a:xfrm flipH="1">
              <a:off x="310328" y="6213220"/>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8C37EE5-7B75-44CA-8F66-EA171808D15B}"/>
                </a:ext>
              </a:extLst>
            </p:cNvPr>
            <p:cNvCxnSpPr>
              <a:cxnSpLocks/>
              <a:stCxn id="202"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EA17282-9270-4D92-B185-0E2D2B143AF2}"/>
                </a:ext>
              </a:extLst>
            </p:cNvPr>
            <p:cNvCxnSpPr>
              <a:cxnSpLocks/>
              <a:stCxn id="202"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394FE7-914A-4129-B6E4-5DE061896F0A}"/>
                </a:ext>
              </a:extLst>
            </p:cNvPr>
            <p:cNvCxnSpPr>
              <a:cxnSpLocks/>
              <a:endCxn id="179" idx="2"/>
            </p:cNvCxnSpPr>
            <p:nvPr userDrawn="1"/>
          </p:nvCxnSpPr>
          <p:spPr>
            <a:xfrm>
              <a:off x="21877" y="5392264"/>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B967F56-AF3D-4948-96DE-65FC44DEFB3D}"/>
                </a:ext>
              </a:extLst>
            </p:cNvPr>
            <p:cNvCxnSpPr>
              <a:cxnSpLocks/>
              <a:endCxn id="186" idx="3"/>
            </p:cNvCxnSpPr>
            <p:nvPr/>
          </p:nvCxnSpPr>
          <p:spPr>
            <a:xfrm flipV="1">
              <a:off x="5315187" y="6088314"/>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id="{9D9FB4D9-F285-41D4-9F1F-689020B1CD93}"/>
              </a:ext>
            </a:extLst>
          </p:cNvPr>
          <p:cNvSpPr txBox="1"/>
          <p:nvPr/>
        </p:nvSpPr>
        <p:spPr>
          <a:xfrm>
            <a:off x="-11025" y="1850396"/>
            <a:ext cx="12214050" cy="1107996"/>
          </a:xfrm>
          <a:prstGeom prst="rect">
            <a:avLst/>
          </a:prstGeom>
          <a:noFill/>
        </p:spPr>
        <p:txBody>
          <a:bodyPr wrap="square" rtlCol="0" anchor="ctr">
            <a:spAutoFit/>
          </a:bodyPr>
          <a:lstStyle/>
          <a:p>
            <a:pPr algn="ctr"/>
            <a:r>
              <a:rPr lang="fa-IR" sz="6600" dirty="0">
                <a:solidFill>
                  <a:schemeClr val="bg1"/>
                </a:solidFill>
                <a:effectLst>
                  <a:outerShdw blurRad="38100" dist="38100" dir="2700000" algn="tl">
                    <a:srgbClr val="000000">
                      <a:alpha val="43137"/>
                    </a:srgbClr>
                  </a:outerShdw>
                </a:effectLst>
                <a:latin typeface="+mj-lt"/>
                <a:cs typeface="B Araz" panose="00000400000000000000" pitchFamily="2" charset="-78"/>
              </a:rPr>
              <a:t>به نام خدا</a:t>
            </a:r>
            <a:endParaRPr lang="ko-KR" altLang="en-US" sz="6600" dirty="0">
              <a:solidFill>
                <a:schemeClr val="bg1"/>
              </a:solidFill>
              <a:effectLst>
                <a:outerShdw blurRad="38100" dist="38100" dir="2700000" algn="tl">
                  <a:srgbClr val="000000">
                    <a:alpha val="43137"/>
                  </a:srgbClr>
                </a:outerShdw>
              </a:effectLst>
              <a:latin typeface="+mj-lt"/>
              <a:cs typeface="B Araz" panose="00000400000000000000" pitchFamily="2" charset="-78"/>
            </a:endParaRPr>
          </a:p>
        </p:txBody>
      </p:sp>
      <p:sp>
        <p:nvSpPr>
          <p:cNvPr id="216" name="TextBox 215">
            <a:extLst>
              <a:ext uri="{FF2B5EF4-FFF2-40B4-BE49-F238E27FC236}">
                <a16:creationId xmlns:a16="http://schemas.microsoft.com/office/drawing/2014/main" id="{33E805B5-9D5E-4ECB-8AF5-CEDD3357484B}"/>
              </a:ext>
            </a:extLst>
          </p:cNvPr>
          <p:cNvSpPr txBox="1"/>
          <p:nvPr/>
        </p:nvSpPr>
        <p:spPr>
          <a:xfrm>
            <a:off x="109" y="2902917"/>
            <a:ext cx="12213903" cy="1815882"/>
          </a:xfrm>
          <a:prstGeom prst="rect">
            <a:avLst/>
          </a:prstGeom>
          <a:noFill/>
        </p:spPr>
        <p:txBody>
          <a:bodyPr wrap="square" rtlCol="0" anchor="ctr">
            <a:spAutoFit/>
          </a:bodyPr>
          <a:lstStyle/>
          <a:p>
            <a:pPr algn="ctr" rtl="1"/>
            <a:r>
              <a:rPr lang="fa-IR" altLang="ko-KR" sz="2800" dirty="0">
                <a:solidFill>
                  <a:schemeClr val="bg1"/>
                </a:solidFill>
                <a:effectLst>
                  <a:outerShdw blurRad="38100" dist="38100" dir="2700000" algn="tl">
                    <a:srgbClr val="000000">
                      <a:alpha val="43137"/>
                    </a:srgbClr>
                  </a:outerShdw>
                </a:effectLst>
                <a:cs typeface="B Araz" panose="00000400000000000000" pitchFamily="2" charset="-78"/>
              </a:rPr>
              <a:t>موضوع :</a:t>
            </a:r>
            <a:r>
              <a:rPr lang="fa-IR" altLang="ko-KR" sz="2800">
                <a:solidFill>
                  <a:schemeClr val="bg1"/>
                </a:solidFill>
                <a:effectLst>
                  <a:outerShdw blurRad="38100" dist="38100" dir="2700000" algn="tl">
                    <a:srgbClr val="000000">
                      <a:alpha val="43137"/>
                    </a:srgbClr>
                  </a:outerShdw>
                </a:effectLst>
                <a:cs typeface="B Araz" panose="00000400000000000000" pitchFamily="2" charset="-78"/>
              </a:rPr>
              <a:t>گیت (</a:t>
            </a:r>
            <a:r>
              <a:rPr lang="en-US" altLang="ko-KR" sz="2800" dirty="0">
                <a:solidFill>
                  <a:schemeClr val="bg1"/>
                </a:solidFill>
                <a:effectLst>
                  <a:outerShdw blurRad="38100" dist="38100" dir="2700000" algn="tl">
                    <a:srgbClr val="000000">
                      <a:alpha val="43137"/>
                    </a:srgbClr>
                  </a:outerShdw>
                </a:effectLst>
                <a:cs typeface="B Araz" panose="00000400000000000000" pitchFamily="2" charset="-78"/>
              </a:rPr>
              <a:t>Git</a:t>
            </a:r>
            <a:r>
              <a:rPr lang="fa-IR" altLang="ko-KR" sz="2800" dirty="0">
                <a:solidFill>
                  <a:schemeClr val="bg1"/>
                </a:solidFill>
                <a:effectLst>
                  <a:outerShdw blurRad="38100" dist="38100" dir="2700000" algn="tl">
                    <a:srgbClr val="000000">
                      <a:alpha val="43137"/>
                    </a:srgbClr>
                  </a:outerShdw>
                </a:effectLst>
                <a:cs typeface="B Araz" panose="00000400000000000000" pitchFamily="2" charset="-78"/>
              </a:rPr>
              <a:t>)</a:t>
            </a:r>
          </a:p>
          <a:p>
            <a:pPr algn="ctr" rtl="1"/>
            <a:r>
              <a:rPr lang="fa-IR" altLang="ko-KR" sz="2800" dirty="0">
                <a:solidFill>
                  <a:schemeClr val="bg1"/>
                </a:solidFill>
                <a:effectLst>
                  <a:outerShdw blurRad="38100" dist="38100" dir="2700000" algn="tl">
                    <a:srgbClr val="000000">
                      <a:alpha val="43137"/>
                    </a:srgbClr>
                  </a:outerShdw>
                </a:effectLst>
                <a:cs typeface="B Araz" panose="00000400000000000000" pitchFamily="2" charset="-78"/>
              </a:rPr>
              <a:t>تهیه کننده : مهدی برزکار</a:t>
            </a:r>
          </a:p>
          <a:p>
            <a:pPr algn="ctr" rtl="1"/>
            <a:r>
              <a:rPr lang="fa-IR" altLang="ko-KR" sz="2800" dirty="0">
                <a:solidFill>
                  <a:schemeClr val="bg1"/>
                </a:solidFill>
                <a:effectLst>
                  <a:outerShdw blurRad="38100" dist="38100" dir="2700000" algn="tl">
                    <a:srgbClr val="000000">
                      <a:alpha val="43137"/>
                    </a:srgbClr>
                  </a:outerShdw>
                </a:effectLst>
                <a:cs typeface="B Araz" panose="00000400000000000000" pitchFamily="2" charset="-78"/>
              </a:rPr>
              <a:t>استاد مربوط : جناب یزدان پناهی </a:t>
            </a:r>
          </a:p>
          <a:p>
            <a:pPr algn="ctr" rtl="1"/>
            <a:r>
              <a:rPr lang="fa-IR" altLang="ko-KR" sz="2800" dirty="0">
                <a:solidFill>
                  <a:schemeClr val="bg1"/>
                </a:solidFill>
                <a:effectLst>
                  <a:outerShdw blurRad="38100" dist="38100" dir="2700000" algn="tl">
                    <a:srgbClr val="000000">
                      <a:alpha val="43137"/>
                    </a:srgbClr>
                  </a:outerShdw>
                </a:effectLst>
                <a:cs typeface="B Araz" panose="00000400000000000000" pitchFamily="2" charset="-78"/>
              </a:rPr>
              <a:t>درس : کارگاه کامپیوتر</a:t>
            </a:r>
            <a:endParaRPr lang="ko-KR" altLang="en-US" sz="2800" dirty="0">
              <a:solidFill>
                <a:schemeClr val="bg1"/>
              </a:solidFill>
              <a:effectLst>
                <a:outerShdw blurRad="38100" dist="38100" dir="2700000" algn="tl">
                  <a:srgbClr val="000000">
                    <a:alpha val="43137"/>
                  </a:srgbClr>
                </a:outerShdw>
              </a:effectLst>
              <a:cs typeface="B Araz" panose="00000400000000000000" pitchFamily="2" charset="-78"/>
            </a:endParaRP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Group 290">
            <a:extLst>
              <a:ext uri="{FF2B5EF4-FFF2-40B4-BE49-F238E27FC236}">
                <a16:creationId xmlns:a16="http://schemas.microsoft.com/office/drawing/2014/main" id="{AB6E354D-F496-4B82-93A8-BB8A6C603650}"/>
              </a:ext>
            </a:extLst>
          </p:cNvPr>
          <p:cNvGrpSpPr/>
          <p:nvPr/>
        </p:nvGrpSpPr>
        <p:grpSpPr>
          <a:xfrm>
            <a:off x="-59977" y="-40231"/>
            <a:ext cx="12274028" cy="6974431"/>
            <a:chOff x="-59977" y="-40231"/>
            <a:chExt cx="12274028" cy="6974431"/>
          </a:xfrm>
        </p:grpSpPr>
        <p:cxnSp>
          <p:nvCxnSpPr>
            <p:cNvPr id="5" name="Straight Connector 4">
              <a:extLst>
                <a:ext uri="{FF2B5EF4-FFF2-40B4-BE49-F238E27FC236}">
                  <a16:creationId xmlns:a16="http://schemas.microsoft.com/office/drawing/2014/main" id="{2F4E1EB7-69B3-43F1-936E-B4C839D61F90}"/>
                </a:ext>
              </a:extLst>
            </p:cNvPr>
            <p:cNvCxnSpPr>
              <a:cxnSpLocks/>
              <a:stCxn id="76" idx="2"/>
              <a:endCxn id="91" idx="6"/>
            </p:cNvCxnSpPr>
            <p:nvPr userDrawn="1"/>
          </p:nvCxnSpPr>
          <p:spPr>
            <a:xfrm rot="16200000" flipH="1">
              <a:off x="555831" y="1352378"/>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7D1F2C-19DC-4A41-9C7F-48F442E4E44E}"/>
                </a:ext>
              </a:extLst>
            </p:cNvPr>
            <p:cNvCxnSpPr>
              <a:cxnSpLocks/>
              <a:stCxn id="93" idx="5"/>
              <a:endCxn id="76" idx="1"/>
            </p:cNvCxnSpPr>
            <p:nvPr userDrawn="1"/>
          </p:nvCxnSpPr>
          <p:spPr>
            <a:xfrm rot="16200000" flipV="1">
              <a:off x="830450" y="1113684"/>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8C4FE4-5924-4EBA-BEAF-8BF03893B915}"/>
                </a:ext>
              </a:extLst>
            </p:cNvPr>
            <p:cNvCxnSpPr>
              <a:cxnSpLocks/>
              <a:stCxn id="76" idx="0"/>
              <a:endCxn id="92" idx="4"/>
            </p:cNvCxnSpPr>
            <p:nvPr userDrawn="1"/>
          </p:nvCxnSpPr>
          <p:spPr>
            <a:xfrm rot="16200000" flipH="1">
              <a:off x="1185760" y="722450"/>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E93308-3B10-48CD-86D2-EFBBCEABC9D3}"/>
                </a:ext>
              </a:extLst>
            </p:cNvPr>
            <p:cNvCxnSpPr>
              <a:cxnSpLocks/>
              <a:stCxn id="93" idx="3"/>
              <a:endCxn id="91" idx="0"/>
            </p:cNvCxnSpPr>
            <p:nvPr userDrawn="1"/>
          </p:nvCxnSpPr>
          <p:spPr>
            <a:xfrm rot="16200000" flipH="1" flipV="1">
              <a:off x="1373844" y="1748354"/>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47746F-E2B8-4844-95B4-39E63DB7CB0E}"/>
                </a:ext>
              </a:extLst>
            </p:cNvPr>
            <p:cNvCxnSpPr>
              <a:cxnSpLocks/>
              <a:stCxn id="76" idx="7"/>
              <a:endCxn id="78" idx="3"/>
            </p:cNvCxnSpPr>
            <p:nvPr userDrawn="1"/>
          </p:nvCxnSpPr>
          <p:spPr>
            <a:xfrm flipV="1">
              <a:off x="844254" y="100257"/>
              <a:ext cx="738257" cy="876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15294E-7A60-4E12-84A7-2A60C57F284B}"/>
                </a:ext>
              </a:extLst>
            </p:cNvPr>
            <p:cNvCxnSpPr>
              <a:cxnSpLocks/>
              <a:stCxn id="75" idx="3"/>
            </p:cNvCxnSpPr>
            <p:nvPr userDrawn="1"/>
          </p:nvCxnSpPr>
          <p:spPr>
            <a:xfrm flipH="1">
              <a:off x="-15325" y="2099623"/>
              <a:ext cx="506244" cy="374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60BB3E-B690-4A89-BC85-3409D3B67542}"/>
                </a:ext>
              </a:extLst>
            </p:cNvPr>
            <p:cNvCxnSpPr>
              <a:cxnSpLocks/>
              <a:stCxn id="93" idx="6"/>
              <a:endCxn id="92" idx="2"/>
            </p:cNvCxnSpPr>
            <p:nvPr userDrawn="1"/>
          </p:nvCxnSpPr>
          <p:spPr>
            <a:xfrm rot="16200000">
              <a:off x="1315253" y="151303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60FD42-F89B-4ED1-9326-3877E445ECFB}"/>
                </a:ext>
              </a:extLst>
            </p:cNvPr>
            <p:cNvCxnSpPr>
              <a:cxnSpLocks/>
              <a:stCxn id="75" idx="0"/>
              <a:endCxn id="91" idx="4"/>
            </p:cNvCxnSpPr>
            <p:nvPr userDrawn="1"/>
          </p:nvCxnSpPr>
          <p:spPr>
            <a:xfrm rot="16200000">
              <a:off x="780634" y="1816989"/>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3B3C09-545D-491D-8955-1F3C4AD42B3A}"/>
                </a:ext>
              </a:extLst>
            </p:cNvPr>
            <p:cNvCxnSpPr>
              <a:cxnSpLocks/>
              <a:stCxn id="92" idx="6"/>
              <a:endCxn id="78" idx="2"/>
            </p:cNvCxnSpPr>
            <p:nvPr userDrawn="1"/>
          </p:nvCxnSpPr>
          <p:spPr>
            <a:xfrm flipH="1" flipV="1">
              <a:off x="1640703" y="124361"/>
              <a:ext cx="20390" cy="96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B9000C-7F1E-4D50-AC6F-3B91B0845945}"/>
                </a:ext>
              </a:extLst>
            </p:cNvPr>
            <p:cNvCxnSpPr>
              <a:cxnSpLocks/>
              <a:stCxn id="77" idx="7"/>
              <a:endCxn id="78" idx="4"/>
            </p:cNvCxnSpPr>
            <p:nvPr userDrawn="1"/>
          </p:nvCxnSpPr>
          <p:spPr>
            <a:xfrm flipV="1">
              <a:off x="981472" y="42065"/>
              <a:ext cx="576935" cy="158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C85B1-4155-426A-B939-A0F0817F448A}"/>
                </a:ext>
              </a:extLst>
            </p:cNvPr>
            <p:cNvCxnSpPr>
              <a:cxnSpLocks/>
              <a:stCxn id="91" idx="2"/>
              <a:endCxn id="72" idx="6"/>
            </p:cNvCxnSpPr>
            <p:nvPr userDrawn="1"/>
          </p:nvCxnSpPr>
          <p:spPr>
            <a:xfrm rot="16200000" flipH="1">
              <a:off x="873513" y="226237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BC9119-AAFD-4F6E-86D6-168F412A7F84}"/>
                </a:ext>
              </a:extLst>
            </p:cNvPr>
            <p:cNvCxnSpPr>
              <a:cxnSpLocks/>
              <a:stCxn id="75" idx="1"/>
              <a:endCxn id="72" idx="5"/>
            </p:cNvCxnSpPr>
            <p:nvPr userDrawn="1"/>
          </p:nvCxnSpPr>
          <p:spPr>
            <a:xfrm rot="16200000" flipH="1">
              <a:off x="615671" y="209125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4E4D22-B846-4489-8B33-5C40ABDC9FAA}"/>
                </a:ext>
              </a:extLst>
            </p:cNvPr>
            <p:cNvCxnSpPr>
              <a:cxnSpLocks/>
              <a:stCxn id="74" idx="7"/>
              <a:endCxn id="72" idx="3"/>
            </p:cNvCxnSpPr>
            <p:nvPr userDrawn="1"/>
          </p:nvCxnSpPr>
          <p:spPr>
            <a:xfrm rot="16200000">
              <a:off x="636477" y="2789935"/>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FAD72C-5D6B-467D-9DA5-6306BD04D9A6}"/>
                </a:ext>
              </a:extLst>
            </p:cNvPr>
            <p:cNvCxnSpPr>
              <a:cxnSpLocks/>
              <a:stCxn id="73" idx="6"/>
              <a:endCxn id="72" idx="2"/>
            </p:cNvCxnSpPr>
            <p:nvPr userDrawn="1"/>
          </p:nvCxnSpPr>
          <p:spPr>
            <a:xfrm rot="16200000" flipV="1">
              <a:off x="902302" y="3149028"/>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C535814-6CB0-4FEC-8B3E-724EB28C50DA}"/>
                </a:ext>
              </a:extLst>
            </p:cNvPr>
            <p:cNvCxnSpPr>
              <a:cxnSpLocks/>
              <a:stCxn id="96" idx="7"/>
              <a:endCxn id="73" idx="3"/>
            </p:cNvCxnSpPr>
            <p:nvPr userDrawn="1"/>
          </p:nvCxnSpPr>
          <p:spPr>
            <a:xfrm flipV="1">
              <a:off x="697273" y="3777502"/>
              <a:ext cx="634823" cy="6262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C9DB35-C705-4EEE-816D-0EC8C66BA0D1}"/>
                </a:ext>
              </a:extLst>
            </p:cNvPr>
            <p:cNvCxnSpPr>
              <a:cxnSpLocks/>
              <a:stCxn id="96" idx="6"/>
              <a:endCxn id="74" idx="2"/>
            </p:cNvCxnSpPr>
            <p:nvPr userDrawn="1"/>
          </p:nvCxnSpPr>
          <p:spPr>
            <a:xfrm flipH="1" flipV="1">
              <a:off x="606198" y="3430299"/>
              <a:ext cx="52280"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20B5DD-0472-48BF-9746-9B31ABA9FC55}"/>
                </a:ext>
              </a:extLst>
            </p:cNvPr>
            <p:cNvCxnSpPr>
              <a:cxnSpLocks/>
              <a:stCxn id="96" idx="5"/>
            </p:cNvCxnSpPr>
            <p:nvPr userDrawn="1"/>
          </p:nvCxnSpPr>
          <p:spPr>
            <a:xfrm rot="16200000" flipV="1">
              <a:off x="-7707" y="3776326"/>
              <a:ext cx="610001" cy="644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3A7972-8F5E-4730-844E-0DB3D04C6EEF}"/>
                </a:ext>
              </a:extLst>
            </p:cNvPr>
            <p:cNvCxnSpPr>
              <a:cxnSpLocks/>
              <a:stCxn id="74" idx="4"/>
            </p:cNvCxnSpPr>
            <p:nvPr userDrawn="1"/>
          </p:nvCxnSpPr>
          <p:spPr>
            <a:xfrm flipH="1">
              <a:off x="-25097" y="3375435"/>
              <a:ext cx="576431"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7B6B42-A3BA-4B01-A5E2-E3FFE6CCC672}"/>
                </a:ext>
              </a:extLst>
            </p:cNvPr>
            <p:cNvCxnSpPr>
              <a:cxnSpLocks/>
              <a:stCxn id="74" idx="5"/>
            </p:cNvCxnSpPr>
            <p:nvPr userDrawn="1"/>
          </p:nvCxnSpPr>
          <p:spPr>
            <a:xfrm flipH="1" flipV="1">
              <a:off x="7160" y="2559642"/>
              <a:ext cx="560243" cy="776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1C4303-2551-45DC-8C9E-B9EC1745DE0B}"/>
                </a:ext>
              </a:extLst>
            </p:cNvPr>
            <p:cNvCxnSpPr>
              <a:cxnSpLocks/>
              <a:stCxn id="75" idx="5"/>
            </p:cNvCxnSpPr>
            <p:nvPr userDrawn="1"/>
          </p:nvCxnSpPr>
          <p:spPr>
            <a:xfrm flipH="1" flipV="1">
              <a:off x="-25097" y="1663708"/>
              <a:ext cx="516016" cy="319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F23C0-93CF-4716-B0B2-91672769A2E4}"/>
                </a:ext>
              </a:extLst>
            </p:cNvPr>
            <p:cNvCxnSpPr>
              <a:cxnSpLocks/>
              <a:stCxn id="74" idx="6"/>
              <a:endCxn id="75" idx="2"/>
            </p:cNvCxnSpPr>
            <p:nvPr userDrawn="1"/>
          </p:nvCxnSpPr>
          <p:spPr>
            <a:xfrm rot="16200000" flipV="1">
              <a:off x="-20767" y="2693606"/>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81D6D9-E029-44F4-B30B-E0D4A33A3526}"/>
                </a:ext>
              </a:extLst>
            </p:cNvPr>
            <p:cNvCxnSpPr>
              <a:cxnSpLocks/>
              <a:stCxn id="75" idx="6"/>
              <a:endCxn id="76" idx="3"/>
            </p:cNvCxnSpPr>
            <p:nvPr userDrawn="1"/>
          </p:nvCxnSpPr>
          <p:spPr>
            <a:xfrm rot="16200000">
              <a:off x="205729" y="1443262"/>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C93140-06A6-4EA6-9ACC-D308BF6E8630}"/>
                </a:ext>
              </a:extLst>
            </p:cNvPr>
            <p:cNvCxnSpPr>
              <a:cxnSpLocks/>
              <a:stCxn id="77" idx="2"/>
              <a:endCxn id="76" idx="6"/>
            </p:cNvCxnSpPr>
            <p:nvPr userDrawn="1"/>
          </p:nvCxnSpPr>
          <p:spPr>
            <a:xfrm rot="16200000" flipH="1" flipV="1">
              <a:off x="534040" y="543188"/>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31C9B0-CBF5-4970-8370-8223358CA255}"/>
                </a:ext>
              </a:extLst>
            </p:cNvPr>
            <p:cNvCxnSpPr>
              <a:cxnSpLocks/>
              <a:stCxn id="101" idx="0"/>
              <a:endCxn id="76" idx="5"/>
            </p:cNvCxnSpPr>
            <p:nvPr userDrawn="1"/>
          </p:nvCxnSpPr>
          <p:spPr>
            <a:xfrm>
              <a:off x="-9087" y="91571"/>
              <a:ext cx="730689" cy="885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164DB0-2522-4FFE-A90F-BE750E6158BC}"/>
                </a:ext>
              </a:extLst>
            </p:cNvPr>
            <p:cNvCxnSpPr>
              <a:cxnSpLocks/>
              <a:endCxn id="76" idx="4"/>
            </p:cNvCxnSpPr>
            <p:nvPr userDrawn="1"/>
          </p:nvCxnSpPr>
          <p:spPr>
            <a:xfrm flipV="1">
              <a:off x="-15325" y="1038553"/>
              <a:ext cx="711525" cy="192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FD0530F-C411-4224-98D6-E7DD0E395CCC}"/>
                </a:ext>
              </a:extLst>
            </p:cNvPr>
            <p:cNvCxnSpPr>
              <a:cxnSpLocks/>
              <a:stCxn id="101" idx="2"/>
              <a:endCxn id="77" idx="4"/>
            </p:cNvCxnSpPr>
            <p:nvPr userDrawn="1"/>
          </p:nvCxnSpPr>
          <p:spPr>
            <a:xfrm>
              <a:off x="-8578" y="36819"/>
              <a:ext cx="896391" cy="2026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659AE1-A16C-42C2-99C1-D0FEC4F75C77}"/>
                </a:ext>
              </a:extLst>
            </p:cNvPr>
            <p:cNvCxnSpPr>
              <a:cxnSpLocks/>
              <a:endCxn id="77" idx="6"/>
            </p:cNvCxnSpPr>
            <p:nvPr/>
          </p:nvCxnSpPr>
          <p:spPr>
            <a:xfrm>
              <a:off x="894990" y="2"/>
              <a:ext cx="47687" cy="18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3B0216D-ECC9-4506-839F-A78E5DB44CEA}"/>
                </a:ext>
              </a:extLst>
            </p:cNvPr>
            <p:cNvSpPr/>
            <p:nvPr userDrawn="1"/>
          </p:nvSpPr>
          <p:spPr>
            <a:xfrm rot="16200000" flipV="1">
              <a:off x="1157780" y="263336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BD7431-52AC-4635-B2BC-E0BDD5E47E32}"/>
                </a:ext>
              </a:extLst>
            </p:cNvPr>
            <p:cNvSpPr/>
            <p:nvPr userDrawn="1"/>
          </p:nvSpPr>
          <p:spPr>
            <a:xfrm rot="16200000" flipV="1">
              <a:off x="1307992" y="363701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28F99A9-DEC8-4340-BD40-FBC68569DCDC}"/>
                </a:ext>
              </a:extLst>
            </p:cNvPr>
            <p:cNvSpPr>
              <a:spLocks noChangeAspect="1"/>
            </p:cNvSpPr>
            <p:nvPr userDrawn="1"/>
          </p:nvSpPr>
          <p:spPr>
            <a:xfrm rot="16200000" flipV="1">
              <a:off x="551334" y="3320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7091DBD-E1AB-4A21-8F3C-684785FCBFB0}"/>
                </a:ext>
              </a:extLst>
            </p:cNvPr>
            <p:cNvSpPr>
              <a:spLocks noChangeAspect="1"/>
            </p:cNvSpPr>
            <p:nvPr userDrawn="1"/>
          </p:nvSpPr>
          <p:spPr>
            <a:xfrm rot="16200000" flipV="1">
              <a:off x="466815" y="195913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7F2AE4-F195-4A23-86C4-10A22737CCF6}"/>
                </a:ext>
              </a:extLst>
            </p:cNvPr>
            <p:cNvSpPr/>
            <p:nvPr userDrawn="1"/>
          </p:nvSpPr>
          <p:spPr>
            <a:xfrm rot="16200000" flipV="1">
              <a:off x="696200" y="95182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68A676-35AB-40F8-8E81-E0AC11AABDFF}"/>
                </a:ext>
              </a:extLst>
            </p:cNvPr>
            <p:cNvSpPr>
              <a:spLocks noChangeAspect="1"/>
            </p:cNvSpPr>
            <p:nvPr userDrawn="1"/>
          </p:nvSpPr>
          <p:spPr>
            <a:xfrm rot="16200000" flipV="1">
              <a:off x="887813" y="184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1E317E6-6336-450A-AED0-B50A18A9EBCD}"/>
                </a:ext>
              </a:extLst>
            </p:cNvPr>
            <p:cNvSpPr/>
            <p:nvPr userDrawn="1"/>
          </p:nvSpPr>
          <p:spPr>
            <a:xfrm rot="16200000" flipV="1">
              <a:off x="1558407" y="-4023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29D18D0-D8DB-463F-AC15-A9BEEC92B633}"/>
                </a:ext>
              </a:extLst>
            </p:cNvPr>
            <p:cNvSpPr>
              <a:spLocks noChangeAspect="1"/>
            </p:cNvSpPr>
            <p:nvPr userDrawn="1"/>
          </p:nvSpPr>
          <p:spPr>
            <a:xfrm rot="16200000" flipV="1">
              <a:off x="1005076" y="188391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428135D-B3B9-488E-B9F3-64DD8C8961CB}"/>
                </a:ext>
              </a:extLst>
            </p:cNvPr>
            <p:cNvSpPr>
              <a:spLocks noChangeAspect="1"/>
            </p:cNvSpPr>
            <p:nvPr userDrawn="1"/>
          </p:nvSpPr>
          <p:spPr>
            <a:xfrm rot="16200000" flipV="1">
              <a:off x="1606229" y="10880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5226FE9-20C4-4933-AFA7-52E4D66CED6D}"/>
                </a:ext>
              </a:extLst>
            </p:cNvPr>
            <p:cNvSpPr>
              <a:spLocks noChangeAspect="1"/>
            </p:cNvSpPr>
            <p:nvPr userDrawn="1"/>
          </p:nvSpPr>
          <p:spPr>
            <a:xfrm rot="16200000" flipV="1">
              <a:off x="1575636" y="185887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610825AB-8088-481E-8919-BC726B88CB6B}"/>
                </a:ext>
              </a:extLst>
            </p:cNvPr>
            <p:cNvCxnSpPr>
              <a:cxnSpLocks/>
              <a:stCxn id="93" idx="2"/>
              <a:endCxn id="72" idx="7"/>
            </p:cNvCxnSpPr>
            <p:nvPr userDrawn="1"/>
          </p:nvCxnSpPr>
          <p:spPr>
            <a:xfrm rot="16200000" flipH="1" flipV="1">
              <a:off x="1123083" y="2151350"/>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157684-126E-4C63-BBE5-1D30CE97A285}"/>
                </a:ext>
              </a:extLst>
            </p:cNvPr>
            <p:cNvCxnSpPr>
              <a:cxnSpLocks/>
              <a:stCxn id="73" idx="4"/>
              <a:endCxn id="74" idx="1"/>
            </p:cNvCxnSpPr>
            <p:nvPr userDrawn="1"/>
          </p:nvCxnSpPr>
          <p:spPr>
            <a:xfrm rot="16200000" flipV="1">
              <a:off x="823953" y="323527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3B77A125-5C10-48F8-92A6-88EA53AAC425}"/>
                </a:ext>
              </a:extLst>
            </p:cNvPr>
            <p:cNvSpPr>
              <a:spLocks noChangeAspect="1"/>
            </p:cNvSpPr>
            <p:nvPr userDrawn="1"/>
          </p:nvSpPr>
          <p:spPr>
            <a:xfrm rot="16200000" flipV="1">
              <a:off x="603614" y="43876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E29C607C-5FA1-4551-9412-772C95062DA7}"/>
                </a:ext>
              </a:extLst>
            </p:cNvPr>
            <p:cNvCxnSpPr>
              <a:cxnSpLocks/>
              <a:stCxn id="96" idx="3"/>
            </p:cNvCxnSpPr>
            <p:nvPr userDrawn="1"/>
          </p:nvCxnSpPr>
          <p:spPr>
            <a:xfrm rot="16200000" flipH="1" flipV="1">
              <a:off x="139599" y="4326383"/>
              <a:ext cx="325161" cy="6350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92C80AC-3ABD-41F4-9186-5FB3D3A362CC}"/>
                </a:ext>
              </a:extLst>
            </p:cNvPr>
            <p:cNvCxnSpPr>
              <a:cxnSpLocks/>
              <a:stCxn id="96" idx="2"/>
            </p:cNvCxnSpPr>
            <p:nvPr userDrawn="1"/>
          </p:nvCxnSpPr>
          <p:spPr>
            <a:xfrm flipH="1">
              <a:off x="-25097" y="4497375"/>
              <a:ext cx="683575"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091F9C-35BD-4B56-B5DF-3A0188ECC4DC}"/>
                </a:ext>
              </a:extLst>
            </p:cNvPr>
            <p:cNvCxnSpPr>
              <a:cxnSpLocks/>
              <a:stCxn id="96" idx="1"/>
              <a:endCxn id="196" idx="7"/>
            </p:cNvCxnSpPr>
            <p:nvPr userDrawn="1"/>
          </p:nvCxnSpPr>
          <p:spPr>
            <a:xfrm>
              <a:off x="697273" y="4481306"/>
              <a:ext cx="252111" cy="3903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3F5F84F-BA2D-4985-90B4-EE482AF988D7}"/>
                </a:ext>
              </a:extLst>
            </p:cNvPr>
            <p:cNvCxnSpPr>
              <a:cxnSpLocks/>
              <a:stCxn id="196" idx="0"/>
              <a:endCxn id="73" idx="2"/>
            </p:cNvCxnSpPr>
            <p:nvPr userDrawn="1"/>
          </p:nvCxnSpPr>
          <p:spPr>
            <a:xfrm flipV="1">
              <a:off x="1007576" y="3801606"/>
              <a:ext cx="382712" cy="10459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Chord 100">
              <a:extLst>
                <a:ext uri="{FF2B5EF4-FFF2-40B4-BE49-F238E27FC236}">
                  <a16:creationId xmlns:a16="http://schemas.microsoft.com/office/drawing/2014/main" id="{225A9A16-5084-424A-BE17-1513ACB1C1DD}"/>
                </a:ext>
              </a:extLst>
            </p:cNvPr>
            <p:cNvSpPr>
              <a:spLocks noChangeAspect="1"/>
            </p:cNvSpPr>
            <p:nvPr userDrawn="1"/>
          </p:nvSpPr>
          <p:spPr>
            <a:xfrm rot="16200000" flipV="1">
              <a:off x="-59977" y="-18013"/>
              <a:ext cx="109728" cy="109728"/>
            </a:xfrm>
            <a:prstGeom prst="chord">
              <a:avLst>
                <a:gd name="adj1" fmla="val 10550803"/>
                <a:gd name="adj2" fmla="val 1853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3DE50185-F0A5-40B5-A1F9-F59241959383}"/>
                </a:ext>
              </a:extLst>
            </p:cNvPr>
            <p:cNvCxnSpPr>
              <a:cxnSpLocks/>
              <a:stCxn id="181" idx="7"/>
              <a:endCxn id="179" idx="2"/>
            </p:cNvCxnSpPr>
            <p:nvPr userDrawn="1"/>
          </p:nvCxnSpPr>
          <p:spPr>
            <a:xfrm flipH="1" flipV="1">
              <a:off x="10183867" y="5527791"/>
              <a:ext cx="846148" cy="3892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F0F633-2671-4EC9-AFC7-1973455E2A4F}"/>
                </a:ext>
              </a:extLst>
            </p:cNvPr>
            <p:cNvCxnSpPr>
              <a:cxnSpLocks/>
              <a:stCxn id="179" idx="5"/>
              <a:endCxn id="201" idx="1"/>
            </p:cNvCxnSpPr>
            <p:nvPr userDrawn="1"/>
          </p:nvCxnSpPr>
          <p:spPr>
            <a:xfrm flipH="1">
              <a:off x="9321426" y="5541638"/>
              <a:ext cx="711010" cy="154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D90D20B-BEE4-4AFA-8112-61536551E628}"/>
                </a:ext>
              </a:extLst>
            </p:cNvPr>
            <p:cNvCxnSpPr>
              <a:cxnSpLocks/>
              <a:stCxn id="184" idx="2"/>
              <a:endCxn id="199" idx="6"/>
            </p:cNvCxnSpPr>
            <p:nvPr userDrawn="1"/>
          </p:nvCxnSpPr>
          <p:spPr>
            <a:xfrm flipV="1">
              <a:off x="8494178" y="6278116"/>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E0C9095-0893-4926-B6CD-5CCB0EDA273D}"/>
                </a:ext>
              </a:extLst>
            </p:cNvPr>
            <p:cNvCxnSpPr>
              <a:cxnSpLocks/>
              <a:stCxn id="201" idx="5"/>
              <a:endCxn id="184" idx="1"/>
            </p:cNvCxnSpPr>
            <p:nvPr userDrawn="1"/>
          </p:nvCxnSpPr>
          <p:spPr>
            <a:xfrm flipH="1">
              <a:off x="8468776" y="5773783"/>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F8B6459-CE02-4642-B458-E608BC3D0669}"/>
                </a:ext>
              </a:extLst>
            </p:cNvPr>
            <p:cNvCxnSpPr>
              <a:cxnSpLocks/>
              <a:stCxn id="184" idx="0"/>
              <a:endCxn id="200" idx="4"/>
            </p:cNvCxnSpPr>
            <p:nvPr userDrawn="1"/>
          </p:nvCxnSpPr>
          <p:spPr>
            <a:xfrm flipV="1">
              <a:off x="8407450" y="5759259"/>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B20AA4C-6BE7-479E-8482-E25946C170D6}"/>
                </a:ext>
              </a:extLst>
            </p:cNvPr>
            <p:cNvCxnSpPr>
              <a:cxnSpLocks/>
              <a:stCxn id="201" idx="3"/>
              <a:endCxn id="199" idx="0"/>
            </p:cNvCxnSpPr>
            <p:nvPr userDrawn="1"/>
          </p:nvCxnSpPr>
          <p:spPr>
            <a:xfrm>
              <a:off x="9321426" y="5773783"/>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C9319A1-2361-4D91-88C7-D5EE7DAE570B}"/>
                </a:ext>
              </a:extLst>
            </p:cNvPr>
            <p:cNvCxnSpPr>
              <a:cxnSpLocks/>
              <a:stCxn id="184" idx="7"/>
              <a:endCxn id="186" idx="3"/>
            </p:cNvCxnSpPr>
            <p:nvPr userDrawn="1"/>
          </p:nvCxnSpPr>
          <p:spPr>
            <a:xfrm flipH="1" flipV="1">
              <a:off x="7549870" y="6029283"/>
              <a:ext cx="796254" cy="491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1D070B9-2553-4E5C-8081-704660445B95}"/>
                </a:ext>
              </a:extLst>
            </p:cNvPr>
            <p:cNvCxnSpPr>
              <a:cxnSpLocks/>
              <a:stCxn id="201" idx="6"/>
              <a:endCxn id="200" idx="2"/>
            </p:cNvCxnSpPr>
            <p:nvPr userDrawn="1"/>
          </p:nvCxnSpPr>
          <p:spPr>
            <a:xfrm flipH="1" flipV="1">
              <a:off x="8566680" y="5704395"/>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0E21B63-09A1-46C9-AB07-6CA35A8F6B3A}"/>
                </a:ext>
              </a:extLst>
            </p:cNvPr>
            <p:cNvCxnSpPr>
              <a:cxnSpLocks/>
              <a:stCxn id="183" idx="0"/>
              <a:endCxn id="199" idx="4"/>
            </p:cNvCxnSpPr>
            <p:nvPr userDrawn="1"/>
          </p:nvCxnSpPr>
          <p:spPr>
            <a:xfrm flipH="1" flipV="1">
              <a:off x="9335112" y="6360412"/>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5090315-8812-4E01-A9D1-59663E5EFD11}"/>
                </a:ext>
              </a:extLst>
            </p:cNvPr>
            <p:cNvCxnSpPr>
              <a:cxnSpLocks/>
              <a:stCxn id="200" idx="6"/>
              <a:endCxn id="186" idx="2"/>
            </p:cNvCxnSpPr>
            <p:nvPr userDrawn="1"/>
          </p:nvCxnSpPr>
          <p:spPr>
            <a:xfrm flipH="1">
              <a:off x="7573974" y="5704395"/>
              <a:ext cx="882978" cy="266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EA39698-2D67-4776-B61A-8E1482668C28}"/>
                </a:ext>
              </a:extLst>
            </p:cNvPr>
            <p:cNvCxnSpPr>
              <a:cxnSpLocks/>
              <a:stCxn id="185" idx="7"/>
              <a:endCxn id="186" idx="4"/>
            </p:cNvCxnSpPr>
            <p:nvPr userDrawn="1"/>
          </p:nvCxnSpPr>
          <p:spPr>
            <a:xfrm flipH="1" flipV="1">
              <a:off x="7491678" y="6053387"/>
              <a:ext cx="77859" cy="330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B800DF8-54B7-4CC4-A119-88EDF02A59A3}"/>
                </a:ext>
              </a:extLst>
            </p:cNvPr>
            <p:cNvCxnSpPr>
              <a:cxnSpLocks/>
              <a:stCxn id="188" idx="1"/>
              <a:endCxn id="186" idx="5"/>
            </p:cNvCxnSpPr>
            <p:nvPr userDrawn="1"/>
          </p:nvCxnSpPr>
          <p:spPr>
            <a:xfrm flipV="1">
              <a:off x="6540113" y="6029283"/>
              <a:ext cx="893373" cy="4340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27AE2A3-2BC1-43C5-9209-6492E0F56C71}"/>
                </a:ext>
              </a:extLst>
            </p:cNvPr>
            <p:cNvCxnSpPr>
              <a:cxnSpLocks/>
              <a:stCxn id="188" idx="0"/>
              <a:endCxn id="187" idx="4"/>
            </p:cNvCxnSpPr>
            <p:nvPr userDrawn="1"/>
          </p:nvCxnSpPr>
          <p:spPr>
            <a:xfrm flipV="1">
              <a:off x="6501318" y="5699848"/>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6C82BCF-1D2B-421A-B656-E34E56F90680}"/>
                </a:ext>
              </a:extLst>
            </p:cNvPr>
            <p:cNvCxnSpPr>
              <a:cxnSpLocks/>
              <a:stCxn id="187" idx="2"/>
              <a:endCxn id="186" idx="6"/>
            </p:cNvCxnSpPr>
            <p:nvPr userDrawn="1"/>
          </p:nvCxnSpPr>
          <p:spPr>
            <a:xfrm>
              <a:off x="6592729" y="5617552"/>
              <a:ext cx="816653" cy="353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0F556B4-A17F-4E28-AF38-10A78242F8F1}"/>
                </a:ext>
              </a:extLst>
            </p:cNvPr>
            <p:cNvCxnSpPr>
              <a:cxnSpLocks/>
              <a:stCxn id="187" idx="6"/>
              <a:endCxn id="194" idx="2"/>
            </p:cNvCxnSpPr>
            <p:nvPr userDrawn="1"/>
          </p:nvCxnSpPr>
          <p:spPr>
            <a:xfrm flipH="1">
              <a:off x="5440396" y="5617552"/>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12A5A68-BC46-4538-8744-D18332974A35}"/>
                </a:ext>
              </a:extLst>
            </p:cNvPr>
            <p:cNvCxnSpPr>
              <a:cxnSpLocks/>
              <a:stCxn id="194" idx="7"/>
              <a:endCxn id="195" idx="3"/>
            </p:cNvCxnSpPr>
            <p:nvPr userDrawn="1"/>
          </p:nvCxnSpPr>
          <p:spPr>
            <a:xfrm flipH="1" flipV="1">
              <a:off x="3814729" y="5274434"/>
              <a:ext cx="1485179" cy="3543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31AB970-04F0-4808-A519-78F2068E9D1B}"/>
                </a:ext>
              </a:extLst>
            </p:cNvPr>
            <p:cNvCxnSpPr>
              <a:cxnSpLocks/>
              <a:stCxn id="180" idx="0"/>
              <a:endCxn id="179" idx="3"/>
            </p:cNvCxnSpPr>
            <p:nvPr userDrawn="1"/>
          </p:nvCxnSpPr>
          <p:spPr>
            <a:xfrm flipH="1" flipV="1">
              <a:off x="10088990" y="5576200"/>
              <a:ext cx="54580" cy="4580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6E0ED1E-0DEF-4701-A074-D33E1D3B0501}"/>
                </a:ext>
              </a:extLst>
            </p:cNvPr>
            <p:cNvCxnSpPr>
              <a:cxnSpLocks/>
              <a:stCxn id="199" idx="2"/>
              <a:endCxn id="180" idx="6"/>
            </p:cNvCxnSpPr>
            <p:nvPr userDrawn="1"/>
          </p:nvCxnSpPr>
          <p:spPr>
            <a:xfrm flipV="1">
              <a:off x="9417408" y="612098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6BC57A-626C-434C-A703-637CF702A0A0}"/>
                </a:ext>
              </a:extLst>
            </p:cNvPr>
            <p:cNvCxnSpPr>
              <a:cxnSpLocks/>
              <a:stCxn id="183" idx="1"/>
              <a:endCxn id="180" idx="5"/>
            </p:cNvCxnSpPr>
            <p:nvPr userDrawn="1"/>
          </p:nvCxnSpPr>
          <p:spPr>
            <a:xfrm flipV="1">
              <a:off x="9468520" y="618230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3680E9A-7703-4B31-A1A5-B38F2CCBC811}"/>
                </a:ext>
              </a:extLst>
            </p:cNvPr>
            <p:cNvCxnSpPr>
              <a:cxnSpLocks/>
              <a:stCxn id="182" idx="7"/>
              <a:endCxn id="180" idx="3"/>
            </p:cNvCxnSpPr>
            <p:nvPr userDrawn="1"/>
          </p:nvCxnSpPr>
          <p:spPr>
            <a:xfrm flipH="1" flipV="1">
              <a:off x="10150316" y="6182306"/>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DBDCD6-E555-42ED-B64B-5B72C30D44BA}"/>
                </a:ext>
              </a:extLst>
            </p:cNvPr>
            <p:cNvCxnSpPr>
              <a:cxnSpLocks/>
              <a:stCxn id="181" idx="6"/>
              <a:endCxn id="180" idx="2"/>
            </p:cNvCxnSpPr>
            <p:nvPr userDrawn="1"/>
          </p:nvCxnSpPr>
          <p:spPr>
            <a:xfrm flipH="1">
              <a:off x="10175718" y="5975200"/>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0B0CCF7-9795-4BC6-8459-1C8DB04C4E74}"/>
                </a:ext>
              </a:extLst>
            </p:cNvPr>
            <p:cNvCxnSpPr>
              <a:cxnSpLocks/>
              <a:stCxn id="204" idx="7"/>
              <a:endCxn id="181" idx="3"/>
            </p:cNvCxnSpPr>
            <p:nvPr userDrawn="1"/>
          </p:nvCxnSpPr>
          <p:spPr>
            <a:xfrm flipH="1" flipV="1">
              <a:off x="11146399" y="6033392"/>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F6EDE0-AFBE-4724-B29D-3FDC2F50EEA6}"/>
                </a:ext>
              </a:extLst>
            </p:cNvPr>
            <p:cNvCxnSpPr>
              <a:cxnSpLocks/>
              <a:stCxn id="204" idx="6"/>
              <a:endCxn id="182" idx="2"/>
            </p:cNvCxnSpPr>
            <p:nvPr userDrawn="1"/>
          </p:nvCxnSpPr>
          <p:spPr>
            <a:xfrm flipH="1">
              <a:off x="10799196" y="6627020"/>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918F0B-20DA-4157-8C03-8074D7172274}"/>
                </a:ext>
              </a:extLst>
            </p:cNvPr>
            <p:cNvCxnSpPr>
              <a:cxnSpLocks/>
              <a:stCxn id="204" idx="5"/>
            </p:cNvCxnSpPr>
            <p:nvPr userDrawn="1"/>
          </p:nvCxnSpPr>
          <p:spPr>
            <a:xfrm flipH="1">
              <a:off x="11620500" y="6665815"/>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CCE594D-2BFC-4472-9AE8-0A3756742339}"/>
                </a:ext>
              </a:extLst>
            </p:cNvPr>
            <p:cNvCxnSpPr>
              <a:cxnSpLocks/>
              <a:stCxn id="182" idx="4"/>
            </p:cNvCxnSpPr>
            <p:nvPr/>
          </p:nvCxnSpPr>
          <p:spPr>
            <a:xfrm>
              <a:off x="10744332" y="6718904"/>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D6EF165-5280-4445-A01B-52090152D52E}"/>
                </a:ext>
              </a:extLst>
            </p:cNvPr>
            <p:cNvCxnSpPr>
              <a:cxnSpLocks/>
              <a:stCxn id="182" idx="6"/>
              <a:endCxn id="183" idx="2"/>
            </p:cNvCxnSpPr>
            <p:nvPr userDrawn="1"/>
          </p:nvCxnSpPr>
          <p:spPr>
            <a:xfrm flipH="1">
              <a:off x="9492624" y="6664040"/>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696B452-CBFD-4BBB-A51E-21AAD2F0192F}"/>
                </a:ext>
              </a:extLst>
            </p:cNvPr>
            <p:cNvCxnSpPr>
              <a:cxnSpLocks/>
              <a:stCxn id="183" idx="6"/>
              <a:endCxn id="184" idx="3"/>
            </p:cNvCxnSpPr>
            <p:nvPr userDrawn="1"/>
          </p:nvCxnSpPr>
          <p:spPr>
            <a:xfrm flipH="1" flipV="1">
              <a:off x="8468776" y="6643886"/>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3CC584-A1AD-4D4D-9B74-1A95C4EF3A56}"/>
                </a:ext>
              </a:extLst>
            </p:cNvPr>
            <p:cNvCxnSpPr>
              <a:cxnSpLocks/>
              <a:stCxn id="185" idx="2"/>
              <a:endCxn id="184" idx="6"/>
            </p:cNvCxnSpPr>
            <p:nvPr userDrawn="1"/>
          </p:nvCxnSpPr>
          <p:spPr>
            <a:xfrm>
              <a:off x="7663196" y="6422811"/>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5C6BB70-CA59-4605-B37A-55C6C5B65194}"/>
                </a:ext>
              </a:extLst>
            </p:cNvPr>
            <p:cNvCxnSpPr>
              <a:cxnSpLocks/>
              <a:endCxn id="184" idx="5"/>
            </p:cNvCxnSpPr>
            <p:nvPr userDrawn="1"/>
          </p:nvCxnSpPr>
          <p:spPr>
            <a:xfrm flipV="1">
              <a:off x="8000541" y="6643886"/>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5A004B6-BA7C-4605-AB27-53D83ECD1EFB}"/>
                </a:ext>
              </a:extLst>
            </p:cNvPr>
            <p:cNvCxnSpPr>
              <a:cxnSpLocks/>
              <a:endCxn id="184" idx="4"/>
            </p:cNvCxnSpPr>
            <p:nvPr userDrawn="1"/>
          </p:nvCxnSpPr>
          <p:spPr>
            <a:xfrm flipH="1" flipV="1">
              <a:off x="8407450" y="6669288"/>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4233302-C364-4A64-A607-4CBC7880BD6C}"/>
                </a:ext>
              </a:extLst>
            </p:cNvPr>
            <p:cNvCxnSpPr>
              <a:cxnSpLocks/>
              <a:endCxn id="185" idx="4"/>
            </p:cNvCxnSpPr>
            <p:nvPr userDrawn="1"/>
          </p:nvCxnSpPr>
          <p:spPr>
            <a:xfrm flipV="1">
              <a:off x="7491148" y="6477675"/>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2A895E6-5BEC-48BE-97B2-FD8600AE3F34}"/>
                </a:ext>
              </a:extLst>
            </p:cNvPr>
            <p:cNvCxnSpPr>
              <a:cxnSpLocks/>
              <a:stCxn id="188" idx="2"/>
              <a:endCxn id="185" idx="6"/>
            </p:cNvCxnSpPr>
            <p:nvPr userDrawn="1"/>
          </p:nvCxnSpPr>
          <p:spPr>
            <a:xfrm flipV="1">
              <a:off x="6556182" y="6422811"/>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212E21F-C3D8-49A9-9974-7DE9ECADDB68}"/>
                </a:ext>
              </a:extLst>
            </p:cNvPr>
            <p:cNvCxnSpPr>
              <a:cxnSpLocks/>
              <a:stCxn id="188" idx="4"/>
            </p:cNvCxnSpPr>
            <p:nvPr userDrawn="1"/>
          </p:nvCxnSpPr>
          <p:spPr>
            <a:xfrm>
              <a:off x="6501318" y="6556978"/>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F273F2D-F64F-4520-8810-E028C3B2F8AC}"/>
                </a:ext>
              </a:extLst>
            </p:cNvPr>
            <p:cNvCxnSpPr>
              <a:cxnSpLocks/>
              <a:stCxn id="189" idx="3"/>
            </p:cNvCxnSpPr>
            <p:nvPr userDrawn="1"/>
          </p:nvCxnSpPr>
          <p:spPr>
            <a:xfrm>
              <a:off x="5463185" y="6628696"/>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328FE79-6D5C-4E58-A21D-09FE66E9EC3E}"/>
                </a:ext>
              </a:extLst>
            </p:cNvPr>
            <p:cNvCxnSpPr>
              <a:cxnSpLocks/>
              <a:stCxn id="189" idx="2"/>
              <a:endCxn id="188" idx="6"/>
            </p:cNvCxnSpPr>
            <p:nvPr userDrawn="1"/>
          </p:nvCxnSpPr>
          <p:spPr>
            <a:xfrm flipV="1">
              <a:off x="5487289" y="6502114"/>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F653AC-8181-4E8D-823B-18C6AA9F83B3}"/>
                </a:ext>
              </a:extLst>
            </p:cNvPr>
            <p:cNvCxnSpPr>
              <a:cxnSpLocks/>
              <a:stCxn id="194" idx="4"/>
              <a:endCxn id="189" idx="0"/>
            </p:cNvCxnSpPr>
            <p:nvPr userDrawn="1"/>
          </p:nvCxnSpPr>
          <p:spPr>
            <a:xfrm>
              <a:off x="5358100" y="5769228"/>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B5ABA8E-B8E5-42B7-A58A-2C9022526100}"/>
                </a:ext>
              </a:extLst>
            </p:cNvPr>
            <p:cNvCxnSpPr>
              <a:cxnSpLocks/>
              <a:stCxn id="193" idx="3"/>
              <a:endCxn id="189" idx="7"/>
            </p:cNvCxnSpPr>
            <p:nvPr userDrawn="1"/>
          </p:nvCxnSpPr>
          <p:spPr>
            <a:xfrm>
              <a:off x="4191460" y="6035129"/>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979EAB7-FC92-42AD-9641-ADDBD703F030}"/>
                </a:ext>
              </a:extLst>
            </p:cNvPr>
            <p:cNvCxnSpPr>
              <a:cxnSpLocks/>
              <a:stCxn id="193" idx="2"/>
              <a:endCxn id="194" idx="6"/>
            </p:cNvCxnSpPr>
            <p:nvPr userDrawn="1"/>
          </p:nvCxnSpPr>
          <p:spPr>
            <a:xfrm flipV="1">
              <a:off x="4203939" y="5686932"/>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59FBB54-0244-440E-94A6-A4C8ABCBC00F}"/>
                </a:ext>
              </a:extLst>
            </p:cNvPr>
            <p:cNvCxnSpPr>
              <a:cxnSpLocks/>
              <a:stCxn id="193" idx="7"/>
              <a:endCxn id="195" idx="4"/>
            </p:cNvCxnSpPr>
            <p:nvPr userDrawn="1"/>
          </p:nvCxnSpPr>
          <p:spPr>
            <a:xfrm flipH="1" flipV="1">
              <a:off x="3775934" y="5290503"/>
              <a:ext cx="278956" cy="652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3D5D33-8813-4D53-BA67-34C29BFEACC1}"/>
                </a:ext>
              </a:extLst>
            </p:cNvPr>
            <p:cNvCxnSpPr>
              <a:cxnSpLocks/>
              <a:stCxn id="191" idx="1"/>
              <a:endCxn id="195" idx="5"/>
            </p:cNvCxnSpPr>
            <p:nvPr userDrawn="1"/>
          </p:nvCxnSpPr>
          <p:spPr>
            <a:xfrm flipV="1">
              <a:off x="1938333" y="5274434"/>
              <a:ext cx="1798806" cy="876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3209AF-726D-4B58-ADEA-D824C312DD41}"/>
                </a:ext>
              </a:extLst>
            </p:cNvPr>
            <p:cNvCxnSpPr>
              <a:cxnSpLocks/>
              <a:stCxn id="191" idx="0"/>
              <a:endCxn id="192" idx="4"/>
            </p:cNvCxnSpPr>
            <p:nvPr userDrawn="1"/>
          </p:nvCxnSpPr>
          <p:spPr>
            <a:xfrm flipV="1">
              <a:off x="1903467" y="5382784"/>
              <a:ext cx="287279" cy="7451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072468E-74B8-4091-8D59-27A30BF2697E}"/>
                </a:ext>
              </a:extLst>
            </p:cNvPr>
            <p:cNvCxnSpPr>
              <a:cxnSpLocks/>
              <a:stCxn id="197" idx="0"/>
              <a:endCxn id="196" idx="4"/>
            </p:cNvCxnSpPr>
            <p:nvPr userDrawn="1"/>
          </p:nvCxnSpPr>
          <p:spPr>
            <a:xfrm flipV="1">
              <a:off x="834120" y="5012121"/>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7C2AC4C-2E83-4D5F-A378-E63C0AC881D1}"/>
                </a:ext>
              </a:extLst>
            </p:cNvPr>
            <p:cNvCxnSpPr>
              <a:cxnSpLocks/>
              <a:endCxn id="196" idx="5"/>
            </p:cNvCxnSpPr>
            <p:nvPr userDrawn="1"/>
          </p:nvCxnSpPr>
          <p:spPr>
            <a:xfrm flipV="1">
              <a:off x="-7510" y="4988017"/>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5A5ECAF-3C3F-4D4C-846A-67212B8E9B50}"/>
                </a:ext>
              </a:extLst>
            </p:cNvPr>
            <p:cNvCxnSpPr>
              <a:cxnSpLocks/>
              <a:endCxn id="197" idx="6"/>
            </p:cNvCxnSpPr>
            <p:nvPr userDrawn="1"/>
          </p:nvCxnSpPr>
          <p:spPr>
            <a:xfrm flipV="1">
              <a:off x="-22050" y="6081913"/>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D6ED73C-C08C-4027-B584-35ACC6DAFEB1}"/>
                </a:ext>
              </a:extLst>
            </p:cNvPr>
            <p:cNvCxnSpPr>
              <a:cxnSpLocks/>
              <a:endCxn id="198" idx="6"/>
            </p:cNvCxnSpPr>
            <p:nvPr userDrawn="1"/>
          </p:nvCxnSpPr>
          <p:spPr>
            <a:xfrm>
              <a:off x="-22050" y="6652800"/>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6B3CA3-50EB-4A1E-8E4B-269C8EE5102E}"/>
                </a:ext>
              </a:extLst>
            </p:cNvPr>
            <p:cNvCxnSpPr>
              <a:cxnSpLocks/>
              <a:stCxn id="198" idx="3"/>
              <a:endCxn id="190" idx="6"/>
            </p:cNvCxnSpPr>
            <p:nvPr userDrawn="1"/>
          </p:nvCxnSpPr>
          <p:spPr>
            <a:xfrm flipV="1">
              <a:off x="1361717" y="6851904"/>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62C1CA6-8454-4F34-ADB8-6E2CD1EC8527}"/>
                </a:ext>
              </a:extLst>
            </p:cNvPr>
            <p:cNvCxnSpPr>
              <a:cxnSpLocks/>
              <a:stCxn id="198" idx="1"/>
              <a:endCxn id="191" idx="5"/>
            </p:cNvCxnSpPr>
            <p:nvPr userDrawn="1"/>
          </p:nvCxnSpPr>
          <p:spPr>
            <a:xfrm flipV="1">
              <a:off x="1361717" y="6212084"/>
              <a:ext cx="485252" cy="595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1C5C0A8-0AE1-45B3-A4F0-0EA0E028F889}"/>
                </a:ext>
              </a:extLst>
            </p:cNvPr>
            <p:cNvCxnSpPr>
              <a:cxnSpLocks/>
              <a:stCxn id="197" idx="2"/>
              <a:endCxn id="191" idx="6"/>
            </p:cNvCxnSpPr>
            <p:nvPr userDrawn="1"/>
          </p:nvCxnSpPr>
          <p:spPr>
            <a:xfrm>
              <a:off x="916416" y="6081913"/>
              <a:ext cx="922448" cy="889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F07B424-F829-4367-BCDD-FFF757A76B0B}"/>
                </a:ext>
              </a:extLst>
            </p:cNvPr>
            <p:cNvCxnSpPr>
              <a:cxnSpLocks/>
              <a:stCxn id="196" idx="3"/>
              <a:endCxn id="191" idx="7"/>
            </p:cNvCxnSpPr>
            <p:nvPr userDrawn="1"/>
          </p:nvCxnSpPr>
          <p:spPr>
            <a:xfrm>
              <a:off x="1065768" y="4988017"/>
              <a:ext cx="796497" cy="114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4B79115-97BC-4EC5-A7A6-02BF4CF89E4C}"/>
                </a:ext>
              </a:extLst>
            </p:cNvPr>
            <p:cNvCxnSpPr>
              <a:cxnSpLocks/>
              <a:stCxn id="196" idx="2"/>
              <a:endCxn id="192" idx="6"/>
            </p:cNvCxnSpPr>
            <p:nvPr userDrawn="1"/>
          </p:nvCxnSpPr>
          <p:spPr>
            <a:xfrm>
              <a:off x="1089872" y="4929825"/>
              <a:ext cx="1038013" cy="355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26101D4-1796-4C6E-92DE-15AB6224112B}"/>
                </a:ext>
              </a:extLst>
            </p:cNvPr>
            <p:cNvCxnSpPr>
              <a:cxnSpLocks/>
              <a:stCxn id="192" idx="2"/>
              <a:endCxn id="195" idx="6"/>
            </p:cNvCxnSpPr>
            <p:nvPr userDrawn="1"/>
          </p:nvCxnSpPr>
          <p:spPr>
            <a:xfrm flipV="1">
              <a:off x="2288693" y="5235639"/>
              <a:ext cx="1432377" cy="84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687330F-3169-4DA2-B2C5-D21EEDFCDBC5}"/>
                </a:ext>
              </a:extLst>
            </p:cNvPr>
            <p:cNvCxnSpPr>
              <a:cxnSpLocks/>
              <a:stCxn id="191" idx="2"/>
              <a:endCxn id="193" idx="6"/>
            </p:cNvCxnSpPr>
            <p:nvPr userDrawn="1"/>
          </p:nvCxnSpPr>
          <p:spPr>
            <a:xfrm flipV="1">
              <a:off x="1946438" y="6005004"/>
              <a:ext cx="2095973" cy="187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47A6FA8-9847-43C8-ADC7-88A91BE7A5CC}"/>
                </a:ext>
              </a:extLst>
            </p:cNvPr>
            <p:cNvCxnSpPr>
              <a:cxnSpLocks/>
              <a:stCxn id="190" idx="1"/>
              <a:endCxn id="193" idx="5"/>
            </p:cNvCxnSpPr>
            <p:nvPr userDrawn="1"/>
          </p:nvCxnSpPr>
          <p:spPr>
            <a:xfrm flipV="1">
              <a:off x="3456484" y="6057482"/>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34DAE40-7692-4360-9563-FCE8CBEE4F31}"/>
                </a:ext>
              </a:extLst>
            </p:cNvPr>
            <p:cNvCxnSpPr>
              <a:cxnSpLocks/>
              <a:stCxn id="193" idx="4"/>
            </p:cNvCxnSpPr>
            <p:nvPr userDrawn="1"/>
          </p:nvCxnSpPr>
          <p:spPr>
            <a:xfrm>
              <a:off x="4138982" y="6069961"/>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446341-06D4-4551-9957-4FC52E70F898}"/>
                </a:ext>
              </a:extLst>
            </p:cNvPr>
            <p:cNvCxnSpPr>
              <a:cxnSpLocks/>
              <a:stCxn id="189" idx="5"/>
            </p:cNvCxnSpPr>
            <p:nvPr userDrawn="1"/>
          </p:nvCxnSpPr>
          <p:spPr>
            <a:xfrm flipH="1">
              <a:off x="5105400" y="6628696"/>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3E5FF06-62D4-4C22-9D35-0EF3C3D32882}"/>
                </a:ext>
              </a:extLst>
            </p:cNvPr>
            <p:cNvCxnSpPr>
              <a:cxnSpLocks/>
              <a:stCxn id="190" idx="7"/>
              <a:endCxn id="191" idx="3"/>
            </p:cNvCxnSpPr>
            <p:nvPr userDrawn="1"/>
          </p:nvCxnSpPr>
          <p:spPr>
            <a:xfrm flipH="1" flipV="1">
              <a:off x="1923037" y="6227380"/>
              <a:ext cx="1417063" cy="566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23EFD86-6DD6-4824-9D7C-961EE9901291}"/>
                </a:ext>
              </a:extLst>
            </p:cNvPr>
            <p:cNvCxnSpPr>
              <a:cxnSpLocks/>
              <a:stCxn id="188" idx="7"/>
              <a:endCxn id="194" idx="3"/>
            </p:cNvCxnSpPr>
            <p:nvPr userDrawn="1"/>
          </p:nvCxnSpPr>
          <p:spPr>
            <a:xfrm flipH="1" flipV="1">
              <a:off x="5416292" y="5745124"/>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EE991C4-2EAF-4ECC-949C-39FB18ED8E89}"/>
                </a:ext>
              </a:extLst>
            </p:cNvPr>
            <p:cNvCxnSpPr>
              <a:cxnSpLocks/>
              <a:stCxn id="198" idx="7"/>
              <a:endCxn id="197" idx="4"/>
            </p:cNvCxnSpPr>
            <p:nvPr userDrawn="1"/>
          </p:nvCxnSpPr>
          <p:spPr>
            <a:xfrm flipH="1" flipV="1">
              <a:off x="834120" y="6164209"/>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2BBCF730-B8E3-4B39-87B8-6CF05C6EB0F3}"/>
                </a:ext>
              </a:extLst>
            </p:cNvPr>
            <p:cNvSpPr/>
            <p:nvPr userDrawn="1"/>
          </p:nvSpPr>
          <p:spPr>
            <a:xfrm rot="1036530" flipH="1">
              <a:off x="10022988" y="54210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1E12326D-87AA-4A87-BE4F-72F6556C0F89}"/>
                </a:ext>
              </a:extLst>
            </p:cNvPr>
            <p:cNvSpPr/>
            <p:nvPr userDrawn="1"/>
          </p:nvSpPr>
          <p:spPr>
            <a:xfrm flipH="1">
              <a:off x="10002262" y="603425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33C3D50A-087B-4006-B6BF-908A225AD668}"/>
                </a:ext>
              </a:extLst>
            </p:cNvPr>
            <p:cNvSpPr/>
            <p:nvPr userDrawn="1"/>
          </p:nvSpPr>
          <p:spPr>
            <a:xfrm flipH="1">
              <a:off x="11005911" y="589290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A8F3A742-E1D1-4ADF-9BDA-E71BF4A1E371}"/>
                </a:ext>
              </a:extLst>
            </p:cNvPr>
            <p:cNvSpPr>
              <a:spLocks noChangeAspect="1"/>
            </p:cNvSpPr>
            <p:nvPr userDrawn="1"/>
          </p:nvSpPr>
          <p:spPr>
            <a:xfrm flipH="1">
              <a:off x="10689468" y="660917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B63D410-2C8E-4B99-AD51-29E91D2D6B9D}"/>
                </a:ext>
              </a:extLst>
            </p:cNvPr>
            <p:cNvSpPr>
              <a:spLocks noChangeAspect="1"/>
            </p:cNvSpPr>
            <p:nvPr userDrawn="1"/>
          </p:nvSpPr>
          <p:spPr>
            <a:xfrm flipH="1">
              <a:off x="9328032" y="673408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77B218E-25A0-4C47-BE4F-511A0133D79D}"/>
                </a:ext>
              </a:extLst>
            </p:cNvPr>
            <p:cNvSpPr/>
            <p:nvPr userDrawn="1"/>
          </p:nvSpPr>
          <p:spPr>
            <a:xfrm flipH="1">
              <a:off x="8320722" y="649583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4C448D6-6828-4659-9C74-70D435B705DE}"/>
                </a:ext>
              </a:extLst>
            </p:cNvPr>
            <p:cNvSpPr>
              <a:spLocks noChangeAspect="1"/>
            </p:cNvSpPr>
            <p:nvPr userDrawn="1"/>
          </p:nvSpPr>
          <p:spPr>
            <a:xfrm flipH="1">
              <a:off x="7553468" y="63679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B4FBFA3D-8E92-4499-A966-80958B9CAE72}"/>
                </a:ext>
              </a:extLst>
            </p:cNvPr>
            <p:cNvSpPr/>
            <p:nvPr userDrawn="1"/>
          </p:nvSpPr>
          <p:spPr>
            <a:xfrm flipH="1">
              <a:off x="7409382" y="58887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537872A-1C56-475F-ADDC-D75C5C4CABC1}"/>
                </a:ext>
              </a:extLst>
            </p:cNvPr>
            <p:cNvSpPr/>
            <p:nvPr userDrawn="1"/>
          </p:nvSpPr>
          <p:spPr>
            <a:xfrm flipH="1">
              <a:off x="6428137" y="55352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7402C88B-4D18-4F16-8AE4-4722A10845C6}"/>
                </a:ext>
              </a:extLst>
            </p:cNvPr>
            <p:cNvSpPr>
              <a:spLocks noChangeAspect="1"/>
            </p:cNvSpPr>
            <p:nvPr userDrawn="1"/>
          </p:nvSpPr>
          <p:spPr>
            <a:xfrm flipH="1">
              <a:off x="6446454" y="644725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29BE8328-817C-4402-A38C-DE5A53617481}"/>
                </a:ext>
              </a:extLst>
            </p:cNvPr>
            <p:cNvSpPr/>
            <p:nvPr userDrawn="1"/>
          </p:nvSpPr>
          <p:spPr>
            <a:xfrm flipH="1">
              <a:off x="5322697" y="64882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52395A1D-53E8-433E-A053-2CC434D7E702}"/>
                </a:ext>
              </a:extLst>
            </p:cNvPr>
            <p:cNvSpPr/>
            <p:nvPr userDrawn="1"/>
          </p:nvSpPr>
          <p:spPr>
            <a:xfrm flipH="1">
              <a:off x="3315996" y="67696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9A3CB1BD-CFBA-4A5E-A970-7EE7F068330F}"/>
                </a:ext>
              </a:extLst>
            </p:cNvPr>
            <p:cNvSpPr>
              <a:spLocks noChangeAspect="1"/>
            </p:cNvSpPr>
            <p:nvPr userDrawn="1"/>
          </p:nvSpPr>
          <p:spPr>
            <a:xfrm rot="682168" flipH="1">
              <a:off x="1837787" y="612683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6E9511D-C35A-46A9-921D-12A54684E1C1}"/>
                </a:ext>
              </a:extLst>
            </p:cNvPr>
            <p:cNvSpPr/>
            <p:nvPr userDrawn="1"/>
          </p:nvSpPr>
          <p:spPr>
            <a:xfrm rot="738506" flipH="1">
              <a:off x="2125993" y="522008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78170784-3E3C-402B-8FC4-7BC7F4AFE10D}"/>
                </a:ext>
              </a:extLst>
            </p:cNvPr>
            <p:cNvSpPr/>
            <p:nvPr userDrawn="1"/>
          </p:nvSpPr>
          <p:spPr>
            <a:xfrm rot="20935587" flipH="1">
              <a:off x="4040879" y="590690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4BA627-15AD-43BE-8C90-32CDC7CDB3F3}"/>
                </a:ext>
              </a:extLst>
            </p:cNvPr>
            <p:cNvSpPr/>
            <p:nvPr userDrawn="1"/>
          </p:nvSpPr>
          <p:spPr>
            <a:xfrm flipH="1">
              <a:off x="5275804" y="560463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B7997566-D92A-43F8-B25D-BA3B7B6374A8}"/>
                </a:ext>
              </a:extLst>
            </p:cNvPr>
            <p:cNvSpPr>
              <a:spLocks noChangeAspect="1"/>
            </p:cNvSpPr>
            <p:nvPr userDrawn="1"/>
          </p:nvSpPr>
          <p:spPr>
            <a:xfrm flipH="1">
              <a:off x="3721070" y="518077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A2CE794-7402-4356-93DC-197DA650A837}"/>
                </a:ext>
              </a:extLst>
            </p:cNvPr>
            <p:cNvSpPr/>
            <p:nvPr userDrawn="1"/>
          </p:nvSpPr>
          <p:spPr>
            <a:xfrm flipH="1">
              <a:off x="925280" y="484752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DF558B3D-B28E-4895-93F8-1B4EBAC43E86}"/>
                </a:ext>
              </a:extLst>
            </p:cNvPr>
            <p:cNvSpPr/>
            <p:nvPr userDrawn="1"/>
          </p:nvSpPr>
          <p:spPr>
            <a:xfrm flipH="1">
              <a:off x="751824" y="5999617"/>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9EDBC372-1E56-49B5-ABDA-3F1D40C44787}"/>
                </a:ext>
              </a:extLst>
            </p:cNvPr>
            <p:cNvSpPr>
              <a:spLocks noChangeAspect="1"/>
            </p:cNvSpPr>
            <p:nvPr userDrawn="1"/>
          </p:nvSpPr>
          <p:spPr>
            <a:xfrm flipH="1">
              <a:off x="1268058" y="679115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62D97507-66F8-4C58-A856-B186A1BF3281}"/>
                </a:ext>
              </a:extLst>
            </p:cNvPr>
            <p:cNvSpPr>
              <a:spLocks noChangeAspect="1"/>
            </p:cNvSpPr>
            <p:nvPr userDrawn="1"/>
          </p:nvSpPr>
          <p:spPr>
            <a:xfrm flipH="1">
              <a:off x="9252816" y="6195820"/>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6337F1DB-1A46-40B7-9893-9F4A647DA676}"/>
                </a:ext>
              </a:extLst>
            </p:cNvPr>
            <p:cNvSpPr>
              <a:spLocks noChangeAspect="1"/>
            </p:cNvSpPr>
            <p:nvPr userDrawn="1"/>
          </p:nvSpPr>
          <p:spPr>
            <a:xfrm flipH="1">
              <a:off x="8456952" y="56495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8AC854F7-A612-47FC-A9CD-4E76DD270AAB}"/>
                </a:ext>
              </a:extLst>
            </p:cNvPr>
            <p:cNvSpPr>
              <a:spLocks noChangeAspect="1"/>
            </p:cNvSpPr>
            <p:nvPr userDrawn="1"/>
          </p:nvSpPr>
          <p:spPr>
            <a:xfrm flipH="1">
              <a:off x="9227767" y="568012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id="{4A3F605A-E3B3-43D7-AC85-9793EBAA293B}"/>
                </a:ext>
              </a:extLst>
            </p:cNvPr>
            <p:cNvCxnSpPr>
              <a:cxnSpLocks/>
              <a:stCxn id="201" idx="2"/>
              <a:endCxn id="180" idx="7"/>
            </p:cNvCxnSpPr>
            <p:nvPr userDrawn="1"/>
          </p:nvCxnSpPr>
          <p:spPr>
            <a:xfrm>
              <a:off x="9337495" y="5734988"/>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B03EF92-E9D1-46A0-8103-2B2E1FE5F807}"/>
                </a:ext>
              </a:extLst>
            </p:cNvPr>
            <p:cNvCxnSpPr>
              <a:cxnSpLocks/>
              <a:stCxn id="181" idx="4"/>
              <a:endCxn id="182" idx="1"/>
            </p:cNvCxnSpPr>
            <p:nvPr userDrawn="1"/>
          </p:nvCxnSpPr>
          <p:spPr>
            <a:xfrm flipH="1">
              <a:off x="10783127" y="6057496"/>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F3322F39-39F8-44DC-9897-4DD1BCA4744D}"/>
                </a:ext>
              </a:extLst>
            </p:cNvPr>
            <p:cNvSpPr>
              <a:spLocks noChangeAspect="1"/>
            </p:cNvSpPr>
            <p:nvPr userDrawn="1"/>
          </p:nvSpPr>
          <p:spPr>
            <a:xfrm flipH="1">
              <a:off x="11764435" y="657215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0BFAFD5B-D945-4933-81DA-24DC9E78EBAF}"/>
                </a:ext>
              </a:extLst>
            </p:cNvPr>
            <p:cNvCxnSpPr>
              <a:cxnSpLocks/>
              <a:stCxn id="204" idx="3"/>
            </p:cNvCxnSpPr>
            <p:nvPr userDrawn="1"/>
          </p:nvCxnSpPr>
          <p:spPr>
            <a:xfrm>
              <a:off x="11858094" y="6665815"/>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B77C59A-1BA1-446B-9440-6F4C3988D7AD}"/>
                </a:ext>
              </a:extLst>
            </p:cNvPr>
            <p:cNvCxnSpPr>
              <a:cxnSpLocks/>
              <a:stCxn id="204" idx="2"/>
            </p:cNvCxnSpPr>
            <p:nvPr userDrawn="1"/>
          </p:nvCxnSpPr>
          <p:spPr>
            <a:xfrm>
              <a:off x="11874163" y="6627020"/>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E8848D2-3A6C-4C76-8526-DBC30E72DADB}"/>
                </a:ext>
              </a:extLst>
            </p:cNvPr>
            <p:cNvCxnSpPr>
              <a:cxnSpLocks/>
              <a:stCxn id="204" idx="1"/>
            </p:cNvCxnSpPr>
            <p:nvPr userDrawn="1"/>
          </p:nvCxnSpPr>
          <p:spPr>
            <a:xfrm flipV="1">
              <a:off x="11858094" y="6223496"/>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F2A89C2-7B86-4220-ACB5-7701647CE018}"/>
                </a:ext>
              </a:extLst>
            </p:cNvPr>
            <p:cNvCxnSpPr>
              <a:cxnSpLocks/>
              <a:endCxn id="181" idx="2"/>
            </p:cNvCxnSpPr>
            <p:nvPr userDrawn="1"/>
          </p:nvCxnSpPr>
          <p:spPr>
            <a:xfrm flipH="1">
              <a:off x="11170503" y="5844859"/>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D302460-95F5-49E0-A173-81C39E9F4F22}"/>
                </a:ext>
              </a:extLst>
            </p:cNvPr>
            <p:cNvCxnSpPr>
              <a:cxnSpLocks/>
              <a:endCxn id="188" idx="3"/>
            </p:cNvCxnSpPr>
            <p:nvPr/>
          </p:nvCxnSpPr>
          <p:spPr>
            <a:xfrm flipH="1" flipV="1">
              <a:off x="6540113" y="6540909"/>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694663F-00F6-45F0-8387-C32317A71383}"/>
                </a:ext>
              </a:extLst>
            </p:cNvPr>
            <p:cNvCxnSpPr>
              <a:cxnSpLocks/>
              <a:stCxn id="192" idx="7"/>
              <a:endCxn id="73" idx="1"/>
            </p:cNvCxnSpPr>
            <p:nvPr/>
          </p:nvCxnSpPr>
          <p:spPr>
            <a:xfrm flipH="1" flipV="1">
              <a:off x="1448480" y="3777502"/>
              <a:ext cx="715360" cy="1455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Text Placeholder 1">
            <a:extLst>
              <a:ext uri="{FF2B5EF4-FFF2-40B4-BE49-F238E27FC236}">
                <a16:creationId xmlns:a16="http://schemas.microsoft.com/office/drawing/2014/main" id="{C4F52A10-2EEC-CD23-12EC-14979DBB81A3}"/>
              </a:ext>
            </a:extLst>
          </p:cNvPr>
          <p:cNvSpPr txBox="1">
            <a:spLocks/>
          </p:cNvSpPr>
          <p:nvPr/>
        </p:nvSpPr>
        <p:spPr>
          <a:xfrm>
            <a:off x="127067" y="138300"/>
            <a:ext cx="11747096" cy="59519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07000"/>
              </a:lnSpc>
              <a:spcBef>
                <a:spcPts val="0"/>
              </a:spcBef>
              <a:spcAft>
                <a:spcPts val="800"/>
              </a:spcAft>
              <a:buNone/>
              <a:tabLst>
                <a:tab pos="5410200" algn="l"/>
              </a:tabLst>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.1</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مقدمه‌ای بر سیستم‌های کنترل نسخه</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indent="0" algn="r" rtl="1">
              <a:lnSpc>
                <a:spcPct val="107000"/>
              </a:lnSpc>
              <a:spcBef>
                <a:spcPts val="0"/>
              </a:spcBef>
              <a:buNone/>
              <a:tabLst>
                <a:tab pos="5410200" algn="l"/>
              </a:tabLst>
            </a:pP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سیستم‌های کنترل نسخه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VCS</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  به کاربران این امکان را می‌دهند تا تغییرات در فایل‌ها و پروژه‌ها را ردیابی و مدیریت کنند.</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indent="0" algn="r" rtl="1">
              <a:lnSpc>
                <a:spcPct val="107000"/>
              </a:lnSpc>
              <a:spcBef>
                <a:spcPts val="0"/>
              </a:spcBef>
              <a:buNone/>
              <a:tabLst>
                <a:tab pos="5410200" algn="l"/>
              </a:tabLst>
            </a:pP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انواع سیستم‌های کنترل نسخه:</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algn="r" rtl="1">
              <a:lnSpc>
                <a:spcPct val="107000"/>
              </a:lnSpc>
              <a:spcBef>
                <a:spcPts val="0"/>
              </a:spcBef>
              <a:spcAft>
                <a:spcPts val="800"/>
              </a:spcAft>
              <a:buFont typeface="Wingdings" panose="05000000000000000000" pitchFamily="2" charset="2"/>
              <a:buChar char="§"/>
            </a:pP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کنترل نسخه مرکزی</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(CVCS)</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نظیر</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SVN </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و</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CVS </a:t>
            </a:r>
          </a:p>
          <a:p>
            <a:pPr algn="r" rtl="1">
              <a:lnSpc>
                <a:spcPct val="107000"/>
              </a:lnSpc>
              <a:spcBef>
                <a:spcPts val="0"/>
              </a:spcBef>
              <a:spcAft>
                <a:spcPts val="800"/>
              </a:spcAft>
              <a:buFont typeface="Wingdings" panose="05000000000000000000" pitchFamily="2" charset="2"/>
              <a:buChar char="§"/>
            </a:pP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کنترل نسخه توزیع شده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DVCS</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مانند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Git</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و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Mercurial</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که در آن هر کاربر یک کپی کامل از ریپازیتوری دارد.</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0" indent="0" algn="r" rtl="1">
              <a:lnSpc>
                <a:spcPct val="107000"/>
              </a:lnSpc>
              <a:spcBef>
                <a:spcPts val="0"/>
              </a:spcBef>
              <a:spcAft>
                <a:spcPts val="800"/>
              </a:spcAft>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p>
          <a:p>
            <a:pPr marL="0" indent="0" algn="r" rtl="1">
              <a:lnSpc>
                <a:spcPct val="107000"/>
              </a:lnSpc>
              <a:spcBef>
                <a:spcPts val="0"/>
              </a:spcBef>
              <a:spcAft>
                <a:spcPts val="800"/>
              </a:spcAft>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.2</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آشنایی با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p>
          <a:p>
            <a:pPr marL="0" indent="0" algn="r" rtl="1">
              <a:lnSpc>
                <a:spcPct val="107000"/>
              </a:lnSpc>
              <a:spcBef>
                <a:spcPts val="0"/>
              </a:spcBef>
              <a:spcAft>
                <a:spcPts val="800"/>
              </a:spcAft>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Git</a:t>
            </a:r>
            <a:r>
              <a:rPr lang="en-US" sz="2000" dirty="0">
                <a:solidFill>
                  <a:schemeClr val="bg1"/>
                </a:solidFill>
                <a:effectLst>
                  <a:outerShdw blurRad="38100" dist="38100" dir="2700000" algn="tl">
                    <a:srgbClr val="000000">
                      <a:alpha val="43137"/>
                    </a:srgbClr>
                  </a:outerShdw>
                </a:effectLst>
                <a:latin typeface="B Araz" panose="00000400000000000000" pitchFamily="2" charset="-78"/>
                <a:ea typeface="Calibri" panose="020F0502020204030204" pitchFamily="34" charset="0"/>
                <a:cs typeface="B Araz" panose="00000400000000000000" pitchFamily="2" charset="-78"/>
              </a:rPr>
              <a:t> </a:t>
            </a:r>
            <a:r>
              <a:rPr lang="fa-IR" sz="2000" dirty="0">
                <a:solidFill>
                  <a:schemeClr val="bg1"/>
                </a:solidFill>
                <a:effectLst>
                  <a:outerShdw blurRad="38100" dist="38100" dir="2700000" algn="tl">
                    <a:srgbClr val="000000">
                      <a:alpha val="43137"/>
                    </a:srgbClr>
                  </a:outerShdw>
                </a:effectLst>
                <a:latin typeface="B Araz" panose="00000400000000000000" pitchFamily="2" charset="-78"/>
                <a:ea typeface="Calibri" panose="020F0502020204030204" pitchFamily="34" charset="0"/>
                <a:cs typeface="B Araz" panose="00000400000000000000" pitchFamily="2" charset="-78"/>
              </a:rPr>
              <a:t>یک سیستم کنترل نسخه توزیع‌شده است که به دست‌اندرکاران پروژه‌های نرم‌افزاری این امکان را می‌دهد تا به راحتی کدهای خود را مدیریت کنند.</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0" indent="0" algn="r" rtl="1">
              <a:lnSpc>
                <a:spcPct val="107000"/>
              </a:lnSpc>
              <a:spcBef>
                <a:spcPts val="0"/>
              </a:spcBef>
              <a:spcAft>
                <a:spcPts val="800"/>
              </a:spcAft>
              <a:buNone/>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p>
          <a:p>
            <a:pPr marL="0" indent="0" algn="r" rtl="1">
              <a:lnSpc>
                <a:spcPct val="107000"/>
              </a:lnSpc>
              <a:spcBef>
                <a:spcPts val="0"/>
              </a:spcBef>
              <a:spcAft>
                <a:spcPts val="800"/>
              </a:spcAft>
              <a:buNone/>
              <a:tabLst>
                <a:tab pos="5410200" algn="l"/>
              </a:tabLst>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.3</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ریپازیتوری‌ها</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algn="r" rtl="1">
              <a:lnSpc>
                <a:spcPct val="107000"/>
              </a:lnSpc>
              <a:spcBef>
                <a:spcPts val="0"/>
              </a:spcBef>
              <a:spcAft>
                <a:spcPts val="800"/>
              </a:spcAft>
              <a:buFont typeface="Wingdings" panose="05000000000000000000" pitchFamily="2" charset="2"/>
              <a:buChar char="§"/>
              <a:tabLst>
                <a:tab pos="5410200" algn="l"/>
              </a:tabLst>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Local Repository</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ریپازیتوری محلی که بر روی سیستم کاربر است</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a:t>
            </a:r>
          </a:p>
          <a:p>
            <a:pPr algn="r" rtl="1">
              <a:lnSpc>
                <a:spcPct val="107000"/>
              </a:lnSpc>
              <a:spcBef>
                <a:spcPts val="0"/>
              </a:spcBef>
              <a:spcAft>
                <a:spcPts val="800"/>
              </a:spcAft>
              <a:buFont typeface="Wingdings" panose="05000000000000000000" pitchFamily="2" charset="2"/>
              <a:buChar char="§"/>
              <a:tabLst>
                <a:tab pos="5410200" algn="l"/>
              </a:tabLst>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Remote Repository</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ریپازیتوری بر روی سرور، مانند </a:t>
            </a:r>
            <a:r>
              <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GitHub</a:t>
            </a:r>
            <a:r>
              <a:rPr lang="fa-IR"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که می‌توان به آن دسترسی داشت و پروژه را به اشتراک گذاشت.</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p:txBody>
      </p:sp>
    </p:spTree>
    <p:extLst>
      <p:ext uri="{BB962C8B-B14F-4D97-AF65-F5344CB8AC3E}">
        <p14:creationId xmlns:p14="http://schemas.microsoft.com/office/powerpoint/2010/main" val="378673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991003" y="261850"/>
            <a:ext cx="5020887" cy="6334298"/>
          </a:xfrm>
        </p:spPr>
        <p:txBody>
          <a:bodyPr/>
          <a:lstStyle/>
          <a:p>
            <a:pPr marR="0" lvl="0" rtl="1">
              <a:lnSpc>
                <a:spcPct val="107000"/>
              </a:lnSpc>
              <a:spcBef>
                <a:spcPts val="0"/>
              </a:spcBef>
              <a:spcAft>
                <a:spcPts val="800"/>
              </a:spcAft>
              <a:tabLst>
                <a:tab pos="5410200" algn="l"/>
              </a:tabLs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دستورات اولیه </a:t>
            </a:r>
            <a:r>
              <a:rPr lang="en-US"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lvl="1" indent="0" algn="ctr" rtl="1">
              <a:lnSpc>
                <a:spcPct val="107000"/>
              </a:lnSpc>
              <a:spcBef>
                <a:spcPts val="0"/>
              </a:spcBef>
              <a:spcAft>
                <a:spcPts val="800"/>
              </a:spcAft>
              <a:buNone/>
              <a:tabLst>
                <a:tab pos="5410200" algn="l"/>
              </a:tabLst>
            </a:pPr>
            <a:r>
              <a:rPr lang="fa-IR" sz="28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تنظیمات اولیه</a:t>
            </a:r>
            <a:endParaRPr lang="en-US" sz="14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rtl="1">
              <a:lnSpc>
                <a:spcPct val="107000"/>
              </a:lnSpc>
              <a:spcBef>
                <a:spcPts val="0"/>
              </a:spcBef>
              <a:spcAft>
                <a:spcPts val="800"/>
              </a:spcAft>
              <a:tabLst>
                <a:tab pos="5410200" algn="l"/>
              </a:tabLst>
            </a:pP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نمایش دستور </a:t>
            </a: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 config --list</a:t>
            </a: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و نتایج آن.</a:t>
            </a:r>
            <a:endPar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rtl="1">
              <a:lnSpc>
                <a:spcPct val="107000"/>
              </a:lnSpc>
              <a:spcBef>
                <a:spcPts val="0"/>
              </a:spcBef>
              <a:spcAft>
                <a:spcPts val="800"/>
              </a:spcAft>
              <a:tabLst>
                <a:tab pos="5410200" algn="l"/>
              </a:tabLst>
            </a:pP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صورت پیشفرض اگر هیچ آپشنی به دستور ندید، تمام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commit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ها از جدید به قدیمی نشان داده میشود. این دستور یک هش چهل کاراکتری از نوع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SHA-1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همراه،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name, email</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و تاریخ و پیغام هر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commit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را نشان میدهد. هر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commit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دارای یک هش است که این هش بین تمام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commit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ها یکتا بوده و با استفاده از آن میتوان در تاریخچه تغییرات حرکت کرد. همچین دستور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log</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در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git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آپشنهای زیادی داره که با استفاده از اونها میتونید شکل نمایش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log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رو تغییر بدین. در این ویدیو با دستور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log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در گیت آشنا میشید</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rotWithShape="1">
          <a:blip r:embed="rId2">
            <a:extLst>
              <a:ext uri="{28A0092B-C50C-407E-A947-70E740481C1C}">
                <a14:useLocalDpi xmlns:a14="http://schemas.microsoft.com/office/drawing/2010/main" val="0"/>
              </a:ext>
            </a:extLst>
          </a:blip>
          <a:srcRect b="1609"/>
          <a:stretch/>
        </p:blipFill>
        <p:spPr>
          <a:xfrm>
            <a:off x="930950"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88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607852" y="972590"/>
            <a:ext cx="5487165" cy="4854632"/>
          </a:xfrm>
        </p:spPr>
        <p:txBody>
          <a:bodyPr/>
          <a:lstStyle/>
          <a:p>
            <a:pPr indent="-228600" rtl="1">
              <a:lnSpc>
                <a:spcPct val="107000"/>
              </a:lnSpc>
              <a:spcBef>
                <a:spcPts val="0"/>
              </a:spcBef>
              <a:spcAft>
                <a:spcPts val="800"/>
              </a:spcAft>
              <a:tabLst>
                <a:tab pos="5410200" algn="l"/>
              </a:tabLs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ایجاد یک ریپازیتوری جدید</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rtl="1">
              <a:lnSpc>
                <a:spcPct val="107000"/>
              </a:lnSpc>
              <a:spcBef>
                <a:spcPts val="0"/>
              </a:spcBef>
              <a:spcAft>
                <a:spcPts val="800"/>
              </a:spcAft>
              <a:tabLst>
                <a:tab pos="5410200" algn="l"/>
              </a:tabLst>
            </a:pP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استفاده از دستور</a:t>
            </a: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git </a:t>
            </a:r>
            <a:r>
              <a:rPr lang="en-US" sz="24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init</a:t>
            </a: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برای ایجاد یک ریپازیتوری.</a:t>
            </a:r>
            <a:endPar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rtl="1">
              <a:lnSpc>
                <a:spcPct val="107000"/>
              </a:lnSpc>
              <a:spcBef>
                <a:spcPts val="0"/>
              </a:spcBef>
              <a:spcAft>
                <a:spcPts val="800"/>
              </a:spcAft>
              <a:tabLst>
                <a:tab pos="5410200" algn="l"/>
              </a:tabLst>
            </a:pP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زمانی پروژه جدیدی ایجاد میکنید میتوانید با دستور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init</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گیت بفهمانید که تغییرات اعمال شده بروی این پروژه باید تحت کنترل باشند. زمانی که با دستور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init</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یک پروژه را به گیت فهماندید، گیت آن پروژه را به یک مخزن</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(repository)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تبدیل میکند. مخزن پروژه ای است که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git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تغییرات آن را کنترل میکند.</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a:blip r:embed="rId2">
            <a:extLst>
              <a:ext uri="{28A0092B-C50C-407E-A947-70E740481C1C}">
                <a14:useLocalDpi xmlns:a14="http://schemas.microsoft.com/office/drawing/2010/main" val="0"/>
              </a:ext>
            </a:extLst>
          </a:blip>
          <a:srcRect t="59" b="59"/>
          <a:stretch/>
        </p:blipFill>
        <p:spPr>
          <a:xfrm>
            <a:off x="939418"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347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971915" y="872836"/>
            <a:ext cx="4899882" cy="5112326"/>
          </a:xfrm>
        </p:spPr>
        <p:txBody>
          <a:bodyPr/>
          <a:lstStyle/>
          <a:p>
            <a:pPr marR="0" lvl="0" rtl="1">
              <a:lnSpc>
                <a:spcPct val="107000"/>
              </a:lnSpc>
              <a:spcBef>
                <a:spcPts val="0"/>
              </a:spcBef>
              <a:spcAft>
                <a:spcPts val="800"/>
              </a:spcAf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مدیریت فایل‌ها و کامیت‌ها</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a:p>
            <a:pPr marL="457200" marR="0" lvl="1" indent="0" algn="ctr" rtl="1">
              <a:lnSpc>
                <a:spcPct val="107000"/>
              </a:lnSpc>
              <a:spcBef>
                <a:spcPts val="0"/>
              </a:spcBef>
              <a:spcAft>
                <a:spcPts val="800"/>
              </a:spcAft>
              <a:buNone/>
            </a:pPr>
            <a:r>
              <a:rPr lang="fa-IR"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اضافه کردن تغییرات</a:t>
            </a:r>
            <a:br>
              <a:rPr lang="fa-IR" sz="2000" i="0" dirty="0">
                <a:solidFill>
                  <a:srgbClr val="3C3C58"/>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br>
            <a:r>
              <a:rPr lang="fa-IR"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اضافه کردن فایل‌ها و کامیت کردن در </a:t>
            </a:r>
            <a:r>
              <a:rPr lang="en-US"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Git </a:t>
            </a:r>
            <a:r>
              <a:rPr lang="fa-IR"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 دو مرحله کلیدی در مدیریت تغییرات در یک ریپازیتوری (مخزن) هستند. فرآیند اضافه کردن فایل‌ها به عنوان</a:t>
            </a:r>
            <a:r>
              <a:rPr lang="en-US"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Stage </a:t>
            </a:r>
            <a:r>
              <a:rPr lang="fa-IR"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 یا </a:t>
            </a:r>
            <a:r>
              <a:rPr lang="en-US"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Index </a:t>
            </a:r>
            <a:r>
              <a:rPr lang="fa-IR"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 شناخته می‌شود. با این فرآیند، شما مشخص می‌کنید که کدام فایل‌ها باید به مرحله بعدی (کامیت) انتقال یابند.کامیت کردن مرحله‌ای است که در آن تغییرات شما به ریپازیتوری ذخیره می‌شود. هر کامیت شامل یک </a:t>
            </a:r>
            <a:r>
              <a:rPr lang="en-US"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snapshot </a:t>
            </a:r>
            <a:r>
              <a:rPr lang="fa-IR" sz="2000" i="0" dirty="0">
                <a:solidFill>
                  <a:schemeClr val="bg1"/>
                </a:solidFill>
                <a:effectLst>
                  <a:outerShdw blurRad="38100" dist="38100" dir="2700000" algn="tl">
                    <a:srgbClr val="000000">
                      <a:alpha val="43137"/>
                    </a:srgbClr>
                  </a:outerShdw>
                </a:effectLst>
                <a:latin typeface="Calibri" panose="020F0502020204030204" pitchFamily="34" charset="0"/>
                <a:cs typeface="B Araz" panose="00000400000000000000" pitchFamily="2" charset="-78"/>
              </a:rPr>
              <a:t> از تغییرات شما و همچنین یک پیام توصیفی است که توضیح می‌دهد این تغییرات چه‌ کاری انجام می‌دهند.</a:t>
            </a: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a:blip r:embed="rId2">
            <a:extLst>
              <a:ext uri="{28A0092B-C50C-407E-A947-70E740481C1C}">
                <a14:useLocalDpi xmlns:a14="http://schemas.microsoft.com/office/drawing/2010/main" val="0"/>
              </a:ext>
            </a:extLst>
          </a:blip>
          <a:srcRect t="96" b="96"/>
          <a:stretch/>
        </p:blipFill>
        <p:spPr>
          <a:xfrm>
            <a:off x="939418"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6776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730845" y="1560043"/>
            <a:ext cx="4899882" cy="3737912"/>
          </a:xfrm>
        </p:spPr>
        <p:txBody>
          <a:bodyPr/>
          <a:lstStyle/>
          <a:p>
            <a:pPr rtl="1">
              <a:lnSpc>
                <a:spcPct val="107000"/>
              </a:lnSpc>
              <a:spcBef>
                <a:spcPts val="0"/>
              </a:spcBef>
              <a:spcAft>
                <a:spcPts val="800"/>
              </a:spcAf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انجام کامیت</a:t>
            </a:r>
          </a:p>
          <a:p>
            <a:pPr rtl="1">
              <a:lnSpc>
                <a:spcPct val="107000"/>
              </a:lnSpc>
              <a:spcBef>
                <a:spcPts val="0"/>
              </a:spcBef>
              <a:spcAft>
                <a:spcPts val="800"/>
              </a:spcAft>
            </a:pP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کامیت یکی از مراحل کلیدی در استفاده از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عنوان سیستم کنترل نسخه است. این فرآیند به شما اجازه می‌دهد تا تغییرات خود را به‌طور دائمی در ریپازیتوری ذخیره کنید و تاریخچه‌ای از این تغییرات ایجاد کنید. کامیت در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یک فرآیند اساسی برای مدیریت تغییرات در پروژه‌ها است. با استفاده از این عملکرد، می‌توانید مطمئن شوید که تغییرات شما به‌طور مرتب ثبت و قابل پیگیری هستند. </a:t>
            </a:r>
            <a:endParaRPr lang="en-US" sz="1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a:blip r:embed="rId2">
            <a:extLst>
              <a:ext uri="{28A0092B-C50C-407E-A947-70E740481C1C}">
                <a14:useLocalDpi xmlns:a14="http://schemas.microsoft.com/office/drawing/2010/main" val="0"/>
              </a:ext>
            </a:extLst>
          </a:blip>
          <a:srcRect l="213" r="213"/>
          <a:stretch/>
        </p:blipFill>
        <p:spPr>
          <a:xfrm>
            <a:off x="939418"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395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739158" y="2003366"/>
            <a:ext cx="4899882" cy="2851266"/>
          </a:xfrm>
        </p:spPr>
        <p:txBody>
          <a:bodyPr/>
          <a:lstStyle/>
          <a:p>
            <a:pPr marL="0" marR="0" rtl="1">
              <a:lnSpc>
                <a:spcPct val="107000"/>
              </a:lnSpc>
              <a:spcBef>
                <a:spcPts val="0"/>
              </a:spcBef>
              <a:spcAft>
                <a:spcPts val="800"/>
              </a:spcAf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بررسی وضعیت</a:t>
            </a:r>
          </a:p>
          <a:p>
            <a:pPr marL="0" marR="0" rtl="1">
              <a:lnSpc>
                <a:spcPct val="107000"/>
              </a:lnSpc>
              <a:spcBef>
                <a:spcPts val="0"/>
              </a:spcBef>
              <a:spcAft>
                <a:spcPts val="800"/>
              </a:spcAft>
            </a:pP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بررسی وضعیت در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شما اجازه می‌دهد تا ببینید در حال حاضر وضعیت ریپازیتوری شما چگونه است و تغییرات جدیدی که انجام داده‌اید، چه وضعیتی دارند. این فرآیند مهم به شما کمک می‌کند تا بفهمید چه فایل‌هایی به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Stage</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اضافه شده‌اند، کدام فایل‌ها تغییر کرده‌اند و آیا تغییراتی وجود دارد که هنوز کامیت نکرده‌اید یا خیر.</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endParaRP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a:blip r:embed="rId2">
            <a:extLst>
              <a:ext uri="{28A0092B-C50C-407E-A947-70E740481C1C}">
                <a14:useLocalDpi xmlns:a14="http://schemas.microsoft.com/office/drawing/2010/main" val="0"/>
              </a:ext>
            </a:extLst>
          </a:blip>
          <a:srcRect t="9" b="9"/>
          <a:stretch/>
        </p:blipFill>
        <p:spPr>
          <a:xfrm>
            <a:off x="939418"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134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822286" y="498764"/>
            <a:ext cx="4899882" cy="5868785"/>
          </a:xfrm>
        </p:spPr>
        <p:txBody>
          <a:bodyPr/>
          <a:lstStyle/>
          <a:p>
            <a:pPr marR="0" lvl="0" rtl="1">
              <a:lnSpc>
                <a:spcPct val="107000"/>
              </a:lnSpc>
              <a:spcBef>
                <a:spcPts val="0"/>
              </a:spcBef>
              <a:spcAft>
                <a:spcPts val="800"/>
              </a:spcAf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شاخه‌ها و ادغام</a:t>
            </a:r>
            <a:endParaRPr lang="en-US"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0" marR="0" rtl="1">
              <a:lnSpc>
                <a:spcPct val="107000"/>
              </a:lnSpc>
              <a:spcBef>
                <a:spcPts val="0"/>
              </a:spcBef>
              <a:spcAft>
                <a:spcPts val="800"/>
              </a:spcAft>
            </a:pPr>
            <a:r>
              <a:rPr lang="fa-IR"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ایجاد و مدیریت شاخه‌ها</a:t>
            </a:r>
          </a:p>
          <a:p>
            <a:pPr marL="0" marR="0" rtl="1">
              <a:lnSpc>
                <a:spcPct val="107000"/>
              </a:lnSpc>
              <a:spcBef>
                <a:spcPts val="0"/>
              </a:spcBef>
              <a:spcAft>
                <a:spcPts val="800"/>
              </a:spcAft>
            </a:pP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استفاده از شاخه‌ها و ادغام آن‌ها در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Git</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 </a:t>
            </a:r>
            <a:r>
              <a:rPr lang="fa-IR"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Araz" panose="00000400000000000000" pitchFamily="2" charset="-78"/>
              </a:rPr>
              <a:t>به شما کمک می‌کند تا مدیریت بهتری بر روی پروژه‌های نرم‌افزاری‌تان داشته باشید. با این امکان، می‌توانید به‌صورت کارآمد ویژگی‌های جدید را توسعه دهید، اصلاحات را آزمایش کنید و در نهایت تغییرات را به شاخه اصلی ادغام کنید. این فرآیند به ویژه در تیم‌های بزرگ و پروژه‌های پیچیده اهمیت دارد. </a:t>
            </a:r>
            <a:endParaRPr lang="en-US"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31" name="Picture 30">
            <a:extLst>
              <a:ext uri="{FF2B5EF4-FFF2-40B4-BE49-F238E27FC236}">
                <a16:creationId xmlns:a16="http://schemas.microsoft.com/office/drawing/2014/main" id="{DCC08C21-954A-AAA1-8B3A-96672FF2569C}"/>
              </a:ext>
            </a:extLst>
          </p:cNvPr>
          <p:cNvPicPr>
            <a:picLocks noChangeAspect="1"/>
          </p:cNvPicPr>
          <p:nvPr/>
        </p:nvPicPr>
        <p:blipFill>
          <a:blip r:embed="rId2">
            <a:extLst>
              <a:ext uri="{28A0092B-C50C-407E-A947-70E740481C1C}">
                <a14:useLocalDpi xmlns:a14="http://schemas.microsoft.com/office/drawing/2010/main" val="0"/>
              </a:ext>
            </a:extLst>
          </a:blip>
          <a:srcRect l="213" r="213"/>
          <a:stretch/>
        </p:blipFill>
        <p:spPr>
          <a:xfrm>
            <a:off x="939418" y="1690299"/>
            <a:ext cx="5487166" cy="3477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510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6291268" y="2897661"/>
            <a:ext cx="5020949" cy="830997"/>
          </a:xfrm>
          <a:prstGeom prst="rect">
            <a:avLst/>
          </a:prstGeom>
          <a:noFill/>
        </p:spPr>
        <p:txBody>
          <a:bodyPr wrap="square" rtlCol="0" anchor="ctr">
            <a:spAutoFit/>
          </a:bodyPr>
          <a:lstStyle/>
          <a:p>
            <a:pPr algn="ctr"/>
            <a:r>
              <a:rPr lang="fa-IR" altLang="ko-KR" sz="4800" b="1" dirty="0">
                <a:solidFill>
                  <a:schemeClr val="bg1"/>
                </a:solidFill>
                <a:effectLst>
                  <a:outerShdw blurRad="38100" dist="38100" dir="2700000" algn="tl">
                    <a:srgbClr val="000000">
                      <a:alpha val="43137"/>
                    </a:srgbClr>
                  </a:outerShdw>
                </a:effectLst>
                <a:latin typeface="+mj-lt"/>
                <a:cs typeface="B Araz" panose="00000400000000000000" pitchFamily="2" charset="-78"/>
              </a:rPr>
              <a:t>پایان</a:t>
            </a:r>
            <a:endParaRPr lang="ko-KR" altLang="en-US" sz="4800" b="1" dirty="0">
              <a:solidFill>
                <a:schemeClr val="bg1"/>
              </a:solidFill>
              <a:effectLst>
                <a:outerShdw blurRad="38100" dist="38100" dir="2700000" algn="tl">
                  <a:srgbClr val="000000">
                    <a:alpha val="43137"/>
                  </a:srgbClr>
                </a:outerShdw>
              </a:effectLst>
              <a:latin typeface="+mj-lt"/>
              <a:cs typeface="B Araz" panose="00000400000000000000" pitchFamily="2" charset="-78"/>
            </a:endParaRPr>
          </a:p>
        </p:txBody>
      </p:sp>
      <p:grpSp>
        <p:nvGrpSpPr>
          <p:cNvPr id="161" name="Group 160">
            <a:extLst>
              <a:ext uri="{FF2B5EF4-FFF2-40B4-BE49-F238E27FC236}">
                <a16:creationId xmlns:a16="http://schemas.microsoft.com/office/drawing/2014/main"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1118601"/>
      </p:ext>
    </p:extLst>
  </p:cSld>
  <p:clrMapOvr>
    <a:masterClrMapping/>
  </p:clrMapOvr>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674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B Araz</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mhdyr .</cp:lastModifiedBy>
  <cp:revision>62</cp:revision>
  <dcterms:created xsi:type="dcterms:W3CDTF">2020-01-20T05:08:25Z</dcterms:created>
  <dcterms:modified xsi:type="dcterms:W3CDTF">2025-01-18T19:18:57Z</dcterms:modified>
</cp:coreProperties>
</file>