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4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178C-8B67-4D79-B7CD-72926E57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D50A-1F34-48C4-AF82-DCEFA376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8680-A719-418D-8AA8-DFDCD5BE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3FCB-6FC2-467B-B5C9-38BFF323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BDE-FB13-4FF2-B4B6-B15F3940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5D8B-3EB7-4BD6-839E-00F7F28E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F23BB-938D-468E-A8B1-929D7FB0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7F30-F800-4B3F-A84B-5F6C3EC4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C46E-E1CD-4594-81BD-096440C0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79A2-B50C-45DE-B11D-E5245A83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221C5-A670-40BE-AE3F-14430CBF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D7A50-CBBD-4375-A978-F4F737CC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61E9-8623-434C-B5E7-820E44D3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54F4-0243-4E6B-AB15-A01EB75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BC1F-36DA-4EC3-B523-CFECF72C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344B-9125-425B-9808-1C039E6A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97B2-EEE1-4535-9EA0-665A1397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4AC9-EAF3-48AB-BC4A-8204E34E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48F5-D3AB-4DDE-B441-60C99353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3488E-918F-4B6E-946A-04DBC501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4C4A-B7BA-4B8E-99D2-C8AA3307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04CB4-95F1-410B-A2FC-76B2CE02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BAB3-0ED2-434A-8276-973CCF54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F861-2BF4-4EB0-850E-6740CBE4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3E69-C112-4081-A038-8E9C9BFF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075F-D0E8-4F27-AD2C-FB81FBCC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279D-25D7-424B-93BD-47C676363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B1D68-C838-4D21-B9E7-247917147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03EC-321C-44BD-8825-AC4EBBD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2886-A772-4D6E-ACD4-F485BA4F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D15A-7AB3-4DC2-BA35-00EE7C4A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C65-930C-4E66-9DC7-39293B69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5A40-F6BE-4ABC-A054-9B447E85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351E-0A42-4DC7-BBB5-CD212DCF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9B02A-5EBF-451D-A4D7-BC574D126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619B2-7A9F-433D-AE58-F0A7DA983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8A01E-EDC0-4537-987C-BA6F813D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99773-EBF3-44AC-8DC1-1634DEF8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4EAA0-F7ED-4885-BD86-9A683AEC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D3B-4BF9-4698-812F-518D5199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2DCAC-FACA-469F-9973-2A3EEA11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D16B6-2310-4B05-B249-2EED36C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8050A-8121-4701-B476-3733BC50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BC2B1-9A69-4E24-A095-5EAEAE5A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5040D-94E9-4231-A943-99EA72BE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694FA-DB9A-4199-BF74-152ECA7E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204C-87A6-441A-AB54-710F0235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8FB-6D1C-44D8-8F32-CE80A2EC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4734D-1225-4986-A00C-B66A9662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AC20-9CA9-436A-B42D-C910E154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5C214-F66F-42CD-9DCE-6123843C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66880-0331-4B05-95CD-1DE492C5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402-C8DB-405B-9DA3-066D2896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6990B-D0B6-4D36-A21A-782878DBF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F951-F22C-4EDF-AE39-A8C374DB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1938-1C71-4B13-9087-F797B2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5DAF-6AF9-4F2A-9C1D-B4ABD224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D12B2-8C3C-4CE1-91AD-169719A3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FBF64-B637-4689-9D96-555D28CB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C27A7-8509-438D-BED6-189051D2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5AF1-4D32-4300-A4B1-80986AFC8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2214-7111-4D2B-AB74-16A14CBAFF8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9429-F411-4DC9-948E-50238D361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E6B6-0CC4-47C1-8257-D32A98EFD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D743-47C1-4F9F-88DE-851E6935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50F-0144-4FF8-9281-B975B084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3F7-7364-414F-803A-AB326732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k-means </a:t>
            </a:r>
          </a:p>
          <a:p>
            <a:r>
              <a:rPr lang="en-US" dirty="0"/>
              <a:t>How many clusters? </a:t>
            </a:r>
            <a:r>
              <a:rPr lang="en-US" sz="2400" dirty="0"/>
              <a:t>silhouette score… And other scores…</a:t>
            </a:r>
          </a:p>
          <a:p>
            <a:r>
              <a:rPr lang="en-US" dirty="0"/>
              <a:t>k = 5</a:t>
            </a:r>
          </a:p>
          <a:p>
            <a:r>
              <a:rPr lang="en-US" dirty="0"/>
              <a:t>Important features? </a:t>
            </a:r>
            <a:r>
              <a:rPr lang="en-US" sz="2400" dirty="0"/>
              <a:t>‘important’ if mean in a cluster &gt; 1 </a:t>
            </a:r>
            <a:r>
              <a:rPr lang="en-US" sz="1800" dirty="0"/>
              <a:t>(std)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5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221643B-05CB-4683-B717-DB86FB1B5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B1D69828-D3DB-4846-BEF1-C034651C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6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BB6E-752F-46DF-AA9D-97FCF43E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approaches?</a:t>
            </a:r>
            <a:br>
              <a:rPr lang="en-US" dirty="0"/>
            </a:br>
            <a:r>
              <a:rPr lang="en-US" sz="3200" dirty="0"/>
              <a:t>Yes—But all failed!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DC64-3CBF-42C9-B947-F3B078C3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DBSCAN, OPTICS</a:t>
            </a:r>
          </a:p>
          <a:p>
            <a:pPr marL="0" indent="0">
              <a:buNone/>
            </a:pPr>
            <a:r>
              <a:rPr lang="en-US" sz="2000" dirty="0"/>
              <a:t>     Good silhouette score only when: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GM , BGM </a:t>
            </a:r>
          </a:p>
          <a:p>
            <a:pPr marL="0" indent="0">
              <a:buNone/>
            </a:pPr>
            <a:r>
              <a:rPr lang="en-US" sz="2000" dirty="0"/>
              <a:t>     k-means simply got better scores!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6ED88D-1A8A-47EB-8FD6-500EDEF8D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81" y="2082990"/>
            <a:ext cx="4154749" cy="31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4F9-C2E6-4C6D-BE28-61D3384C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Stop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3461-0443-4577-B88A-AF2CB2C4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k-means</a:t>
            </a:r>
          </a:p>
          <a:p>
            <a:r>
              <a:rPr lang="en-US" dirty="0"/>
              <a:t>How many clusters? </a:t>
            </a:r>
            <a:r>
              <a:rPr lang="en-US" sz="2400" dirty="0"/>
              <a:t>silhouette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Tried k = 10 and k = 11</a:t>
            </a:r>
          </a:p>
          <a:p>
            <a:r>
              <a:rPr lang="en-US" dirty="0"/>
              <a:t>k = 10 worked great!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12D73C8D-F297-446C-815B-DC0F70CB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91" y="2677319"/>
            <a:ext cx="3752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2A94-90FA-4372-BB74-EC79DA9E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1"/>
          </a:xfrm>
        </p:spPr>
        <p:txBody>
          <a:bodyPr/>
          <a:lstStyle/>
          <a:p>
            <a:r>
              <a:rPr lang="en-US" dirty="0"/>
              <a:t>k = 10 is great!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C4F90B-5653-4F61-A73E-1299C8D8D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47" y="1154097"/>
            <a:ext cx="9118105" cy="5258877"/>
          </a:xfrm>
        </p:spPr>
      </p:pic>
    </p:spTree>
    <p:extLst>
      <p:ext uri="{BB962C8B-B14F-4D97-AF65-F5344CB8AC3E}">
        <p14:creationId xmlns:p14="http://schemas.microsoft.com/office/powerpoint/2010/main" val="149580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Delay Events</vt:lpstr>
      <vt:lpstr>PowerPoint Presentation</vt:lpstr>
      <vt:lpstr>PowerPoint Presentation</vt:lpstr>
      <vt:lpstr>Other approaches? Yes—But all failed!</vt:lpstr>
      <vt:lpstr>Bus Stop Locations</vt:lpstr>
      <vt:lpstr>k = 10 is great!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Mahdieh Malekian</dc:creator>
  <cp:lastModifiedBy>Mahdieh Malekian</cp:lastModifiedBy>
  <cp:revision>23</cp:revision>
  <dcterms:created xsi:type="dcterms:W3CDTF">2020-04-22T04:35:05Z</dcterms:created>
  <dcterms:modified xsi:type="dcterms:W3CDTF">2020-04-22T23:12:58Z</dcterms:modified>
</cp:coreProperties>
</file>