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35"/>
  </p:notesMasterIdLst>
  <p:sldIdLst>
    <p:sldId id="256" r:id="rId2"/>
    <p:sldId id="258" r:id="rId3"/>
    <p:sldId id="260" r:id="rId4"/>
    <p:sldId id="261" r:id="rId5"/>
    <p:sldId id="313" r:id="rId6"/>
    <p:sldId id="314" r:id="rId7"/>
    <p:sldId id="315" r:id="rId8"/>
    <p:sldId id="263" r:id="rId9"/>
    <p:sldId id="264" r:id="rId10"/>
    <p:sldId id="316" r:id="rId11"/>
    <p:sldId id="317" r:id="rId12"/>
    <p:sldId id="318" r:id="rId13"/>
    <p:sldId id="319" r:id="rId14"/>
    <p:sldId id="270" r:id="rId15"/>
    <p:sldId id="266" r:id="rId16"/>
    <p:sldId id="320" r:id="rId17"/>
    <p:sldId id="321" r:id="rId18"/>
    <p:sldId id="322" r:id="rId19"/>
    <p:sldId id="323" r:id="rId20"/>
    <p:sldId id="273" r:id="rId21"/>
    <p:sldId id="272" r:id="rId22"/>
    <p:sldId id="324" r:id="rId23"/>
    <p:sldId id="325" r:id="rId24"/>
    <p:sldId id="326" r:id="rId25"/>
    <p:sldId id="327" r:id="rId26"/>
    <p:sldId id="276" r:id="rId27"/>
    <p:sldId id="274" r:id="rId28"/>
    <p:sldId id="328" r:id="rId29"/>
    <p:sldId id="329" r:id="rId30"/>
    <p:sldId id="330" r:id="rId31"/>
    <p:sldId id="331" r:id="rId32"/>
    <p:sldId id="279" r:id="rId33"/>
    <p:sldId id="332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6"/>
    <a:srgbClr val="FFF0DA"/>
    <a:srgbClr val="FF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1E75DB-22D4-40E0-B8BA-52A8BAAE09DE}">
  <a:tblStyle styleId="{2A1E75DB-22D4-40E0-B8BA-52A8BAAE09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c9bbfca6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c9bbfca6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439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c9bbfca6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c9bbfca6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79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c9bbfca6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c9bbfca6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456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c9bbfca6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c9bbfca6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062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c9bbfca6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0c9bbfca6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98f8bde8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98f8bde8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98f8bde8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98f8bde8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583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98f8bde8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98f8bde8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94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98f8bde8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98f8bde8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069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98f8bde8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98f8bde8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48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c9bbfca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c9bbfca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c9bbfca6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c9bbfca61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c9bbfca61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0c9bbfca61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c9bbfca61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0c9bbfca61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080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c9bbfca61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0c9bbfca61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051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c9bbfca61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0c9bbfca61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293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c9bbfca61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0c9bbfca61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293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c9bbfca61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c9bbfca61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c9bbfca6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0c9bbfca6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c9bbfca6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0c9bbfca6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617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c9bbfca6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0c9bbfca6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40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c9bbfca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c9bbfca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c9bbfca6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0c9bbfca6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65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c9bbfca6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0c9bbfca6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76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98d988f4c6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98d988f4c6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c9bbfca6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c9bbfca61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29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c9bbfca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c9bbfca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c9bbfca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c9bbfca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81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c9bbfca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c9bbfca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6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c9bbfca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c9bbfca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012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c9bbfca6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c9bbfca6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179574" y="-65470"/>
            <a:ext cx="2964524" cy="1108754"/>
          </a:xfrm>
          <a:custGeom>
            <a:avLst/>
            <a:gdLst/>
            <a:ahLst/>
            <a:cxnLst/>
            <a:rect l="l" t="t" r="r" b="b"/>
            <a:pathLst>
              <a:path w="62841" h="23503" extrusionOk="0">
                <a:moveTo>
                  <a:pt x="62840" y="1"/>
                </a:moveTo>
                <a:cubicBezTo>
                  <a:pt x="61996" y="94"/>
                  <a:pt x="61168" y="361"/>
                  <a:pt x="60432" y="782"/>
                </a:cubicBezTo>
                <a:cubicBezTo>
                  <a:pt x="59104" y="1581"/>
                  <a:pt x="57493" y="2721"/>
                  <a:pt x="57102" y="4207"/>
                </a:cubicBezTo>
                <a:cubicBezTo>
                  <a:pt x="56180" y="3637"/>
                  <a:pt x="55094" y="3344"/>
                  <a:pt x="54014" y="3344"/>
                </a:cubicBezTo>
                <a:cubicBezTo>
                  <a:pt x="53226" y="3344"/>
                  <a:pt x="52442" y="3500"/>
                  <a:pt x="51724" y="3816"/>
                </a:cubicBezTo>
                <a:cubicBezTo>
                  <a:pt x="50004" y="4551"/>
                  <a:pt x="48221" y="6161"/>
                  <a:pt x="47861" y="8006"/>
                </a:cubicBezTo>
                <a:cubicBezTo>
                  <a:pt x="47077" y="7582"/>
                  <a:pt x="46154" y="7382"/>
                  <a:pt x="45209" y="7382"/>
                </a:cubicBezTo>
                <a:cubicBezTo>
                  <a:pt x="43196" y="7382"/>
                  <a:pt x="41082" y="8287"/>
                  <a:pt x="39997" y="9851"/>
                </a:cubicBezTo>
                <a:cubicBezTo>
                  <a:pt x="39582" y="9504"/>
                  <a:pt x="38941" y="9294"/>
                  <a:pt x="38339" y="9294"/>
                </a:cubicBezTo>
                <a:cubicBezTo>
                  <a:pt x="37964" y="9294"/>
                  <a:pt x="37604" y="9375"/>
                  <a:pt x="37323" y="9555"/>
                </a:cubicBezTo>
                <a:cubicBezTo>
                  <a:pt x="36117" y="8427"/>
                  <a:pt x="34457" y="7817"/>
                  <a:pt x="32803" y="7817"/>
                </a:cubicBezTo>
                <a:cubicBezTo>
                  <a:pt x="32141" y="7817"/>
                  <a:pt x="31480" y="7915"/>
                  <a:pt x="30849" y="8116"/>
                </a:cubicBezTo>
                <a:cubicBezTo>
                  <a:pt x="28645" y="8835"/>
                  <a:pt x="26940" y="10821"/>
                  <a:pt x="26488" y="13103"/>
                </a:cubicBezTo>
                <a:cubicBezTo>
                  <a:pt x="26035" y="12733"/>
                  <a:pt x="25523" y="12566"/>
                  <a:pt x="25011" y="12566"/>
                </a:cubicBezTo>
                <a:cubicBezTo>
                  <a:pt x="24053" y="12566"/>
                  <a:pt x="23098" y="13152"/>
                  <a:pt x="22547" y="14089"/>
                </a:cubicBezTo>
                <a:cubicBezTo>
                  <a:pt x="22109" y="13858"/>
                  <a:pt x="21605" y="13749"/>
                  <a:pt x="21095" y="13749"/>
                </a:cubicBezTo>
                <a:cubicBezTo>
                  <a:pt x="20222" y="13749"/>
                  <a:pt x="19334" y="14069"/>
                  <a:pt x="18732" y="14652"/>
                </a:cubicBezTo>
                <a:cubicBezTo>
                  <a:pt x="17657" y="13351"/>
                  <a:pt x="15961" y="12600"/>
                  <a:pt x="14277" y="12600"/>
                </a:cubicBezTo>
                <a:cubicBezTo>
                  <a:pt x="13855" y="12600"/>
                  <a:pt x="13435" y="12647"/>
                  <a:pt x="13025" y="12744"/>
                </a:cubicBezTo>
                <a:cubicBezTo>
                  <a:pt x="10961" y="13228"/>
                  <a:pt x="9101" y="15136"/>
                  <a:pt x="8600" y="17200"/>
                </a:cubicBezTo>
                <a:cubicBezTo>
                  <a:pt x="8356" y="16986"/>
                  <a:pt x="8034" y="16890"/>
                  <a:pt x="7700" y="16890"/>
                </a:cubicBezTo>
                <a:cubicBezTo>
                  <a:pt x="7007" y="16890"/>
                  <a:pt x="6262" y="17303"/>
                  <a:pt x="6051" y="17935"/>
                </a:cubicBezTo>
                <a:cubicBezTo>
                  <a:pt x="5318" y="17381"/>
                  <a:pt x="4406" y="17114"/>
                  <a:pt x="3489" y="17114"/>
                </a:cubicBezTo>
                <a:cubicBezTo>
                  <a:pt x="2157" y="17114"/>
                  <a:pt x="816" y="17676"/>
                  <a:pt x="1" y="18732"/>
                </a:cubicBezTo>
                <a:cubicBezTo>
                  <a:pt x="8834" y="22783"/>
                  <a:pt x="18764" y="22908"/>
                  <a:pt x="28489" y="23314"/>
                </a:cubicBezTo>
                <a:cubicBezTo>
                  <a:pt x="31653" y="23448"/>
                  <a:pt x="34881" y="23502"/>
                  <a:pt x="38140" y="23502"/>
                </a:cubicBezTo>
                <a:cubicBezTo>
                  <a:pt x="44770" y="23502"/>
                  <a:pt x="51525" y="23278"/>
                  <a:pt x="58118" y="23048"/>
                </a:cubicBezTo>
                <a:cubicBezTo>
                  <a:pt x="59698" y="22985"/>
                  <a:pt x="61277" y="22923"/>
                  <a:pt x="62840" y="22876"/>
                </a:cubicBezTo>
                <a:lnTo>
                  <a:pt x="62840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295975"/>
            <a:ext cx="2370630" cy="1335190"/>
          </a:xfrm>
          <a:custGeom>
            <a:avLst/>
            <a:gdLst/>
            <a:ahLst/>
            <a:cxnLst/>
            <a:rect l="l" t="t" r="r" b="b"/>
            <a:pathLst>
              <a:path w="43656" h="24588" extrusionOk="0">
                <a:moveTo>
                  <a:pt x="1" y="0"/>
                </a:moveTo>
                <a:lnTo>
                  <a:pt x="1" y="24501"/>
                </a:lnTo>
                <a:cubicBezTo>
                  <a:pt x="1271" y="24559"/>
                  <a:pt x="2541" y="24587"/>
                  <a:pt x="3812" y="24587"/>
                </a:cubicBezTo>
                <a:cubicBezTo>
                  <a:pt x="17214" y="24587"/>
                  <a:pt x="30631" y="21483"/>
                  <a:pt x="43656" y="18169"/>
                </a:cubicBezTo>
                <a:cubicBezTo>
                  <a:pt x="43124" y="16543"/>
                  <a:pt x="41857" y="15182"/>
                  <a:pt x="40293" y="14494"/>
                </a:cubicBezTo>
                <a:cubicBezTo>
                  <a:pt x="39295" y="14069"/>
                  <a:pt x="37972" y="13744"/>
                  <a:pt x="36742" y="13744"/>
                </a:cubicBezTo>
                <a:cubicBezTo>
                  <a:pt x="36027" y="13744"/>
                  <a:pt x="35344" y="13854"/>
                  <a:pt x="34775" y="14119"/>
                </a:cubicBezTo>
                <a:cubicBezTo>
                  <a:pt x="34852" y="13322"/>
                  <a:pt x="34493" y="12509"/>
                  <a:pt x="33868" y="12040"/>
                </a:cubicBezTo>
                <a:cubicBezTo>
                  <a:pt x="33477" y="11764"/>
                  <a:pt x="32994" y="11615"/>
                  <a:pt x="32514" y="11615"/>
                </a:cubicBezTo>
                <a:cubicBezTo>
                  <a:pt x="32205" y="11615"/>
                  <a:pt x="31898" y="11677"/>
                  <a:pt x="31616" y="11805"/>
                </a:cubicBezTo>
                <a:cubicBezTo>
                  <a:pt x="30849" y="9726"/>
                  <a:pt x="29004" y="8100"/>
                  <a:pt x="26847" y="7599"/>
                </a:cubicBezTo>
                <a:cubicBezTo>
                  <a:pt x="26318" y="7476"/>
                  <a:pt x="25767" y="7414"/>
                  <a:pt x="25212" y="7414"/>
                </a:cubicBezTo>
                <a:cubicBezTo>
                  <a:pt x="23519" y="7414"/>
                  <a:pt x="21794" y="7989"/>
                  <a:pt x="20592" y="9132"/>
                </a:cubicBezTo>
                <a:cubicBezTo>
                  <a:pt x="20402" y="8357"/>
                  <a:pt x="19339" y="7642"/>
                  <a:pt x="18479" y="7642"/>
                </a:cubicBezTo>
                <a:cubicBezTo>
                  <a:pt x="18349" y="7642"/>
                  <a:pt x="18224" y="7658"/>
                  <a:pt x="18107" y="7693"/>
                </a:cubicBezTo>
                <a:cubicBezTo>
                  <a:pt x="17246" y="6192"/>
                  <a:pt x="15730" y="5098"/>
                  <a:pt x="14025" y="4737"/>
                </a:cubicBezTo>
                <a:cubicBezTo>
                  <a:pt x="13486" y="4623"/>
                  <a:pt x="12906" y="4559"/>
                  <a:pt x="12322" y="4559"/>
                </a:cubicBezTo>
                <a:cubicBezTo>
                  <a:pt x="11078" y="4559"/>
                  <a:pt x="9813" y="4848"/>
                  <a:pt x="8866" y="5550"/>
                </a:cubicBezTo>
                <a:cubicBezTo>
                  <a:pt x="7974" y="4659"/>
                  <a:pt x="6775" y="3995"/>
                  <a:pt x="5562" y="3995"/>
                </a:cubicBezTo>
                <a:cubicBezTo>
                  <a:pt x="5224" y="3995"/>
                  <a:pt x="4884" y="4047"/>
                  <a:pt x="4550" y="4160"/>
                </a:cubicBezTo>
                <a:cubicBezTo>
                  <a:pt x="3737" y="2204"/>
                  <a:pt x="2002" y="688"/>
                  <a:pt x="1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347863" y="-918025"/>
            <a:ext cx="6572350" cy="5096297"/>
          </a:xfrm>
          <a:custGeom>
            <a:avLst/>
            <a:gdLst/>
            <a:ahLst/>
            <a:cxnLst/>
            <a:rect l="l" t="t" r="r" b="b"/>
            <a:pathLst>
              <a:path w="71425" h="55384" extrusionOk="0">
                <a:moveTo>
                  <a:pt x="68283" y="79"/>
                </a:moveTo>
                <a:cubicBezTo>
                  <a:pt x="68157" y="0"/>
                  <a:pt x="67939" y="79"/>
                  <a:pt x="66281" y="752"/>
                </a:cubicBezTo>
                <a:cubicBezTo>
                  <a:pt x="64905" y="1315"/>
                  <a:pt x="64593" y="1440"/>
                  <a:pt x="64201" y="1597"/>
                </a:cubicBezTo>
                <a:cubicBezTo>
                  <a:pt x="63388" y="1909"/>
                  <a:pt x="61512" y="2566"/>
                  <a:pt x="61465" y="2550"/>
                </a:cubicBezTo>
                <a:cubicBezTo>
                  <a:pt x="61449" y="2535"/>
                  <a:pt x="61512" y="2487"/>
                  <a:pt x="61590" y="2410"/>
                </a:cubicBezTo>
                <a:cubicBezTo>
                  <a:pt x="61793" y="2253"/>
                  <a:pt x="62310" y="1722"/>
                  <a:pt x="62544" y="1424"/>
                </a:cubicBezTo>
                <a:cubicBezTo>
                  <a:pt x="62748" y="1174"/>
                  <a:pt x="62919" y="877"/>
                  <a:pt x="62966" y="736"/>
                </a:cubicBezTo>
                <a:cubicBezTo>
                  <a:pt x="62998" y="627"/>
                  <a:pt x="62935" y="548"/>
                  <a:pt x="62841" y="548"/>
                </a:cubicBezTo>
                <a:cubicBezTo>
                  <a:pt x="62810" y="548"/>
                  <a:pt x="62622" y="611"/>
                  <a:pt x="62404" y="705"/>
                </a:cubicBezTo>
                <a:cubicBezTo>
                  <a:pt x="62185" y="784"/>
                  <a:pt x="61716" y="971"/>
                  <a:pt x="61372" y="1111"/>
                </a:cubicBezTo>
                <a:cubicBezTo>
                  <a:pt x="59745" y="1722"/>
                  <a:pt x="58088" y="2410"/>
                  <a:pt x="57040" y="2894"/>
                </a:cubicBezTo>
                <a:cubicBezTo>
                  <a:pt x="56508" y="3144"/>
                  <a:pt x="53210" y="4786"/>
                  <a:pt x="51552" y="5631"/>
                </a:cubicBezTo>
                <a:cubicBezTo>
                  <a:pt x="50535" y="6146"/>
                  <a:pt x="50176" y="6319"/>
                  <a:pt x="49097" y="6771"/>
                </a:cubicBezTo>
                <a:cubicBezTo>
                  <a:pt x="48144" y="7194"/>
                  <a:pt x="47596" y="7491"/>
                  <a:pt x="46799" y="8070"/>
                </a:cubicBezTo>
                <a:cubicBezTo>
                  <a:pt x="46752" y="8101"/>
                  <a:pt x="46549" y="8210"/>
                  <a:pt x="46345" y="8289"/>
                </a:cubicBezTo>
                <a:cubicBezTo>
                  <a:pt x="45688" y="8585"/>
                  <a:pt x="45282" y="8820"/>
                  <a:pt x="44437" y="9398"/>
                </a:cubicBezTo>
                <a:cubicBezTo>
                  <a:pt x="43750" y="9852"/>
                  <a:pt x="43578" y="9992"/>
                  <a:pt x="42905" y="10571"/>
                </a:cubicBezTo>
                <a:cubicBezTo>
                  <a:pt x="42233" y="11166"/>
                  <a:pt x="41483" y="11900"/>
                  <a:pt x="41233" y="12260"/>
                </a:cubicBezTo>
                <a:cubicBezTo>
                  <a:pt x="40044" y="13870"/>
                  <a:pt x="39528" y="14683"/>
                  <a:pt x="38902" y="15934"/>
                </a:cubicBezTo>
                <a:cubicBezTo>
                  <a:pt x="38308" y="17138"/>
                  <a:pt x="38168" y="17998"/>
                  <a:pt x="38356" y="19280"/>
                </a:cubicBezTo>
                <a:cubicBezTo>
                  <a:pt x="38481" y="20141"/>
                  <a:pt x="38809" y="21469"/>
                  <a:pt x="39169" y="22642"/>
                </a:cubicBezTo>
                <a:cubicBezTo>
                  <a:pt x="39294" y="23064"/>
                  <a:pt x="39450" y="23518"/>
                  <a:pt x="39497" y="23674"/>
                </a:cubicBezTo>
                <a:cubicBezTo>
                  <a:pt x="39809" y="24721"/>
                  <a:pt x="39903" y="25034"/>
                  <a:pt x="40059" y="25503"/>
                </a:cubicBezTo>
                <a:cubicBezTo>
                  <a:pt x="40716" y="27583"/>
                  <a:pt x="41358" y="29787"/>
                  <a:pt x="41529" y="30569"/>
                </a:cubicBezTo>
                <a:cubicBezTo>
                  <a:pt x="41592" y="30882"/>
                  <a:pt x="41733" y="31789"/>
                  <a:pt x="41779" y="32211"/>
                </a:cubicBezTo>
                <a:cubicBezTo>
                  <a:pt x="41796" y="32383"/>
                  <a:pt x="41811" y="32820"/>
                  <a:pt x="41811" y="33149"/>
                </a:cubicBezTo>
                <a:cubicBezTo>
                  <a:pt x="41811" y="34056"/>
                  <a:pt x="41796" y="34103"/>
                  <a:pt x="41217" y="35260"/>
                </a:cubicBezTo>
                <a:cubicBezTo>
                  <a:pt x="40810" y="36041"/>
                  <a:pt x="40591" y="36385"/>
                  <a:pt x="40295" y="36667"/>
                </a:cubicBezTo>
                <a:cubicBezTo>
                  <a:pt x="40059" y="36902"/>
                  <a:pt x="39513" y="37309"/>
                  <a:pt x="39340" y="37386"/>
                </a:cubicBezTo>
                <a:cubicBezTo>
                  <a:pt x="39278" y="37417"/>
                  <a:pt x="39075" y="37496"/>
                  <a:pt x="38902" y="37542"/>
                </a:cubicBezTo>
                <a:cubicBezTo>
                  <a:pt x="38496" y="37684"/>
                  <a:pt x="37855" y="37997"/>
                  <a:pt x="37605" y="38184"/>
                </a:cubicBezTo>
                <a:lnTo>
                  <a:pt x="37433" y="38324"/>
                </a:lnTo>
                <a:lnTo>
                  <a:pt x="37026" y="38309"/>
                </a:lnTo>
                <a:cubicBezTo>
                  <a:pt x="36417" y="38278"/>
                  <a:pt x="36292" y="38215"/>
                  <a:pt x="35385" y="37559"/>
                </a:cubicBezTo>
                <a:cubicBezTo>
                  <a:pt x="34868" y="37183"/>
                  <a:pt x="34306" y="36777"/>
                  <a:pt x="33930" y="36511"/>
                </a:cubicBezTo>
                <a:cubicBezTo>
                  <a:pt x="33603" y="36292"/>
                  <a:pt x="32915" y="35948"/>
                  <a:pt x="32617" y="35839"/>
                </a:cubicBezTo>
                <a:cubicBezTo>
                  <a:pt x="32523" y="35808"/>
                  <a:pt x="32304" y="35729"/>
                  <a:pt x="32133" y="35666"/>
                </a:cubicBezTo>
                <a:cubicBezTo>
                  <a:pt x="31945" y="35604"/>
                  <a:pt x="31522" y="35464"/>
                  <a:pt x="31178" y="35353"/>
                </a:cubicBezTo>
                <a:cubicBezTo>
                  <a:pt x="29896" y="34963"/>
                  <a:pt x="29131" y="34619"/>
                  <a:pt x="27707" y="33852"/>
                </a:cubicBezTo>
                <a:cubicBezTo>
                  <a:pt x="26769" y="33337"/>
                  <a:pt x="26675" y="33290"/>
                  <a:pt x="26112" y="32993"/>
                </a:cubicBezTo>
                <a:cubicBezTo>
                  <a:pt x="24284" y="32070"/>
                  <a:pt x="23642" y="31899"/>
                  <a:pt x="21657" y="31851"/>
                </a:cubicBezTo>
                <a:cubicBezTo>
                  <a:pt x="21438" y="31836"/>
                  <a:pt x="21125" y="31851"/>
                  <a:pt x="20969" y="31867"/>
                </a:cubicBezTo>
                <a:cubicBezTo>
                  <a:pt x="20656" y="31882"/>
                  <a:pt x="19906" y="31992"/>
                  <a:pt x="19514" y="32070"/>
                </a:cubicBezTo>
                <a:cubicBezTo>
                  <a:pt x="19405" y="32086"/>
                  <a:pt x="19139" y="32133"/>
                  <a:pt x="18936" y="32180"/>
                </a:cubicBezTo>
                <a:cubicBezTo>
                  <a:pt x="18717" y="32226"/>
                  <a:pt x="18342" y="32305"/>
                  <a:pt x="18076" y="32368"/>
                </a:cubicBezTo>
                <a:cubicBezTo>
                  <a:pt x="17826" y="32414"/>
                  <a:pt x="17435" y="32493"/>
                  <a:pt x="17200" y="32539"/>
                </a:cubicBezTo>
                <a:cubicBezTo>
                  <a:pt x="16372" y="32695"/>
                  <a:pt x="16278" y="32727"/>
                  <a:pt x="14934" y="33306"/>
                </a:cubicBezTo>
                <a:cubicBezTo>
                  <a:pt x="14246" y="33602"/>
                  <a:pt x="13917" y="33727"/>
                  <a:pt x="13104" y="34025"/>
                </a:cubicBezTo>
                <a:cubicBezTo>
                  <a:pt x="12447" y="34275"/>
                  <a:pt x="11384" y="34713"/>
                  <a:pt x="10383" y="35182"/>
                </a:cubicBezTo>
                <a:cubicBezTo>
                  <a:pt x="9273" y="35682"/>
                  <a:pt x="7975" y="36229"/>
                  <a:pt x="7022" y="36589"/>
                </a:cubicBezTo>
                <a:cubicBezTo>
                  <a:pt x="5598" y="37105"/>
                  <a:pt x="5427" y="37198"/>
                  <a:pt x="4770" y="37730"/>
                </a:cubicBezTo>
                <a:cubicBezTo>
                  <a:pt x="4333" y="38090"/>
                  <a:pt x="4145" y="38247"/>
                  <a:pt x="2394" y="39842"/>
                </a:cubicBezTo>
                <a:cubicBezTo>
                  <a:pt x="1" y="42031"/>
                  <a:pt x="32" y="41983"/>
                  <a:pt x="32" y="42156"/>
                </a:cubicBezTo>
                <a:cubicBezTo>
                  <a:pt x="32" y="42421"/>
                  <a:pt x="345" y="42531"/>
                  <a:pt x="768" y="42421"/>
                </a:cubicBezTo>
                <a:cubicBezTo>
                  <a:pt x="1237" y="42296"/>
                  <a:pt x="2237" y="41937"/>
                  <a:pt x="2738" y="41702"/>
                </a:cubicBezTo>
                <a:cubicBezTo>
                  <a:pt x="3238" y="41451"/>
                  <a:pt x="4739" y="40607"/>
                  <a:pt x="5208" y="40294"/>
                </a:cubicBezTo>
                <a:cubicBezTo>
                  <a:pt x="5379" y="40169"/>
                  <a:pt x="5348" y="40232"/>
                  <a:pt x="5098" y="40467"/>
                </a:cubicBezTo>
                <a:cubicBezTo>
                  <a:pt x="4848" y="40717"/>
                  <a:pt x="4598" y="41014"/>
                  <a:pt x="4285" y="41483"/>
                </a:cubicBezTo>
                <a:cubicBezTo>
                  <a:pt x="4066" y="41812"/>
                  <a:pt x="3832" y="42139"/>
                  <a:pt x="3582" y="42468"/>
                </a:cubicBezTo>
                <a:cubicBezTo>
                  <a:pt x="3488" y="42608"/>
                  <a:pt x="3207" y="43031"/>
                  <a:pt x="2972" y="43390"/>
                </a:cubicBezTo>
                <a:cubicBezTo>
                  <a:pt x="2346" y="44345"/>
                  <a:pt x="2096" y="44704"/>
                  <a:pt x="1674" y="45267"/>
                </a:cubicBezTo>
                <a:cubicBezTo>
                  <a:pt x="1439" y="45611"/>
                  <a:pt x="1220" y="45954"/>
                  <a:pt x="1158" y="46111"/>
                </a:cubicBezTo>
                <a:cubicBezTo>
                  <a:pt x="1080" y="46330"/>
                  <a:pt x="1205" y="46440"/>
                  <a:pt x="1471" y="46392"/>
                </a:cubicBezTo>
                <a:cubicBezTo>
                  <a:pt x="1800" y="46330"/>
                  <a:pt x="2800" y="45971"/>
                  <a:pt x="3238" y="45752"/>
                </a:cubicBezTo>
                <a:cubicBezTo>
                  <a:pt x="3785" y="45470"/>
                  <a:pt x="3957" y="45360"/>
                  <a:pt x="4535" y="44845"/>
                </a:cubicBezTo>
                <a:cubicBezTo>
                  <a:pt x="5004" y="44438"/>
                  <a:pt x="5177" y="44251"/>
                  <a:pt x="5615" y="43688"/>
                </a:cubicBezTo>
                <a:cubicBezTo>
                  <a:pt x="5802" y="43438"/>
                  <a:pt x="5911" y="43344"/>
                  <a:pt x="6428" y="43015"/>
                </a:cubicBezTo>
                <a:cubicBezTo>
                  <a:pt x="6928" y="42687"/>
                  <a:pt x="7381" y="42406"/>
                  <a:pt x="8038" y="42062"/>
                </a:cubicBezTo>
                <a:cubicBezTo>
                  <a:pt x="8413" y="41858"/>
                  <a:pt x="8679" y="41702"/>
                  <a:pt x="9336" y="41295"/>
                </a:cubicBezTo>
                <a:cubicBezTo>
                  <a:pt x="9632" y="41107"/>
                  <a:pt x="9883" y="40951"/>
                  <a:pt x="9899" y="40967"/>
                </a:cubicBezTo>
                <a:cubicBezTo>
                  <a:pt x="9899" y="40967"/>
                  <a:pt x="9476" y="41405"/>
                  <a:pt x="8961" y="41952"/>
                </a:cubicBezTo>
                <a:cubicBezTo>
                  <a:pt x="8429" y="42483"/>
                  <a:pt x="7897" y="43015"/>
                  <a:pt x="7772" y="43156"/>
                </a:cubicBezTo>
                <a:cubicBezTo>
                  <a:pt x="7662" y="43281"/>
                  <a:pt x="7037" y="43907"/>
                  <a:pt x="6396" y="44532"/>
                </a:cubicBezTo>
                <a:cubicBezTo>
                  <a:pt x="4473" y="46424"/>
                  <a:pt x="3190" y="47722"/>
                  <a:pt x="3097" y="47878"/>
                </a:cubicBezTo>
                <a:cubicBezTo>
                  <a:pt x="3050" y="47972"/>
                  <a:pt x="3065" y="48081"/>
                  <a:pt x="3113" y="48128"/>
                </a:cubicBezTo>
                <a:cubicBezTo>
                  <a:pt x="3175" y="48206"/>
                  <a:pt x="3347" y="48254"/>
                  <a:pt x="3488" y="48222"/>
                </a:cubicBezTo>
                <a:cubicBezTo>
                  <a:pt x="3895" y="48175"/>
                  <a:pt x="4692" y="47925"/>
                  <a:pt x="5286" y="47659"/>
                </a:cubicBezTo>
                <a:cubicBezTo>
                  <a:pt x="5911" y="47378"/>
                  <a:pt x="6866" y="46815"/>
                  <a:pt x="7272" y="46486"/>
                </a:cubicBezTo>
                <a:cubicBezTo>
                  <a:pt x="7804" y="46065"/>
                  <a:pt x="8757" y="45220"/>
                  <a:pt x="9132" y="44845"/>
                </a:cubicBezTo>
                <a:cubicBezTo>
                  <a:pt x="9945" y="44032"/>
                  <a:pt x="10633" y="43313"/>
                  <a:pt x="10977" y="42890"/>
                </a:cubicBezTo>
                <a:cubicBezTo>
                  <a:pt x="11118" y="42734"/>
                  <a:pt x="11244" y="42593"/>
                  <a:pt x="11259" y="42562"/>
                </a:cubicBezTo>
                <a:cubicBezTo>
                  <a:pt x="11352" y="42483"/>
                  <a:pt x="11244" y="42671"/>
                  <a:pt x="10852" y="43359"/>
                </a:cubicBezTo>
                <a:cubicBezTo>
                  <a:pt x="10633" y="43734"/>
                  <a:pt x="10149" y="44564"/>
                  <a:pt x="9805" y="45173"/>
                </a:cubicBezTo>
                <a:cubicBezTo>
                  <a:pt x="8804" y="46909"/>
                  <a:pt x="8663" y="47143"/>
                  <a:pt x="8006" y="48081"/>
                </a:cubicBezTo>
                <a:cubicBezTo>
                  <a:pt x="7475" y="48831"/>
                  <a:pt x="7272" y="49129"/>
                  <a:pt x="6959" y="49598"/>
                </a:cubicBezTo>
                <a:cubicBezTo>
                  <a:pt x="6662" y="50036"/>
                  <a:pt x="6647" y="50067"/>
                  <a:pt x="6662" y="50176"/>
                </a:cubicBezTo>
                <a:cubicBezTo>
                  <a:pt x="6662" y="50301"/>
                  <a:pt x="6678" y="50317"/>
                  <a:pt x="6787" y="50380"/>
                </a:cubicBezTo>
                <a:cubicBezTo>
                  <a:pt x="6991" y="50474"/>
                  <a:pt x="7272" y="50458"/>
                  <a:pt x="7647" y="50332"/>
                </a:cubicBezTo>
                <a:cubicBezTo>
                  <a:pt x="8131" y="50192"/>
                  <a:pt x="8304" y="50114"/>
                  <a:pt x="8663" y="49895"/>
                </a:cubicBezTo>
                <a:cubicBezTo>
                  <a:pt x="9414" y="49442"/>
                  <a:pt x="10101" y="48894"/>
                  <a:pt x="10789" y="48222"/>
                </a:cubicBezTo>
                <a:cubicBezTo>
                  <a:pt x="11775" y="47253"/>
                  <a:pt x="12353" y="46502"/>
                  <a:pt x="13433" y="44860"/>
                </a:cubicBezTo>
                <a:cubicBezTo>
                  <a:pt x="13510" y="44766"/>
                  <a:pt x="13558" y="44689"/>
                  <a:pt x="13573" y="44689"/>
                </a:cubicBezTo>
                <a:cubicBezTo>
                  <a:pt x="13589" y="44704"/>
                  <a:pt x="12978" y="45736"/>
                  <a:pt x="12588" y="46346"/>
                </a:cubicBezTo>
                <a:cubicBezTo>
                  <a:pt x="11994" y="47237"/>
                  <a:pt x="11290" y="48206"/>
                  <a:pt x="10414" y="49363"/>
                </a:cubicBezTo>
                <a:cubicBezTo>
                  <a:pt x="9976" y="49942"/>
                  <a:pt x="9930" y="50020"/>
                  <a:pt x="10039" y="50099"/>
                </a:cubicBezTo>
                <a:cubicBezTo>
                  <a:pt x="10118" y="50176"/>
                  <a:pt x="10414" y="50114"/>
                  <a:pt x="10883" y="49926"/>
                </a:cubicBezTo>
                <a:cubicBezTo>
                  <a:pt x="10962" y="49895"/>
                  <a:pt x="11165" y="49817"/>
                  <a:pt x="11337" y="49755"/>
                </a:cubicBezTo>
                <a:cubicBezTo>
                  <a:pt x="12213" y="49457"/>
                  <a:pt x="13229" y="48706"/>
                  <a:pt x="14277" y="47566"/>
                </a:cubicBezTo>
                <a:cubicBezTo>
                  <a:pt x="14980" y="46799"/>
                  <a:pt x="15324" y="46315"/>
                  <a:pt x="15699" y="45611"/>
                </a:cubicBezTo>
                <a:cubicBezTo>
                  <a:pt x="15809" y="45392"/>
                  <a:pt x="15903" y="45220"/>
                  <a:pt x="15903" y="45220"/>
                </a:cubicBezTo>
                <a:cubicBezTo>
                  <a:pt x="15918" y="45235"/>
                  <a:pt x="15699" y="45752"/>
                  <a:pt x="15559" y="46017"/>
                </a:cubicBezTo>
                <a:cubicBezTo>
                  <a:pt x="15167" y="46768"/>
                  <a:pt x="14871" y="47487"/>
                  <a:pt x="14840" y="47753"/>
                </a:cubicBezTo>
                <a:cubicBezTo>
                  <a:pt x="14823" y="47847"/>
                  <a:pt x="14840" y="47878"/>
                  <a:pt x="14902" y="47941"/>
                </a:cubicBezTo>
                <a:cubicBezTo>
                  <a:pt x="15059" y="48112"/>
                  <a:pt x="15371" y="48112"/>
                  <a:pt x="15809" y="47941"/>
                </a:cubicBezTo>
                <a:cubicBezTo>
                  <a:pt x="16199" y="47800"/>
                  <a:pt x="16418" y="47674"/>
                  <a:pt x="16731" y="47393"/>
                </a:cubicBezTo>
                <a:cubicBezTo>
                  <a:pt x="17044" y="47112"/>
                  <a:pt x="17200" y="46940"/>
                  <a:pt x="17419" y="46627"/>
                </a:cubicBezTo>
                <a:lnTo>
                  <a:pt x="17575" y="46392"/>
                </a:lnTo>
                <a:lnTo>
                  <a:pt x="17763" y="46392"/>
                </a:lnTo>
                <a:cubicBezTo>
                  <a:pt x="18029" y="46377"/>
                  <a:pt x="18545" y="46252"/>
                  <a:pt x="18717" y="46173"/>
                </a:cubicBezTo>
                <a:cubicBezTo>
                  <a:pt x="18920" y="46065"/>
                  <a:pt x="19045" y="45939"/>
                  <a:pt x="19233" y="45689"/>
                </a:cubicBezTo>
                <a:cubicBezTo>
                  <a:pt x="19312" y="45564"/>
                  <a:pt x="19389" y="45470"/>
                  <a:pt x="19405" y="45454"/>
                </a:cubicBezTo>
                <a:cubicBezTo>
                  <a:pt x="19420" y="45439"/>
                  <a:pt x="19499" y="45423"/>
                  <a:pt x="19577" y="45423"/>
                </a:cubicBezTo>
                <a:cubicBezTo>
                  <a:pt x="19843" y="45423"/>
                  <a:pt x="20359" y="45220"/>
                  <a:pt x="20671" y="45001"/>
                </a:cubicBezTo>
                <a:cubicBezTo>
                  <a:pt x="20813" y="44891"/>
                  <a:pt x="20938" y="44689"/>
                  <a:pt x="21000" y="44470"/>
                </a:cubicBezTo>
                <a:lnTo>
                  <a:pt x="21031" y="44360"/>
                </a:lnTo>
                <a:lnTo>
                  <a:pt x="21359" y="44376"/>
                </a:lnTo>
                <a:cubicBezTo>
                  <a:pt x="21876" y="44391"/>
                  <a:pt x="22157" y="44266"/>
                  <a:pt x="22345" y="43938"/>
                </a:cubicBezTo>
                <a:cubicBezTo>
                  <a:pt x="22407" y="43844"/>
                  <a:pt x="22439" y="43813"/>
                  <a:pt x="22548" y="43782"/>
                </a:cubicBezTo>
                <a:cubicBezTo>
                  <a:pt x="22876" y="43703"/>
                  <a:pt x="23408" y="43438"/>
                  <a:pt x="23642" y="43250"/>
                </a:cubicBezTo>
                <a:cubicBezTo>
                  <a:pt x="23923" y="43000"/>
                  <a:pt x="24049" y="42656"/>
                  <a:pt x="24017" y="42264"/>
                </a:cubicBezTo>
                <a:lnTo>
                  <a:pt x="24002" y="42046"/>
                </a:lnTo>
                <a:lnTo>
                  <a:pt x="24330" y="41968"/>
                </a:lnTo>
                <a:cubicBezTo>
                  <a:pt x="25253" y="41749"/>
                  <a:pt x="25894" y="41405"/>
                  <a:pt x="26097" y="41030"/>
                </a:cubicBezTo>
                <a:cubicBezTo>
                  <a:pt x="26129" y="40967"/>
                  <a:pt x="26191" y="40826"/>
                  <a:pt x="26223" y="40732"/>
                </a:cubicBezTo>
                <a:cubicBezTo>
                  <a:pt x="26269" y="40561"/>
                  <a:pt x="26285" y="40545"/>
                  <a:pt x="26425" y="40451"/>
                </a:cubicBezTo>
                <a:cubicBezTo>
                  <a:pt x="26519" y="40388"/>
                  <a:pt x="26644" y="40279"/>
                  <a:pt x="26723" y="40186"/>
                </a:cubicBezTo>
                <a:cubicBezTo>
                  <a:pt x="26848" y="40060"/>
                  <a:pt x="26879" y="39998"/>
                  <a:pt x="26926" y="39825"/>
                </a:cubicBezTo>
                <a:cubicBezTo>
                  <a:pt x="26957" y="39716"/>
                  <a:pt x="26988" y="39623"/>
                  <a:pt x="26988" y="39606"/>
                </a:cubicBezTo>
                <a:cubicBezTo>
                  <a:pt x="27004" y="39591"/>
                  <a:pt x="27051" y="39560"/>
                  <a:pt x="27113" y="39544"/>
                </a:cubicBezTo>
                <a:cubicBezTo>
                  <a:pt x="27192" y="39544"/>
                  <a:pt x="27332" y="39498"/>
                  <a:pt x="27457" y="39450"/>
                </a:cubicBezTo>
                <a:cubicBezTo>
                  <a:pt x="27739" y="39341"/>
                  <a:pt x="27911" y="39169"/>
                  <a:pt x="28114" y="38841"/>
                </a:cubicBezTo>
                <a:cubicBezTo>
                  <a:pt x="28176" y="38716"/>
                  <a:pt x="28255" y="38622"/>
                  <a:pt x="28270" y="38622"/>
                </a:cubicBezTo>
                <a:cubicBezTo>
                  <a:pt x="28286" y="38622"/>
                  <a:pt x="28380" y="38653"/>
                  <a:pt x="28458" y="38716"/>
                </a:cubicBezTo>
                <a:cubicBezTo>
                  <a:pt x="28802" y="38918"/>
                  <a:pt x="29318" y="39106"/>
                  <a:pt x="29662" y="39169"/>
                </a:cubicBezTo>
                <a:cubicBezTo>
                  <a:pt x="29756" y="39185"/>
                  <a:pt x="30084" y="39200"/>
                  <a:pt x="30382" y="39216"/>
                </a:cubicBezTo>
                <a:cubicBezTo>
                  <a:pt x="30928" y="39216"/>
                  <a:pt x="30945" y="39231"/>
                  <a:pt x="31241" y="39325"/>
                </a:cubicBezTo>
                <a:cubicBezTo>
                  <a:pt x="31397" y="39372"/>
                  <a:pt x="31679" y="39481"/>
                  <a:pt x="31851" y="39560"/>
                </a:cubicBezTo>
                <a:cubicBezTo>
                  <a:pt x="32023" y="39638"/>
                  <a:pt x="32335" y="39779"/>
                  <a:pt x="32539" y="39857"/>
                </a:cubicBezTo>
                <a:cubicBezTo>
                  <a:pt x="32742" y="39950"/>
                  <a:pt x="33134" y="40107"/>
                  <a:pt x="33399" y="40232"/>
                </a:cubicBezTo>
                <a:cubicBezTo>
                  <a:pt x="33665" y="40357"/>
                  <a:pt x="33899" y="40451"/>
                  <a:pt x="33915" y="40451"/>
                </a:cubicBezTo>
                <a:cubicBezTo>
                  <a:pt x="33962" y="40451"/>
                  <a:pt x="33899" y="40498"/>
                  <a:pt x="33634" y="40638"/>
                </a:cubicBezTo>
                <a:cubicBezTo>
                  <a:pt x="33008" y="40967"/>
                  <a:pt x="32696" y="41201"/>
                  <a:pt x="32571" y="41405"/>
                </a:cubicBezTo>
                <a:cubicBezTo>
                  <a:pt x="32539" y="41499"/>
                  <a:pt x="32523" y="41702"/>
                  <a:pt x="32571" y="41843"/>
                </a:cubicBezTo>
                <a:lnTo>
                  <a:pt x="32602" y="41937"/>
                </a:lnTo>
                <a:lnTo>
                  <a:pt x="32242" y="42281"/>
                </a:lnTo>
                <a:cubicBezTo>
                  <a:pt x="31851" y="42671"/>
                  <a:pt x="31726" y="42859"/>
                  <a:pt x="31570" y="43203"/>
                </a:cubicBezTo>
                <a:cubicBezTo>
                  <a:pt x="31335" y="43734"/>
                  <a:pt x="31210" y="44313"/>
                  <a:pt x="31210" y="44814"/>
                </a:cubicBezTo>
                <a:cubicBezTo>
                  <a:pt x="31210" y="45158"/>
                  <a:pt x="31241" y="45267"/>
                  <a:pt x="31351" y="45267"/>
                </a:cubicBezTo>
                <a:cubicBezTo>
                  <a:pt x="31382" y="45267"/>
                  <a:pt x="31570" y="45173"/>
                  <a:pt x="31741" y="45048"/>
                </a:cubicBezTo>
                <a:cubicBezTo>
                  <a:pt x="32711" y="44422"/>
                  <a:pt x="32930" y="44345"/>
                  <a:pt x="33868" y="44376"/>
                </a:cubicBezTo>
                <a:cubicBezTo>
                  <a:pt x="34259" y="44391"/>
                  <a:pt x="34368" y="44407"/>
                  <a:pt x="34509" y="44453"/>
                </a:cubicBezTo>
                <a:cubicBezTo>
                  <a:pt x="34775" y="44564"/>
                  <a:pt x="34994" y="44814"/>
                  <a:pt x="35448" y="45502"/>
                </a:cubicBezTo>
                <a:cubicBezTo>
                  <a:pt x="35869" y="46127"/>
                  <a:pt x="36229" y="46627"/>
                  <a:pt x="36338" y="46705"/>
                </a:cubicBezTo>
                <a:cubicBezTo>
                  <a:pt x="36432" y="46753"/>
                  <a:pt x="36526" y="46705"/>
                  <a:pt x="36526" y="46611"/>
                </a:cubicBezTo>
                <a:cubicBezTo>
                  <a:pt x="36526" y="46517"/>
                  <a:pt x="36557" y="46534"/>
                  <a:pt x="36651" y="46659"/>
                </a:cubicBezTo>
                <a:cubicBezTo>
                  <a:pt x="36855" y="46955"/>
                  <a:pt x="37276" y="47159"/>
                  <a:pt x="38074" y="47393"/>
                </a:cubicBezTo>
                <a:cubicBezTo>
                  <a:pt x="38402" y="47487"/>
                  <a:pt x="38512" y="47503"/>
                  <a:pt x="38558" y="47487"/>
                </a:cubicBezTo>
                <a:cubicBezTo>
                  <a:pt x="38606" y="47456"/>
                  <a:pt x="38637" y="47362"/>
                  <a:pt x="38621" y="47284"/>
                </a:cubicBezTo>
                <a:cubicBezTo>
                  <a:pt x="38621" y="47253"/>
                  <a:pt x="38637" y="47222"/>
                  <a:pt x="38637" y="47222"/>
                </a:cubicBezTo>
                <a:cubicBezTo>
                  <a:pt x="38652" y="47205"/>
                  <a:pt x="38762" y="47268"/>
                  <a:pt x="38871" y="47347"/>
                </a:cubicBezTo>
                <a:cubicBezTo>
                  <a:pt x="39278" y="47612"/>
                  <a:pt x="39809" y="47768"/>
                  <a:pt x="40435" y="47784"/>
                </a:cubicBezTo>
                <a:cubicBezTo>
                  <a:pt x="41108" y="47816"/>
                  <a:pt x="41310" y="47753"/>
                  <a:pt x="42248" y="47347"/>
                </a:cubicBezTo>
                <a:lnTo>
                  <a:pt x="42718" y="47128"/>
                </a:lnTo>
                <a:lnTo>
                  <a:pt x="42953" y="47190"/>
                </a:lnTo>
                <a:cubicBezTo>
                  <a:pt x="43312" y="47268"/>
                  <a:pt x="43843" y="47268"/>
                  <a:pt x="44391" y="47174"/>
                </a:cubicBezTo>
                <a:cubicBezTo>
                  <a:pt x="44641" y="47128"/>
                  <a:pt x="44892" y="47080"/>
                  <a:pt x="44969" y="47065"/>
                </a:cubicBezTo>
                <a:lnTo>
                  <a:pt x="45094" y="47034"/>
                </a:lnTo>
                <a:lnTo>
                  <a:pt x="45563" y="47472"/>
                </a:lnTo>
                <a:cubicBezTo>
                  <a:pt x="45813" y="47722"/>
                  <a:pt x="46111" y="47987"/>
                  <a:pt x="46220" y="48066"/>
                </a:cubicBezTo>
                <a:cubicBezTo>
                  <a:pt x="46737" y="48441"/>
                  <a:pt x="47706" y="48816"/>
                  <a:pt x="48644" y="49035"/>
                </a:cubicBezTo>
                <a:cubicBezTo>
                  <a:pt x="49128" y="49160"/>
                  <a:pt x="49270" y="49175"/>
                  <a:pt x="49801" y="49207"/>
                </a:cubicBezTo>
                <a:cubicBezTo>
                  <a:pt x="50520" y="49269"/>
                  <a:pt x="50567" y="49269"/>
                  <a:pt x="51490" y="49723"/>
                </a:cubicBezTo>
                <a:cubicBezTo>
                  <a:pt x="51818" y="49880"/>
                  <a:pt x="52115" y="50020"/>
                  <a:pt x="52162" y="50020"/>
                </a:cubicBezTo>
                <a:cubicBezTo>
                  <a:pt x="52193" y="50020"/>
                  <a:pt x="52240" y="49989"/>
                  <a:pt x="52272" y="49957"/>
                </a:cubicBezTo>
                <a:lnTo>
                  <a:pt x="52318" y="49895"/>
                </a:lnTo>
                <a:lnTo>
                  <a:pt x="52412" y="49957"/>
                </a:lnTo>
                <a:cubicBezTo>
                  <a:pt x="52553" y="50020"/>
                  <a:pt x="52803" y="50099"/>
                  <a:pt x="52897" y="50099"/>
                </a:cubicBezTo>
                <a:cubicBezTo>
                  <a:pt x="52943" y="50099"/>
                  <a:pt x="52991" y="50082"/>
                  <a:pt x="53022" y="50036"/>
                </a:cubicBezTo>
                <a:cubicBezTo>
                  <a:pt x="53053" y="49989"/>
                  <a:pt x="53068" y="49989"/>
                  <a:pt x="53147" y="50020"/>
                </a:cubicBezTo>
                <a:cubicBezTo>
                  <a:pt x="53210" y="50036"/>
                  <a:pt x="53381" y="50067"/>
                  <a:pt x="53554" y="50067"/>
                </a:cubicBezTo>
                <a:cubicBezTo>
                  <a:pt x="53756" y="50099"/>
                  <a:pt x="53881" y="50114"/>
                  <a:pt x="53929" y="50145"/>
                </a:cubicBezTo>
                <a:cubicBezTo>
                  <a:pt x="53992" y="50176"/>
                  <a:pt x="54132" y="50364"/>
                  <a:pt x="54288" y="50583"/>
                </a:cubicBezTo>
                <a:cubicBezTo>
                  <a:pt x="55023" y="51631"/>
                  <a:pt x="55195" y="51850"/>
                  <a:pt x="55445" y="52006"/>
                </a:cubicBezTo>
                <a:cubicBezTo>
                  <a:pt x="55649" y="52131"/>
                  <a:pt x="55726" y="52288"/>
                  <a:pt x="55805" y="52663"/>
                </a:cubicBezTo>
                <a:cubicBezTo>
                  <a:pt x="55914" y="53194"/>
                  <a:pt x="56196" y="53647"/>
                  <a:pt x="56727" y="54164"/>
                </a:cubicBezTo>
                <a:cubicBezTo>
                  <a:pt x="57056" y="54477"/>
                  <a:pt x="57165" y="54570"/>
                  <a:pt x="57478" y="54727"/>
                </a:cubicBezTo>
                <a:cubicBezTo>
                  <a:pt x="57571" y="54789"/>
                  <a:pt x="57744" y="54914"/>
                  <a:pt x="57853" y="55008"/>
                </a:cubicBezTo>
                <a:cubicBezTo>
                  <a:pt x="58057" y="55211"/>
                  <a:pt x="58259" y="55321"/>
                  <a:pt x="58541" y="55352"/>
                </a:cubicBezTo>
                <a:cubicBezTo>
                  <a:pt x="58729" y="55383"/>
                  <a:pt x="58745" y="55383"/>
                  <a:pt x="58932" y="55321"/>
                </a:cubicBezTo>
                <a:cubicBezTo>
                  <a:pt x="59041" y="55273"/>
                  <a:pt x="59135" y="55227"/>
                  <a:pt x="59135" y="55196"/>
                </a:cubicBezTo>
                <a:cubicBezTo>
                  <a:pt x="59166" y="55117"/>
                  <a:pt x="59120" y="55054"/>
                  <a:pt x="58979" y="55008"/>
                </a:cubicBezTo>
                <a:cubicBezTo>
                  <a:pt x="58745" y="54929"/>
                  <a:pt x="58385" y="54727"/>
                  <a:pt x="58276" y="54602"/>
                </a:cubicBezTo>
                <a:cubicBezTo>
                  <a:pt x="58213" y="54523"/>
                  <a:pt x="58182" y="54445"/>
                  <a:pt x="58151" y="54335"/>
                </a:cubicBezTo>
                <a:cubicBezTo>
                  <a:pt x="58103" y="54101"/>
                  <a:pt x="58072" y="54039"/>
                  <a:pt x="57963" y="53914"/>
                </a:cubicBezTo>
                <a:cubicBezTo>
                  <a:pt x="57853" y="53820"/>
                  <a:pt x="57775" y="53772"/>
                  <a:pt x="57259" y="53585"/>
                </a:cubicBezTo>
                <a:cubicBezTo>
                  <a:pt x="57150" y="53538"/>
                  <a:pt x="57134" y="53522"/>
                  <a:pt x="57119" y="53397"/>
                </a:cubicBezTo>
                <a:cubicBezTo>
                  <a:pt x="57087" y="53132"/>
                  <a:pt x="57025" y="52944"/>
                  <a:pt x="56790" y="52490"/>
                </a:cubicBezTo>
                <a:cubicBezTo>
                  <a:pt x="56743" y="52396"/>
                  <a:pt x="56712" y="52334"/>
                  <a:pt x="56743" y="52334"/>
                </a:cubicBezTo>
                <a:cubicBezTo>
                  <a:pt x="56758" y="52350"/>
                  <a:pt x="56852" y="52428"/>
                  <a:pt x="56946" y="52490"/>
                </a:cubicBezTo>
                <a:cubicBezTo>
                  <a:pt x="57040" y="52569"/>
                  <a:pt x="57244" y="52694"/>
                  <a:pt x="57415" y="52772"/>
                </a:cubicBezTo>
                <a:cubicBezTo>
                  <a:pt x="57571" y="52850"/>
                  <a:pt x="57728" y="52944"/>
                  <a:pt x="57775" y="52991"/>
                </a:cubicBezTo>
                <a:cubicBezTo>
                  <a:pt x="57853" y="53084"/>
                  <a:pt x="58088" y="53257"/>
                  <a:pt x="58228" y="53320"/>
                </a:cubicBezTo>
                <a:cubicBezTo>
                  <a:pt x="58322" y="53366"/>
                  <a:pt x="58478" y="53413"/>
                  <a:pt x="58932" y="53507"/>
                </a:cubicBezTo>
                <a:cubicBezTo>
                  <a:pt x="59104" y="53553"/>
                  <a:pt x="59354" y="53553"/>
                  <a:pt x="59792" y="53553"/>
                </a:cubicBezTo>
                <a:cubicBezTo>
                  <a:pt x="60027" y="53553"/>
                  <a:pt x="60215" y="53491"/>
                  <a:pt x="60215" y="53428"/>
                </a:cubicBezTo>
                <a:cubicBezTo>
                  <a:pt x="60215" y="53335"/>
                  <a:pt x="60167" y="53303"/>
                  <a:pt x="59854" y="53209"/>
                </a:cubicBezTo>
                <a:cubicBezTo>
                  <a:pt x="59260" y="53022"/>
                  <a:pt x="59166" y="52991"/>
                  <a:pt x="58979" y="52913"/>
                </a:cubicBezTo>
                <a:cubicBezTo>
                  <a:pt x="58791" y="52834"/>
                  <a:pt x="58791" y="52834"/>
                  <a:pt x="58791" y="52725"/>
                </a:cubicBezTo>
                <a:cubicBezTo>
                  <a:pt x="58791" y="52506"/>
                  <a:pt x="58588" y="52209"/>
                  <a:pt x="58370" y="52100"/>
                </a:cubicBezTo>
                <a:cubicBezTo>
                  <a:pt x="58307" y="52069"/>
                  <a:pt x="58134" y="52021"/>
                  <a:pt x="57994" y="51990"/>
                </a:cubicBezTo>
                <a:cubicBezTo>
                  <a:pt x="57650" y="51927"/>
                  <a:pt x="57540" y="51881"/>
                  <a:pt x="57244" y="51725"/>
                </a:cubicBezTo>
                <a:cubicBezTo>
                  <a:pt x="57119" y="51662"/>
                  <a:pt x="56977" y="51600"/>
                  <a:pt x="56946" y="51600"/>
                </a:cubicBezTo>
                <a:cubicBezTo>
                  <a:pt x="56884" y="51600"/>
                  <a:pt x="56884" y="51583"/>
                  <a:pt x="56994" y="51475"/>
                </a:cubicBezTo>
                <a:cubicBezTo>
                  <a:pt x="57040" y="51427"/>
                  <a:pt x="57119" y="51271"/>
                  <a:pt x="57196" y="51146"/>
                </a:cubicBezTo>
                <a:cubicBezTo>
                  <a:pt x="57259" y="51020"/>
                  <a:pt x="57321" y="50912"/>
                  <a:pt x="57321" y="50912"/>
                </a:cubicBezTo>
                <a:cubicBezTo>
                  <a:pt x="57338" y="50912"/>
                  <a:pt x="57400" y="50974"/>
                  <a:pt x="57463" y="51052"/>
                </a:cubicBezTo>
                <a:cubicBezTo>
                  <a:pt x="57650" y="51287"/>
                  <a:pt x="58213" y="51600"/>
                  <a:pt x="58322" y="51552"/>
                </a:cubicBezTo>
                <a:cubicBezTo>
                  <a:pt x="58416" y="51490"/>
                  <a:pt x="58385" y="51396"/>
                  <a:pt x="58151" y="51146"/>
                </a:cubicBezTo>
                <a:cubicBezTo>
                  <a:pt x="57915" y="50880"/>
                  <a:pt x="57775" y="50676"/>
                  <a:pt x="57759" y="50520"/>
                </a:cubicBezTo>
                <a:cubicBezTo>
                  <a:pt x="57744" y="50443"/>
                  <a:pt x="57744" y="50411"/>
                  <a:pt x="57853" y="50301"/>
                </a:cubicBezTo>
                <a:cubicBezTo>
                  <a:pt x="57915" y="50239"/>
                  <a:pt x="58009" y="50082"/>
                  <a:pt x="58072" y="49974"/>
                </a:cubicBezTo>
                <a:cubicBezTo>
                  <a:pt x="58134" y="49863"/>
                  <a:pt x="58197" y="49755"/>
                  <a:pt x="58228" y="49738"/>
                </a:cubicBezTo>
                <a:cubicBezTo>
                  <a:pt x="58276" y="49692"/>
                  <a:pt x="58291" y="49692"/>
                  <a:pt x="58463" y="49770"/>
                </a:cubicBezTo>
                <a:cubicBezTo>
                  <a:pt x="58557" y="49817"/>
                  <a:pt x="58697" y="49863"/>
                  <a:pt x="58776" y="49880"/>
                </a:cubicBezTo>
                <a:cubicBezTo>
                  <a:pt x="58885" y="49911"/>
                  <a:pt x="58947" y="49957"/>
                  <a:pt x="59120" y="50130"/>
                </a:cubicBezTo>
                <a:cubicBezTo>
                  <a:pt x="59229" y="50239"/>
                  <a:pt x="59354" y="50380"/>
                  <a:pt x="59385" y="50443"/>
                </a:cubicBezTo>
                <a:cubicBezTo>
                  <a:pt x="59433" y="50489"/>
                  <a:pt x="59620" y="50693"/>
                  <a:pt x="59823" y="50895"/>
                </a:cubicBezTo>
                <a:cubicBezTo>
                  <a:pt x="60215" y="51318"/>
                  <a:pt x="60402" y="51568"/>
                  <a:pt x="60590" y="51944"/>
                </a:cubicBezTo>
                <a:cubicBezTo>
                  <a:pt x="60667" y="52131"/>
                  <a:pt x="60730" y="52209"/>
                  <a:pt x="60777" y="52225"/>
                </a:cubicBezTo>
                <a:cubicBezTo>
                  <a:pt x="60886" y="52271"/>
                  <a:pt x="60918" y="52178"/>
                  <a:pt x="60949" y="51802"/>
                </a:cubicBezTo>
                <a:cubicBezTo>
                  <a:pt x="60965" y="51396"/>
                  <a:pt x="60918" y="51099"/>
                  <a:pt x="60792" y="50818"/>
                </a:cubicBezTo>
                <a:cubicBezTo>
                  <a:pt x="60730" y="50708"/>
                  <a:pt x="60667" y="50568"/>
                  <a:pt x="60636" y="50489"/>
                </a:cubicBezTo>
                <a:cubicBezTo>
                  <a:pt x="60605" y="50426"/>
                  <a:pt x="60511" y="50270"/>
                  <a:pt x="60417" y="50161"/>
                </a:cubicBezTo>
                <a:cubicBezTo>
                  <a:pt x="60323" y="50036"/>
                  <a:pt x="60246" y="49942"/>
                  <a:pt x="60246" y="49926"/>
                </a:cubicBezTo>
                <a:cubicBezTo>
                  <a:pt x="60246" y="49911"/>
                  <a:pt x="60355" y="50005"/>
                  <a:pt x="60480" y="50114"/>
                </a:cubicBezTo>
                <a:cubicBezTo>
                  <a:pt x="60792" y="50395"/>
                  <a:pt x="60903" y="50458"/>
                  <a:pt x="61215" y="50536"/>
                </a:cubicBezTo>
                <a:cubicBezTo>
                  <a:pt x="61559" y="50630"/>
                  <a:pt x="61684" y="50708"/>
                  <a:pt x="62106" y="51131"/>
                </a:cubicBezTo>
                <a:cubicBezTo>
                  <a:pt x="62435" y="51458"/>
                  <a:pt x="62512" y="51506"/>
                  <a:pt x="62575" y="51427"/>
                </a:cubicBezTo>
                <a:cubicBezTo>
                  <a:pt x="62622" y="51364"/>
                  <a:pt x="62591" y="51052"/>
                  <a:pt x="62497" y="50864"/>
                </a:cubicBezTo>
                <a:cubicBezTo>
                  <a:pt x="62387" y="50645"/>
                  <a:pt x="62153" y="50301"/>
                  <a:pt x="62012" y="50145"/>
                </a:cubicBezTo>
                <a:cubicBezTo>
                  <a:pt x="61949" y="50067"/>
                  <a:pt x="61918" y="50020"/>
                  <a:pt x="61934" y="50005"/>
                </a:cubicBezTo>
                <a:cubicBezTo>
                  <a:pt x="62028" y="49942"/>
                  <a:pt x="61856" y="49630"/>
                  <a:pt x="61622" y="49442"/>
                </a:cubicBezTo>
                <a:cubicBezTo>
                  <a:pt x="61403" y="49269"/>
                  <a:pt x="60746" y="48925"/>
                  <a:pt x="60340" y="48800"/>
                </a:cubicBezTo>
                <a:cubicBezTo>
                  <a:pt x="59760" y="48598"/>
                  <a:pt x="59573" y="48504"/>
                  <a:pt x="59370" y="48331"/>
                </a:cubicBezTo>
                <a:cubicBezTo>
                  <a:pt x="59104" y="48112"/>
                  <a:pt x="58979" y="48050"/>
                  <a:pt x="58370" y="47816"/>
                </a:cubicBezTo>
                <a:lnTo>
                  <a:pt x="58119" y="47722"/>
                </a:lnTo>
                <a:lnTo>
                  <a:pt x="58026" y="47549"/>
                </a:lnTo>
                <a:cubicBezTo>
                  <a:pt x="57947" y="47378"/>
                  <a:pt x="57947" y="47347"/>
                  <a:pt x="57947" y="47049"/>
                </a:cubicBezTo>
                <a:cubicBezTo>
                  <a:pt x="57947" y="46768"/>
                  <a:pt x="57947" y="46721"/>
                  <a:pt x="57994" y="46690"/>
                </a:cubicBezTo>
                <a:cubicBezTo>
                  <a:pt x="58026" y="46674"/>
                  <a:pt x="58041" y="46627"/>
                  <a:pt x="58041" y="46580"/>
                </a:cubicBezTo>
                <a:cubicBezTo>
                  <a:pt x="58041" y="46502"/>
                  <a:pt x="57822" y="46127"/>
                  <a:pt x="57650" y="45908"/>
                </a:cubicBezTo>
                <a:cubicBezTo>
                  <a:pt x="57571" y="45829"/>
                  <a:pt x="57446" y="45658"/>
                  <a:pt x="57353" y="45533"/>
                </a:cubicBezTo>
                <a:lnTo>
                  <a:pt x="57181" y="45329"/>
                </a:lnTo>
                <a:lnTo>
                  <a:pt x="57259" y="45298"/>
                </a:lnTo>
                <a:cubicBezTo>
                  <a:pt x="57353" y="45252"/>
                  <a:pt x="57338" y="45158"/>
                  <a:pt x="57196" y="44923"/>
                </a:cubicBezTo>
                <a:cubicBezTo>
                  <a:pt x="56884" y="44391"/>
                  <a:pt x="56571" y="43953"/>
                  <a:pt x="56181" y="43563"/>
                </a:cubicBezTo>
                <a:lnTo>
                  <a:pt x="55977" y="43344"/>
                </a:lnTo>
                <a:lnTo>
                  <a:pt x="56087" y="43296"/>
                </a:lnTo>
                <a:cubicBezTo>
                  <a:pt x="56149" y="43281"/>
                  <a:pt x="56321" y="43203"/>
                  <a:pt x="56477" y="43125"/>
                </a:cubicBezTo>
                <a:cubicBezTo>
                  <a:pt x="56884" y="42921"/>
                  <a:pt x="56946" y="42812"/>
                  <a:pt x="56869" y="42546"/>
                </a:cubicBezTo>
                <a:cubicBezTo>
                  <a:pt x="56837" y="42500"/>
                  <a:pt x="56869" y="42483"/>
                  <a:pt x="57087" y="42437"/>
                </a:cubicBezTo>
                <a:cubicBezTo>
                  <a:pt x="57509" y="42358"/>
                  <a:pt x="57838" y="42233"/>
                  <a:pt x="58322" y="41999"/>
                </a:cubicBezTo>
                <a:cubicBezTo>
                  <a:pt x="58995" y="41655"/>
                  <a:pt x="59135" y="41499"/>
                  <a:pt x="58964" y="41311"/>
                </a:cubicBezTo>
                <a:cubicBezTo>
                  <a:pt x="58932" y="41280"/>
                  <a:pt x="58822" y="41201"/>
                  <a:pt x="58760" y="41170"/>
                </a:cubicBezTo>
                <a:lnTo>
                  <a:pt x="58620" y="41107"/>
                </a:lnTo>
                <a:lnTo>
                  <a:pt x="59135" y="40842"/>
                </a:lnTo>
                <a:cubicBezTo>
                  <a:pt x="59948" y="40436"/>
                  <a:pt x="60230" y="40186"/>
                  <a:pt x="60152" y="39904"/>
                </a:cubicBezTo>
                <a:cubicBezTo>
                  <a:pt x="60152" y="39873"/>
                  <a:pt x="60246" y="39810"/>
                  <a:pt x="60417" y="39731"/>
                </a:cubicBezTo>
                <a:cubicBezTo>
                  <a:pt x="60934" y="39498"/>
                  <a:pt x="61230" y="39294"/>
                  <a:pt x="61684" y="38903"/>
                </a:cubicBezTo>
                <a:cubicBezTo>
                  <a:pt x="62091" y="38543"/>
                  <a:pt x="62216" y="38199"/>
                  <a:pt x="61981" y="38105"/>
                </a:cubicBezTo>
                <a:lnTo>
                  <a:pt x="61903" y="38074"/>
                </a:lnTo>
                <a:lnTo>
                  <a:pt x="62122" y="37949"/>
                </a:lnTo>
                <a:cubicBezTo>
                  <a:pt x="62669" y="37668"/>
                  <a:pt x="63451" y="36948"/>
                  <a:pt x="63763" y="36433"/>
                </a:cubicBezTo>
                <a:cubicBezTo>
                  <a:pt x="63873" y="36245"/>
                  <a:pt x="63873" y="36214"/>
                  <a:pt x="63795" y="36135"/>
                </a:cubicBezTo>
                <a:cubicBezTo>
                  <a:pt x="63748" y="36089"/>
                  <a:pt x="63717" y="36089"/>
                  <a:pt x="63654" y="36104"/>
                </a:cubicBezTo>
                <a:cubicBezTo>
                  <a:pt x="63482" y="36120"/>
                  <a:pt x="63232" y="36152"/>
                  <a:pt x="63248" y="36135"/>
                </a:cubicBezTo>
                <a:cubicBezTo>
                  <a:pt x="63248" y="36120"/>
                  <a:pt x="63373" y="36058"/>
                  <a:pt x="63498" y="35979"/>
                </a:cubicBezTo>
                <a:cubicBezTo>
                  <a:pt x="63967" y="35682"/>
                  <a:pt x="64232" y="35447"/>
                  <a:pt x="64545" y="35009"/>
                </a:cubicBezTo>
                <a:cubicBezTo>
                  <a:pt x="64905" y="34525"/>
                  <a:pt x="65045" y="34275"/>
                  <a:pt x="65045" y="34134"/>
                </a:cubicBezTo>
                <a:cubicBezTo>
                  <a:pt x="65045" y="33915"/>
                  <a:pt x="64937" y="33915"/>
                  <a:pt x="64264" y="34196"/>
                </a:cubicBezTo>
                <a:cubicBezTo>
                  <a:pt x="63951" y="34322"/>
                  <a:pt x="63701" y="34415"/>
                  <a:pt x="63701" y="34415"/>
                </a:cubicBezTo>
                <a:cubicBezTo>
                  <a:pt x="63701" y="34400"/>
                  <a:pt x="63779" y="34322"/>
                  <a:pt x="63888" y="34228"/>
                </a:cubicBezTo>
                <a:cubicBezTo>
                  <a:pt x="64826" y="33383"/>
                  <a:pt x="65468" y="32587"/>
                  <a:pt x="66125" y="31382"/>
                </a:cubicBezTo>
                <a:cubicBezTo>
                  <a:pt x="66375" y="30944"/>
                  <a:pt x="66406" y="30804"/>
                  <a:pt x="66296" y="30742"/>
                </a:cubicBezTo>
                <a:cubicBezTo>
                  <a:pt x="66187" y="30694"/>
                  <a:pt x="66094" y="30742"/>
                  <a:pt x="65531" y="31117"/>
                </a:cubicBezTo>
                <a:cubicBezTo>
                  <a:pt x="65045" y="31413"/>
                  <a:pt x="63075" y="32633"/>
                  <a:pt x="62404" y="33039"/>
                </a:cubicBezTo>
                <a:cubicBezTo>
                  <a:pt x="60903" y="33931"/>
                  <a:pt x="59433" y="34650"/>
                  <a:pt x="58370" y="34994"/>
                </a:cubicBezTo>
                <a:cubicBezTo>
                  <a:pt x="57963" y="35135"/>
                  <a:pt x="57682" y="35213"/>
                  <a:pt x="56571" y="35495"/>
                </a:cubicBezTo>
                <a:cubicBezTo>
                  <a:pt x="56227" y="35572"/>
                  <a:pt x="55711" y="35714"/>
                  <a:pt x="55445" y="35791"/>
                </a:cubicBezTo>
                <a:cubicBezTo>
                  <a:pt x="55164" y="35885"/>
                  <a:pt x="54836" y="35964"/>
                  <a:pt x="54711" y="35995"/>
                </a:cubicBezTo>
                <a:cubicBezTo>
                  <a:pt x="54304" y="36058"/>
                  <a:pt x="53554" y="36089"/>
                  <a:pt x="52709" y="36073"/>
                </a:cubicBezTo>
                <a:cubicBezTo>
                  <a:pt x="50427" y="36026"/>
                  <a:pt x="49879" y="36010"/>
                  <a:pt x="49832" y="35995"/>
                </a:cubicBezTo>
                <a:cubicBezTo>
                  <a:pt x="49801" y="35979"/>
                  <a:pt x="49785" y="35901"/>
                  <a:pt x="49754" y="35620"/>
                </a:cubicBezTo>
                <a:cubicBezTo>
                  <a:pt x="49739" y="35432"/>
                  <a:pt x="49691" y="35151"/>
                  <a:pt x="49660" y="34994"/>
                </a:cubicBezTo>
                <a:cubicBezTo>
                  <a:pt x="49582" y="34697"/>
                  <a:pt x="49363" y="34103"/>
                  <a:pt x="49238" y="33869"/>
                </a:cubicBezTo>
                <a:cubicBezTo>
                  <a:pt x="49207" y="33790"/>
                  <a:pt x="49159" y="33681"/>
                  <a:pt x="49144" y="33650"/>
                </a:cubicBezTo>
                <a:lnTo>
                  <a:pt x="49113" y="33571"/>
                </a:lnTo>
                <a:lnTo>
                  <a:pt x="49222" y="33634"/>
                </a:lnTo>
                <a:cubicBezTo>
                  <a:pt x="49785" y="33978"/>
                  <a:pt x="50035" y="34088"/>
                  <a:pt x="50364" y="34134"/>
                </a:cubicBezTo>
                <a:cubicBezTo>
                  <a:pt x="50708" y="34196"/>
                  <a:pt x="51067" y="34071"/>
                  <a:pt x="51208" y="33852"/>
                </a:cubicBezTo>
                <a:cubicBezTo>
                  <a:pt x="51255" y="33806"/>
                  <a:pt x="51380" y="33681"/>
                  <a:pt x="51505" y="33587"/>
                </a:cubicBezTo>
                <a:cubicBezTo>
                  <a:pt x="51990" y="33212"/>
                  <a:pt x="52053" y="33071"/>
                  <a:pt x="52115" y="32180"/>
                </a:cubicBezTo>
                <a:cubicBezTo>
                  <a:pt x="52130" y="31930"/>
                  <a:pt x="52162" y="31680"/>
                  <a:pt x="52178" y="31617"/>
                </a:cubicBezTo>
                <a:cubicBezTo>
                  <a:pt x="52193" y="31555"/>
                  <a:pt x="52209" y="31367"/>
                  <a:pt x="52224" y="31211"/>
                </a:cubicBezTo>
                <a:lnTo>
                  <a:pt x="52240" y="30898"/>
                </a:lnTo>
                <a:lnTo>
                  <a:pt x="52412" y="30694"/>
                </a:lnTo>
                <a:cubicBezTo>
                  <a:pt x="52522" y="30585"/>
                  <a:pt x="52631" y="30429"/>
                  <a:pt x="52662" y="30366"/>
                </a:cubicBezTo>
                <a:cubicBezTo>
                  <a:pt x="52772" y="30194"/>
                  <a:pt x="52850" y="29850"/>
                  <a:pt x="52866" y="29459"/>
                </a:cubicBezTo>
                <a:cubicBezTo>
                  <a:pt x="52881" y="29084"/>
                  <a:pt x="52850" y="28974"/>
                  <a:pt x="52709" y="28678"/>
                </a:cubicBezTo>
                <a:cubicBezTo>
                  <a:pt x="52647" y="28553"/>
                  <a:pt x="52647" y="28521"/>
                  <a:pt x="52662" y="28240"/>
                </a:cubicBezTo>
                <a:cubicBezTo>
                  <a:pt x="52678" y="28067"/>
                  <a:pt x="52662" y="27865"/>
                  <a:pt x="52647" y="27755"/>
                </a:cubicBezTo>
                <a:cubicBezTo>
                  <a:pt x="52616" y="27614"/>
                  <a:pt x="52631" y="27552"/>
                  <a:pt x="52662" y="27427"/>
                </a:cubicBezTo>
                <a:cubicBezTo>
                  <a:pt x="52741" y="27145"/>
                  <a:pt x="52693" y="26816"/>
                  <a:pt x="52459" y="26379"/>
                </a:cubicBezTo>
                <a:cubicBezTo>
                  <a:pt x="52380" y="26207"/>
                  <a:pt x="52365" y="26176"/>
                  <a:pt x="52397" y="26082"/>
                </a:cubicBezTo>
                <a:cubicBezTo>
                  <a:pt x="52443" y="25894"/>
                  <a:pt x="52428" y="25676"/>
                  <a:pt x="52349" y="25472"/>
                </a:cubicBezTo>
                <a:cubicBezTo>
                  <a:pt x="52287" y="25300"/>
                  <a:pt x="52287" y="25269"/>
                  <a:pt x="52303" y="25096"/>
                </a:cubicBezTo>
                <a:cubicBezTo>
                  <a:pt x="52318" y="24988"/>
                  <a:pt x="52334" y="24784"/>
                  <a:pt x="52334" y="24644"/>
                </a:cubicBezTo>
                <a:cubicBezTo>
                  <a:pt x="52334" y="24393"/>
                  <a:pt x="52318" y="24377"/>
                  <a:pt x="52240" y="24252"/>
                </a:cubicBezTo>
                <a:cubicBezTo>
                  <a:pt x="52193" y="24190"/>
                  <a:pt x="52147" y="24112"/>
                  <a:pt x="52147" y="24096"/>
                </a:cubicBezTo>
                <a:cubicBezTo>
                  <a:pt x="52147" y="24081"/>
                  <a:pt x="52193" y="23987"/>
                  <a:pt x="52240" y="23877"/>
                </a:cubicBezTo>
                <a:cubicBezTo>
                  <a:pt x="52303" y="23737"/>
                  <a:pt x="52318" y="23674"/>
                  <a:pt x="52318" y="23533"/>
                </a:cubicBezTo>
                <a:cubicBezTo>
                  <a:pt x="52318" y="23330"/>
                  <a:pt x="52272" y="23220"/>
                  <a:pt x="52099" y="23080"/>
                </a:cubicBezTo>
                <a:cubicBezTo>
                  <a:pt x="51990" y="22970"/>
                  <a:pt x="51490" y="22705"/>
                  <a:pt x="51427" y="22705"/>
                </a:cubicBezTo>
                <a:cubicBezTo>
                  <a:pt x="51411" y="22705"/>
                  <a:pt x="51365" y="22674"/>
                  <a:pt x="51333" y="22642"/>
                </a:cubicBezTo>
                <a:cubicBezTo>
                  <a:pt x="51271" y="22580"/>
                  <a:pt x="51255" y="22548"/>
                  <a:pt x="51255" y="22392"/>
                </a:cubicBezTo>
                <a:cubicBezTo>
                  <a:pt x="51255" y="22204"/>
                  <a:pt x="51302" y="22094"/>
                  <a:pt x="51490" y="21829"/>
                </a:cubicBezTo>
                <a:cubicBezTo>
                  <a:pt x="51630" y="21625"/>
                  <a:pt x="51692" y="21469"/>
                  <a:pt x="51661" y="21298"/>
                </a:cubicBezTo>
                <a:cubicBezTo>
                  <a:pt x="51646" y="21156"/>
                  <a:pt x="51615" y="21188"/>
                  <a:pt x="52084" y="20922"/>
                </a:cubicBezTo>
                <a:cubicBezTo>
                  <a:pt x="52443" y="20735"/>
                  <a:pt x="52599" y="20593"/>
                  <a:pt x="52693" y="20391"/>
                </a:cubicBezTo>
                <a:cubicBezTo>
                  <a:pt x="52866" y="19999"/>
                  <a:pt x="52693" y="19734"/>
                  <a:pt x="52068" y="19436"/>
                </a:cubicBezTo>
                <a:cubicBezTo>
                  <a:pt x="51896" y="19359"/>
                  <a:pt x="51755" y="19280"/>
                  <a:pt x="51740" y="19265"/>
                </a:cubicBezTo>
                <a:cubicBezTo>
                  <a:pt x="51740" y="19249"/>
                  <a:pt x="51803" y="19124"/>
                  <a:pt x="51880" y="18999"/>
                </a:cubicBezTo>
                <a:cubicBezTo>
                  <a:pt x="51974" y="18873"/>
                  <a:pt x="52053" y="18717"/>
                  <a:pt x="52068" y="18655"/>
                </a:cubicBezTo>
                <a:cubicBezTo>
                  <a:pt x="52084" y="18561"/>
                  <a:pt x="52068" y="18311"/>
                  <a:pt x="52005" y="18060"/>
                </a:cubicBezTo>
                <a:cubicBezTo>
                  <a:pt x="51990" y="17998"/>
                  <a:pt x="51974" y="17935"/>
                  <a:pt x="51974" y="17904"/>
                </a:cubicBezTo>
                <a:cubicBezTo>
                  <a:pt x="51974" y="17889"/>
                  <a:pt x="52068" y="17810"/>
                  <a:pt x="52178" y="17733"/>
                </a:cubicBezTo>
                <a:cubicBezTo>
                  <a:pt x="52303" y="17639"/>
                  <a:pt x="52443" y="17514"/>
                  <a:pt x="52522" y="17451"/>
                </a:cubicBezTo>
                <a:cubicBezTo>
                  <a:pt x="52647" y="17310"/>
                  <a:pt x="52787" y="17076"/>
                  <a:pt x="52787" y="16966"/>
                </a:cubicBezTo>
                <a:cubicBezTo>
                  <a:pt x="52787" y="16888"/>
                  <a:pt x="52787" y="16888"/>
                  <a:pt x="53616" y="16826"/>
                </a:cubicBezTo>
                <a:cubicBezTo>
                  <a:pt x="54148" y="16794"/>
                  <a:pt x="54554" y="16732"/>
                  <a:pt x="55055" y="16622"/>
                </a:cubicBezTo>
                <a:cubicBezTo>
                  <a:pt x="55195" y="16591"/>
                  <a:pt x="55555" y="16513"/>
                  <a:pt x="55868" y="16451"/>
                </a:cubicBezTo>
                <a:cubicBezTo>
                  <a:pt x="56164" y="16388"/>
                  <a:pt x="56571" y="16294"/>
                  <a:pt x="56743" y="16232"/>
                </a:cubicBezTo>
                <a:cubicBezTo>
                  <a:pt x="57150" y="16090"/>
                  <a:pt x="57603" y="15871"/>
                  <a:pt x="57728" y="15763"/>
                </a:cubicBezTo>
                <a:cubicBezTo>
                  <a:pt x="57790" y="15700"/>
                  <a:pt x="57853" y="15669"/>
                  <a:pt x="57900" y="15669"/>
                </a:cubicBezTo>
                <a:cubicBezTo>
                  <a:pt x="58134" y="15669"/>
                  <a:pt x="59120" y="15450"/>
                  <a:pt x="59495" y="15308"/>
                </a:cubicBezTo>
                <a:cubicBezTo>
                  <a:pt x="60011" y="15090"/>
                  <a:pt x="60417" y="14871"/>
                  <a:pt x="61230" y="14324"/>
                </a:cubicBezTo>
                <a:cubicBezTo>
                  <a:pt x="61793" y="13949"/>
                  <a:pt x="61966" y="13807"/>
                  <a:pt x="61966" y="13714"/>
                </a:cubicBezTo>
                <a:cubicBezTo>
                  <a:pt x="61966" y="13620"/>
                  <a:pt x="61872" y="13589"/>
                  <a:pt x="61622" y="13589"/>
                </a:cubicBezTo>
                <a:cubicBezTo>
                  <a:pt x="61403" y="13605"/>
                  <a:pt x="61340" y="13589"/>
                  <a:pt x="61465" y="13542"/>
                </a:cubicBezTo>
                <a:cubicBezTo>
                  <a:pt x="61512" y="13542"/>
                  <a:pt x="61637" y="13480"/>
                  <a:pt x="61762" y="13432"/>
                </a:cubicBezTo>
                <a:cubicBezTo>
                  <a:pt x="61872" y="13386"/>
                  <a:pt x="62168" y="13261"/>
                  <a:pt x="62419" y="13151"/>
                </a:cubicBezTo>
                <a:cubicBezTo>
                  <a:pt x="63248" y="12823"/>
                  <a:pt x="63732" y="12542"/>
                  <a:pt x="64451" y="11979"/>
                </a:cubicBezTo>
                <a:cubicBezTo>
                  <a:pt x="65139" y="11447"/>
                  <a:pt x="65483" y="11118"/>
                  <a:pt x="65468" y="10993"/>
                </a:cubicBezTo>
                <a:cubicBezTo>
                  <a:pt x="65452" y="10962"/>
                  <a:pt x="65421" y="10915"/>
                  <a:pt x="65374" y="10899"/>
                </a:cubicBezTo>
                <a:lnTo>
                  <a:pt x="65281" y="10853"/>
                </a:lnTo>
                <a:lnTo>
                  <a:pt x="65531" y="10728"/>
                </a:lnTo>
                <a:cubicBezTo>
                  <a:pt x="65827" y="10555"/>
                  <a:pt x="66859" y="9930"/>
                  <a:pt x="67141" y="9727"/>
                </a:cubicBezTo>
                <a:cubicBezTo>
                  <a:pt x="67641" y="9367"/>
                  <a:pt x="68173" y="8835"/>
                  <a:pt x="68345" y="8523"/>
                </a:cubicBezTo>
                <a:cubicBezTo>
                  <a:pt x="68439" y="8351"/>
                  <a:pt x="68439" y="8289"/>
                  <a:pt x="68345" y="8226"/>
                </a:cubicBezTo>
                <a:cubicBezTo>
                  <a:pt x="68266" y="8179"/>
                  <a:pt x="68251" y="8179"/>
                  <a:pt x="67922" y="8241"/>
                </a:cubicBezTo>
                <a:cubicBezTo>
                  <a:pt x="66703" y="8460"/>
                  <a:pt x="66171" y="8539"/>
                  <a:pt x="66327" y="8476"/>
                </a:cubicBezTo>
                <a:cubicBezTo>
                  <a:pt x="66578" y="8382"/>
                  <a:pt x="66782" y="8304"/>
                  <a:pt x="67015" y="8164"/>
                </a:cubicBezTo>
                <a:cubicBezTo>
                  <a:pt x="67172" y="8070"/>
                  <a:pt x="67516" y="7882"/>
                  <a:pt x="67782" y="7757"/>
                </a:cubicBezTo>
                <a:cubicBezTo>
                  <a:pt x="68345" y="7459"/>
                  <a:pt x="68689" y="7240"/>
                  <a:pt x="68908" y="7069"/>
                </a:cubicBezTo>
                <a:cubicBezTo>
                  <a:pt x="69221" y="6819"/>
                  <a:pt x="69846" y="6225"/>
                  <a:pt x="70253" y="5802"/>
                </a:cubicBezTo>
                <a:cubicBezTo>
                  <a:pt x="70580" y="5474"/>
                  <a:pt x="70674" y="5364"/>
                  <a:pt x="70690" y="5287"/>
                </a:cubicBezTo>
                <a:cubicBezTo>
                  <a:pt x="70705" y="5177"/>
                  <a:pt x="70659" y="5114"/>
                  <a:pt x="70580" y="5114"/>
                </a:cubicBezTo>
                <a:cubicBezTo>
                  <a:pt x="70549" y="5114"/>
                  <a:pt x="70393" y="5145"/>
                  <a:pt x="70221" y="5208"/>
                </a:cubicBezTo>
                <a:cubicBezTo>
                  <a:pt x="70049" y="5270"/>
                  <a:pt x="69784" y="5349"/>
                  <a:pt x="69627" y="5395"/>
                </a:cubicBezTo>
                <a:cubicBezTo>
                  <a:pt x="69315" y="5489"/>
                  <a:pt x="67751" y="5912"/>
                  <a:pt x="67720" y="5912"/>
                </a:cubicBezTo>
                <a:lnTo>
                  <a:pt x="67939" y="5802"/>
                </a:lnTo>
                <a:cubicBezTo>
                  <a:pt x="68079" y="5724"/>
                  <a:pt x="68408" y="5521"/>
                  <a:pt x="68704" y="5318"/>
                </a:cubicBezTo>
                <a:cubicBezTo>
                  <a:pt x="69002" y="5114"/>
                  <a:pt x="69361" y="4880"/>
                  <a:pt x="69502" y="4786"/>
                </a:cubicBezTo>
                <a:cubicBezTo>
                  <a:pt x="69799" y="4614"/>
                  <a:pt x="70440" y="4130"/>
                  <a:pt x="70924" y="3738"/>
                </a:cubicBezTo>
                <a:lnTo>
                  <a:pt x="71425" y="3473"/>
                </a:lnTo>
                <a:lnTo>
                  <a:pt x="71425" y="3223"/>
                </a:lnTo>
                <a:cubicBezTo>
                  <a:pt x="71425" y="3081"/>
                  <a:pt x="71237" y="2973"/>
                  <a:pt x="71237" y="2973"/>
                </a:cubicBezTo>
                <a:cubicBezTo>
                  <a:pt x="71222" y="2973"/>
                  <a:pt x="70799" y="3113"/>
                  <a:pt x="70268" y="3300"/>
                </a:cubicBezTo>
                <a:cubicBezTo>
                  <a:pt x="69752" y="3488"/>
                  <a:pt x="68971" y="3754"/>
                  <a:pt x="68516" y="3911"/>
                </a:cubicBezTo>
                <a:cubicBezTo>
                  <a:pt x="68079" y="4067"/>
                  <a:pt x="67563" y="4238"/>
                  <a:pt x="67376" y="4317"/>
                </a:cubicBezTo>
                <a:cubicBezTo>
                  <a:pt x="67188" y="4380"/>
                  <a:pt x="67032" y="4442"/>
                  <a:pt x="67032" y="4426"/>
                </a:cubicBezTo>
                <a:cubicBezTo>
                  <a:pt x="67032" y="4426"/>
                  <a:pt x="67109" y="4363"/>
                  <a:pt x="67203" y="4301"/>
                </a:cubicBezTo>
                <a:cubicBezTo>
                  <a:pt x="67297" y="4238"/>
                  <a:pt x="67626" y="4004"/>
                  <a:pt x="67922" y="3786"/>
                </a:cubicBezTo>
                <a:cubicBezTo>
                  <a:pt x="68235" y="3567"/>
                  <a:pt x="68783" y="3191"/>
                  <a:pt x="69158" y="2925"/>
                </a:cubicBezTo>
                <a:cubicBezTo>
                  <a:pt x="70174" y="2206"/>
                  <a:pt x="70784" y="1705"/>
                  <a:pt x="70831" y="1534"/>
                </a:cubicBezTo>
                <a:cubicBezTo>
                  <a:pt x="70862" y="1346"/>
                  <a:pt x="70737" y="1315"/>
                  <a:pt x="70362" y="1424"/>
                </a:cubicBezTo>
                <a:cubicBezTo>
                  <a:pt x="69330" y="1690"/>
                  <a:pt x="68548" y="1909"/>
                  <a:pt x="67985" y="2097"/>
                </a:cubicBezTo>
                <a:cubicBezTo>
                  <a:pt x="67797" y="2143"/>
                  <a:pt x="67578" y="2222"/>
                  <a:pt x="67485" y="2237"/>
                </a:cubicBezTo>
                <a:cubicBezTo>
                  <a:pt x="67391" y="2268"/>
                  <a:pt x="67063" y="2378"/>
                  <a:pt x="66765" y="2456"/>
                </a:cubicBezTo>
                <a:cubicBezTo>
                  <a:pt x="65796" y="2769"/>
                  <a:pt x="65562" y="2831"/>
                  <a:pt x="65514" y="2847"/>
                </a:cubicBezTo>
                <a:cubicBezTo>
                  <a:pt x="65483" y="2862"/>
                  <a:pt x="65546" y="2800"/>
                  <a:pt x="65656" y="2737"/>
                </a:cubicBezTo>
                <a:cubicBezTo>
                  <a:pt x="65750" y="2660"/>
                  <a:pt x="65937" y="2535"/>
                  <a:pt x="66046" y="2441"/>
                </a:cubicBezTo>
                <a:cubicBezTo>
                  <a:pt x="66171" y="2362"/>
                  <a:pt x="66344" y="2222"/>
                  <a:pt x="66453" y="2143"/>
                </a:cubicBezTo>
                <a:cubicBezTo>
                  <a:pt x="67188" y="1628"/>
                  <a:pt x="68126" y="752"/>
                  <a:pt x="68283" y="423"/>
                </a:cubicBezTo>
                <a:cubicBezTo>
                  <a:pt x="68376" y="252"/>
                  <a:pt x="68360" y="127"/>
                  <a:pt x="68283" y="79"/>
                </a:cubicBezTo>
                <a:close/>
                <a:moveTo>
                  <a:pt x="47784" y="7632"/>
                </a:moveTo>
                <a:cubicBezTo>
                  <a:pt x="47815" y="7616"/>
                  <a:pt x="47831" y="7616"/>
                  <a:pt x="47831" y="7632"/>
                </a:cubicBezTo>
                <a:cubicBezTo>
                  <a:pt x="47831" y="7663"/>
                  <a:pt x="47752" y="7710"/>
                  <a:pt x="47737" y="7678"/>
                </a:cubicBezTo>
                <a:cubicBezTo>
                  <a:pt x="47721" y="7678"/>
                  <a:pt x="47752" y="7663"/>
                  <a:pt x="47784" y="7632"/>
                </a:cubicBezTo>
                <a:close/>
                <a:moveTo>
                  <a:pt x="52255" y="45001"/>
                </a:moveTo>
                <a:cubicBezTo>
                  <a:pt x="52287" y="44985"/>
                  <a:pt x="52334" y="45001"/>
                  <a:pt x="52365" y="45048"/>
                </a:cubicBezTo>
                <a:cubicBezTo>
                  <a:pt x="52412" y="45079"/>
                  <a:pt x="52568" y="45235"/>
                  <a:pt x="52741" y="45392"/>
                </a:cubicBezTo>
                <a:cubicBezTo>
                  <a:pt x="52912" y="45533"/>
                  <a:pt x="53162" y="45767"/>
                  <a:pt x="53319" y="45892"/>
                </a:cubicBezTo>
                <a:cubicBezTo>
                  <a:pt x="53773" y="46315"/>
                  <a:pt x="54085" y="46534"/>
                  <a:pt x="54398" y="46611"/>
                </a:cubicBezTo>
                <a:cubicBezTo>
                  <a:pt x="54492" y="46627"/>
                  <a:pt x="54648" y="46705"/>
                  <a:pt x="54757" y="46768"/>
                </a:cubicBezTo>
                <a:cubicBezTo>
                  <a:pt x="54851" y="46846"/>
                  <a:pt x="55023" y="46940"/>
                  <a:pt x="55132" y="47003"/>
                </a:cubicBezTo>
                <a:cubicBezTo>
                  <a:pt x="55242" y="47049"/>
                  <a:pt x="55430" y="47174"/>
                  <a:pt x="55555" y="47284"/>
                </a:cubicBezTo>
                <a:cubicBezTo>
                  <a:pt x="55758" y="47456"/>
                  <a:pt x="56024" y="47597"/>
                  <a:pt x="56102" y="47597"/>
                </a:cubicBezTo>
                <a:cubicBezTo>
                  <a:pt x="56133" y="47597"/>
                  <a:pt x="56181" y="47581"/>
                  <a:pt x="56212" y="47549"/>
                </a:cubicBezTo>
                <a:lnTo>
                  <a:pt x="56289" y="47487"/>
                </a:lnTo>
                <a:lnTo>
                  <a:pt x="56383" y="47581"/>
                </a:lnTo>
                <a:cubicBezTo>
                  <a:pt x="56431" y="47643"/>
                  <a:pt x="56602" y="47800"/>
                  <a:pt x="56775" y="47956"/>
                </a:cubicBezTo>
                <a:cubicBezTo>
                  <a:pt x="56946" y="48112"/>
                  <a:pt x="57087" y="48237"/>
                  <a:pt x="57119" y="48254"/>
                </a:cubicBezTo>
                <a:cubicBezTo>
                  <a:pt x="57181" y="48331"/>
                  <a:pt x="57290" y="48379"/>
                  <a:pt x="57384" y="48379"/>
                </a:cubicBezTo>
                <a:lnTo>
                  <a:pt x="57478" y="48379"/>
                </a:lnTo>
                <a:lnTo>
                  <a:pt x="57494" y="48629"/>
                </a:lnTo>
                <a:cubicBezTo>
                  <a:pt x="57509" y="48879"/>
                  <a:pt x="57494" y="48894"/>
                  <a:pt x="57431" y="49019"/>
                </a:cubicBezTo>
                <a:cubicBezTo>
                  <a:pt x="57384" y="49082"/>
                  <a:pt x="57275" y="49207"/>
                  <a:pt x="57181" y="49269"/>
                </a:cubicBezTo>
                <a:cubicBezTo>
                  <a:pt x="56994" y="49426"/>
                  <a:pt x="56946" y="49488"/>
                  <a:pt x="56900" y="49738"/>
                </a:cubicBezTo>
                <a:lnTo>
                  <a:pt x="56869" y="49911"/>
                </a:lnTo>
                <a:lnTo>
                  <a:pt x="56650" y="50020"/>
                </a:lnTo>
                <a:cubicBezTo>
                  <a:pt x="56540" y="50082"/>
                  <a:pt x="56383" y="50176"/>
                  <a:pt x="56321" y="50224"/>
                </a:cubicBezTo>
                <a:cubicBezTo>
                  <a:pt x="56258" y="50286"/>
                  <a:pt x="56196" y="50317"/>
                  <a:pt x="56196" y="50317"/>
                </a:cubicBezTo>
                <a:cubicBezTo>
                  <a:pt x="56181" y="50317"/>
                  <a:pt x="56087" y="50270"/>
                  <a:pt x="55993" y="50224"/>
                </a:cubicBezTo>
                <a:cubicBezTo>
                  <a:pt x="55789" y="50099"/>
                  <a:pt x="55680" y="50051"/>
                  <a:pt x="55414" y="49974"/>
                </a:cubicBezTo>
                <a:cubicBezTo>
                  <a:pt x="55320" y="49942"/>
                  <a:pt x="55211" y="49880"/>
                  <a:pt x="55101" y="49801"/>
                </a:cubicBezTo>
                <a:cubicBezTo>
                  <a:pt x="54961" y="49692"/>
                  <a:pt x="54961" y="49676"/>
                  <a:pt x="54961" y="49567"/>
                </a:cubicBezTo>
                <a:cubicBezTo>
                  <a:pt x="54961" y="49426"/>
                  <a:pt x="54913" y="49332"/>
                  <a:pt x="54757" y="49144"/>
                </a:cubicBezTo>
                <a:cubicBezTo>
                  <a:pt x="54680" y="49067"/>
                  <a:pt x="54601" y="48942"/>
                  <a:pt x="54554" y="48879"/>
                </a:cubicBezTo>
                <a:cubicBezTo>
                  <a:pt x="54507" y="48816"/>
                  <a:pt x="54398" y="48675"/>
                  <a:pt x="54319" y="48581"/>
                </a:cubicBezTo>
                <a:cubicBezTo>
                  <a:pt x="54225" y="48487"/>
                  <a:pt x="54054" y="48269"/>
                  <a:pt x="53944" y="48097"/>
                </a:cubicBezTo>
                <a:lnTo>
                  <a:pt x="53741" y="47800"/>
                </a:lnTo>
                <a:lnTo>
                  <a:pt x="53804" y="47753"/>
                </a:lnTo>
                <a:cubicBezTo>
                  <a:pt x="53929" y="47674"/>
                  <a:pt x="53898" y="47549"/>
                  <a:pt x="53679" y="47268"/>
                </a:cubicBezTo>
                <a:cubicBezTo>
                  <a:pt x="53585" y="47143"/>
                  <a:pt x="53444" y="46971"/>
                  <a:pt x="53381" y="46893"/>
                </a:cubicBezTo>
                <a:cubicBezTo>
                  <a:pt x="53256" y="46768"/>
                  <a:pt x="53256" y="46768"/>
                  <a:pt x="53304" y="46721"/>
                </a:cubicBezTo>
                <a:cubicBezTo>
                  <a:pt x="53397" y="46611"/>
                  <a:pt x="53350" y="46534"/>
                  <a:pt x="53116" y="46315"/>
                </a:cubicBezTo>
                <a:cubicBezTo>
                  <a:pt x="52616" y="45861"/>
                  <a:pt x="52365" y="45673"/>
                  <a:pt x="51928" y="45408"/>
                </a:cubicBezTo>
                <a:cubicBezTo>
                  <a:pt x="51584" y="45204"/>
                  <a:pt x="51584" y="45189"/>
                  <a:pt x="51786" y="45158"/>
                </a:cubicBezTo>
                <a:cubicBezTo>
                  <a:pt x="51896" y="45141"/>
                  <a:pt x="52021" y="45095"/>
                  <a:pt x="52099" y="45064"/>
                </a:cubicBezTo>
                <a:cubicBezTo>
                  <a:pt x="52162" y="45048"/>
                  <a:pt x="52240" y="45016"/>
                  <a:pt x="52255" y="45001"/>
                </a:cubicBezTo>
                <a:close/>
              </a:path>
            </a:pathLst>
          </a:custGeom>
          <a:solidFill>
            <a:srgbClr val="FFC875">
              <a:alpha val="19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5100" y="731450"/>
            <a:ext cx="67524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100" y="2717450"/>
            <a:ext cx="67524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2964650"/>
            <a:ext cx="9139580" cy="2186623"/>
          </a:xfrm>
          <a:custGeom>
            <a:avLst/>
            <a:gdLst/>
            <a:ahLst/>
            <a:cxnLst/>
            <a:rect l="l" t="t" r="r" b="b"/>
            <a:pathLst>
              <a:path w="155733" h="43422" extrusionOk="0">
                <a:moveTo>
                  <a:pt x="154951" y="1"/>
                </a:moveTo>
                <a:lnTo>
                  <a:pt x="154294" y="2831"/>
                </a:lnTo>
                <a:lnTo>
                  <a:pt x="153965" y="4270"/>
                </a:lnTo>
                <a:lnTo>
                  <a:pt x="153637" y="2831"/>
                </a:lnTo>
                <a:lnTo>
                  <a:pt x="153621" y="2784"/>
                </a:lnTo>
                <a:lnTo>
                  <a:pt x="153606" y="2831"/>
                </a:lnTo>
                <a:lnTo>
                  <a:pt x="153168" y="4770"/>
                </a:lnTo>
                <a:lnTo>
                  <a:pt x="153012" y="5411"/>
                </a:lnTo>
                <a:cubicBezTo>
                  <a:pt x="150823" y="6161"/>
                  <a:pt x="148680" y="7193"/>
                  <a:pt x="146585" y="8350"/>
                </a:cubicBezTo>
                <a:lnTo>
                  <a:pt x="146320" y="7178"/>
                </a:lnTo>
                <a:lnTo>
                  <a:pt x="145959" y="8694"/>
                </a:lnTo>
                <a:cubicBezTo>
                  <a:pt x="145350" y="9038"/>
                  <a:pt x="144740" y="9398"/>
                  <a:pt x="144131" y="9757"/>
                </a:cubicBezTo>
                <a:lnTo>
                  <a:pt x="143787" y="8241"/>
                </a:lnTo>
                <a:lnTo>
                  <a:pt x="143270" y="6021"/>
                </a:lnTo>
                <a:lnTo>
                  <a:pt x="142817" y="8023"/>
                </a:lnTo>
                <a:lnTo>
                  <a:pt x="142129" y="10962"/>
                </a:lnTo>
                <a:cubicBezTo>
                  <a:pt x="142004" y="11040"/>
                  <a:pt x="141863" y="11118"/>
                  <a:pt x="141723" y="11212"/>
                </a:cubicBezTo>
                <a:cubicBezTo>
                  <a:pt x="141300" y="11462"/>
                  <a:pt x="140878" y="11728"/>
                  <a:pt x="140456" y="11978"/>
                </a:cubicBezTo>
                <a:cubicBezTo>
                  <a:pt x="139987" y="12275"/>
                  <a:pt x="139503" y="12557"/>
                  <a:pt x="139033" y="12838"/>
                </a:cubicBezTo>
                <a:lnTo>
                  <a:pt x="137626" y="13683"/>
                </a:lnTo>
                <a:lnTo>
                  <a:pt x="137454" y="12932"/>
                </a:lnTo>
                <a:lnTo>
                  <a:pt x="137297" y="12259"/>
                </a:lnTo>
                <a:lnTo>
                  <a:pt x="137126" y="12947"/>
                </a:lnTo>
                <a:lnTo>
                  <a:pt x="136859" y="14120"/>
                </a:lnTo>
                <a:cubicBezTo>
                  <a:pt x="134061" y="15762"/>
                  <a:pt x="131231" y="17325"/>
                  <a:pt x="128354" y="18826"/>
                </a:cubicBezTo>
                <a:cubicBezTo>
                  <a:pt x="128214" y="18889"/>
                  <a:pt x="128072" y="18968"/>
                  <a:pt x="127947" y="19045"/>
                </a:cubicBezTo>
                <a:lnTo>
                  <a:pt x="127932" y="19045"/>
                </a:lnTo>
                <a:cubicBezTo>
                  <a:pt x="121349" y="22470"/>
                  <a:pt x="114579" y="25550"/>
                  <a:pt x="107668" y="28270"/>
                </a:cubicBezTo>
                <a:lnTo>
                  <a:pt x="107277" y="26629"/>
                </a:lnTo>
                <a:lnTo>
                  <a:pt x="106824" y="28599"/>
                </a:lnTo>
                <a:cubicBezTo>
                  <a:pt x="106605" y="28677"/>
                  <a:pt x="106401" y="28771"/>
                  <a:pt x="106182" y="28849"/>
                </a:cubicBezTo>
                <a:lnTo>
                  <a:pt x="105198" y="24565"/>
                </a:lnTo>
                <a:lnTo>
                  <a:pt x="104009" y="29677"/>
                </a:lnTo>
                <a:cubicBezTo>
                  <a:pt x="101258" y="30694"/>
                  <a:pt x="98489" y="31664"/>
                  <a:pt x="95691" y="32571"/>
                </a:cubicBezTo>
                <a:cubicBezTo>
                  <a:pt x="92140" y="33727"/>
                  <a:pt x="88314" y="34782"/>
                  <a:pt x="84622" y="34782"/>
                </a:cubicBezTo>
                <a:cubicBezTo>
                  <a:pt x="82672" y="34782"/>
                  <a:pt x="80760" y="34488"/>
                  <a:pt x="78945" y="33759"/>
                </a:cubicBezTo>
                <a:lnTo>
                  <a:pt x="78288" y="33478"/>
                </a:lnTo>
                <a:cubicBezTo>
                  <a:pt x="77616" y="33149"/>
                  <a:pt x="76960" y="32790"/>
                  <a:pt x="76334" y="32383"/>
                </a:cubicBezTo>
                <a:lnTo>
                  <a:pt x="75083" y="26988"/>
                </a:lnTo>
                <a:lnTo>
                  <a:pt x="74177" y="30960"/>
                </a:lnTo>
                <a:cubicBezTo>
                  <a:pt x="73801" y="30709"/>
                  <a:pt x="73441" y="30459"/>
                  <a:pt x="73066" y="30225"/>
                </a:cubicBezTo>
                <a:lnTo>
                  <a:pt x="72832" y="29193"/>
                </a:lnTo>
                <a:lnTo>
                  <a:pt x="72644" y="29975"/>
                </a:lnTo>
                <a:cubicBezTo>
                  <a:pt x="71346" y="29193"/>
                  <a:pt x="70001" y="28583"/>
                  <a:pt x="68516" y="28395"/>
                </a:cubicBezTo>
                <a:cubicBezTo>
                  <a:pt x="68170" y="28351"/>
                  <a:pt x="67825" y="28331"/>
                  <a:pt x="67481" y="28331"/>
                </a:cubicBezTo>
                <a:cubicBezTo>
                  <a:pt x="65771" y="28331"/>
                  <a:pt x="64079" y="28821"/>
                  <a:pt x="62387" y="29225"/>
                </a:cubicBezTo>
                <a:cubicBezTo>
                  <a:pt x="61933" y="29333"/>
                  <a:pt x="61480" y="29427"/>
                  <a:pt x="61026" y="29521"/>
                </a:cubicBezTo>
                <a:cubicBezTo>
                  <a:pt x="60355" y="29646"/>
                  <a:pt x="59682" y="29740"/>
                  <a:pt x="58994" y="29756"/>
                </a:cubicBezTo>
                <a:cubicBezTo>
                  <a:pt x="58938" y="29757"/>
                  <a:pt x="58882" y="29758"/>
                  <a:pt x="58826" y="29758"/>
                </a:cubicBezTo>
                <a:cubicBezTo>
                  <a:pt x="54982" y="29758"/>
                  <a:pt x="51945" y="27145"/>
                  <a:pt x="48956" y="25034"/>
                </a:cubicBezTo>
                <a:cubicBezTo>
                  <a:pt x="45782" y="22783"/>
                  <a:pt x="42499" y="20359"/>
                  <a:pt x="39293" y="18342"/>
                </a:cubicBezTo>
                <a:cubicBezTo>
                  <a:pt x="36838" y="16810"/>
                  <a:pt x="34305" y="15511"/>
                  <a:pt x="31679" y="14590"/>
                </a:cubicBezTo>
                <a:lnTo>
                  <a:pt x="31318" y="12995"/>
                </a:lnTo>
                <a:lnTo>
                  <a:pt x="31006" y="14371"/>
                </a:lnTo>
                <a:cubicBezTo>
                  <a:pt x="28942" y="13683"/>
                  <a:pt x="26832" y="13245"/>
                  <a:pt x="24689" y="13089"/>
                </a:cubicBezTo>
                <a:lnTo>
                  <a:pt x="23719" y="8898"/>
                </a:lnTo>
                <a:lnTo>
                  <a:pt x="22860" y="12619"/>
                </a:lnTo>
                <a:lnTo>
                  <a:pt x="22391" y="10571"/>
                </a:lnTo>
                <a:lnTo>
                  <a:pt x="21828" y="13057"/>
                </a:lnTo>
                <a:cubicBezTo>
                  <a:pt x="21499" y="13072"/>
                  <a:pt x="21171" y="13104"/>
                  <a:pt x="20827" y="13135"/>
                </a:cubicBezTo>
                <a:lnTo>
                  <a:pt x="19748" y="8382"/>
                </a:lnTo>
                <a:lnTo>
                  <a:pt x="18576" y="13448"/>
                </a:lnTo>
                <a:cubicBezTo>
                  <a:pt x="17888" y="13589"/>
                  <a:pt x="17200" y="13760"/>
                  <a:pt x="16512" y="13948"/>
                </a:cubicBezTo>
                <a:cubicBezTo>
                  <a:pt x="10617" y="15684"/>
                  <a:pt x="5223" y="18701"/>
                  <a:pt x="1" y="22032"/>
                </a:cubicBezTo>
                <a:lnTo>
                  <a:pt x="1" y="43422"/>
                </a:lnTo>
                <a:lnTo>
                  <a:pt x="155732" y="43422"/>
                </a:lnTo>
                <a:lnTo>
                  <a:pt x="155732" y="3378"/>
                </a:lnTo>
                <a:lnTo>
                  <a:pt x="155732" y="2815"/>
                </a:lnTo>
                <a:lnTo>
                  <a:pt x="154951" y="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56550"/>
                </a:schemeClr>
              </a:gs>
              <a:gs pos="100000">
                <a:schemeClr val="accent3">
                  <a:alpha val="5655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575" y="3530200"/>
            <a:ext cx="9139522" cy="1617463"/>
          </a:xfrm>
          <a:custGeom>
            <a:avLst/>
            <a:gdLst/>
            <a:ahLst/>
            <a:cxnLst/>
            <a:rect l="l" t="t" r="r" b="b"/>
            <a:pathLst>
              <a:path w="155732" h="29632" extrusionOk="0">
                <a:moveTo>
                  <a:pt x="1330" y="1"/>
                </a:moveTo>
                <a:cubicBezTo>
                  <a:pt x="1330" y="1"/>
                  <a:pt x="767" y="1862"/>
                  <a:pt x="0" y="4520"/>
                </a:cubicBezTo>
                <a:lnTo>
                  <a:pt x="0" y="29631"/>
                </a:lnTo>
                <a:lnTo>
                  <a:pt x="155732" y="29631"/>
                </a:lnTo>
                <a:lnTo>
                  <a:pt x="155732" y="15559"/>
                </a:lnTo>
                <a:cubicBezTo>
                  <a:pt x="154544" y="11478"/>
                  <a:pt x="153090" y="6631"/>
                  <a:pt x="153090" y="6631"/>
                </a:cubicBezTo>
                <a:lnTo>
                  <a:pt x="150338" y="18811"/>
                </a:lnTo>
                <a:lnTo>
                  <a:pt x="148102" y="14886"/>
                </a:lnTo>
                <a:lnTo>
                  <a:pt x="146617" y="19546"/>
                </a:lnTo>
                <a:lnTo>
                  <a:pt x="145522" y="16950"/>
                </a:lnTo>
                <a:lnTo>
                  <a:pt x="144334" y="20781"/>
                </a:lnTo>
                <a:cubicBezTo>
                  <a:pt x="144193" y="20781"/>
                  <a:pt x="144036" y="20796"/>
                  <a:pt x="143896" y="20796"/>
                </a:cubicBezTo>
                <a:lnTo>
                  <a:pt x="142395" y="14229"/>
                </a:lnTo>
                <a:lnTo>
                  <a:pt x="141691" y="18749"/>
                </a:lnTo>
                <a:lnTo>
                  <a:pt x="140221" y="12291"/>
                </a:lnTo>
                <a:lnTo>
                  <a:pt x="138845" y="21015"/>
                </a:lnTo>
                <a:lnTo>
                  <a:pt x="138814" y="21015"/>
                </a:lnTo>
                <a:lnTo>
                  <a:pt x="138049" y="18155"/>
                </a:lnTo>
                <a:lnTo>
                  <a:pt x="137313" y="21094"/>
                </a:lnTo>
                <a:cubicBezTo>
                  <a:pt x="135280" y="21203"/>
                  <a:pt x="133233" y="21313"/>
                  <a:pt x="131200" y="21438"/>
                </a:cubicBezTo>
                <a:lnTo>
                  <a:pt x="130058" y="18186"/>
                </a:lnTo>
                <a:lnTo>
                  <a:pt x="129418" y="20500"/>
                </a:lnTo>
                <a:lnTo>
                  <a:pt x="128307" y="16418"/>
                </a:lnTo>
                <a:lnTo>
                  <a:pt x="127510" y="21484"/>
                </a:lnTo>
                <a:lnTo>
                  <a:pt x="126760" y="19264"/>
                </a:lnTo>
                <a:lnTo>
                  <a:pt x="126024" y="21782"/>
                </a:lnTo>
                <a:cubicBezTo>
                  <a:pt x="125290" y="21845"/>
                  <a:pt x="124554" y="21891"/>
                  <a:pt x="123804" y="21954"/>
                </a:cubicBezTo>
                <a:lnTo>
                  <a:pt x="123382" y="20093"/>
                </a:lnTo>
                <a:lnTo>
                  <a:pt x="122991" y="22016"/>
                </a:lnTo>
                <a:cubicBezTo>
                  <a:pt x="122694" y="22032"/>
                  <a:pt x="122397" y="22047"/>
                  <a:pt x="122100" y="22079"/>
                </a:cubicBezTo>
                <a:lnTo>
                  <a:pt x="121208" y="18155"/>
                </a:lnTo>
                <a:lnTo>
                  <a:pt x="120395" y="22204"/>
                </a:lnTo>
                <a:cubicBezTo>
                  <a:pt x="119707" y="22266"/>
                  <a:pt x="119019" y="22329"/>
                  <a:pt x="118331" y="22376"/>
                </a:cubicBezTo>
                <a:lnTo>
                  <a:pt x="117768" y="20765"/>
                </a:lnTo>
                <a:lnTo>
                  <a:pt x="117222" y="22470"/>
                </a:lnTo>
                <a:cubicBezTo>
                  <a:pt x="114251" y="22720"/>
                  <a:pt x="111295" y="22985"/>
                  <a:pt x="108356" y="23283"/>
                </a:cubicBezTo>
                <a:lnTo>
                  <a:pt x="107309" y="20015"/>
                </a:lnTo>
                <a:lnTo>
                  <a:pt x="106464" y="23033"/>
                </a:lnTo>
                <a:lnTo>
                  <a:pt x="104978" y="19139"/>
                </a:lnTo>
                <a:lnTo>
                  <a:pt x="103540" y="23767"/>
                </a:lnTo>
                <a:cubicBezTo>
                  <a:pt x="102977" y="23830"/>
                  <a:pt x="102399" y="23892"/>
                  <a:pt x="101836" y="23955"/>
                </a:cubicBezTo>
                <a:lnTo>
                  <a:pt x="101163" y="21047"/>
                </a:lnTo>
                <a:lnTo>
                  <a:pt x="100694" y="24080"/>
                </a:lnTo>
                <a:cubicBezTo>
                  <a:pt x="100507" y="24096"/>
                  <a:pt x="100319" y="24111"/>
                  <a:pt x="100131" y="24143"/>
                </a:cubicBezTo>
                <a:lnTo>
                  <a:pt x="98991" y="19124"/>
                </a:lnTo>
                <a:lnTo>
                  <a:pt x="98161" y="24361"/>
                </a:lnTo>
                <a:cubicBezTo>
                  <a:pt x="95770" y="24628"/>
                  <a:pt x="93393" y="24909"/>
                  <a:pt x="91048" y="25191"/>
                </a:cubicBezTo>
                <a:lnTo>
                  <a:pt x="89718" y="22204"/>
                </a:lnTo>
                <a:lnTo>
                  <a:pt x="88890" y="24987"/>
                </a:lnTo>
                <a:lnTo>
                  <a:pt x="88280" y="23096"/>
                </a:lnTo>
                <a:lnTo>
                  <a:pt x="87717" y="25612"/>
                </a:lnTo>
                <a:cubicBezTo>
                  <a:pt x="84746" y="26004"/>
                  <a:pt x="81823" y="26394"/>
                  <a:pt x="78929" y="26801"/>
                </a:cubicBezTo>
                <a:lnTo>
                  <a:pt x="77413" y="21157"/>
                </a:lnTo>
                <a:lnTo>
                  <a:pt x="76037" y="27223"/>
                </a:lnTo>
                <a:cubicBezTo>
                  <a:pt x="75412" y="27301"/>
                  <a:pt x="74802" y="27395"/>
                  <a:pt x="74176" y="27489"/>
                </a:cubicBezTo>
                <a:lnTo>
                  <a:pt x="73863" y="26098"/>
                </a:lnTo>
                <a:lnTo>
                  <a:pt x="73457" y="27599"/>
                </a:lnTo>
                <a:cubicBezTo>
                  <a:pt x="72394" y="27755"/>
                  <a:pt x="71330" y="27911"/>
                  <a:pt x="70283" y="28083"/>
                </a:cubicBezTo>
                <a:lnTo>
                  <a:pt x="68157" y="21188"/>
                </a:lnTo>
                <a:lnTo>
                  <a:pt x="65843" y="27223"/>
                </a:lnTo>
                <a:lnTo>
                  <a:pt x="64561" y="22548"/>
                </a:lnTo>
                <a:lnTo>
                  <a:pt x="62716" y="28224"/>
                </a:lnTo>
                <a:cubicBezTo>
                  <a:pt x="61027" y="27974"/>
                  <a:pt x="59370" y="27724"/>
                  <a:pt x="57727" y="27489"/>
                </a:cubicBezTo>
                <a:lnTo>
                  <a:pt x="55945" y="21876"/>
                </a:lnTo>
                <a:lnTo>
                  <a:pt x="54179" y="26973"/>
                </a:lnTo>
                <a:cubicBezTo>
                  <a:pt x="53584" y="26894"/>
                  <a:pt x="52974" y="26801"/>
                  <a:pt x="52380" y="26723"/>
                </a:cubicBezTo>
                <a:lnTo>
                  <a:pt x="50629" y="17842"/>
                </a:lnTo>
                <a:lnTo>
                  <a:pt x="48706" y="26223"/>
                </a:lnTo>
                <a:cubicBezTo>
                  <a:pt x="48596" y="26206"/>
                  <a:pt x="48487" y="26191"/>
                  <a:pt x="48362" y="26175"/>
                </a:cubicBezTo>
                <a:lnTo>
                  <a:pt x="47251" y="20828"/>
                </a:lnTo>
                <a:lnTo>
                  <a:pt x="46094" y="25879"/>
                </a:lnTo>
                <a:cubicBezTo>
                  <a:pt x="45313" y="25785"/>
                  <a:pt x="44547" y="25675"/>
                  <a:pt x="43780" y="25581"/>
                </a:cubicBezTo>
                <a:lnTo>
                  <a:pt x="42029" y="19562"/>
                </a:lnTo>
                <a:lnTo>
                  <a:pt x="40872" y="23002"/>
                </a:lnTo>
                <a:lnTo>
                  <a:pt x="39637" y="15153"/>
                </a:lnTo>
                <a:lnTo>
                  <a:pt x="37918" y="21453"/>
                </a:lnTo>
                <a:lnTo>
                  <a:pt x="36932" y="17888"/>
                </a:lnTo>
                <a:lnTo>
                  <a:pt x="34712" y="24236"/>
                </a:lnTo>
                <a:lnTo>
                  <a:pt x="32789" y="24284"/>
                </a:lnTo>
                <a:cubicBezTo>
                  <a:pt x="30444" y="24034"/>
                  <a:pt x="28192" y="23784"/>
                  <a:pt x="26003" y="23580"/>
                </a:cubicBezTo>
                <a:lnTo>
                  <a:pt x="24565" y="17826"/>
                </a:lnTo>
                <a:lnTo>
                  <a:pt x="23376" y="22266"/>
                </a:lnTo>
                <a:lnTo>
                  <a:pt x="21219" y="8773"/>
                </a:lnTo>
                <a:lnTo>
                  <a:pt x="18982" y="18999"/>
                </a:lnTo>
                <a:lnTo>
                  <a:pt x="17841" y="11775"/>
                </a:lnTo>
                <a:lnTo>
                  <a:pt x="15371" y="22610"/>
                </a:lnTo>
                <a:cubicBezTo>
                  <a:pt x="15277" y="22595"/>
                  <a:pt x="15167" y="22579"/>
                  <a:pt x="15073" y="22579"/>
                </a:cubicBezTo>
                <a:lnTo>
                  <a:pt x="13025" y="15966"/>
                </a:lnTo>
                <a:lnTo>
                  <a:pt x="11337" y="20000"/>
                </a:lnTo>
                <a:lnTo>
                  <a:pt x="9023" y="12791"/>
                </a:lnTo>
                <a:lnTo>
                  <a:pt x="5567" y="18843"/>
                </a:lnTo>
                <a:lnTo>
                  <a:pt x="1330" y="1"/>
                </a:lnTo>
                <a:close/>
              </a:path>
            </a:pathLst>
          </a:custGeom>
          <a:gradFill>
            <a:gsLst>
              <a:gs pos="0">
                <a:schemeClr val="dk2">
                  <a:alpha val="55949"/>
                </a:schemeClr>
              </a:gs>
              <a:gs pos="100000">
                <a:schemeClr val="accent1">
                  <a:alpha val="55949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subTitle" idx="1"/>
          </p:nvPr>
        </p:nvSpPr>
        <p:spPr>
          <a:xfrm>
            <a:off x="1442301" y="1668125"/>
            <a:ext cx="4874100" cy="4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2"/>
          </p:nvPr>
        </p:nvSpPr>
        <p:spPr>
          <a:xfrm>
            <a:off x="1442301" y="2811700"/>
            <a:ext cx="4874100" cy="4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3"/>
          </p:nvPr>
        </p:nvSpPr>
        <p:spPr>
          <a:xfrm>
            <a:off x="1442301" y="3955125"/>
            <a:ext cx="4874100" cy="4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4"/>
          </p:nvPr>
        </p:nvSpPr>
        <p:spPr>
          <a:xfrm>
            <a:off x="1442301" y="1168950"/>
            <a:ext cx="487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5"/>
          </p:nvPr>
        </p:nvSpPr>
        <p:spPr>
          <a:xfrm>
            <a:off x="1442301" y="2312448"/>
            <a:ext cx="487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6"/>
          </p:nvPr>
        </p:nvSpPr>
        <p:spPr>
          <a:xfrm>
            <a:off x="1442301" y="3455947"/>
            <a:ext cx="487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/>
          <p:nvPr/>
        </p:nvSpPr>
        <p:spPr>
          <a:xfrm rot="10800000" flipH="1">
            <a:off x="-5" y="-3394147"/>
            <a:ext cx="9144005" cy="4429272"/>
          </a:xfrm>
          <a:custGeom>
            <a:avLst/>
            <a:gdLst/>
            <a:ahLst/>
            <a:cxnLst/>
            <a:rect l="l" t="t" r="r" b="b"/>
            <a:pathLst>
              <a:path w="94941" h="47267" extrusionOk="0">
                <a:moveTo>
                  <a:pt x="11406" y="1"/>
                </a:moveTo>
                <a:cubicBezTo>
                  <a:pt x="10574" y="1"/>
                  <a:pt x="9729" y="100"/>
                  <a:pt x="8866" y="328"/>
                </a:cubicBezTo>
                <a:cubicBezTo>
                  <a:pt x="5535" y="1219"/>
                  <a:pt x="2783" y="3237"/>
                  <a:pt x="0" y="5144"/>
                </a:cubicBezTo>
                <a:lnTo>
                  <a:pt x="0" y="47267"/>
                </a:lnTo>
                <a:lnTo>
                  <a:pt x="94940" y="47267"/>
                </a:lnTo>
                <a:lnTo>
                  <a:pt x="94940" y="7755"/>
                </a:lnTo>
                <a:cubicBezTo>
                  <a:pt x="92833" y="8148"/>
                  <a:pt x="90512" y="9450"/>
                  <a:pt x="88497" y="9450"/>
                </a:cubicBezTo>
                <a:cubicBezTo>
                  <a:pt x="88269" y="9450"/>
                  <a:pt x="88046" y="9434"/>
                  <a:pt x="87826" y="9397"/>
                </a:cubicBezTo>
                <a:cubicBezTo>
                  <a:pt x="83386" y="8678"/>
                  <a:pt x="78992" y="4738"/>
                  <a:pt x="74880" y="2970"/>
                </a:cubicBezTo>
                <a:cubicBezTo>
                  <a:pt x="73212" y="2256"/>
                  <a:pt x="71654" y="1958"/>
                  <a:pt x="70126" y="1958"/>
                </a:cubicBezTo>
                <a:cubicBezTo>
                  <a:pt x="67369" y="1958"/>
                  <a:pt x="64711" y="2928"/>
                  <a:pt x="61684" y="4175"/>
                </a:cubicBezTo>
                <a:cubicBezTo>
                  <a:pt x="57710" y="5819"/>
                  <a:pt x="53536" y="7686"/>
                  <a:pt x="49303" y="7686"/>
                </a:cubicBezTo>
                <a:cubicBezTo>
                  <a:pt x="48506" y="7686"/>
                  <a:pt x="47707" y="7620"/>
                  <a:pt x="46907" y="7473"/>
                </a:cubicBezTo>
                <a:cubicBezTo>
                  <a:pt x="42154" y="6614"/>
                  <a:pt x="38136" y="3001"/>
                  <a:pt x="33289" y="2955"/>
                </a:cubicBezTo>
                <a:cubicBezTo>
                  <a:pt x="33270" y="2955"/>
                  <a:pt x="33251" y="2955"/>
                  <a:pt x="33232" y="2955"/>
                </a:cubicBezTo>
                <a:cubicBezTo>
                  <a:pt x="30839" y="2955"/>
                  <a:pt x="28492" y="3821"/>
                  <a:pt x="26132" y="3821"/>
                </a:cubicBezTo>
                <a:cubicBezTo>
                  <a:pt x="25766" y="3821"/>
                  <a:pt x="25400" y="3800"/>
                  <a:pt x="25033" y="3752"/>
                </a:cubicBezTo>
                <a:cubicBezTo>
                  <a:pt x="20346" y="3128"/>
                  <a:pt x="16088" y="1"/>
                  <a:pt x="11406" y="1"/>
                </a:cubicBezTo>
                <a:close/>
              </a:path>
            </a:pathLst>
          </a:custGeom>
          <a:solidFill>
            <a:srgbClr val="FFC875">
              <a:alpha val="35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flipH="1">
            <a:off x="4550" y="2961050"/>
            <a:ext cx="9139580" cy="2186623"/>
          </a:xfrm>
          <a:custGeom>
            <a:avLst/>
            <a:gdLst/>
            <a:ahLst/>
            <a:cxnLst/>
            <a:rect l="l" t="t" r="r" b="b"/>
            <a:pathLst>
              <a:path w="155733" h="43422" extrusionOk="0">
                <a:moveTo>
                  <a:pt x="154951" y="1"/>
                </a:moveTo>
                <a:lnTo>
                  <a:pt x="154294" y="2831"/>
                </a:lnTo>
                <a:lnTo>
                  <a:pt x="153965" y="4270"/>
                </a:lnTo>
                <a:lnTo>
                  <a:pt x="153637" y="2831"/>
                </a:lnTo>
                <a:lnTo>
                  <a:pt x="153621" y="2784"/>
                </a:lnTo>
                <a:lnTo>
                  <a:pt x="153606" y="2831"/>
                </a:lnTo>
                <a:lnTo>
                  <a:pt x="153168" y="4770"/>
                </a:lnTo>
                <a:lnTo>
                  <a:pt x="153012" y="5411"/>
                </a:lnTo>
                <a:cubicBezTo>
                  <a:pt x="150823" y="6161"/>
                  <a:pt x="148680" y="7193"/>
                  <a:pt x="146585" y="8350"/>
                </a:cubicBezTo>
                <a:lnTo>
                  <a:pt x="146320" y="7178"/>
                </a:lnTo>
                <a:lnTo>
                  <a:pt x="145959" y="8694"/>
                </a:lnTo>
                <a:cubicBezTo>
                  <a:pt x="145350" y="9038"/>
                  <a:pt x="144740" y="9398"/>
                  <a:pt x="144131" y="9757"/>
                </a:cubicBezTo>
                <a:lnTo>
                  <a:pt x="143787" y="8241"/>
                </a:lnTo>
                <a:lnTo>
                  <a:pt x="143270" y="6021"/>
                </a:lnTo>
                <a:lnTo>
                  <a:pt x="142817" y="8023"/>
                </a:lnTo>
                <a:lnTo>
                  <a:pt x="142129" y="10962"/>
                </a:lnTo>
                <a:cubicBezTo>
                  <a:pt x="142004" y="11040"/>
                  <a:pt x="141863" y="11118"/>
                  <a:pt x="141723" y="11212"/>
                </a:cubicBezTo>
                <a:cubicBezTo>
                  <a:pt x="141300" y="11462"/>
                  <a:pt x="140878" y="11728"/>
                  <a:pt x="140456" y="11978"/>
                </a:cubicBezTo>
                <a:cubicBezTo>
                  <a:pt x="139987" y="12275"/>
                  <a:pt x="139503" y="12557"/>
                  <a:pt x="139033" y="12838"/>
                </a:cubicBezTo>
                <a:lnTo>
                  <a:pt x="137626" y="13683"/>
                </a:lnTo>
                <a:lnTo>
                  <a:pt x="137454" y="12932"/>
                </a:lnTo>
                <a:lnTo>
                  <a:pt x="137297" y="12259"/>
                </a:lnTo>
                <a:lnTo>
                  <a:pt x="137126" y="12947"/>
                </a:lnTo>
                <a:lnTo>
                  <a:pt x="136859" y="14120"/>
                </a:lnTo>
                <a:cubicBezTo>
                  <a:pt x="134061" y="15762"/>
                  <a:pt x="131231" y="17325"/>
                  <a:pt x="128354" y="18826"/>
                </a:cubicBezTo>
                <a:cubicBezTo>
                  <a:pt x="128214" y="18889"/>
                  <a:pt x="128072" y="18968"/>
                  <a:pt x="127947" y="19045"/>
                </a:cubicBezTo>
                <a:lnTo>
                  <a:pt x="127932" y="19045"/>
                </a:lnTo>
                <a:cubicBezTo>
                  <a:pt x="121349" y="22470"/>
                  <a:pt x="114579" y="25550"/>
                  <a:pt x="107668" y="28270"/>
                </a:cubicBezTo>
                <a:lnTo>
                  <a:pt x="107277" y="26629"/>
                </a:lnTo>
                <a:lnTo>
                  <a:pt x="106824" y="28599"/>
                </a:lnTo>
                <a:cubicBezTo>
                  <a:pt x="106605" y="28677"/>
                  <a:pt x="106401" y="28771"/>
                  <a:pt x="106182" y="28849"/>
                </a:cubicBezTo>
                <a:lnTo>
                  <a:pt x="105198" y="24565"/>
                </a:lnTo>
                <a:lnTo>
                  <a:pt x="104009" y="29677"/>
                </a:lnTo>
                <a:cubicBezTo>
                  <a:pt x="101258" y="30694"/>
                  <a:pt x="98489" y="31664"/>
                  <a:pt x="95691" y="32571"/>
                </a:cubicBezTo>
                <a:cubicBezTo>
                  <a:pt x="92140" y="33727"/>
                  <a:pt x="88314" y="34782"/>
                  <a:pt x="84622" y="34782"/>
                </a:cubicBezTo>
                <a:cubicBezTo>
                  <a:pt x="82672" y="34782"/>
                  <a:pt x="80760" y="34488"/>
                  <a:pt x="78945" y="33759"/>
                </a:cubicBezTo>
                <a:lnTo>
                  <a:pt x="78288" y="33478"/>
                </a:lnTo>
                <a:cubicBezTo>
                  <a:pt x="77616" y="33149"/>
                  <a:pt x="76960" y="32790"/>
                  <a:pt x="76334" y="32383"/>
                </a:cubicBezTo>
                <a:lnTo>
                  <a:pt x="75083" y="26988"/>
                </a:lnTo>
                <a:lnTo>
                  <a:pt x="74177" y="30960"/>
                </a:lnTo>
                <a:cubicBezTo>
                  <a:pt x="73801" y="30709"/>
                  <a:pt x="73441" y="30459"/>
                  <a:pt x="73066" y="30225"/>
                </a:cubicBezTo>
                <a:lnTo>
                  <a:pt x="72832" y="29193"/>
                </a:lnTo>
                <a:lnTo>
                  <a:pt x="72644" y="29975"/>
                </a:lnTo>
                <a:cubicBezTo>
                  <a:pt x="71346" y="29193"/>
                  <a:pt x="70001" y="28583"/>
                  <a:pt x="68516" y="28395"/>
                </a:cubicBezTo>
                <a:cubicBezTo>
                  <a:pt x="68170" y="28351"/>
                  <a:pt x="67825" y="28331"/>
                  <a:pt x="67481" y="28331"/>
                </a:cubicBezTo>
                <a:cubicBezTo>
                  <a:pt x="65771" y="28331"/>
                  <a:pt x="64079" y="28821"/>
                  <a:pt x="62387" y="29225"/>
                </a:cubicBezTo>
                <a:cubicBezTo>
                  <a:pt x="61933" y="29333"/>
                  <a:pt x="61480" y="29427"/>
                  <a:pt x="61026" y="29521"/>
                </a:cubicBezTo>
                <a:cubicBezTo>
                  <a:pt x="60355" y="29646"/>
                  <a:pt x="59682" y="29740"/>
                  <a:pt x="58994" y="29756"/>
                </a:cubicBezTo>
                <a:cubicBezTo>
                  <a:pt x="58938" y="29757"/>
                  <a:pt x="58882" y="29758"/>
                  <a:pt x="58826" y="29758"/>
                </a:cubicBezTo>
                <a:cubicBezTo>
                  <a:pt x="54982" y="29758"/>
                  <a:pt x="51945" y="27145"/>
                  <a:pt x="48956" y="25034"/>
                </a:cubicBezTo>
                <a:cubicBezTo>
                  <a:pt x="45782" y="22783"/>
                  <a:pt x="42499" y="20359"/>
                  <a:pt x="39293" y="18342"/>
                </a:cubicBezTo>
                <a:cubicBezTo>
                  <a:pt x="36838" y="16810"/>
                  <a:pt x="34305" y="15511"/>
                  <a:pt x="31679" y="14590"/>
                </a:cubicBezTo>
                <a:lnTo>
                  <a:pt x="31318" y="12995"/>
                </a:lnTo>
                <a:lnTo>
                  <a:pt x="31006" y="14371"/>
                </a:lnTo>
                <a:cubicBezTo>
                  <a:pt x="28942" y="13683"/>
                  <a:pt x="26832" y="13245"/>
                  <a:pt x="24689" y="13089"/>
                </a:cubicBezTo>
                <a:lnTo>
                  <a:pt x="23719" y="8898"/>
                </a:lnTo>
                <a:lnTo>
                  <a:pt x="22860" y="12619"/>
                </a:lnTo>
                <a:lnTo>
                  <a:pt x="22391" y="10571"/>
                </a:lnTo>
                <a:lnTo>
                  <a:pt x="21828" y="13057"/>
                </a:lnTo>
                <a:cubicBezTo>
                  <a:pt x="21499" y="13072"/>
                  <a:pt x="21171" y="13104"/>
                  <a:pt x="20827" y="13135"/>
                </a:cubicBezTo>
                <a:lnTo>
                  <a:pt x="19748" y="8382"/>
                </a:lnTo>
                <a:lnTo>
                  <a:pt x="18576" y="13448"/>
                </a:lnTo>
                <a:cubicBezTo>
                  <a:pt x="17888" y="13589"/>
                  <a:pt x="17200" y="13760"/>
                  <a:pt x="16512" y="13948"/>
                </a:cubicBezTo>
                <a:cubicBezTo>
                  <a:pt x="10617" y="15684"/>
                  <a:pt x="5223" y="18701"/>
                  <a:pt x="1" y="22032"/>
                </a:cubicBezTo>
                <a:lnTo>
                  <a:pt x="1" y="43422"/>
                </a:lnTo>
                <a:lnTo>
                  <a:pt x="155732" y="43422"/>
                </a:lnTo>
                <a:lnTo>
                  <a:pt x="155732" y="3378"/>
                </a:lnTo>
                <a:lnTo>
                  <a:pt x="155732" y="2815"/>
                </a:lnTo>
                <a:lnTo>
                  <a:pt x="154951" y="1"/>
                </a:lnTo>
                <a:close/>
              </a:path>
            </a:pathLst>
          </a:custGeom>
          <a:solidFill>
            <a:srgbClr val="FFC875">
              <a:alpha val="19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715100" y="2417050"/>
            <a:ext cx="5533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2" hasCustomPrompt="1"/>
          </p:nvPr>
        </p:nvSpPr>
        <p:spPr>
          <a:xfrm>
            <a:off x="778675" y="1408000"/>
            <a:ext cx="1184100" cy="92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1"/>
          </p:nvPr>
        </p:nvSpPr>
        <p:spPr>
          <a:xfrm>
            <a:off x="715100" y="3258850"/>
            <a:ext cx="55332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4"/>
          <p:cNvSpPr/>
          <p:nvPr/>
        </p:nvSpPr>
        <p:spPr>
          <a:xfrm flipH="1">
            <a:off x="0" y="3750650"/>
            <a:ext cx="9144005" cy="4552403"/>
          </a:xfrm>
          <a:custGeom>
            <a:avLst/>
            <a:gdLst/>
            <a:ahLst/>
            <a:cxnLst/>
            <a:rect l="l" t="t" r="r" b="b"/>
            <a:pathLst>
              <a:path w="94941" h="47267" extrusionOk="0">
                <a:moveTo>
                  <a:pt x="11406" y="1"/>
                </a:moveTo>
                <a:cubicBezTo>
                  <a:pt x="10574" y="1"/>
                  <a:pt x="9729" y="100"/>
                  <a:pt x="8866" y="328"/>
                </a:cubicBezTo>
                <a:cubicBezTo>
                  <a:pt x="5535" y="1219"/>
                  <a:pt x="2783" y="3237"/>
                  <a:pt x="0" y="5144"/>
                </a:cubicBezTo>
                <a:lnTo>
                  <a:pt x="0" y="47267"/>
                </a:lnTo>
                <a:lnTo>
                  <a:pt x="94940" y="47267"/>
                </a:lnTo>
                <a:lnTo>
                  <a:pt x="94940" y="7755"/>
                </a:lnTo>
                <a:cubicBezTo>
                  <a:pt x="92833" y="8148"/>
                  <a:pt x="90512" y="9450"/>
                  <a:pt x="88497" y="9450"/>
                </a:cubicBezTo>
                <a:cubicBezTo>
                  <a:pt x="88269" y="9450"/>
                  <a:pt x="88046" y="9434"/>
                  <a:pt x="87826" y="9397"/>
                </a:cubicBezTo>
                <a:cubicBezTo>
                  <a:pt x="83386" y="8678"/>
                  <a:pt x="78992" y="4738"/>
                  <a:pt x="74880" y="2970"/>
                </a:cubicBezTo>
                <a:cubicBezTo>
                  <a:pt x="73212" y="2256"/>
                  <a:pt x="71654" y="1958"/>
                  <a:pt x="70126" y="1958"/>
                </a:cubicBezTo>
                <a:cubicBezTo>
                  <a:pt x="67369" y="1958"/>
                  <a:pt x="64711" y="2928"/>
                  <a:pt x="61684" y="4175"/>
                </a:cubicBezTo>
                <a:cubicBezTo>
                  <a:pt x="57710" y="5819"/>
                  <a:pt x="53536" y="7686"/>
                  <a:pt x="49303" y="7686"/>
                </a:cubicBezTo>
                <a:cubicBezTo>
                  <a:pt x="48506" y="7686"/>
                  <a:pt x="47707" y="7620"/>
                  <a:pt x="46907" y="7473"/>
                </a:cubicBezTo>
                <a:cubicBezTo>
                  <a:pt x="42154" y="6614"/>
                  <a:pt x="38136" y="3001"/>
                  <a:pt x="33289" y="2955"/>
                </a:cubicBezTo>
                <a:cubicBezTo>
                  <a:pt x="33270" y="2955"/>
                  <a:pt x="33251" y="2955"/>
                  <a:pt x="33232" y="2955"/>
                </a:cubicBezTo>
                <a:cubicBezTo>
                  <a:pt x="30839" y="2955"/>
                  <a:pt x="28492" y="3821"/>
                  <a:pt x="26132" y="3821"/>
                </a:cubicBezTo>
                <a:cubicBezTo>
                  <a:pt x="25766" y="3821"/>
                  <a:pt x="25400" y="3800"/>
                  <a:pt x="25033" y="3752"/>
                </a:cubicBezTo>
                <a:cubicBezTo>
                  <a:pt x="20346" y="3128"/>
                  <a:pt x="16088" y="1"/>
                  <a:pt x="114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/>
          <p:nvPr/>
        </p:nvSpPr>
        <p:spPr>
          <a:xfrm flipH="1">
            <a:off x="0" y="3403575"/>
            <a:ext cx="9143415" cy="1739917"/>
          </a:xfrm>
          <a:custGeom>
            <a:avLst/>
            <a:gdLst/>
            <a:ahLst/>
            <a:cxnLst/>
            <a:rect l="l" t="t" r="r" b="b"/>
            <a:pathLst>
              <a:path w="155732" h="29632" extrusionOk="0">
                <a:moveTo>
                  <a:pt x="1330" y="1"/>
                </a:moveTo>
                <a:cubicBezTo>
                  <a:pt x="1330" y="1"/>
                  <a:pt x="767" y="1862"/>
                  <a:pt x="0" y="4520"/>
                </a:cubicBezTo>
                <a:lnTo>
                  <a:pt x="0" y="29631"/>
                </a:lnTo>
                <a:lnTo>
                  <a:pt x="155732" y="29631"/>
                </a:lnTo>
                <a:lnTo>
                  <a:pt x="155732" y="15559"/>
                </a:lnTo>
                <a:cubicBezTo>
                  <a:pt x="154544" y="11478"/>
                  <a:pt x="153090" y="6631"/>
                  <a:pt x="153090" y="6631"/>
                </a:cubicBezTo>
                <a:lnTo>
                  <a:pt x="150338" y="18811"/>
                </a:lnTo>
                <a:lnTo>
                  <a:pt x="148102" y="14886"/>
                </a:lnTo>
                <a:lnTo>
                  <a:pt x="146617" y="19546"/>
                </a:lnTo>
                <a:lnTo>
                  <a:pt x="145522" y="16950"/>
                </a:lnTo>
                <a:lnTo>
                  <a:pt x="144334" y="20781"/>
                </a:lnTo>
                <a:cubicBezTo>
                  <a:pt x="144193" y="20781"/>
                  <a:pt x="144036" y="20796"/>
                  <a:pt x="143896" y="20796"/>
                </a:cubicBezTo>
                <a:lnTo>
                  <a:pt x="142395" y="14229"/>
                </a:lnTo>
                <a:lnTo>
                  <a:pt x="141691" y="18749"/>
                </a:lnTo>
                <a:lnTo>
                  <a:pt x="140221" y="12291"/>
                </a:lnTo>
                <a:lnTo>
                  <a:pt x="138845" y="21015"/>
                </a:lnTo>
                <a:lnTo>
                  <a:pt x="138814" y="21015"/>
                </a:lnTo>
                <a:lnTo>
                  <a:pt x="138049" y="18155"/>
                </a:lnTo>
                <a:lnTo>
                  <a:pt x="137313" y="21094"/>
                </a:lnTo>
                <a:cubicBezTo>
                  <a:pt x="135280" y="21203"/>
                  <a:pt x="133233" y="21313"/>
                  <a:pt x="131200" y="21438"/>
                </a:cubicBezTo>
                <a:lnTo>
                  <a:pt x="130058" y="18186"/>
                </a:lnTo>
                <a:lnTo>
                  <a:pt x="129418" y="20500"/>
                </a:lnTo>
                <a:lnTo>
                  <a:pt x="128307" y="16418"/>
                </a:lnTo>
                <a:lnTo>
                  <a:pt x="127510" y="21484"/>
                </a:lnTo>
                <a:lnTo>
                  <a:pt x="126760" y="19264"/>
                </a:lnTo>
                <a:lnTo>
                  <a:pt x="126024" y="21782"/>
                </a:lnTo>
                <a:cubicBezTo>
                  <a:pt x="125290" y="21845"/>
                  <a:pt x="124554" y="21891"/>
                  <a:pt x="123804" y="21954"/>
                </a:cubicBezTo>
                <a:lnTo>
                  <a:pt x="123382" y="20093"/>
                </a:lnTo>
                <a:lnTo>
                  <a:pt x="122991" y="22016"/>
                </a:lnTo>
                <a:cubicBezTo>
                  <a:pt x="122694" y="22032"/>
                  <a:pt x="122397" y="22047"/>
                  <a:pt x="122100" y="22079"/>
                </a:cubicBezTo>
                <a:lnTo>
                  <a:pt x="121208" y="18155"/>
                </a:lnTo>
                <a:lnTo>
                  <a:pt x="120395" y="22204"/>
                </a:lnTo>
                <a:cubicBezTo>
                  <a:pt x="119707" y="22266"/>
                  <a:pt x="119019" y="22329"/>
                  <a:pt x="118331" y="22376"/>
                </a:cubicBezTo>
                <a:lnTo>
                  <a:pt x="117768" y="20765"/>
                </a:lnTo>
                <a:lnTo>
                  <a:pt x="117222" y="22470"/>
                </a:lnTo>
                <a:cubicBezTo>
                  <a:pt x="114251" y="22720"/>
                  <a:pt x="111295" y="22985"/>
                  <a:pt x="108356" y="23283"/>
                </a:cubicBezTo>
                <a:lnTo>
                  <a:pt x="107309" y="20015"/>
                </a:lnTo>
                <a:lnTo>
                  <a:pt x="106464" y="23033"/>
                </a:lnTo>
                <a:lnTo>
                  <a:pt x="104978" y="19139"/>
                </a:lnTo>
                <a:lnTo>
                  <a:pt x="103540" y="23767"/>
                </a:lnTo>
                <a:cubicBezTo>
                  <a:pt x="102977" y="23830"/>
                  <a:pt x="102399" y="23892"/>
                  <a:pt x="101836" y="23955"/>
                </a:cubicBezTo>
                <a:lnTo>
                  <a:pt x="101163" y="21047"/>
                </a:lnTo>
                <a:lnTo>
                  <a:pt x="100694" y="24080"/>
                </a:lnTo>
                <a:cubicBezTo>
                  <a:pt x="100507" y="24096"/>
                  <a:pt x="100319" y="24111"/>
                  <a:pt x="100131" y="24143"/>
                </a:cubicBezTo>
                <a:lnTo>
                  <a:pt x="98991" y="19124"/>
                </a:lnTo>
                <a:lnTo>
                  <a:pt x="98161" y="24361"/>
                </a:lnTo>
                <a:cubicBezTo>
                  <a:pt x="95770" y="24628"/>
                  <a:pt x="93393" y="24909"/>
                  <a:pt x="91048" y="25191"/>
                </a:cubicBezTo>
                <a:lnTo>
                  <a:pt x="89718" y="22204"/>
                </a:lnTo>
                <a:lnTo>
                  <a:pt x="88890" y="24987"/>
                </a:lnTo>
                <a:lnTo>
                  <a:pt x="88280" y="23096"/>
                </a:lnTo>
                <a:lnTo>
                  <a:pt x="87717" y="25612"/>
                </a:lnTo>
                <a:cubicBezTo>
                  <a:pt x="84746" y="26004"/>
                  <a:pt x="81823" y="26394"/>
                  <a:pt x="78929" y="26801"/>
                </a:cubicBezTo>
                <a:lnTo>
                  <a:pt x="77413" y="21157"/>
                </a:lnTo>
                <a:lnTo>
                  <a:pt x="76037" y="27223"/>
                </a:lnTo>
                <a:cubicBezTo>
                  <a:pt x="75412" y="27301"/>
                  <a:pt x="74802" y="27395"/>
                  <a:pt x="74176" y="27489"/>
                </a:cubicBezTo>
                <a:lnTo>
                  <a:pt x="73863" y="26098"/>
                </a:lnTo>
                <a:lnTo>
                  <a:pt x="73457" y="27599"/>
                </a:lnTo>
                <a:cubicBezTo>
                  <a:pt x="72394" y="27755"/>
                  <a:pt x="71330" y="27911"/>
                  <a:pt x="70283" y="28083"/>
                </a:cubicBezTo>
                <a:lnTo>
                  <a:pt x="68157" y="21188"/>
                </a:lnTo>
                <a:lnTo>
                  <a:pt x="65843" y="27223"/>
                </a:lnTo>
                <a:lnTo>
                  <a:pt x="64561" y="22548"/>
                </a:lnTo>
                <a:lnTo>
                  <a:pt x="62716" y="28224"/>
                </a:lnTo>
                <a:cubicBezTo>
                  <a:pt x="61027" y="27974"/>
                  <a:pt x="59370" y="27724"/>
                  <a:pt x="57727" y="27489"/>
                </a:cubicBezTo>
                <a:lnTo>
                  <a:pt x="55945" y="21876"/>
                </a:lnTo>
                <a:lnTo>
                  <a:pt x="54179" y="26973"/>
                </a:lnTo>
                <a:cubicBezTo>
                  <a:pt x="53584" y="26894"/>
                  <a:pt x="52974" y="26801"/>
                  <a:pt x="52380" y="26723"/>
                </a:cubicBezTo>
                <a:lnTo>
                  <a:pt x="50629" y="17842"/>
                </a:lnTo>
                <a:lnTo>
                  <a:pt x="48706" y="26223"/>
                </a:lnTo>
                <a:cubicBezTo>
                  <a:pt x="48596" y="26206"/>
                  <a:pt x="48487" y="26191"/>
                  <a:pt x="48362" y="26175"/>
                </a:cubicBezTo>
                <a:lnTo>
                  <a:pt x="47251" y="20828"/>
                </a:lnTo>
                <a:lnTo>
                  <a:pt x="46094" y="25879"/>
                </a:lnTo>
                <a:cubicBezTo>
                  <a:pt x="45313" y="25785"/>
                  <a:pt x="44547" y="25675"/>
                  <a:pt x="43780" y="25581"/>
                </a:cubicBezTo>
                <a:lnTo>
                  <a:pt x="42029" y="19562"/>
                </a:lnTo>
                <a:lnTo>
                  <a:pt x="40872" y="23002"/>
                </a:lnTo>
                <a:lnTo>
                  <a:pt x="39637" y="15153"/>
                </a:lnTo>
                <a:lnTo>
                  <a:pt x="37918" y="21453"/>
                </a:lnTo>
                <a:lnTo>
                  <a:pt x="36932" y="17888"/>
                </a:lnTo>
                <a:lnTo>
                  <a:pt x="34712" y="24236"/>
                </a:lnTo>
                <a:lnTo>
                  <a:pt x="32789" y="24284"/>
                </a:lnTo>
                <a:cubicBezTo>
                  <a:pt x="30444" y="24034"/>
                  <a:pt x="28192" y="23784"/>
                  <a:pt x="26003" y="23580"/>
                </a:cubicBezTo>
                <a:lnTo>
                  <a:pt x="24565" y="17826"/>
                </a:lnTo>
                <a:lnTo>
                  <a:pt x="23376" y="22266"/>
                </a:lnTo>
                <a:lnTo>
                  <a:pt x="21219" y="8773"/>
                </a:lnTo>
                <a:lnTo>
                  <a:pt x="18982" y="18999"/>
                </a:lnTo>
                <a:lnTo>
                  <a:pt x="17841" y="11775"/>
                </a:lnTo>
                <a:lnTo>
                  <a:pt x="15371" y="22610"/>
                </a:lnTo>
                <a:cubicBezTo>
                  <a:pt x="15277" y="22595"/>
                  <a:pt x="15167" y="22579"/>
                  <a:pt x="15073" y="22579"/>
                </a:cubicBezTo>
                <a:lnTo>
                  <a:pt x="13025" y="15966"/>
                </a:lnTo>
                <a:lnTo>
                  <a:pt x="11337" y="20000"/>
                </a:lnTo>
                <a:lnTo>
                  <a:pt x="9023" y="12791"/>
                </a:lnTo>
                <a:lnTo>
                  <a:pt x="5567" y="18843"/>
                </a:lnTo>
                <a:lnTo>
                  <a:pt x="1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/>
          <p:nvPr/>
        </p:nvSpPr>
        <p:spPr>
          <a:xfrm flipH="1">
            <a:off x="5330400" y="1314748"/>
            <a:ext cx="3813603" cy="957572"/>
          </a:xfrm>
          <a:custGeom>
            <a:avLst/>
            <a:gdLst/>
            <a:ahLst/>
            <a:cxnLst/>
            <a:rect l="l" t="t" r="r" b="b"/>
            <a:pathLst>
              <a:path w="62403" h="15669" extrusionOk="0">
                <a:moveTo>
                  <a:pt x="156" y="0"/>
                </a:moveTo>
                <a:cubicBezTo>
                  <a:pt x="104" y="0"/>
                  <a:pt x="52" y="0"/>
                  <a:pt x="0" y="1"/>
                </a:cubicBezTo>
                <a:lnTo>
                  <a:pt x="0" y="15668"/>
                </a:lnTo>
                <a:lnTo>
                  <a:pt x="62403" y="15668"/>
                </a:lnTo>
                <a:cubicBezTo>
                  <a:pt x="62028" y="14574"/>
                  <a:pt x="61089" y="13729"/>
                  <a:pt x="60026" y="13275"/>
                </a:cubicBezTo>
                <a:cubicBezTo>
                  <a:pt x="59339" y="12982"/>
                  <a:pt x="58642" y="12925"/>
                  <a:pt x="57924" y="12925"/>
                </a:cubicBezTo>
                <a:cubicBezTo>
                  <a:pt x="57466" y="12925"/>
                  <a:pt x="57000" y="12948"/>
                  <a:pt x="56523" y="12948"/>
                </a:cubicBezTo>
                <a:cubicBezTo>
                  <a:pt x="56472" y="12948"/>
                  <a:pt x="56420" y="12948"/>
                  <a:pt x="56367" y="12948"/>
                </a:cubicBezTo>
                <a:cubicBezTo>
                  <a:pt x="55632" y="11634"/>
                  <a:pt x="54272" y="10727"/>
                  <a:pt x="52818" y="10352"/>
                </a:cubicBezTo>
                <a:cubicBezTo>
                  <a:pt x="52177" y="9508"/>
                  <a:pt x="51176" y="8945"/>
                  <a:pt x="50128" y="8835"/>
                </a:cubicBezTo>
                <a:cubicBezTo>
                  <a:pt x="50046" y="8827"/>
                  <a:pt x="49963" y="8824"/>
                  <a:pt x="49881" y="8824"/>
                </a:cubicBezTo>
                <a:cubicBezTo>
                  <a:pt x="48920" y="8824"/>
                  <a:pt x="47988" y="9314"/>
                  <a:pt x="47267" y="9977"/>
                </a:cubicBezTo>
                <a:cubicBezTo>
                  <a:pt x="46391" y="9144"/>
                  <a:pt x="45173" y="8667"/>
                  <a:pt x="43963" y="8667"/>
                </a:cubicBezTo>
                <a:cubicBezTo>
                  <a:pt x="43855" y="8667"/>
                  <a:pt x="43748" y="8671"/>
                  <a:pt x="43640" y="8678"/>
                </a:cubicBezTo>
                <a:cubicBezTo>
                  <a:pt x="42310" y="8788"/>
                  <a:pt x="40903" y="9289"/>
                  <a:pt x="40090" y="10321"/>
                </a:cubicBezTo>
                <a:cubicBezTo>
                  <a:pt x="39654" y="9838"/>
                  <a:pt x="39070" y="9559"/>
                  <a:pt x="38490" y="9559"/>
                </a:cubicBezTo>
                <a:cubicBezTo>
                  <a:pt x="38093" y="9559"/>
                  <a:pt x="37698" y="9690"/>
                  <a:pt x="37354" y="9977"/>
                </a:cubicBezTo>
                <a:cubicBezTo>
                  <a:pt x="36275" y="8366"/>
                  <a:pt x="34540" y="7209"/>
                  <a:pt x="32632" y="6818"/>
                </a:cubicBezTo>
                <a:cubicBezTo>
                  <a:pt x="32170" y="6728"/>
                  <a:pt x="31675" y="6684"/>
                  <a:pt x="31169" y="6684"/>
                </a:cubicBezTo>
                <a:cubicBezTo>
                  <a:pt x="29570" y="6684"/>
                  <a:pt x="27851" y="7124"/>
                  <a:pt x="26628" y="7944"/>
                </a:cubicBezTo>
                <a:cubicBezTo>
                  <a:pt x="26168" y="7212"/>
                  <a:pt x="25297" y="6812"/>
                  <a:pt x="24441" y="6812"/>
                </a:cubicBezTo>
                <a:cubicBezTo>
                  <a:pt x="23871" y="6812"/>
                  <a:pt x="23307" y="6990"/>
                  <a:pt x="22876" y="7365"/>
                </a:cubicBezTo>
                <a:cubicBezTo>
                  <a:pt x="22250" y="5974"/>
                  <a:pt x="21077" y="4863"/>
                  <a:pt x="19670" y="4317"/>
                </a:cubicBezTo>
                <a:cubicBezTo>
                  <a:pt x="19004" y="4058"/>
                  <a:pt x="18258" y="3928"/>
                  <a:pt x="17510" y="3928"/>
                </a:cubicBezTo>
                <a:cubicBezTo>
                  <a:pt x="16675" y="3928"/>
                  <a:pt x="15838" y="4089"/>
                  <a:pt x="15104" y="4410"/>
                </a:cubicBezTo>
                <a:cubicBezTo>
                  <a:pt x="14778" y="3360"/>
                  <a:pt x="13653" y="2490"/>
                  <a:pt x="12559" y="2490"/>
                </a:cubicBezTo>
                <a:cubicBezTo>
                  <a:pt x="12448" y="2490"/>
                  <a:pt x="12337" y="2499"/>
                  <a:pt x="12227" y="2518"/>
                </a:cubicBezTo>
                <a:cubicBezTo>
                  <a:pt x="11275" y="1621"/>
                  <a:pt x="9996" y="1212"/>
                  <a:pt x="8695" y="1212"/>
                </a:cubicBezTo>
                <a:cubicBezTo>
                  <a:pt x="7773" y="1212"/>
                  <a:pt x="6840" y="1417"/>
                  <a:pt x="6004" y="1799"/>
                </a:cubicBezTo>
                <a:cubicBezTo>
                  <a:pt x="4296" y="609"/>
                  <a:pt x="2230" y="0"/>
                  <a:pt x="15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/>
          <p:nvPr/>
        </p:nvSpPr>
        <p:spPr>
          <a:xfrm flipH="1">
            <a:off x="4" y="1666975"/>
            <a:ext cx="3027197" cy="1617502"/>
          </a:xfrm>
          <a:custGeom>
            <a:avLst/>
            <a:gdLst/>
            <a:ahLst/>
            <a:cxnLst/>
            <a:rect l="l" t="t" r="r" b="b"/>
            <a:pathLst>
              <a:path w="54132" h="28924" extrusionOk="0">
                <a:moveTo>
                  <a:pt x="53486" y="1"/>
                </a:moveTo>
                <a:cubicBezTo>
                  <a:pt x="52105" y="1"/>
                  <a:pt x="50769" y="986"/>
                  <a:pt x="50066" y="2218"/>
                </a:cubicBezTo>
                <a:cubicBezTo>
                  <a:pt x="49612" y="3000"/>
                  <a:pt x="49393" y="3828"/>
                  <a:pt x="49253" y="4703"/>
                </a:cubicBezTo>
                <a:cubicBezTo>
                  <a:pt x="49174" y="5141"/>
                  <a:pt x="49128" y="5610"/>
                  <a:pt x="49080" y="6064"/>
                </a:cubicBezTo>
                <a:cubicBezTo>
                  <a:pt x="49049" y="6329"/>
                  <a:pt x="49034" y="6596"/>
                  <a:pt x="49003" y="6846"/>
                </a:cubicBezTo>
                <a:cubicBezTo>
                  <a:pt x="48794" y="6755"/>
                  <a:pt x="48572" y="6713"/>
                  <a:pt x="48347" y="6713"/>
                </a:cubicBezTo>
                <a:cubicBezTo>
                  <a:pt x="47413" y="6713"/>
                  <a:pt x="46422" y="7433"/>
                  <a:pt x="46032" y="8316"/>
                </a:cubicBezTo>
                <a:cubicBezTo>
                  <a:pt x="46001" y="8378"/>
                  <a:pt x="45969" y="8456"/>
                  <a:pt x="45938" y="8518"/>
                </a:cubicBezTo>
                <a:cubicBezTo>
                  <a:pt x="45766" y="8378"/>
                  <a:pt x="45578" y="8253"/>
                  <a:pt x="45359" y="8174"/>
                </a:cubicBezTo>
                <a:cubicBezTo>
                  <a:pt x="44992" y="8003"/>
                  <a:pt x="44586" y="7916"/>
                  <a:pt x="44182" y="7916"/>
                </a:cubicBezTo>
                <a:cubicBezTo>
                  <a:pt x="43847" y="7916"/>
                  <a:pt x="43513" y="7976"/>
                  <a:pt x="43201" y="8097"/>
                </a:cubicBezTo>
                <a:cubicBezTo>
                  <a:pt x="42294" y="8441"/>
                  <a:pt x="41466" y="9160"/>
                  <a:pt x="41294" y="10113"/>
                </a:cubicBezTo>
                <a:cubicBezTo>
                  <a:pt x="40995" y="10055"/>
                  <a:pt x="40692" y="10027"/>
                  <a:pt x="40389" y="10027"/>
                </a:cubicBezTo>
                <a:cubicBezTo>
                  <a:pt x="39136" y="10027"/>
                  <a:pt x="37885" y="10508"/>
                  <a:pt x="36978" y="11364"/>
                </a:cubicBezTo>
                <a:cubicBezTo>
                  <a:pt x="36901" y="11427"/>
                  <a:pt x="36822" y="11505"/>
                  <a:pt x="36744" y="11583"/>
                </a:cubicBezTo>
                <a:cubicBezTo>
                  <a:pt x="35821" y="12615"/>
                  <a:pt x="35446" y="14116"/>
                  <a:pt x="35556" y="15508"/>
                </a:cubicBezTo>
                <a:cubicBezTo>
                  <a:pt x="35571" y="15571"/>
                  <a:pt x="35571" y="15633"/>
                  <a:pt x="35571" y="15696"/>
                </a:cubicBezTo>
                <a:cubicBezTo>
                  <a:pt x="35477" y="15679"/>
                  <a:pt x="35383" y="15664"/>
                  <a:pt x="35275" y="15648"/>
                </a:cubicBezTo>
                <a:cubicBezTo>
                  <a:pt x="34885" y="15587"/>
                  <a:pt x="34491" y="15556"/>
                  <a:pt x="34096" y="15556"/>
                </a:cubicBezTo>
                <a:cubicBezTo>
                  <a:pt x="31592" y="15556"/>
                  <a:pt x="29092" y="16781"/>
                  <a:pt x="27957" y="19010"/>
                </a:cubicBezTo>
                <a:cubicBezTo>
                  <a:pt x="27382" y="18504"/>
                  <a:pt x="26632" y="18253"/>
                  <a:pt x="25882" y="18253"/>
                </a:cubicBezTo>
                <a:cubicBezTo>
                  <a:pt x="25080" y="18253"/>
                  <a:pt x="24278" y="18539"/>
                  <a:pt x="23688" y="19104"/>
                </a:cubicBezTo>
                <a:cubicBezTo>
                  <a:pt x="23013" y="18071"/>
                  <a:pt x="21780" y="17426"/>
                  <a:pt x="20544" y="17426"/>
                </a:cubicBezTo>
                <a:cubicBezTo>
                  <a:pt x="20377" y="17426"/>
                  <a:pt x="20211" y="17438"/>
                  <a:pt x="20045" y="17462"/>
                </a:cubicBezTo>
                <a:cubicBezTo>
                  <a:pt x="18653" y="17666"/>
                  <a:pt x="17325" y="18619"/>
                  <a:pt x="16950" y="19964"/>
                </a:cubicBezTo>
                <a:cubicBezTo>
                  <a:pt x="16812" y="19938"/>
                  <a:pt x="16684" y="19927"/>
                  <a:pt x="16561" y="19927"/>
                </a:cubicBezTo>
                <a:cubicBezTo>
                  <a:pt x="16459" y="19927"/>
                  <a:pt x="16360" y="19935"/>
                  <a:pt x="16262" y="19949"/>
                </a:cubicBezTo>
                <a:cubicBezTo>
                  <a:pt x="15620" y="20042"/>
                  <a:pt x="15105" y="20512"/>
                  <a:pt x="14682" y="21152"/>
                </a:cubicBezTo>
                <a:cubicBezTo>
                  <a:pt x="14150" y="21041"/>
                  <a:pt x="13599" y="20971"/>
                  <a:pt x="13056" y="20971"/>
                </a:cubicBezTo>
                <a:cubicBezTo>
                  <a:pt x="12370" y="20971"/>
                  <a:pt x="11696" y="21083"/>
                  <a:pt x="11086" y="21371"/>
                </a:cubicBezTo>
                <a:cubicBezTo>
                  <a:pt x="10007" y="21887"/>
                  <a:pt x="9084" y="23091"/>
                  <a:pt x="9288" y="24264"/>
                </a:cubicBezTo>
                <a:cubicBezTo>
                  <a:pt x="9288" y="24295"/>
                  <a:pt x="9288" y="24310"/>
                  <a:pt x="9303" y="24342"/>
                </a:cubicBezTo>
                <a:cubicBezTo>
                  <a:pt x="9288" y="24310"/>
                  <a:pt x="9288" y="24295"/>
                  <a:pt x="9272" y="24264"/>
                </a:cubicBezTo>
                <a:cubicBezTo>
                  <a:pt x="9082" y="23777"/>
                  <a:pt x="8252" y="23633"/>
                  <a:pt x="7651" y="23633"/>
                </a:cubicBezTo>
                <a:cubicBezTo>
                  <a:pt x="7461" y="23633"/>
                  <a:pt x="7293" y="23647"/>
                  <a:pt x="7177" y="23670"/>
                </a:cubicBezTo>
                <a:cubicBezTo>
                  <a:pt x="6395" y="23841"/>
                  <a:pt x="5676" y="24404"/>
                  <a:pt x="5582" y="25234"/>
                </a:cubicBezTo>
                <a:cubicBezTo>
                  <a:pt x="5167" y="24939"/>
                  <a:pt x="4660" y="24803"/>
                  <a:pt x="4150" y="24803"/>
                </a:cubicBezTo>
                <a:cubicBezTo>
                  <a:pt x="3873" y="24803"/>
                  <a:pt x="3595" y="24844"/>
                  <a:pt x="3330" y="24921"/>
                </a:cubicBezTo>
                <a:cubicBezTo>
                  <a:pt x="2861" y="25061"/>
                  <a:pt x="2423" y="25327"/>
                  <a:pt x="2033" y="25640"/>
                </a:cubicBezTo>
                <a:cubicBezTo>
                  <a:pt x="1814" y="25811"/>
                  <a:pt x="1610" y="25999"/>
                  <a:pt x="1423" y="26218"/>
                </a:cubicBezTo>
                <a:cubicBezTo>
                  <a:pt x="1157" y="26516"/>
                  <a:pt x="922" y="26828"/>
                  <a:pt x="703" y="27172"/>
                </a:cubicBezTo>
                <a:cubicBezTo>
                  <a:pt x="391" y="27719"/>
                  <a:pt x="141" y="28313"/>
                  <a:pt x="0" y="28924"/>
                </a:cubicBezTo>
                <a:lnTo>
                  <a:pt x="54131" y="28924"/>
                </a:lnTo>
                <a:lnTo>
                  <a:pt x="54131" y="75"/>
                </a:lnTo>
                <a:cubicBezTo>
                  <a:pt x="53916" y="24"/>
                  <a:pt x="53700" y="1"/>
                  <a:pt x="53486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2895700" y="2417050"/>
            <a:ext cx="5533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title" idx="2" hasCustomPrompt="1"/>
          </p:nvPr>
        </p:nvSpPr>
        <p:spPr>
          <a:xfrm>
            <a:off x="7244800" y="1408000"/>
            <a:ext cx="1184100" cy="92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1"/>
          </p:nvPr>
        </p:nvSpPr>
        <p:spPr>
          <a:xfrm>
            <a:off x="2895700" y="3258850"/>
            <a:ext cx="55332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4" y="1314748"/>
            <a:ext cx="3813603" cy="957572"/>
          </a:xfrm>
          <a:custGeom>
            <a:avLst/>
            <a:gdLst/>
            <a:ahLst/>
            <a:cxnLst/>
            <a:rect l="l" t="t" r="r" b="b"/>
            <a:pathLst>
              <a:path w="62403" h="15669" extrusionOk="0">
                <a:moveTo>
                  <a:pt x="156" y="0"/>
                </a:moveTo>
                <a:cubicBezTo>
                  <a:pt x="104" y="0"/>
                  <a:pt x="52" y="0"/>
                  <a:pt x="0" y="1"/>
                </a:cubicBezTo>
                <a:lnTo>
                  <a:pt x="0" y="15668"/>
                </a:lnTo>
                <a:lnTo>
                  <a:pt x="62403" y="15668"/>
                </a:lnTo>
                <a:cubicBezTo>
                  <a:pt x="62028" y="14574"/>
                  <a:pt x="61089" y="13729"/>
                  <a:pt x="60026" y="13275"/>
                </a:cubicBezTo>
                <a:cubicBezTo>
                  <a:pt x="59339" y="12982"/>
                  <a:pt x="58642" y="12925"/>
                  <a:pt x="57924" y="12925"/>
                </a:cubicBezTo>
                <a:cubicBezTo>
                  <a:pt x="57466" y="12925"/>
                  <a:pt x="57000" y="12948"/>
                  <a:pt x="56523" y="12948"/>
                </a:cubicBezTo>
                <a:cubicBezTo>
                  <a:pt x="56472" y="12948"/>
                  <a:pt x="56420" y="12948"/>
                  <a:pt x="56367" y="12948"/>
                </a:cubicBezTo>
                <a:cubicBezTo>
                  <a:pt x="55632" y="11634"/>
                  <a:pt x="54272" y="10727"/>
                  <a:pt x="52818" y="10352"/>
                </a:cubicBezTo>
                <a:cubicBezTo>
                  <a:pt x="52177" y="9508"/>
                  <a:pt x="51176" y="8945"/>
                  <a:pt x="50128" y="8835"/>
                </a:cubicBezTo>
                <a:cubicBezTo>
                  <a:pt x="50046" y="8827"/>
                  <a:pt x="49963" y="8824"/>
                  <a:pt x="49881" y="8824"/>
                </a:cubicBezTo>
                <a:cubicBezTo>
                  <a:pt x="48920" y="8824"/>
                  <a:pt x="47988" y="9314"/>
                  <a:pt x="47267" y="9977"/>
                </a:cubicBezTo>
                <a:cubicBezTo>
                  <a:pt x="46391" y="9144"/>
                  <a:pt x="45173" y="8667"/>
                  <a:pt x="43963" y="8667"/>
                </a:cubicBezTo>
                <a:cubicBezTo>
                  <a:pt x="43855" y="8667"/>
                  <a:pt x="43748" y="8671"/>
                  <a:pt x="43640" y="8678"/>
                </a:cubicBezTo>
                <a:cubicBezTo>
                  <a:pt x="42310" y="8788"/>
                  <a:pt x="40903" y="9289"/>
                  <a:pt x="40090" y="10321"/>
                </a:cubicBezTo>
                <a:cubicBezTo>
                  <a:pt x="39654" y="9838"/>
                  <a:pt x="39070" y="9559"/>
                  <a:pt x="38490" y="9559"/>
                </a:cubicBezTo>
                <a:cubicBezTo>
                  <a:pt x="38093" y="9559"/>
                  <a:pt x="37698" y="9690"/>
                  <a:pt x="37354" y="9977"/>
                </a:cubicBezTo>
                <a:cubicBezTo>
                  <a:pt x="36275" y="8366"/>
                  <a:pt x="34540" y="7209"/>
                  <a:pt x="32632" y="6818"/>
                </a:cubicBezTo>
                <a:cubicBezTo>
                  <a:pt x="32170" y="6728"/>
                  <a:pt x="31675" y="6684"/>
                  <a:pt x="31169" y="6684"/>
                </a:cubicBezTo>
                <a:cubicBezTo>
                  <a:pt x="29570" y="6684"/>
                  <a:pt x="27851" y="7124"/>
                  <a:pt x="26628" y="7944"/>
                </a:cubicBezTo>
                <a:cubicBezTo>
                  <a:pt x="26168" y="7212"/>
                  <a:pt x="25297" y="6812"/>
                  <a:pt x="24441" y="6812"/>
                </a:cubicBezTo>
                <a:cubicBezTo>
                  <a:pt x="23871" y="6812"/>
                  <a:pt x="23307" y="6990"/>
                  <a:pt x="22876" y="7365"/>
                </a:cubicBezTo>
                <a:cubicBezTo>
                  <a:pt x="22250" y="5974"/>
                  <a:pt x="21077" y="4863"/>
                  <a:pt x="19670" y="4317"/>
                </a:cubicBezTo>
                <a:cubicBezTo>
                  <a:pt x="19004" y="4058"/>
                  <a:pt x="18258" y="3928"/>
                  <a:pt x="17510" y="3928"/>
                </a:cubicBezTo>
                <a:cubicBezTo>
                  <a:pt x="16675" y="3928"/>
                  <a:pt x="15838" y="4089"/>
                  <a:pt x="15104" y="4410"/>
                </a:cubicBezTo>
                <a:cubicBezTo>
                  <a:pt x="14778" y="3360"/>
                  <a:pt x="13653" y="2490"/>
                  <a:pt x="12559" y="2490"/>
                </a:cubicBezTo>
                <a:cubicBezTo>
                  <a:pt x="12448" y="2490"/>
                  <a:pt x="12337" y="2499"/>
                  <a:pt x="12227" y="2518"/>
                </a:cubicBezTo>
                <a:cubicBezTo>
                  <a:pt x="11275" y="1621"/>
                  <a:pt x="9996" y="1212"/>
                  <a:pt x="8695" y="1212"/>
                </a:cubicBezTo>
                <a:cubicBezTo>
                  <a:pt x="7773" y="1212"/>
                  <a:pt x="6840" y="1417"/>
                  <a:pt x="6004" y="1799"/>
                </a:cubicBezTo>
                <a:cubicBezTo>
                  <a:pt x="4296" y="609"/>
                  <a:pt x="2230" y="0"/>
                  <a:pt x="15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0" y="3750650"/>
            <a:ext cx="9144005" cy="4552403"/>
          </a:xfrm>
          <a:custGeom>
            <a:avLst/>
            <a:gdLst/>
            <a:ahLst/>
            <a:cxnLst/>
            <a:rect l="l" t="t" r="r" b="b"/>
            <a:pathLst>
              <a:path w="94941" h="47267" extrusionOk="0">
                <a:moveTo>
                  <a:pt x="11406" y="1"/>
                </a:moveTo>
                <a:cubicBezTo>
                  <a:pt x="10574" y="1"/>
                  <a:pt x="9729" y="100"/>
                  <a:pt x="8866" y="328"/>
                </a:cubicBezTo>
                <a:cubicBezTo>
                  <a:pt x="5535" y="1219"/>
                  <a:pt x="2783" y="3237"/>
                  <a:pt x="0" y="5144"/>
                </a:cubicBezTo>
                <a:lnTo>
                  <a:pt x="0" y="47267"/>
                </a:lnTo>
                <a:lnTo>
                  <a:pt x="94940" y="47267"/>
                </a:lnTo>
                <a:lnTo>
                  <a:pt x="94940" y="7755"/>
                </a:lnTo>
                <a:cubicBezTo>
                  <a:pt x="92833" y="8148"/>
                  <a:pt x="90512" y="9450"/>
                  <a:pt x="88497" y="9450"/>
                </a:cubicBezTo>
                <a:cubicBezTo>
                  <a:pt x="88269" y="9450"/>
                  <a:pt x="88046" y="9434"/>
                  <a:pt x="87826" y="9397"/>
                </a:cubicBezTo>
                <a:cubicBezTo>
                  <a:pt x="83386" y="8678"/>
                  <a:pt x="78992" y="4738"/>
                  <a:pt x="74880" y="2970"/>
                </a:cubicBezTo>
                <a:cubicBezTo>
                  <a:pt x="73212" y="2256"/>
                  <a:pt x="71654" y="1958"/>
                  <a:pt x="70126" y="1958"/>
                </a:cubicBezTo>
                <a:cubicBezTo>
                  <a:pt x="67369" y="1958"/>
                  <a:pt x="64711" y="2928"/>
                  <a:pt x="61684" y="4175"/>
                </a:cubicBezTo>
                <a:cubicBezTo>
                  <a:pt x="57710" y="5819"/>
                  <a:pt x="53536" y="7686"/>
                  <a:pt x="49303" y="7686"/>
                </a:cubicBezTo>
                <a:cubicBezTo>
                  <a:pt x="48506" y="7686"/>
                  <a:pt x="47707" y="7620"/>
                  <a:pt x="46907" y="7473"/>
                </a:cubicBezTo>
                <a:cubicBezTo>
                  <a:pt x="42154" y="6614"/>
                  <a:pt x="38136" y="3001"/>
                  <a:pt x="33289" y="2955"/>
                </a:cubicBezTo>
                <a:cubicBezTo>
                  <a:pt x="33270" y="2955"/>
                  <a:pt x="33251" y="2955"/>
                  <a:pt x="33232" y="2955"/>
                </a:cubicBezTo>
                <a:cubicBezTo>
                  <a:pt x="30839" y="2955"/>
                  <a:pt x="28492" y="3821"/>
                  <a:pt x="26132" y="3821"/>
                </a:cubicBezTo>
                <a:cubicBezTo>
                  <a:pt x="25766" y="3821"/>
                  <a:pt x="25400" y="3800"/>
                  <a:pt x="25033" y="3752"/>
                </a:cubicBezTo>
                <a:cubicBezTo>
                  <a:pt x="20346" y="3128"/>
                  <a:pt x="16088" y="1"/>
                  <a:pt x="114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590" y="3403575"/>
            <a:ext cx="9143415" cy="1739917"/>
          </a:xfrm>
          <a:custGeom>
            <a:avLst/>
            <a:gdLst/>
            <a:ahLst/>
            <a:cxnLst/>
            <a:rect l="l" t="t" r="r" b="b"/>
            <a:pathLst>
              <a:path w="155732" h="29632" extrusionOk="0">
                <a:moveTo>
                  <a:pt x="1330" y="1"/>
                </a:moveTo>
                <a:cubicBezTo>
                  <a:pt x="1330" y="1"/>
                  <a:pt x="767" y="1862"/>
                  <a:pt x="0" y="4520"/>
                </a:cubicBezTo>
                <a:lnTo>
                  <a:pt x="0" y="29631"/>
                </a:lnTo>
                <a:lnTo>
                  <a:pt x="155732" y="29631"/>
                </a:lnTo>
                <a:lnTo>
                  <a:pt x="155732" y="15559"/>
                </a:lnTo>
                <a:cubicBezTo>
                  <a:pt x="154544" y="11478"/>
                  <a:pt x="153090" y="6631"/>
                  <a:pt x="153090" y="6631"/>
                </a:cubicBezTo>
                <a:lnTo>
                  <a:pt x="150338" y="18811"/>
                </a:lnTo>
                <a:lnTo>
                  <a:pt x="148102" y="14886"/>
                </a:lnTo>
                <a:lnTo>
                  <a:pt x="146617" y="19546"/>
                </a:lnTo>
                <a:lnTo>
                  <a:pt x="145522" y="16950"/>
                </a:lnTo>
                <a:lnTo>
                  <a:pt x="144334" y="20781"/>
                </a:lnTo>
                <a:cubicBezTo>
                  <a:pt x="144193" y="20781"/>
                  <a:pt x="144036" y="20796"/>
                  <a:pt x="143896" y="20796"/>
                </a:cubicBezTo>
                <a:lnTo>
                  <a:pt x="142395" y="14229"/>
                </a:lnTo>
                <a:lnTo>
                  <a:pt x="141691" y="18749"/>
                </a:lnTo>
                <a:lnTo>
                  <a:pt x="140221" y="12291"/>
                </a:lnTo>
                <a:lnTo>
                  <a:pt x="138845" y="21015"/>
                </a:lnTo>
                <a:lnTo>
                  <a:pt x="138814" y="21015"/>
                </a:lnTo>
                <a:lnTo>
                  <a:pt x="138049" y="18155"/>
                </a:lnTo>
                <a:lnTo>
                  <a:pt x="137313" y="21094"/>
                </a:lnTo>
                <a:cubicBezTo>
                  <a:pt x="135280" y="21203"/>
                  <a:pt x="133233" y="21313"/>
                  <a:pt x="131200" y="21438"/>
                </a:cubicBezTo>
                <a:lnTo>
                  <a:pt x="130058" y="18186"/>
                </a:lnTo>
                <a:lnTo>
                  <a:pt x="129418" y="20500"/>
                </a:lnTo>
                <a:lnTo>
                  <a:pt x="128307" y="16418"/>
                </a:lnTo>
                <a:lnTo>
                  <a:pt x="127510" y="21484"/>
                </a:lnTo>
                <a:lnTo>
                  <a:pt x="126760" y="19264"/>
                </a:lnTo>
                <a:lnTo>
                  <a:pt x="126024" y="21782"/>
                </a:lnTo>
                <a:cubicBezTo>
                  <a:pt x="125290" y="21845"/>
                  <a:pt x="124554" y="21891"/>
                  <a:pt x="123804" y="21954"/>
                </a:cubicBezTo>
                <a:lnTo>
                  <a:pt x="123382" y="20093"/>
                </a:lnTo>
                <a:lnTo>
                  <a:pt x="122991" y="22016"/>
                </a:lnTo>
                <a:cubicBezTo>
                  <a:pt x="122694" y="22032"/>
                  <a:pt x="122397" y="22047"/>
                  <a:pt x="122100" y="22079"/>
                </a:cubicBezTo>
                <a:lnTo>
                  <a:pt x="121208" y="18155"/>
                </a:lnTo>
                <a:lnTo>
                  <a:pt x="120395" y="22204"/>
                </a:lnTo>
                <a:cubicBezTo>
                  <a:pt x="119707" y="22266"/>
                  <a:pt x="119019" y="22329"/>
                  <a:pt x="118331" y="22376"/>
                </a:cubicBezTo>
                <a:lnTo>
                  <a:pt x="117768" y="20765"/>
                </a:lnTo>
                <a:lnTo>
                  <a:pt x="117222" y="22470"/>
                </a:lnTo>
                <a:cubicBezTo>
                  <a:pt x="114251" y="22720"/>
                  <a:pt x="111295" y="22985"/>
                  <a:pt x="108356" y="23283"/>
                </a:cubicBezTo>
                <a:lnTo>
                  <a:pt x="107309" y="20015"/>
                </a:lnTo>
                <a:lnTo>
                  <a:pt x="106464" y="23033"/>
                </a:lnTo>
                <a:lnTo>
                  <a:pt x="104978" y="19139"/>
                </a:lnTo>
                <a:lnTo>
                  <a:pt x="103540" y="23767"/>
                </a:lnTo>
                <a:cubicBezTo>
                  <a:pt x="102977" y="23830"/>
                  <a:pt x="102399" y="23892"/>
                  <a:pt x="101836" y="23955"/>
                </a:cubicBezTo>
                <a:lnTo>
                  <a:pt x="101163" y="21047"/>
                </a:lnTo>
                <a:lnTo>
                  <a:pt x="100694" y="24080"/>
                </a:lnTo>
                <a:cubicBezTo>
                  <a:pt x="100507" y="24096"/>
                  <a:pt x="100319" y="24111"/>
                  <a:pt x="100131" y="24143"/>
                </a:cubicBezTo>
                <a:lnTo>
                  <a:pt x="98991" y="19124"/>
                </a:lnTo>
                <a:lnTo>
                  <a:pt x="98161" y="24361"/>
                </a:lnTo>
                <a:cubicBezTo>
                  <a:pt x="95770" y="24628"/>
                  <a:pt x="93393" y="24909"/>
                  <a:pt x="91048" y="25191"/>
                </a:cubicBezTo>
                <a:lnTo>
                  <a:pt x="89718" y="22204"/>
                </a:lnTo>
                <a:lnTo>
                  <a:pt x="88890" y="24987"/>
                </a:lnTo>
                <a:lnTo>
                  <a:pt x="88280" y="23096"/>
                </a:lnTo>
                <a:lnTo>
                  <a:pt x="87717" y="25612"/>
                </a:lnTo>
                <a:cubicBezTo>
                  <a:pt x="84746" y="26004"/>
                  <a:pt x="81823" y="26394"/>
                  <a:pt x="78929" y="26801"/>
                </a:cubicBezTo>
                <a:lnTo>
                  <a:pt x="77413" y="21157"/>
                </a:lnTo>
                <a:lnTo>
                  <a:pt x="76037" y="27223"/>
                </a:lnTo>
                <a:cubicBezTo>
                  <a:pt x="75412" y="27301"/>
                  <a:pt x="74802" y="27395"/>
                  <a:pt x="74176" y="27489"/>
                </a:cubicBezTo>
                <a:lnTo>
                  <a:pt x="73863" y="26098"/>
                </a:lnTo>
                <a:lnTo>
                  <a:pt x="73457" y="27599"/>
                </a:lnTo>
                <a:cubicBezTo>
                  <a:pt x="72394" y="27755"/>
                  <a:pt x="71330" y="27911"/>
                  <a:pt x="70283" y="28083"/>
                </a:cubicBezTo>
                <a:lnTo>
                  <a:pt x="68157" y="21188"/>
                </a:lnTo>
                <a:lnTo>
                  <a:pt x="65843" y="27223"/>
                </a:lnTo>
                <a:lnTo>
                  <a:pt x="64561" y="22548"/>
                </a:lnTo>
                <a:lnTo>
                  <a:pt x="62716" y="28224"/>
                </a:lnTo>
                <a:cubicBezTo>
                  <a:pt x="61027" y="27974"/>
                  <a:pt x="59370" y="27724"/>
                  <a:pt x="57727" y="27489"/>
                </a:cubicBezTo>
                <a:lnTo>
                  <a:pt x="55945" y="21876"/>
                </a:lnTo>
                <a:lnTo>
                  <a:pt x="54179" y="26973"/>
                </a:lnTo>
                <a:cubicBezTo>
                  <a:pt x="53584" y="26894"/>
                  <a:pt x="52974" y="26801"/>
                  <a:pt x="52380" y="26723"/>
                </a:cubicBezTo>
                <a:lnTo>
                  <a:pt x="50629" y="17842"/>
                </a:lnTo>
                <a:lnTo>
                  <a:pt x="48706" y="26223"/>
                </a:lnTo>
                <a:cubicBezTo>
                  <a:pt x="48596" y="26206"/>
                  <a:pt x="48487" y="26191"/>
                  <a:pt x="48362" y="26175"/>
                </a:cubicBezTo>
                <a:lnTo>
                  <a:pt x="47251" y="20828"/>
                </a:lnTo>
                <a:lnTo>
                  <a:pt x="46094" y="25879"/>
                </a:lnTo>
                <a:cubicBezTo>
                  <a:pt x="45313" y="25785"/>
                  <a:pt x="44547" y="25675"/>
                  <a:pt x="43780" y="25581"/>
                </a:cubicBezTo>
                <a:lnTo>
                  <a:pt x="42029" y="19562"/>
                </a:lnTo>
                <a:lnTo>
                  <a:pt x="40872" y="23002"/>
                </a:lnTo>
                <a:lnTo>
                  <a:pt x="39637" y="15153"/>
                </a:lnTo>
                <a:lnTo>
                  <a:pt x="37918" y="21453"/>
                </a:lnTo>
                <a:lnTo>
                  <a:pt x="36932" y="17888"/>
                </a:lnTo>
                <a:lnTo>
                  <a:pt x="34712" y="24236"/>
                </a:lnTo>
                <a:lnTo>
                  <a:pt x="32789" y="24284"/>
                </a:lnTo>
                <a:cubicBezTo>
                  <a:pt x="30444" y="24034"/>
                  <a:pt x="28192" y="23784"/>
                  <a:pt x="26003" y="23580"/>
                </a:cubicBezTo>
                <a:lnTo>
                  <a:pt x="24565" y="17826"/>
                </a:lnTo>
                <a:lnTo>
                  <a:pt x="23376" y="22266"/>
                </a:lnTo>
                <a:lnTo>
                  <a:pt x="21219" y="8773"/>
                </a:lnTo>
                <a:lnTo>
                  <a:pt x="18982" y="18999"/>
                </a:lnTo>
                <a:lnTo>
                  <a:pt x="17841" y="11775"/>
                </a:lnTo>
                <a:lnTo>
                  <a:pt x="15371" y="22610"/>
                </a:lnTo>
                <a:cubicBezTo>
                  <a:pt x="15277" y="22595"/>
                  <a:pt x="15167" y="22579"/>
                  <a:pt x="15073" y="22579"/>
                </a:cubicBezTo>
                <a:lnTo>
                  <a:pt x="13025" y="15966"/>
                </a:lnTo>
                <a:lnTo>
                  <a:pt x="11337" y="20000"/>
                </a:lnTo>
                <a:lnTo>
                  <a:pt x="9023" y="12791"/>
                </a:lnTo>
                <a:lnTo>
                  <a:pt x="5567" y="18843"/>
                </a:lnTo>
                <a:lnTo>
                  <a:pt x="1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6116807" y="1666975"/>
            <a:ext cx="3027197" cy="1617502"/>
          </a:xfrm>
          <a:custGeom>
            <a:avLst/>
            <a:gdLst/>
            <a:ahLst/>
            <a:cxnLst/>
            <a:rect l="l" t="t" r="r" b="b"/>
            <a:pathLst>
              <a:path w="54132" h="28924" extrusionOk="0">
                <a:moveTo>
                  <a:pt x="53486" y="1"/>
                </a:moveTo>
                <a:cubicBezTo>
                  <a:pt x="52105" y="1"/>
                  <a:pt x="50769" y="986"/>
                  <a:pt x="50066" y="2218"/>
                </a:cubicBezTo>
                <a:cubicBezTo>
                  <a:pt x="49612" y="3000"/>
                  <a:pt x="49393" y="3828"/>
                  <a:pt x="49253" y="4703"/>
                </a:cubicBezTo>
                <a:cubicBezTo>
                  <a:pt x="49174" y="5141"/>
                  <a:pt x="49128" y="5610"/>
                  <a:pt x="49080" y="6064"/>
                </a:cubicBezTo>
                <a:cubicBezTo>
                  <a:pt x="49049" y="6329"/>
                  <a:pt x="49034" y="6596"/>
                  <a:pt x="49003" y="6846"/>
                </a:cubicBezTo>
                <a:cubicBezTo>
                  <a:pt x="48794" y="6755"/>
                  <a:pt x="48572" y="6713"/>
                  <a:pt x="48347" y="6713"/>
                </a:cubicBezTo>
                <a:cubicBezTo>
                  <a:pt x="47413" y="6713"/>
                  <a:pt x="46422" y="7433"/>
                  <a:pt x="46032" y="8316"/>
                </a:cubicBezTo>
                <a:cubicBezTo>
                  <a:pt x="46001" y="8378"/>
                  <a:pt x="45969" y="8456"/>
                  <a:pt x="45938" y="8518"/>
                </a:cubicBezTo>
                <a:cubicBezTo>
                  <a:pt x="45766" y="8378"/>
                  <a:pt x="45578" y="8253"/>
                  <a:pt x="45359" y="8174"/>
                </a:cubicBezTo>
                <a:cubicBezTo>
                  <a:pt x="44992" y="8003"/>
                  <a:pt x="44586" y="7916"/>
                  <a:pt x="44182" y="7916"/>
                </a:cubicBezTo>
                <a:cubicBezTo>
                  <a:pt x="43847" y="7916"/>
                  <a:pt x="43513" y="7976"/>
                  <a:pt x="43201" y="8097"/>
                </a:cubicBezTo>
                <a:cubicBezTo>
                  <a:pt x="42294" y="8441"/>
                  <a:pt x="41466" y="9160"/>
                  <a:pt x="41294" y="10113"/>
                </a:cubicBezTo>
                <a:cubicBezTo>
                  <a:pt x="40995" y="10055"/>
                  <a:pt x="40692" y="10027"/>
                  <a:pt x="40389" y="10027"/>
                </a:cubicBezTo>
                <a:cubicBezTo>
                  <a:pt x="39136" y="10027"/>
                  <a:pt x="37885" y="10508"/>
                  <a:pt x="36978" y="11364"/>
                </a:cubicBezTo>
                <a:cubicBezTo>
                  <a:pt x="36901" y="11427"/>
                  <a:pt x="36822" y="11505"/>
                  <a:pt x="36744" y="11583"/>
                </a:cubicBezTo>
                <a:cubicBezTo>
                  <a:pt x="35821" y="12615"/>
                  <a:pt x="35446" y="14116"/>
                  <a:pt x="35556" y="15508"/>
                </a:cubicBezTo>
                <a:cubicBezTo>
                  <a:pt x="35571" y="15571"/>
                  <a:pt x="35571" y="15633"/>
                  <a:pt x="35571" y="15696"/>
                </a:cubicBezTo>
                <a:cubicBezTo>
                  <a:pt x="35477" y="15679"/>
                  <a:pt x="35383" y="15664"/>
                  <a:pt x="35275" y="15648"/>
                </a:cubicBezTo>
                <a:cubicBezTo>
                  <a:pt x="34885" y="15587"/>
                  <a:pt x="34491" y="15556"/>
                  <a:pt x="34096" y="15556"/>
                </a:cubicBezTo>
                <a:cubicBezTo>
                  <a:pt x="31592" y="15556"/>
                  <a:pt x="29092" y="16781"/>
                  <a:pt x="27957" y="19010"/>
                </a:cubicBezTo>
                <a:cubicBezTo>
                  <a:pt x="27382" y="18504"/>
                  <a:pt x="26632" y="18253"/>
                  <a:pt x="25882" y="18253"/>
                </a:cubicBezTo>
                <a:cubicBezTo>
                  <a:pt x="25080" y="18253"/>
                  <a:pt x="24278" y="18539"/>
                  <a:pt x="23688" y="19104"/>
                </a:cubicBezTo>
                <a:cubicBezTo>
                  <a:pt x="23013" y="18071"/>
                  <a:pt x="21780" y="17426"/>
                  <a:pt x="20544" y="17426"/>
                </a:cubicBezTo>
                <a:cubicBezTo>
                  <a:pt x="20377" y="17426"/>
                  <a:pt x="20211" y="17438"/>
                  <a:pt x="20045" y="17462"/>
                </a:cubicBezTo>
                <a:cubicBezTo>
                  <a:pt x="18653" y="17666"/>
                  <a:pt x="17325" y="18619"/>
                  <a:pt x="16950" y="19964"/>
                </a:cubicBezTo>
                <a:cubicBezTo>
                  <a:pt x="16812" y="19938"/>
                  <a:pt x="16684" y="19927"/>
                  <a:pt x="16561" y="19927"/>
                </a:cubicBezTo>
                <a:cubicBezTo>
                  <a:pt x="16459" y="19927"/>
                  <a:pt x="16360" y="19935"/>
                  <a:pt x="16262" y="19949"/>
                </a:cubicBezTo>
                <a:cubicBezTo>
                  <a:pt x="15620" y="20042"/>
                  <a:pt x="15105" y="20512"/>
                  <a:pt x="14682" y="21152"/>
                </a:cubicBezTo>
                <a:cubicBezTo>
                  <a:pt x="14150" y="21041"/>
                  <a:pt x="13599" y="20971"/>
                  <a:pt x="13056" y="20971"/>
                </a:cubicBezTo>
                <a:cubicBezTo>
                  <a:pt x="12370" y="20971"/>
                  <a:pt x="11696" y="21083"/>
                  <a:pt x="11086" y="21371"/>
                </a:cubicBezTo>
                <a:cubicBezTo>
                  <a:pt x="10007" y="21887"/>
                  <a:pt x="9084" y="23091"/>
                  <a:pt x="9288" y="24264"/>
                </a:cubicBezTo>
                <a:cubicBezTo>
                  <a:pt x="9288" y="24295"/>
                  <a:pt x="9288" y="24310"/>
                  <a:pt x="9303" y="24342"/>
                </a:cubicBezTo>
                <a:cubicBezTo>
                  <a:pt x="9288" y="24310"/>
                  <a:pt x="9288" y="24295"/>
                  <a:pt x="9272" y="24264"/>
                </a:cubicBezTo>
                <a:cubicBezTo>
                  <a:pt x="9082" y="23777"/>
                  <a:pt x="8252" y="23633"/>
                  <a:pt x="7651" y="23633"/>
                </a:cubicBezTo>
                <a:cubicBezTo>
                  <a:pt x="7461" y="23633"/>
                  <a:pt x="7293" y="23647"/>
                  <a:pt x="7177" y="23670"/>
                </a:cubicBezTo>
                <a:cubicBezTo>
                  <a:pt x="6395" y="23841"/>
                  <a:pt x="5676" y="24404"/>
                  <a:pt x="5582" y="25234"/>
                </a:cubicBezTo>
                <a:cubicBezTo>
                  <a:pt x="5167" y="24939"/>
                  <a:pt x="4660" y="24803"/>
                  <a:pt x="4150" y="24803"/>
                </a:cubicBezTo>
                <a:cubicBezTo>
                  <a:pt x="3873" y="24803"/>
                  <a:pt x="3595" y="24844"/>
                  <a:pt x="3330" y="24921"/>
                </a:cubicBezTo>
                <a:cubicBezTo>
                  <a:pt x="2861" y="25061"/>
                  <a:pt x="2423" y="25327"/>
                  <a:pt x="2033" y="25640"/>
                </a:cubicBezTo>
                <a:cubicBezTo>
                  <a:pt x="1814" y="25811"/>
                  <a:pt x="1610" y="25999"/>
                  <a:pt x="1423" y="26218"/>
                </a:cubicBezTo>
                <a:cubicBezTo>
                  <a:pt x="1157" y="26516"/>
                  <a:pt x="922" y="26828"/>
                  <a:pt x="703" y="27172"/>
                </a:cubicBezTo>
                <a:cubicBezTo>
                  <a:pt x="391" y="27719"/>
                  <a:pt x="141" y="28313"/>
                  <a:pt x="0" y="28924"/>
                </a:cubicBezTo>
                <a:lnTo>
                  <a:pt x="54131" y="28924"/>
                </a:lnTo>
                <a:lnTo>
                  <a:pt x="54131" y="75"/>
                </a:lnTo>
                <a:cubicBezTo>
                  <a:pt x="53916" y="24"/>
                  <a:pt x="53700" y="1"/>
                  <a:pt x="53486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/>
          <p:nvPr/>
        </p:nvSpPr>
        <p:spPr>
          <a:xfrm>
            <a:off x="0" y="3750650"/>
            <a:ext cx="9144005" cy="4552403"/>
          </a:xfrm>
          <a:custGeom>
            <a:avLst/>
            <a:gdLst/>
            <a:ahLst/>
            <a:cxnLst/>
            <a:rect l="l" t="t" r="r" b="b"/>
            <a:pathLst>
              <a:path w="94941" h="47267" extrusionOk="0">
                <a:moveTo>
                  <a:pt x="11406" y="1"/>
                </a:moveTo>
                <a:cubicBezTo>
                  <a:pt x="10574" y="1"/>
                  <a:pt x="9729" y="100"/>
                  <a:pt x="8866" y="328"/>
                </a:cubicBezTo>
                <a:cubicBezTo>
                  <a:pt x="5535" y="1219"/>
                  <a:pt x="2783" y="3237"/>
                  <a:pt x="0" y="5144"/>
                </a:cubicBezTo>
                <a:lnTo>
                  <a:pt x="0" y="47267"/>
                </a:lnTo>
                <a:lnTo>
                  <a:pt x="94940" y="47267"/>
                </a:lnTo>
                <a:lnTo>
                  <a:pt x="94940" y="7755"/>
                </a:lnTo>
                <a:cubicBezTo>
                  <a:pt x="92833" y="8148"/>
                  <a:pt x="90512" y="9450"/>
                  <a:pt x="88497" y="9450"/>
                </a:cubicBezTo>
                <a:cubicBezTo>
                  <a:pt x="88269" y="9450"/>
                  <a:pt x="88046" y="9434"/>
                  <a:pt x="87826" y="9397"/>
                </a:cubicBezTo>
                <a:cubicBezTo>
                  <a:pt x="83386" y="8678"/>
                  <a:pt x="78992" y="4738"/>
                  <a:pt x="74880" y="2970"/>
                </a:cubicBezTo>
                <a:cubicBezTo>
                  <a:pt x="73212" y="2256"/>
                  <a:pt x="71654" y="1958"/>
                  <a:pt x="70126" y="1958"/>
                </a:cubicBezTo>
                <a:cubicBezTo>
                  <a:pt x="67369" y="1958"/>
                  <a:pt x="64711" y="2928"/>
                  <a:pt x="61684" y="4175"/>
                </a:cubicBezTo>
                <a:cubicBezTo>
                  <a:pt x="57710" y="5819"/>
                  <a:pt x="53536" y="7686"/>
                  <a:pt x="49303" y="7686"/>
                </a:cubicBezTo>
                <a:cubicBezTo>
                  <a:pt x="48506" y="7686"/>
                  <a:pt x="47707" y="7620"/>
                  <a:pt x="46907" y="7473"/>
                </a:cubicBezTo>
                <a:cubicBezTo>
                  <a:pt x="42154" y="6614"/>
                  <a:pt x="38136" y="3001"/>
                  <a:pt x="33289" y="2955"/>
                </a:cubicBezTo>
                <a:cubicBezTo>
                  <a:pt x="33270" y="2955"/>
                  <a:pt x="33251" y="2955"/>
                  <a:pt x="33232" y="2955"/>
                </a:cubicBezTo>
                <a:cubicBezTo>
                  <a:pt x="30839" y="2955"/>
                  <a:pt x="28492" y="3821"/>
                  <a:pt x="26132" y="3821"/>
                </a:cubicBezTo>
                <a:cubicBezTo>
                  <a:pt x="25766" y="3821"/>
                  <a:pt x="25400" y="3800"/>
                  <a:pt x="25033" y="3752"/>
                </a:cubicBezTo>
                <a:cubicBezTo>
                  <a:pt x="20346" y="3128"/>
                  <a:pt x="16088" y="1"/>
                  <a:pt x="114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590" y="3403575"/>
            <a:ext cx="9143415" cy="1739917"/>
          </a:xfrm>
          <a:custGeom>
            <a:avLst/>
            <a:gdLst/>
            <a:ahLst/>
            <a:cxnLst/>
            <a:rect l="l" t="t" r="r" b="b"/>
            <a:pathLst>
              <a:path w="155732" h="29632" extrusionOk="0">
                <a:moveTo>
                  <a:pt x="1330" y="1"/>
                </a:moveTo>
                <a:cubicBezTo>
                  <a:pt x="1330" y="1"/>
                  <a:pt x="767" y="1862"/>
                  <a:pt x="0" y="4520"/>
                </a:cubicBezTo>
                <a:lnTo>
                  <a:pt x="0" y="29631"/>
                </a:lnTo>
                <a:lnTo>
                  <a:pt x="155732" y="29631"/>
                </a:lnTo>
                <a:lnTo>
                  <a:pt x="155732" y="15559"/>
                </a:lnTo>
                <a:cubicBezTo>
                  <a:pt x="154544" y="11478"/>
                  <a:pt x="153090" y="6631"/>
                  <a:pt x="153090" y="6631"/>
                </a:cubicBezTo>
                <a:lnTo>
                  <a:pt x="150338" y="18811"/>
                </a:lnTo>
                <a:lnTo>
                  <a:pt x="148102" y="14886"/>
                </a:lnTo>
                <a:lnTo>
                  <a:pt x="146617" y="19546"/>
                </a:lnTo>
                <a:lnTo>
                  <a:pt x="145522" y="16950"/>
                </a:lnTo>
                <a:lnTo>
                  <a:pt x="144334" y="20781"/>
                </a:lnTo>
                <a:cubicBezTo>
                  <a:pt x="144193" y="20781"/>
                  <a:pt x="144036" y="20796"/>
                  <a:pt x="143896" y="20796"/>
                </a:cubicBezTo>
                <a:lnTo>
                  <a:pt x="142395" y="14229"/>
                </a:lnTo>
                <a:lnTo>
                  <a:pt x="141691" y="18749"/>
                </a:lnTo>
                <a:lnTo>
                  <a:pt x="140221" y="12291"/>
                </a:lnTo>
                <a:lnTo>
                  <a:pt x="138845" y="21015"/>
                </a:lnTo>
                <a:lnTo>
                  <a:pt x="138814" y="21015"/>
                </a:lnTo>
                <a:lnTo>
                  <a:pt x="138049" y="18155"/>
                </a:lnTo>
                <a:lnTo>
                  <a:pt x="137313" y="21094"/>
                </a:lnTo>
                <a:cubicBezTo>
                  <a:pt x="135280" y="21203"/>
                  <a:pt x="133233" y="21313"/>
                  <a:pt x="131200" y="21438"/>
                </a:cubicBezTo>
                <a:lnTo>
                  <a:pt x="130058" y="18186"/>
                </a:lnTo>
                <a:lnTo>
                  <a:pt x="129418" y="20500"/>
                </a:lnTo>
                <a:lnTo>
                  <a:pt x="128307" y="16418"/>
                </a:lnTo>
                <a:lnTo>
                  <a:pt x="127510" y="21484"/>
                </a:lnTo>
                <a:lnTo>
                  <a:pt x="126760" y="19264"/>
                </a:lnTo>
                <a:lnTo>
                  <a:pt x="126024" y="21782"/>
                </a:lnTo>
                <a:cubicBezTo>
                  <a:pt x="125290" y="21845"/>
                  <a:pt x="124554" y="21891"/>
                  <a:pt x="123804" y="21954"/>
                </a:cubicBezTo>
                <a:lnTo>
                  <a:pt x="123382" y="20093"/>
                </a:lnTo>
                <a:lnTo>
                  <a:pt x="122991" y="22016"/>
                </a:lnTo>
                <a:cubicBezTo>
                  <a:pt x="122694" y="22032"/>
                  <a:pt x="122397" y="22047"/>
                  <a:pt x="122100" y="22079"/>
                </a:cubicBezTo>
                <a:lnTo>
                  <a:pt x="121208" y="18155"/>
                </a:lnTo>
                <a:lnTo>
                  <a:pt x="120395" y="22204"/>
                </a:lnTo>
                <a:cubicBezTo>
                  <a:pt x="119707" y="22266"/>
                  <a:pt x="119019" y="22329"/>
                  <a:pt x="118331" y="22376"/>
                </a:cubicBezTo>
                <a:lnTo>
                  <a:pt x="117768" y="20765"/>
                </a:lnTo>
                <a:lnTo>
                  <a:pt x="117222" y="22470"/>
                </a:lnTo>
                <a:cubicBezTo>
                  <a:pt x="114251" y="22720"/>
                  <a:pt x="111295" y="22985"/>
                  <a:pt x="108356" y="23283"/>
                </a:cubicBezTo>
                <a:lnTo>
                  <a:pt x="107309" y="20015"/>
                </a:lnTo>
                <a:lnTo>
                  <a:pt x="106464" y="23033"/>
                </a:lnTo>
                <a:lnTo>
                  <a:pt x="104978" y="19139"/>
                </a:lnTo>
                <a:lnTo>
                  <a:pt x="103540" y="23767"/>
                </a:lnTo>
                <a:cubicBezTo>
                  <a:pt x="102977" y="23830"/>
                  <a:pt x="102399" y="23892"/>
                  <a:pt x="101836" y="23955"/>
                </a:cubicBezTo>
                <a:lnTo>
                  <a:pt x="101163" y="21047"/>
                </a:lnTo>
                <a:lnTo>
                  <a:pt x="100694" y="24080"/>
                </a:lnTo>
                <a:cubicBezTo>
                  <a:pt x="100507" y="24096"/>
                  <a:pt x="100319" y="24111"/>
                  <a:pt x="100131" y="24143"/>
                </a:cubicBezTo>
                <a:lnTo>
                  <a:pt x="98991" y="19124"/>
                </a:lnTo>
                <a:lnTo>
                  <a:pt x="98161" y="24361"/>
                </a:lnTo>
                <a:cubicBezTo>
                  <a:pt x="95770" y="24628"/>
                  <a:pt x="93393" y="24909"/>
                  <a:pt x="91048" y="25191"/>
                </a:cubicBezTo>
                <a:lnTo>
                  <a:pt x="89718" y="22204"/>
                </a:lnTo>
                <a:lnTo>
                  <a:pt x="88890" y="24987"/>
                </a:lnTo>
                <a:lnTo>
                  <a:pt x="88280" y="23096"/>
                </a:lnTo>
                <a:lnTo>
                  <a:pt x="87717" y="25612"/>
                </a:lnTo>
                <a:cubicBezTo>
                  <a:pt x="84746" y="26004"/>
                  <a:pt x="81823" y="26394"/>
                  <a:pt x="78929" y="26801"/>
                </a:cubicBezTo>
                <a:lnTo>
                  <a:pt x="77413" y="21157"/>
                </a:lnTo>
                <a:lnTo>
                  <a:pt x="76037" y="27223"/>
                </a:lnTo>
                <a:cubicBezTo>
                  <a:pt x="75412" y="27301"/>
                  <a:pt x="74802" y="27395"/>
                  <a:pt x="74176" y="27489"/>
                </a:cubicBezTo>
                <a:lnTo>
                  <a:pt x="73863" y="26098"/>
                </a:lnTo>
                <a:lnTo>
                  <a:pt x="73457" y="27599"/>
                </a:lnTo>
                <a:cubicBezTo>
                  <a:pt x="72394" y="27755"/>
                  <a:pt x="71330" y="27911"/>
                  <a:pt x="70283" y="28083"/>
                </a:cubicBezTo>
                <a:lnTo>
                  <a:pt x="68157" y="21188"/>
                </a:lnTo>
                <a:lnTo>
                  <a:pt x="65843" y="27223"/>
                </a:lnTo>
                <a:lnTo>
                  <a:pt x="64561" y="22548"/>
                </a:lnTo>
                <a:lnTo>
                  <a:pt x="62716" y="28224"/>
                </a:lnTo>
                <a:cubicBezTo>
                  <a:pt x="61027" y="27974"/>
                  <a:pt x="59370" y="27724"/>
                  <a:pt x="57727" y="27489"/>
                </a:cubicBezTo>
                <a:lnTo>
                  <a:pt x="55945" y="21876"/>
                </a:lnTo>
                <a:lnTo>
                  <a:pt x="54179" y="26973"/>
                </a:lnTo>
                <a:cubicBezTo>
                  <a:pt x="53584" y="26894"/>
                  <a:pt x="52974" y="26801"/>
                  <a:pt x="52380" y="26723"/>
                </a:cubicBezTo>
                <a:lnTo>
                  <a:pt x="50629" y="17842"/>
                </a:lnTo>
                <a:lnTo>
                  <a:pt x="48706" y="26223"/>
                </a:lnTo>
                <a:cubicBezTo>
                  <a:pt x="48596" y="26206"/>
                  <a:pt x="48487" y="26191"/>
                  <a:pt x="48362" y="26175"/>
                </a:cubicBezTo>
                <a:lnTo>
                  <a:pt x="47251" y="20828"/>
                </a:lnTo>
                <a:lnTo>
                  <a:pt x="46094" y="25879"/>
                </a:lnTo>
                <a:cubicBezTo>
                  <a:pt x="45313" y="25785"/>
                  <a:pt x="44547" y="25675"/>
                  <a:pt x="43780" y="25581"/>
                </a:cubicBezTo>
                <a:lnTo>
                  <a:pt x="42029" y="19562"/>
                </a:lnTo>
                <a:lnTo>
                  <a:pt x="40872" y="23002"/>
                </a:lnTo>
                <a:lnTo>
                  <a:pt x="39637" y="15153"/>
                </a:lnTo>
                <a:lnTo>
                  <a:pt x="37918" y="21453"/>
                </a:lnTo>
                <a:lnTo>
                  <a:pt x="36932" y="17888"/>
                </a:lnTo>
                <a:lnTo>
                  <a:pt x="34712" y="24236"/>
                </a:lnTo>
                <a:lnTo>
                  <a:pt x="32789" y="24284"/>
                </a:lnTo>
                <a:cubicBezTo>
                  <a:pt x="30444" y="24034"/>
                  <a:pt x="28192" y="23784"/>
                  <a:pt x="26003" y="23580"/>
                </a:cubicBezTo>
                <a:lnTo>
                  <a:pt x="24565" y="17826"/>
                </a:lnTo>
                <a:lnTo>
                  <a:pt x="23376" y="22266"/>
                </a:lnTo>
                <a:lnTo>
                  <a:pt x="21219" y="8773"/>
                </a:lnTo>
                <a:lnTo>
                  <a:pt x="18982" y="18999"/>
                </a:lnTo>
                <a:lnTo>
                  <a:pt x="17841" y="11775"/>
                </a:lnTo>
                <a:lnTo>
                  <a:pt x="15371" y="22610"/>
                </a:lnTo>
                <a:cubicBezTo>
                  <a:pt x="15277" y="22595"/>
                  <a:pt x="15167" y="22579"/>
                  <a:pt x="15073" y="22579"/>
                </a:cubicBezTo>
                <a:lnTo>
                  <a:pt x="13025" y="15966"/>
                </a:lnTo>
                <a:lnTo>
                  <a:pt x="11337" y="20000"/>
                </a:lnTo>
                <a:lnTo>
                  <a:pt x="9023" y="12791"/>
                </a:lnTo>
                <a:lnTo>
                  <a:pt x="5567" y="18843"/>
                </a:lnTo>
                <a:lnTo>
                  <a:pt x="1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>
            <a:off x="2808988" y="-918025"/>
            <a:ext cx="6572350" cy="5096297"/>
          </a:xfrm>
          <a:custGeom>
            <a:avLst/>
            <a:gdLst/>
            <a:ahLst/>
            <a:cxnLst/>
            <a:rect l="l" t="t" r="r" b="b"/>
            <a:pathLst>
              <a:path w="71425" h="55384" extrusionOk="0">
                <a:moveTo>
                  <a:pt x="68283" y="79"/>
                </a:moveTo>
                <a:cubicBezTo>
                  <a:pt x="68157" y="0"/>
                  <a:pt x="67939" y="79"/>
                  <a:pt x="66281" y="752"/>
                </a:cubicBezTo>
                <a:cubicBezTo>
                  <a:pt x="64905" y="1315"/>
                  <a:pt x="64593" y="1440"/>
                  <a:pt x="64201" y="1597"/>
                </a:cubicBezTo>
                <a:cubicBezTo>
                  <a:pt x="63388" y="1909"/>
                  <a:pt x="61512" y="2566"/>
                  <a:pt x="61465" y="2550"/>
                </a:cubicBezTo>
                <a:cubicBezTo>
                  <a:pt x="61449" y="2535"/>
                  <a:pt x="61512" y="2487"/>
                  <a:pt x="61590" y="2410"/>
                </a:cubicBezTo>
                <a:cubicBezTo>
                  <a:pt x="61793" y="2253"/>
                  <a:pt x="62310" y="1722"/>
                  <a:pt x="62544" y="1424"/>
                </a:cubicBezTo>
                <a:cubicBezTo>
                  <a:pt x="62748" y="1174"/>
                  <a:pt x="62919" y="877"/>
                  <a:pt x="62966" y="736"/>
                </a:cubicBezTo>
                <a:cubicBezTo>
                  <a:pt x="62998" y="627"/>
                  <a:pt x="62935" y="548"/>
                  <a:pt x="62841" y="548"/>
                </a:cubicBezTo>
                <a:cubicBezTo>
                  <a:pt x="62810" y="548"/>
                  <a:pt x="62622" y="611"/>
                  <a:pt x="62404" y="705"/>
                </a:cubicBezTo>
                <a:cubicBezTo>
                  <a:pt x="62185" y="784"/>
                  <a:pt x="61716" y="971"/>
                  <a:pt x="61372" y="1111"/>
                </a:cubicBezTo>
                <a:cubicBezTo>
                  <a:pt x="59745" y="1722"/>
                  <a:pt x="58088" y="2410"/>
                  <a:pt x="57040" y="2894"/>
                </a:cubicBezTo>
                <a:cubicBezTo>
                  <a:pt x="56508" y="3144"/>
                  <a:pt x="53210" y="4786"/>
                  <a:pt x="51552" y="5631"/>
                </a:cubicBezTo>
                <a:cubicBezTo>
                  <a:pt x="50535" y="6146"/>
                  <a:pt x="50176" y="6319"/>
                  <a:pt x="49097" y="6771"/>
                </a:cubicBezTo>
                <a:cubicBezTo>
                  <a:pt x="48144" y="7194"/>
                  <a:pt x="47596" y="7491"/>
                  <a:pt x="46799" y="8070"/>
                </a:cubicBezTo>
                <a:cubicBezTo>
                  <a:pt x="46752" y="8101"/>
                  <a:pt x="46549" y="8210"/>
                  <a:pt x="46345" y="8289"/>
                </a:cubicBezTo>
                <a:cubicBezTo>
                  <a:pt x="45688" y="8585"/>
                  <a:pt x="45282" y="8820"/>
                  <a:pt x="44437" y="9398"/>
                </a:cubicBezTo>
                <a:cubicBezTo>
                  <a:pt x="43750" y="9852"/>
                  <a:pt x="43578" y="9992"/>
                  <a:pt x="42905" y="10571"/>
                </a:cubicBezTo>
                <a:cubicBezTo>
                  <a:pt x="42233" y="11166"/>
                  <a:pt x="41483" y="11900"/>
                  <a:pt x="41233" y="12260"/>
                </a:cubicBezTo>
                <a:cubicBezTo>
                  <a:pt x="40044" y="13870"/>
                  <a:pt x="39528" y="14683"/>
                  <a:pt x="38902" y="15934"/>
                </a:cubicBezTo>
                <a:cubicBezTo>
                  <a:pt x="38308" y="17138"/>
                  <a:pt x="38168" y="17998"/>
                  <a:pt x="38356" y="19280"/>
                </a:cubicBezTo>
                <a:cubicBezTo>
                  <a:pt x="38481" y="20141"/>
                  <a:pt x="38809" y="21469"/>
                  <a:pt x="39169" y="22642"/>
                </a:cubicBezTo>
                <a:cubicBezTo>
                  <a:pt x="39294" y="23064"/>
                  <a:pt x="39450" y="23518"/>
                  <a:pt x="39497" y="23674"/>
                </a:cubicBezTo>
                <a:cubicBezTo>
                  <a:pt x="39809" y="24721"/>
                  <a:pt x="39903" y="25034"/>
                  <a:pt x="40059" y="25503"/>
                </a:cubicBezTo>
                <a:cubicBezTo>
                  <a:pt x="40716" y="27583"/>
                  <a:pt x="41358" y="29787"/>
                  <a:pt x="41529" y="30569"/>
                </a:cubicBezTo>
                <a:cubicBezTo>
                  <a:pt x="41592" y="30882"/>
                  <a:pt x="41733" y="31789"/>
                  <a:pt x="41779" y="32211"/>
                </a:cubicBezTo>
                <a:cubicBezTo>
                  <a:pt x="41796" y="32383"/>
                  <a:pt x="41811" y="32820"/>
                  <a:pt x="41811" y="33149"/>
                </a:cubicBezTo>
                <a:cubicBezTo>
                  <a:pt x="41811" y="34056"/>
                  <a:pt x="41796" y="34103"/>
                  <a:pt x="41217" y="35260"/>
                </a:cubicBezTo>
                <a:cubicBezTo>
                  <a:pt x="40810" y="36041"/>
                  <a:pt x="40591" y="36385"/>
                  <a:pt x="40295" y="36667"/>
                </a:cubicBezTo>
                <a:cubicBezTo>
                  <a:pt x="40059" y="36902"/>
                  <a:pt x="39513" y="37309"/>
                  <a:pt x="39340" y="37386"/>
                </a:cubicBezTo>
                <a:cubicBezTo>
                  <a:pt x="39278" y="37417"/>
                  <a:pt x="39075" y="37496"/>
                  <a:pt x="38902" y="37542"/>
                </a:cubicBezTo>
                <a:cubicBezTo>
                  <a:pt x="38496" y="37684"/>
                  <a:pt x="37855" y="37997"/>
                  <a:pt x="37605" y="38184"/>
                </a:cubicBezTo>
                <a:lnTo>
                  <a:pt x="37433" y="38324"/>
                </a:lnTo>
                <a:lnTo>
                  <a:pt x="37026" y="38309"/>
                </a:lnTo>
                <a:cubicBezTo>
                  <a:pt x="36417" y="38278"/>
                  <a:pt x="36292" y="38215"/>
                  <a:pt x="35385" y="37559"/>
                </a:cubicBezTo>
                <a:cubicBezTo>
                  <a:pt x="34868" y="37183"/>
                  <a:pt x="34306" y="36777"/>
                  <a:pt x="33930" y="36511"/>
                </a:cubicBezTo>
                <a:cubicBezTo>
                  <a:pt x="33603" y="36292"/>
                  <a:pt x="32915" y="35948"/>
                  <a:pt x="32617" y="35839"/>
                </a:cubicBezTo>
                <a:cubicBezTo>
                  <a:pt x="32523" y="35808"/>
                  <a:pt x="32304" y="35729"/>
                  <a:pt x="32133" y="35666"/>
                </a:cubicBezTo>
                <a:cubicBezTo>
                  <a:pt x="31945" y="35604"/>
                  <a:pt x="31522" y="35464"/>
                  <a:pt x="31178" y="35353"/>
                </a:cubicBezTo>
                <a:cubicBezTo>
                  <a:pt x="29896" y="34963"/>
                  <a:pt x="29131" y="34619"/>
                  <a:pt x="27707" y="33852"/>
                </a:cubicBezTo>
                <a:cubicBezTo>
                  <a:pt x="26769" y="33337"/>
                  <a:pt x="26675" y="33290"/>
                  <a:pt x="26112" y="32993"/>
                </a:cubicBezTo>
                <a:cubicBezTo>
                  <a:pt x="24284" y="32070"/>
                  <a:pt x="23642" y="31899"/>
                  <a:pt x="21657" y="31851"/>
                </a:cubicBezTo>
                <a:cubicBezTo>
                  <a:pt x="21438" y="31836"/>
                  <a:pt x="21125" y="31851"/>
                  <a:pt x="20969" y="31867"/>
                </a:cubicBezTo>
                <a:cubicBezTo>
                  <a:pt x="20656" y="31882"/>
                  <a:pt x="19906" y="31992"/>
                  <a:pt x="19514" y="32070"/>
                </a:cubicBezTo>
                <a:cubicBezTo>
                  <a:pt x="19405" y="32086"/>
                  <a:pt x="19139" y="32133"/>
                  <a:pt x="18936" y="32180"/>
                </a:cubicBezTo>
                <a:cubicBezTo>
                  <a:pt x="18717" y="32226"/>
                  <a:pt x="18342" y="32305"/>
                  <a:pt x="18076" y="32368"/>
                </a:cubicBezTo>
                <a:cubicBezTo>
                  <a:pt x="17826" y="32414"/>
                  <a:pt x="17435" y="32493"/>
                  <a:pt x="17200" y="32539"/>
                </a:cubicBezTo>
                <a:cubicBezTo>
                  <a:pt x="16372" y="32695"/>
                  <a:pt x="16278" y="32727"/>
                  <a:pt x="14934" y="33306"/>
                </a:cubicBezTo>
                <a:cubicBezTo>
                  <a:pt x="14246" y="33602"/>
                  <a:pt x="13917" y="33727"/>
                  <a:pt x="13104" y="34025"/>
                </a:cubicBezTo>
                <a:cubicBezTo>
                  <a:pt x="12447" y="34275"/>
                  <a:pt x="11384" y="34713"/>
                  <a:pt x="10383" y="35182"/>
                </a:cubicBezTo>
                <a:cubicBezTo>
                  <a:pt x="9273" y="35682"/>
                  <a:pt x="7975" y="36229"/>
                  <a:pt x="7022" y="36589"/>
                </a:cubicBezTo>
                <a:cubicBezTo>
                  <a:pt x="5598" y="37105"/>
                  <a:pt x="5427" y="37198"/>
                  <a:pt x="4770" y="37730"/>
                </a:cubicBezTo>
                <a:cubicBezTo>
                  <a:pt x="4333" y="38090"/>
                  <a:pt x="4145" y="38247"/>
                  <a:pt x="2394" y="39842"/>
                </a:cubicBezTo>
                <a:cubicBezTo>
                  <a:pt x="1" y="42031"/>
                  <a:pt x="32" y="41983"/>
                  <a:pt x="32" y="42156"/>
                </a:cubicBezTo>
                <a:cubicBezTo>
                  <a:pt x="32" y="42421"/>
                  <a:pt x="345" y="42531"/>
                  <a:pt x="768" y="42421"/>
                </a:cubicBezTo>
                <a:cubicBezTo>
                  <a:pt x="1237" y="42296"/>
                  <a:pt x="2237" y="41937"/>
                  <a:pt x="2738" y="41702"/>
                </a:cubicBezTo>
                <a:cubicBezTo>
                  <a:pt x="3238" y="41451"/>
                  <a:pt x="4739" y="40607"/>
                  <a:pt x="5208" y="40294"/>
                </a:cubicBezTo>
                <a:cubicBezTo>
                  <a:pt x="5379" y="40169"/>
                  <a:pt x="5348" y="40232"/>
                  <a:pt x="5098" y="40467"/>
                </a:cubicBezTo>
                <a:cubicBezTo>
                  <a:pt x="4848" y="40717"/>
                  <a:pt x="4598" y="41014"/>
                  <a:pt x="4285" y="41483"/>
                </a:cubicBezTo>
                <a:cubicBezTo>
                  <a:pt x="4066" y="41812"/>
                  <a:pt x="3832" y="42139"/>
                  <a:pt x="3582" y="42468"/>
                </a:cubicBezTo>
                <a:cubicBezTo>
                  <a:pt x="3488" y="42608"/>
                  <a:pt x="3207" y="43031"/>
                  <a:pt x="2972" y="43390"/>
                </a:cubicBezTo>
                <a:cubicBezTo>
                  <a:pt x="2346" y="44345"/>
                  <a:pt x="2096" y="44704"/>
                  <a:pt x="1674" y="45267"/>
                </a:cubicBezTo>
                <a:cubicBezTo>
                  <a:pt x="1439" y="45611"/>
                  <a:pt x="1220" y="45954"/>
                  <a:pt x="1158" y="46111"/>
                </a:cubicBezTo>
                <a:cubicBezTo>
                  <a:pt x="1080" y="46330"/>
                  <a:pt x="1205" y="46440"/>
                  <a:pt x="1471" y="46392"/>
                </a:cubicBezTo>
                <a:cubicBezTo>
                  <a:pt x="1800" y="46330"/>
                  <a:pt x="2800" y="45971"/>
                  <a:pt x="3238" y="45752"/>
                </a:cubicBezTo>
                <a:cubicBezTo>
                  <a:pt x="3785" y="45470"/>
                  <a:pt x="3957" y="45360"/>
                  <a:pt x="4535" y="44845"/>
                </a:cubicBezTo>
                <a:cubicBezTo>
                  <a:pt x="5004" y="44438"/>
                  <a:pt x="5177" y="44251"/>
                  <a:pt x="5615" y="43688"/>
                </a:cubicBezTo>
                <a:cubicBezTo>
                  <a:pt x="5802" y="43438"/>
                  <a:pt x="5911" y="43344"/>
                  <a:pt x="6428" y="43015"/>
                </a:cubicBezTo>
                <a:cubicBezTo>
                  <a:pt x="6928" y="42687"/>
                  <a:pt x="7381" y="42406"/>
                  <a:pt x="8038" y="42062"/>
                </a:cubicBezTo>
                <a:cubicBezTo>
                  <a:pt x="8413" y="41858"/>
                  <a:pt x="8679" y="41702"/>
                  <a:pt x="9336" y="41295"/>
                </a:cubicBezTo>
                <a:cubicBezTo>
                  <a:pt x="9632" y="41107"/>
                  <a:pt x="9883" y="40951"/>
                  <a:pt x="9899" y="40967"/>
                </a:cubicBezTo>
                <a:cubicBezTo>
                  <a:pt x="9899" y="40967"/>
                  <a:pt x="9476" y="41405"/>
                  <a:pt x="8961" y="41952"/>
                </a:cubicBezTo>
                <a:cubicBezTo>
                  <a:pt x="8429" y="42483"/>
                  <a:pt x="7897" y="43015"/>
                  <a:pt x="7772" y="43156"/>
                </a:cubicBezTo>
                <a:cubicBezTo>
                  <a:pt x="7662" y="43281"/>
                  <a:pt x="7037" y="43907"/>
                  <a:pt x="6396" y="44532"/>
                </a:cubicBezTo>
                <a:cubicBezTo>
                  <a:pt x="4473" y="46424"/>
                  <a:pt x="3190" y="47722"/>
                  <a:pt x="3097" y="47878"/>
                </a:cubicBezTo>
                <a:cubicBezTo>
                  <a:pt x="3050" y="47972"/>
                  <a:pt x="3065" y="48081"/>
                  <a:pt x="3113" y="48128"/>
                </a:cubicBezTo>
                <a:cubicBezTo>
                  <a:pt x="3175" y="48206"/>
                  <a:pt x="3347" y="48254"/>
                  <a:pt x="3488" y="48222"/>
                </a:cubicBezTo>
                <a:cubicBezTo>
                  <a:pt x="3895" y="48175"/>
                  <a:pt x="4692" y="47925"/>
                  <a:pt x="5286" y="47659"/>
                </a:cubicBezTo>
                <a:cubicBezTo>
                  <a:pt x="5911" y="47378"/>
                  <a:pt x="6866" y="46815"/>
                  <a:pt x="7272" y="46486"/>
                </a:cubicBezTo>
                <a:cubicBezTo>
                  <a:pt x="7804" y="46065"/>
                  <a:pt x="8757" y="45220"/>
                  <a:pt x="9132" y="44845"/>
                </a:cubicBezTo>
                <a:cubicBezTo>
                  <a:pt x="9945" y="44032"/>
                  <a:pt x="10633" y="43313"/>
                  <a:pt x="10977" y="42890"/>
                </a:cubicBezTo>
                <a:cubicBezTo>
                  <a:pt x="11118" y="42734"/>
                  <a:pt x="11244" y="42593"/>
                  <a:pt x="11259" y="42562"/>
                </a:cubicBezTo>
                <a:cubicBezTo>
                  <a:pt x="11352" y="42483"/>
                  <a:pt x="11244" y="42671"/>
                  <a:pt x="10852" y="43359"/>
                </a:cubicBezTo>
                <a:cubicBezTo>
                  <a:pt x="10633" y="43734"/>
                  <a:pt x="10149" y="44564"/>
                  <a:pt x="9805" y="45173"/>
                </a:cubicBezTo>
                <a:cubicBezTo>
                  <a:pt x="8804" y="46909"/>
                  <a:pt x="8663" y="47143"/>
                  <a:pt x="8006" y="48081"/>
                </a:cubicBezTo>
                <a:cubicBezTo>
                  <a:pt x="7475" y="48831"/>
                  <a:pt x="7272" y="49129"/>
                  <a:pt x="6959" y="49598"/>
                </a:cubicBezTo>
                <a:cubicBezTo>
                  <a:pt x="6662" y="50036"/>
                  <a:pt x="6647" y="50067"/>
                  <a:pt x="6662" y="50176"/>
                </a:cubicBezTo>
                <a:cubicBezTo>
                  <a:pt x="6662" y="50301"/>
                  <a:pt x="6678" y="50317"/>
                  <a:pt x="6787" y="50380"/>
                </a:cubicBezTo>
                <a:cubicBezTo>
                  <a:pt x="6991" y="50474"/>
                  <a:pt x="7272" y="50458"/>
                  <a:pt x="7647" y="50332"/>
                </a:cubicBezTo>
                <a:cubicBezTo>
                  <a:pt x="8131" y="50192"/>
                  <a:pt x="8304" y="50114"/>
                  <a:pt x="8663" y="49895"/>
                </a:cubicBezTo>
                <a:cubicBezTo>
                  <a:pt x="9414" y="49442"/>
                  <a:pt x="10101" y="48894"/>
                  <a:pt x="10789" y="48222"/>
                </a:cubicBezTo>
                <a:cubicBezTo>
                  <a:pt x="11775" y="47253"/>
                  <a:pt x="12353" y="46502"/>
                  <a:pt x="13433" y="44860"/>
                </a:cubicBezTo>
                <a:cubicBezTo>
                  <a:pt x="13510" y="44766"/>
                  <a:pt x="13558" y="44689"/>
                  <a:pt x="13573" y="44689"/>
                </a:cubicBezTo>
                <a:cubicBezTo>
                  <a:pt x="13589" y="44704"/>
                  <a:pt x="12978" y="45736"/>
                  <a:pt x="12588" y="46346"/>
                </a:cubicBezTo>
                <a:cubicBezTo>
                  <a:pt x="11994" y="47237"/>
                  <a:pt x="11290" y="48206"/>
                  <a:pt x="10414" y="49363"/>
                </a:cubicBezTo>
                <a:cubicBezTo>
                  <a:pt x="9976" y="49942"/>
                  <a:pt x="9930" y="50020"/>
                  <a:pt x="10039" y="50099"/>
                </a:cubicBezTo>
                <a:cubicBezTo>
                  <a:pt x="10118" y="50176"/>
                  <a:pt x="10414" y="50114"/>
                  <a:pt x="10883" y="49926"/>
                </a:cubicBezTo>
                <a:cubicBezTo>
                  <a:pt x="10962" y="49895"/>
                  <a:pt x="11165" y="49817"/>
                  <a:pt x="11337" y="49755"/>
                </a:cubicBezTo>
                <a:cubicBezTo>
                  <a:pt x="12213" y="49457"/>
                  <a:pt x="13229" y="48706"/>
                  <a:pt x="14277" y="47566"/>
                </a:cubicBezTo>
                <a:cubicBezTo>
                  <a:pt x="14980" y="46799"/>
                  <a:pt x="15324" y="46315"/>
                  <a:pt x="15699" y="45611"/>
                </a:cubicBezTo>
                <a:cubicBezTo>
                  <a:pt x="15809" y="45392"/>
                  <a:pt x="15903" y="45220"/>
                  <a:pt x="15903" y="45220"/>
                </a:cubicBezTo>
                <a:cubicBezTo>
                  <a:pt x="15918" y="45235"/>
                  <a:pt x="15699" y="45752"/>
                  <a:pt x="15559" y="46017"/>
                </a:cubicBezTo>
                <a:cubicBezTo>
                  <a:pt x="15167" y="46768"/>
                  <a:pt x="14871" y="47487"/>
                  <a:pt x="14840" y="47753"/>
                </a:cubicBezTo>
                <a:cubicBezTo>
                  <a:pt x="14823" y="47847"/>
                  <a:pt x="14840" y="47878"/>
                  <a:pt x="14902" y="47941"/>
                </a:cubicBezTo>
                <a:cubicBezTo>
                  <a:pt x="15059" y="48112"/>
                  <a:pt x="15371" y="48112"/>
                  <a:pt x="15809" y="47941"/>
                </a:cubicBezTo>
                <a:cubicBezTo>
                  <a:pt x="16199" y="47800"/>
                  <a:pt x="16418" y="47674"/>
                  <a:pt x="16731" y="47393"/>
                </a:cubicBezTo>
                <a:cubicBezTo>
                  <a:pt x="17044" y="47112"/>
                  <a:pt x="17200" y="46940"/>
                  <a:pt x="17419" y="46627"/>
                </a:cubicBezTo>
                <a:lnTo>
                  <a:pt x="17575" y="46392"/>
                </a:lnTo>
                <a:lnTo>
                  <a:pt x="17763" y="46392"/>
                </a:lnTo>
                <a:cubicBezTo>
                  <a:pt x="18029" y="46377"/>
                  <a:pt x="18545" y="46252"/>
                  <a:pt x="18717" y="46173"/>
                </a:cubicBezTo>
                <a:cubicBezTo>
                  <a:pt x="18920" y="46065"/>
                  <a:pt x="19045" y="45939"/>
                  <a:pt x="19233" y="45689"/>
                </a:cubicBezTo>
                <a:cubicBezTo>
                  <a:pt x="19312" y="45564"/>
                  <a:pt x="19389" y="45470"/>
                  <a:pt x="19405" y="45454"/>
                </a:cubicBezTo>
                <a:cubicBezTo>
                  <a:pt x="19420" y="45439"/>
                  <a:pt x="19499" y="45423"/>
                  <a:pt x="19577" y="45423"/>
                </a:cubicBezTo>
                <a:cubicBezTo>
                  <a:pt x="19843" y="45423"/>
                  <a:pt x="20359" y="45220"/>
                  <a:pt x="20671" y="45001"/>
                </a:cubicBezTo>
                <a:cubicBezTo>
                  <a:pt x="20813" y="44891"/>
                  <a:pt x="20938" y="44689"/>
                  <a:pt x="21000" y="44470"/>
                </a:cubicBezTo>
                <a:lnTo>
                  <a:pt x="21031" y="44360"/>
                </a:lnTo>
                <a:lnTo>
                  <a:pt x="21359" y="44376"/>
                </a:lnTo>
                <a:cubicBezTo>
                  <a:pt x="21876" y="44391"/>
                  <a:pt x="22157" y="44266"/>
                  <a:pt x="22345" y="43938"/>
                </a:cubicBezTo>
                <a:cubicBezTo>
                  <a:pt x="22407" y="43844"/>
                  <a:pt x="22439" y="43813"/>
                  <a:pt x="22548" y="43782"/>
                </a:cubicBezTo>
                <a:cubicBezTo>
                  <a:pt x="22876" y="43703"/>
                  <a:pt x="23408" y="43438"/>
                  <a:pt x="23642" y="43250"/>
                </a:cubicBezTo>
                <a:cubicBezTo>
                  <a:pt x="23923" y="43000"/>
                  <a:pt x="24049" y="42656"/>
                  <a:pt x="24017" y="42264"/>
                </a:cubicBezTo>
                <a:lnTo>
                  <a:pt x="24002" y="42046"/>
                </a:lnTo>
                <a:lnTo>
                  <a:pt x="24330" y="41968"/>
                </a:lnTo>
                <a:cubicBezTo>
                  <a:pt x="25253" y="41749"/>
                  <a:pt x="25894" y="41405"/>
                  <a:pt x="26097" y="41030"/>
                </a:cubicBezTo>
                <a:cubicBezTo>
                  <a:pt x="26129" y="40967"/>
                  <a:pt x="26191" y="40826"/>
                  <a:pt x="26223" y="40732"/>
                </a:cubicBezTo>
                <a:cubicBezTo>
                  <a:pt x="26269" y="40561"/>
                  <a:pt x="26285" y="40545"/>
                  <a:pt x="26425" y="40451"/>
                </a:cubicBezTo>
                <a:cubicBezTo>
                  <a:pt x="26519" y="40388"/>
                  <a:pt x="26644" y="40279"/>
                  <a:pt x="26723" y="40186"/>
                </a:cubicBezTo>
                <a:cubicBezTo>
                  <a:pt x="26848" y="40060"/>
                  <a:pt x="26879" y="39998"/>
                  <a:pt x="26926" y="39825"/>
                </a:cubicBezTo>
                <a:cubicBezTo>
                  <a:pt x="26957" y="39716"/>
                  <a:pt x="26988" y="39623"/>
                  <a:pt x="26988" y="39606"/>
                </a:cubicBezTo>
                <a:cubicBezTo>
                  <a:pt x="27004" y="39591"/>
                  <a:pt x="27051" y="39560"/>
                  <a:pt x="27113" y="39544"/>
                </a:cubicBezTo>
                <a:cubicBezTo>
                  <a:pt x="27192" y="39544"/>
                  <a:pt x="27332" y="39498"/>
                  <a:pt x="27457" y="39450"/>
                </a:cubicBezTo>
                <a:cubicBezTo>
                  <a:pt x="27739" y="39341"/>
                  <a:pt x="27911" y="39169"/>
                  <a:pt x="28114" y="38841"/>
                </a:cubicBezTo>
                <a:cubicBezTo>
                  <a:pt x="28176" y="38716"/>
                  <a:pt x="28255" y="38622"/>
                  <a:pt x="28270" y="38622"/>
                </a:cubicBezTo>
                <a:cubicBezTo>
                  <a:pt x="28286" y="38622"/>
                  <a:pt x="28380" y="38653"/>
                  <a:pt x="28458" y="38716"/>
                </a:cubicBezTo>
                <a:cubicBezTo>
                  <a:pt x="28802" y="38918"/>
                  <a:pt x="29318" y="39106"/>
                  <a:pt x="29662" y="39169"/>
                </a:cubicBezTo>
                <a:cubicBezTo>
                  <a:pt x="29756" y="39185"/>
                  <a:pt x="30084" y="39200"/>
                  <a:pt x="30382" y="39216"/>
                </a:cubicBezTo>
                <a:cubicBezTo>
                  <a:pt x="30928" y="39216"/>
                  <a:pt x="30945" y="39231"/>
                  <a:pt x="31241" y="39325"/>
                </a:cubicBezTo>
                <a:cubicBezTo>
                  <a:pt x="31397" y="39372"/>
                  <a:pt x="31679" y="39481"/>
                  <a:pt x="31851" y="39560"/>
                </a:cubicBezTo>
                <a:cubicBezTo>
                  <a:pt x="32023" y="39638"/>
                  <a:pt x="32335" y="39779"/>
                  <a:pt x="32539" y="39857"/>
                </a:cubicBezTo>
                <a:cubicBezTo>
                  <a:pt x="32742" y="39950"/>
                  <a:pt x="33134" y="40107"/>
                  <a:pt x="33399" y="40232"/>
                </a:cubicBezTo>
                <a:cubicBezTo>
                  <a:pt x="33665" y="40357"/>
                  <a:pt x="33899" y="40451"/>
                  <a:pt x="33915" y="40451"/>
                </a:cubicBezTo>
                <a:cubicBezTo>
                  <a:pt x="33962" y="40451"/>
                  <a:pt x="33899" y="40498"/>
                  <a:pt x="33634" y="40638"/>
                </a:cubicBezTo>
                <a:cubicBezTo>
                  <a:pt x="33008" y="40967"/>
                  <a:pt x="32696" y="41201"/>
                  <a:pt x="32571" y="41405"/>
                </a:cubicBezTo>
                <a:cubicBezTo>
                  <a:pt x="32539" y="41499"/>
                  <a:pt x="32523" y="41702"/>
                  <a:pt x="32571" y="41843"/>
                </a:cubicBezTo>
                <a:lnTo>
                  <a:pt x="32602" y="41937"/>
                </a:lnTo>
                <a:lnTo>
                  <a:pt x="32242" y="42281"/>
                </a:lnTo>
                <a:cubicBezTo>
                  <a:pt x="31851" y="42671"/>
                  <a:pt x="31726" y="42859"/>
                  <a:pt x="31570" y="43203"/>
                </a:cubicBezTo>
                <a:cubicBezTo>
                  <a:pt x="31335" y="43734"/>
                  <a:pt x="31210" y="44313"/>
                  <a:pt x="31210" y="44814"/>
                </a:cubicBezTo>
                <a:cubicBezTo>
                  <a:pt x="31210" y="45158"/>
                  <a:pt x="31241" y="45267"/>
                  <a:pt x="31351" y="45267"/>
                </a:cubicBezTo>
                <a:cubicBezTo>
                  <a:pt x="31382" y="45267"/>
                  <a:pt x="31570" y="45173"/>
                  <a:pt x="31741" y="45048"/>
                </a:cubicBezTo>
                <a:cubicBezTo>
                  <a:pt x="32711" y="44422"/>
                  <a:pt x="32930" y="44345"/>
                  <a:pt x="33868" y="44376"/>
                </a:cubicBezTo>
                <a:cubicBezTo>
                  <a:pt x="34259" y="44391"/>
                  <a:pt x="34368" y="44407"/>
                  <a:pt x="34509" y="44453"/>
                </a:cubicBezTo>
                <a:cubicBezTo>
                  <a:pt x="34775" y="44564"/>
                  <a:pt x="34994" y="44814"/>
                  <a:pt x="35448" y="45502"/>
                </a:cubicBezTo>
                <a:cubicBezTo>
                  <a:pt x="35869" y="46127"/>
                  <a:pt x="36229" y="46627"/>
                  <a:pt x="36338" y="46705"/>
                </a:cubicBezTo>
                <a:cubicBezTo>
                  <a:pt x="36432" y="46753"/>
                  <a:pt x="36526" y="46705"/>
                  <a:pt x="36526" y="46611"/>
                </a:cubicBezTo>
                <a:cubicBezTo>
                  <a:pt x="36526" y="46517"/>
                  <a:pt x="36557" y="46534"/>
                  <a:pt x="36651" y="46659"/>
                </a:cubicBezTo>
                <a:cubicBezTo>
                  <a:pt x="36855" y="46955"/>
                  <a:pt x="37276" y="47159"/>
                  <a:pt x="38074" y="47393"/>
                </a:cubicBezTo>
                <a:cubicBezTo>
                  <a:pt x="38402" y="47487"/>
                  <a:pt x="38512" y="47503"/>
                  <a:pt x="38558" y="47487"/>
                </a:cubicBezTo>
                <a:cubicBezTo>
                  <a:pt x="38606" y="47456"/>
                  <a:pt x="38637" y="47362"/>
                  <a:pt x="38621" y="47284"/>
                </a:cubicBezTo>
                <a:cubicBezTo>
                  <a:pt x="38621" y="47253"/>
                  <a:pt x="38637" y="47222"/>
                  <a:pt x="38637" y="47222"/>
                </a:cubicBezTo>
                <a:cubicBezTo>
                  <a:pt x="38652" y="47205"/>
                  <a:pt x="38762" y="47268"/>
                  <a:pt x="38871" y="47347"/>
                </a:cubicBezTo>
                <a:cubicBezTo>
                  <a:pt x="39278" y="47612"/>
                  <a:pt x="39809" y="47768"/>
                  <a:pt x="40435" y="47784"/>
                </a:cubicBezTo>
                <a:cubicBezTo>
                  <a:pt x="41108" y="47816"/>
                  <a:pt x="41310" y="47753"/>
                  <a:pt x="42248" y="47347"/>
                </a:cubicBezTo>
                <a:lnTo>
                  <a:pt x="42718" y="47128"/>
                </a:lnTo>
                <a:lnTo>
                  <a:pt x="42953" y="47190"/>
                </a:lnTo>
                <a:cubicBezTo>
                  <a:pt x="43312" y="47268"/>
                  <a:pt x="43843" y="47268"/>
                  <a:pt x="44391" y="47174"/>
                </a:cubicBezTo>
                <a:cubicBezTo>
                  <a:pt x="44641" y="47128"/>
                  <a:pt x="44892" y="47080"/>
                  <a:pt x="44969" y="47065"/>
                </a:cubicBezTo>
                <a:lnTo>
                  <a:pt x="45094" y="47034"/>
                </a:lnTo>
                <a:lnTo>
                  <a:pt x="45563" y="47472"/>
                </a:lnTo>
                <a:cubicBezTo>
                  <a:pt x="45813" y="47722"/>
                  <a:pt x="46111" y="47987"/>
                  <a:pt x="46220" y="48066"/>
                </a:cubicBezTo>
                <a:cubicBezTo>
                  <a:pt x="46737" y="48441"/>
                  <a:pt x="47706" y="48816"/>
                  <a:pt x="48644" y="49035"/>
                </a:cubicBezTo>
                <a:cubicBezTo>
                  <a:pt x="49128" y="49160"/>
                  <a:pt x="49270" y="49175"/>
                  <a:pt x="49801" y="49207"/>
                </a:cubicBezTo>
                <a:cubicBezTo>
                  <a:pt x="50520" y="49269"/>
                  <a:pt x="50567" y="49269"/>
                  <a:pt x="51490" y="49723"/>
                </a:cubicBezTo>
                <a:cubicBezTo>
                  <a:pt x="51818" y="49880"/>
                  <a:pt x="52115" y="50020"/>
                  <a:pt x="52162" y="50020"/>
                </a:cubicBezTo>
                <a:cubicBezTo>
                  <a:pt x="52193" y="50020"/>
                  <a:pt x="52240" y="49989"/>
                  <a:pt x="52272" y="49957"/>
                </a:cubicBezTo>
                <a:lnTo>
                  <a:pt x="52318" y="49895"/>
                </a:lnTo>
                <a:lnTo>
                  <a:pt x="52412" y="49957"/>
                </a:lnTo>
                <a:cubicBezTo>
                  <a:pt x="52553" y="50020"/>
                  <a:pt x="52803" y="50099"/>
                  <a:pt x="52897" y="50099"/>
                </a:cubicBezTo>
                <a:cubicBezTo>
                  <a:pt x="52943" y="50099"/>
                  <a:pt x="52991" y="50082"/>
                  <a:pt x="53022" y="50036"/>
                </a:cubicBezTo>
                <a:cubicBezTo>
                  <a:pt x="53053" y="49989"/>
                  <a:pt x="53068" y="49989"/>
                  <a:pt x="53147" y="50020"/>
                </a:cubicBezTo>
                <a:cubicBezTo>
                  <a:pt x="53210" y="50036"/>
                  <a:pt x="53381" y="50067"/>
                  <a:pt x="53554" y="50067"/>
                </a:cubicBezTo>
                <a:cubicBezTo>
                  <a:pt x="53756" y="50099"/>
                  <a:pt x="53881" y="50114"/>
                  <a:pt x="53929" y="50145"/>
                </a:cubicBezTo>
                <a:cubicBezTo>
                  <a:pt x="53992" y="50176"/>
                  <a:pt x="54132" y="50364"/>
                  <a:pt x="54288" y="50583"/>
                </a:cubicBezTo>
                <a:cubicBezTo>
                  <a:pt x="55023" y="51631"/>
                  <a:pt x="55195" y="51850"/>
                  <a:pt x="55445" y="52006"/>
                </a:cubicBezTo>
                <a:cubicBezTo>
                  <a:pt x="55649" y="52131"/>
                  <a:pt x="55726" y="52288"/>
                  <a:pt x="55805" y="52663"/>
                </a:cubicBezTo>
                <a:cubicBezTo>
                  <a:pt x="55914" y="53194"/>
                  <a:pt x="56196" y="53647"/>
                  <a:pt x="56727" y="54164"/>
                </a:cubicBezTo>
                <a:cubicBezTo>
                  <a:pt x="57056" y="54477"/>
                  <a:pt x="57165" y="54570"/>
                  <a:pt x="57478" y="54727"/>
                </a:cubicBezTo>
                <a:cubicBezTo>
                  <a:pt x="57571" y="54789"/>
                  <a:pt x="57744" y="54914"/>
                  <a:pt x="57853" y="55008"/>
                </a:cubicBezTo>
                <a:cubicBezTo>
                  <a:pt x="58057" y="55211"/>
                  <a:pt x="58259" y="55321"/>
                  <a:pt x="58541" y="55352"/>
                </a:cubicBezTo>
                <a:cubicBezTo>
                  <a:pt x="58729" y="55383"/>
                  <a:pt x="58745" y="55383"/>
                  <a:pt x="58932" y="55321"/>
                </a:cubicBezTo>
                <a:cubicBezTo>
                  <a:pt x="59041" y="55273"/>
                  <a:pt x="59135" y="55227"/>
                  <a:pt x="59135" y="55196"/>
                </a:cubicBezTo>
                <a:cubicBezTo>
                  <a:pt x="59166" y="55117"/>
                  <a:pt x="59120" y="55054"/>
                  <a:pt x="58979" y="55008"/>
                </a:cubicBezTo>
                <a:cubicBezTo>
                  <a:pt x="58745" y="54929"/>
                  <a:pt x="58385" y="54727"/>
                  <a:pt x="58276" y="54602"/>
                </a:cubicBezTo>
                <a:cubicBezTo>
                  <a:pt x="58213" y="54523"/>
                  <a:pt x="58182" y="54445"/>
                  <a:pt x="58151" y="54335"/>
                </a:cubicBezTo>
                <a:cubicBezTo>
                  <a:pt x="58103" y="54101"/>
                  <a:pt x="58072" y="54039"/>
                  <a:pt x="57963" y="53914"/>
                </a:cubicBezTo>
                <a:cubicBezTo>
                  <a:pt x="57853" y="53820"/>
                  <a:pt x="57775" y="53772"/>
                  <a:pt x="57259" y="53585"/>
                </a:cubicBezTo>
                <a:cubicBezTo>
                  <a:pt x="57150" y="53538"/>
                  <a:pt x="57134" y="53522"/>
                  <a:pt x="57119" y="53397"/>
                </a:cubicBezTo>
                <a:cubicBezTo>
                  <a:pt x="57087" y="53132"/>
                  <a:pt x="57025" y="52944"/>
                  <a:pt x="56790" y="52490"/>
                </a:cubicBezTo>
                <a:cubicBezTo>
                  <a:pt x="56743" y="52396"/>
                  <a:pt x="56712" y="52334"/>
                  <a:pt x="56743" y="52334"/>
                </a:cubicBezTo>
                <a:cubicBezTo>
                  <a:pt x="56758" y="52350"/>
                  <a:pt x="56852" y="52428"/>
                  <a:pt x="56946" y="52490"/>
                </a:cubicBezTo>
                <a:cubicBezTo>
                  <a:pt x="57040" y="52569"/>
                  <a:pt x="57244" y="52694"/>
                  <a:pt x="57415" y="52772"/>
                </a:cubicBezTo>
                <a:cubicBezTo>
                  <a:pt x="57571" y="52850"/>
                  <a:pt x="57728" y="52944"/>
                  <a:pt x="57775" y="52991"/>
                </a:cubicBezTo>
                <a:cubicBezTo>
                  <a:pt x="57853" y="53084"/>
                  <a:pt x="58088" y="53257"/>
                  <a:pt x="58228" y="53320"/>
                </a:cubicBezTo>
                <a:cubicBezTo>
                  <a:pt x="58322" y="53366"/>
                  <a:pt x="58478" y="53413"/>
                  <a:pt x="58932" y="53507"/>
                </a:cubicBezTo>
                <a:cubicBezTo>
                  <a:pt x="59104" y="53553"/>
                  <a:pt x="59354" y="53553"/>
                  <a:pt x="59792" y="53553"/>
                </a:cubicBezTo>
                <a:cubicBezTo>
                  <a:pt x="60027" y="53553"/>
                  <a:pt x="60215" y="53491"/>
                  <a:pt x="60215" y="53428"/>
                </a:cubicBezTo>
                <a:cubicBezTo>
                  <a:pt x="60215" y="53335"/>
                  <a:pt x="60167" y="53303"/>
                  <a:pt x="59854" y="53209"/>
                </a:cubicBezTo>
                <a:cubicBezTo>
                  <a:pt x="59260" y="53022"/>
                  <a:pt x="59166" y="52991"/>
                  <a:pt x="58979" y="52913"/>
                </a:cubicBezTo>
                <a:cubicBezTo>
                  <a:pt x="58791" y="52834"/>
                  <a:pt x="58791" y="52834"/>
                  <a:pt x="58791" y="52725"/>
                </a:cubicBezTo>
                <a:cubicBezTo>
                  <a:pt x="58791" y="52506"/>
                  <a:pt x="58588" y="52209"/>
                  <a:pt x="58370" y="52100"/>
                </a:cubicBezTo>
                <a:cubicBezTo>
                  <a:pt x="58307" y="52069"/>
                  <a:pt x="58134" y="52021"/>
                  <a:pt x="57994" y="51990"/>
                </a:cubicBezTo>
                <a:cubicBezTo>
                  <a:pt x="57650" y="51927"/>
                  <a:pt x="57540" y="51881"/>
                  <a:pt x="57244" y="51725"/>
                </a:cubicBezTo>
                <a:cubicBezTo>
                  <a:pt x="57119" y="51662"/>
                  <a:pt x="56977" y="51600"/>
                  <a:pt x="56946" y="51600"/>
                </a:cubicBezTo>
                <a:cubicBezTo>
                  <a:pt x="56884" y="51600"/>
                  <a:pt x="56884" y="51583"/>
                  <a:pt x="56994" y="51475"/>
                </a:cubicBezTo>
                <a:cubicBezTo>
                  <a:pt x="57040" y="51427"/>
                  <a:pt x="57119" y="51271"/>
                  <a:pt x="57196" y="51146"/>
                </a:cubicBezTo>
                <a:cubicBezTo>
                  <a:pt x="57259" y="51020"/>
                  <a:pt x="57321" y="50912"/>
                  <a:pt x="57321" y="50912"/>
                </a:cubicBezTo>
                <a:cubicBezTo>
                  <a:pt x="57338" y="50912"/>
                  <a:pt x="57400" y="50974"/>
                  <a:pt x="57463" y="51052"/>
                </a:cubicBezTo>
                <a:cubicBezTo>
                  <a:pt x="57650" y="51287"/>
                  <a:pt x="58213" y="51600"/>
                  <a:pt x="58322" y="51552"/>
                </a:cubicBezTo>
                <a:cubicBezTo>
                  <a:pt x="58416" y="51490"/>
                  <a:pt x="58385" y="51396"/>
                  <a:pt x="58151" y="51146"/>
                </a:cubicBezTo>
                <a:cubicBezTo>
                  <a:pt x="57915" y="50880"/>
                  <a:pt x="57775" y="50676"/>
                  <a:pt x="57759" y="50520"/>
                </a:cubicBezTo>
                <a:cubicBezTo>
                  <a:pt x="57744" y="50443"/>
                  <a:pt x="57744" y="50411"/>
                  <a:pt x="57853" y="50301"/>
                </a:cubicBezTo>
                <a:cubicBezTo>
                  <a:pt x="57915" y="50239"/>
                  <a:pt x="58009" y="50082"/>
                  <a:pt x="58072" y="49974"/>
                </a:cubicBezTo>
                <a:cubicBezTo>
                  <a:pt x="58134" y="49863"/>
                  <a:pt x="58197" y="49755"/>
                  <a:pt x="58228" y="49738"/>
                </a:cubicBezTo>
                <a:cubicBezTo>
                  <a:pt x="58276" y="49692"/>
                  <a:pt x="58291" y="49692"/>
                  <a:pt x="58463" y="49770"/>
                </a:cubicBezTo>
                <a:cubicBezTo>
                  <a:pt x="58557" y="49817"/>
                  <a:pt x="58697" y="49863"/>
                  <a:pt x="58776" y="49880"/>
                </a:cubicBezTo>
                <a:cubicBezTo>
                  <a:pt x="58885" y="49911"/>
                  <a:pt x="58947" y="49957"/>
                  <a:pt x="59120" y="50130"/>
                </a:cubicBezTo>
                <a:cubicBezTo>
                  <a:pt x="59229" y="50239"/>
                  <a:pt x="59354" y="50380"/>
                  <a:pt x="59385" y="50443"/>
                </a:cubicBezTo>
                <a:cubicBezTo>
                  <a:pt x="59433" y="50489"/>
                  <a:pt x="59620" y="50693"/>
                  <a:pt x="59823" y="50895"/>
                </a:cubicBezTo>
                <a:cubicBezTo>
                  <a:pt x="60215" y="51318"/>
                  <a:pt x="60402" y="51568"/>
                  <a:pt x="60590" y="51944"/>
                </a:cubicBezTo>
                <a:cubicBezTo>
                  <a:pt x="60667" y="52131"/>
                  <a:pt x="60730" y="52209"/>
                  <a:pt x="60777" y="52225"/>
                </a:cubicBezTo>
                <a:cubicBezTo>
                  <a:pt x="60886" y="52271"/>
                  <a:pt x="60918" y="52178"/>
                  <a:pt x="60949" y="51802"/>
                </a:cubicBezTo>
                <a:cubicBezTo>
                  <a:pt x="60965" y="51396"/>
                  <a:pt x="60918" y="51099"/>
                  <a:pt x="60792" y="50818"/>
                </a:cubicBezTo>
                <a:cubicBezTo>
                  <a:pt x="60730" y="50708"/>
                  <a:pt x="60667" y="50568"/>
                  <a:pt x="60636" y="50489"/>
                </a:cubicBezTo>
                <a:cubicBezTo>
                  <a:pt x="60605" y="50426"/>
                  <a:pt x="60511" y="50270"/>
                  <a:pt x="60417" y="50161"/>
                </a:cubicBezTo>
                <a:cubicBezTo>
                  <a:pt x="60323" y="50036"/>
                  <a:pt x="60246" y="49942"/>
                  <a:pt x="60246" y="49926"/>
                </a:cubicBezTo>
                <a:cubicBezTo>
                  <a:pt x="60246" y="49911"/>
                  <a:pt x="60355" y="50005"/>
                  <a:pt x="60480" y="50114"/>
                </a:cubicBezTo>
                <a:cubicBezTo>
                  <a:pt x="60792" y="50395"/>
                  <a:pt x="60903" y="50458"/>
                  <a:pt x="61215" y="50536"/>
                </a:cubicBezTo>
                <a:cubicBezTo>
                  <a:pt x="61559" y="50630"/>
                  <a:pt x="61684" y="50708"/>
                  <a:pt x="62106" y="51131"/>
                </a:cubicBezTo>
                <a:cubicBezTo>
                  <a:pt x="62435" y="51458"/>
                  <a:pt x="62512" y="51506"/>
                  <a:pt x="62575" y="51427"/>
                </a:cubicBezTo>
                <a:cubicBezTo>
                  <a:pt x="62622" y="51364"/>
                  <a:pt x="62591" y="51052"/>
                  <a:pt x="62497" y="50864"/>
                </a:cubicBezTo>
                <a:cubicBezTo>
                  <a:pt x="62387" y="50645"/>
                  <a:pt x="62153" y="50301"/>
                  <a:pt x="62012" y="50145"/>
                </a:cubicBezTo>
                <a:cubicBezTo>
                  <a:pt x="61949" y="50067"/>
                  <a:pt x="61918" y="50020"/>
                  <a:pt x="61934" y="50005"/>
                </a:cubicBezTo>
                <a:cubicBezTo>
                  <a:pt x="62028" y="49942"/>
                  <a:pt x="61856" y="49630"/>
                  <a:pt x="61622" y="49442"/>
                </a:cubicBezTo>
                <a:cubicBezTo>
                  <a:pt x="61403" y="49269"/>
                  <a:pt x="60746" y="48925"/>
                  <a:pt x="60340" y="48800"/>
                </a:cubicBezTo>
                <a:cubicBezTo>
                  <a:pt x="59760" y="48598"/>
                  <a:pt x="59573" y="48504"/>
                  <a:pt x="59370" y="48331"/>
                </a:cubicBezTo>
                <a:cubicBezTo>
                  <a:pt x="59104" y="48112"/>
                  <a:pt x="58979" y="48050"/>
                  <a:pt x="58370" y="47816"/>
                </a:cubicBezTo>
                <a:lnTo>
                  <a:pt x="58119" y="47722"/>
                </a:lnTo>
                <a:lnTo>
                  <a:pt x="58026" y="47549"/>
                </a:lnTo>
                <a:cubicBezTo>
                  <a:pt x="57947" y="47378"/>
                  <a:pt x="57947" y="47347"/>
                  <a:pt x="57947" y="47049"/>
                </a:cubicBezTo>
                <a:cubicBezTo>
                  <a:pt x="57947" y="46768"/>
                  <a:pt x="57947" y="46721"/>
                  <a:pt x="57994" y="46690"/>
                </a:cubicBezTo>
                <a:cubicBezTo>
                  <a:pt x="58026" y="46674"/>
                  <a:pt x="58041" y="46627"/>
                  <a:pt x="58041" y="46580"/>
                </a:cubicBezTo>
                <a:cubicBezTo>
                  <a:pt x="58041" y="46502"/>
                  <a:pt x="57822" y="46127"/>
                  <a:pt x="57650" y="45908"/>
                </a:cubicBezTo>
                <a:cubicBezTo>
                  <a:pt x="57571" y="45829"/>
                  <a:pt x="57446" y="45658"/>
                  <a:pt x="57353" y="45533"/>
                </a:cubicBezTo>
                <a:lnTo>
                  <a:pt x="57181" y="45329"/>
                </a:lnTo>
                <a:lnTo>
                  <a:pt x="57259" y="45298"/>
                </a:lnTo>
                <a:cubicBezTo>
                  <a:pt x="57353" y="45252"/>
                  <a:pt x="57338" y="45158"/>
                  <a:pt x="57196" y="44923"/>
                </a:cubicBezTo>
                <a:cubicBezTo>
                  <a:pt x="56884" y="44391"/>
                  <a:pt x="56571" y="43953"/>
                  <a:pt x="56181" y="43563"/>
                </a:cubicBezTo>
                <a:lnTo>
                  <a:pt x="55977" y="43344"/>
                </a:lnTo>
                <a:lnTo>
                  <a:pt x="56087" y="43296"/>
                </a:lnTo>
                <a:cubicBezTo>
                  <a:pt x="56149" y="43281"/>
                  <a:pt x="56321" y="43203"/>
                  <a:pt x="56477" y="43125"/>
                </a:cubicBezTo>
                <a:cubicBezTo>
                  <a:pt x="56884" y="42921"/>
                  <a:pt x="56946" y="42812"/>
                  <a:pt x="56869" y="42546"/>
                </a:cubicBezTo>
                <a:cubicBezTo>
                  <a:pt x="56837" y="42500"/>
                  <a:pt x="56869" y="42483"/>
                  <a:pt x="57087" y="42437"/>
                </a:cubicBezTo>
                <a:cubicBezTo>
                  <a:pt x="57509" y="42358"/>
                  <a:pt x="57838" y="42233"/>
                  <a:pt x="58322" y="41999"/>
                </a:cubicBezTo>
                <a:cubicBezTo>
                  <a:pt x="58995" y="41655"/>
                  <a:pt x="59135" y="41499"/>
                  <a:pt x="58964" y="41311"/>
                </a:cubicBezTo>
                <a:cubicBezTo>
                  <a:pt x="58932" y="41280"/>
                  <a:pt x="58822" y="41201"/>
                  <a:pt x="58760" y="41170"/>
                </a:cubicBezTo>
                <a:lnTo>
                  <a:pt x="58620" y="41107"/>
                </a:lnTo>
                <a:lnTo>
                  <a:pt x="59135" y="40842"/>
                </a:lnTo>
                <a:cubicBezTo>
                  <a:pt x="59948" y="40436"/>
                  <a:pt x="60230" y="40186"/>
                  <a:pt x="60152" y="39904"/>
                </a:cubicBezTo>
                <a:cubicBezTo>
                  <a:pt x="60152" y="39873"/>
                  <a:pt x="60246" y="39810"/>
                  <a:pt x="60417" y="39731"/>
                </a:cubicBezTo>
                <a:cubicBezTo>
                  <a:pt x="60934" y="39498"/>
                  <a:pt x="61230" y="39294"/>
                  <a:pt x="61684" y="38903"/>
                </a:cubicBezTo>
                <a:cubicBezTo>
                  <a:pt x="62091" y="38543"/>
                  <a:pt x="62216" y="38199"/>
                  <a:pt x="61981" y="38105"/>
                </a:cubicBezTo>
                <a:lnTo>
                  <a:pt x="61903" y="38074"/>
                </a:lnTo>
                <a:lnTo>
                  <a:pt x="62122" y="37949"/>
                </a:lnTo>
                <a:cubicBezTo>
                  <a:pt x="62669" y="37668"/>
                  <a:pt x="63451" y="36948"/>
                  <a:pt x="63763" y="36433"/>
                </a:cubicBezTo>
                <a:cubicBezTo>
                  <a:pt x="63873" y="36245"/>
                  <a:pt x="63873" y="36214"/>
                  <a:pt x="63795" y="36135"/>
                </a:cubicBezTo>
                <a:cubicBezTo>
                  <a:pt x="63748" y="36089"/>
                  <a:pt x="63717" y="36089"/>
                  <a:pt x="63654" y="36104"/>
                </a:cubicBezTo>
                <a:cubicBezTo>
                  <a:pt x="63482" y="36120"/>
                  <a:pt x="63232" y="36152"/>
                  <a:pt x="63248" y="36135"/>
                </a:cubicBezTo>
                <a:cubicBezTo>
                  <a:pt x="63248" y="36120"/>
                  <a:pt x="63373" y="36058"/>
                  <a:pt x="63498" y="35979"/>
                </a:cubicBezTo>
                <a:cubicBezTo>
                  <a:pt x="63967" y="35682"/>
                  <a:pt x="64232" y="35447"/>
                  <a:pt x="64545" y="35009"/>
                </a:cubicBezTo>
                <a:cubicBezTo>
                  <a:pt x="64905" y="34525"/>
                  <a:pt x="65045" y="34275"/>
                  <a:pt x="65045" y="34134"/>
                </a:cubicBezTo>
                <a:cubicBezTo>
                  <a:pt x="65045" y="33915"/>
                  <a:pt x="64937" y="33915"/>
                  <a:pt x="64264" y="34196"/>
                </a:cubicBezTo>
                <a:cubicBezTo>
                  <a:pt x="63951" y="34322"/>
                  <a:pt x="63701" y="34415"/>
                  <a:pt x="63701" y="34415"/>
                </a:cubicBezTo>
                <a:cubicBezTo>
                  <a:pt x="63701" y="34400"/>
                  <a:pt x="63779" y="34322"/>
                  <a:pt x="63888" y="34228"/>
                </a:cubicBezTo>
                <a:cubicBezTo>
                  <a:pt x="64826" y="33383"/>
                  <a:pt x="65468" y="32587"/>
                  <a:pt x="66125" y="31382"/>
                </a:cubicBezTo>
                <a:cubicBezTo>
                  <a:pt x="66375" y="30944"/>
                  <a:pt x="66406" y="30804"/>
                  <a:pt x="66296" y="30742"/>
                </a:cubicBezTo>
                <a:cubicBezTo>
                  <a:pt x="66187" y="30694"/>
                  <a:pt x="66094" y="30742"/>
                  <a:pt x="65531" y="31117"/>
                </a:cubicBezTo>
                <a:cubicBezTo>
                  <a:pt x="65045" y="31413"/>
                  <a:pt x="63075" y="32633"/>
                  <a:pt x="62404" y="33039"/>
                </a:cubicBezTo>
                <a:cubicBezTo>
                  <a:pt x="60903" y="33931"/>
                  <a:pt x="59433" y="34650"/>
                  <a:pt x="58370" y="34994"/>
                </a:cubicBezTo>
                <a:cubicBezTo>
                  <a:pt x="57963" y="35135"/>
                  <a:pt x="57682" y="35213"/>
                  <a:pt x="56571" y="35495"/>
                </a:cubicBezTo>
                <a:cubicBezTo>
                  <a:pt x="56227" y="35572"/>
                  <a:pt x="55711" y="35714"/>
                  <a:pt x="55445" y="35791"/>
                </a:cubicBezTo>
                <a:cubicBezTo>
                  <a:pt x="55164" y="35885"/>
                  <a:pt x="54836" y="35964"/>
                  <a:pt x="54711" y="35995"/>
                </a:cubicBezTo>
                <a:cubicBezTo>
                  <a:pt x="54304" y="36058"/>
                  <a:pt x="53554" y="36089"/>
                  <a:pt x="52709" y="36073"/>
                </a:cubicBezTo>
                <a:cubicBezTo>
                  <a:pt x="50427" y="36026"/>
                  <a:pt x="49879" y="36010"/>
                  <a:pt x="49832" y="35995"/>
                </a:cubicBezTo>
                <a:cubicBezTo>
                  <a:pt x="49801" y="35979"/>
                  <a:pt x="49785" y="35901"/>
                  <a:pt x="49754" y="35620"/>
                </a:cubicBezTo>
                <a:cubicBezTo>
                  <a:pt x="49739" y="35432"/>
                  <a:pt x="49691" y="35151"/>
                  <a:pt x="49660" y="34994"/>
                </a:cubicBezTo>
                <a:cubicBezTo>
                  <a:pt x="49582" y="34697"/>
                  <a:pt x="49363" y="34103"/>
                  <a:pt x="49238" y="33869"/>
                </a:cubicBezTo>
                <a:cubicBezTo>
                  <a:pt x="49207" y="33790"/>
                  <a:pt x="49159" y="33681"/>
                  <a:pt x="49144" y="33650"/>
                </a:cubicBezTo>
                <a:lnTo>
                  <a:pt x="49113" y="33571"/>
                </a:lnTo>
                <a:lnTo>
                  <a:pt x="49222" y="33634"/>
                </a:lnTo>
                <a:cubicBezTo>
                  <a:pt x="49785" y="33978"/>
                  <a:pt x="50035" y="34088"/>
                  <a:pt x="50364" y="34134"/>
                </a:cubicBezTo>
                <a:cubicBezTo>
                  <a:pt x="50708" y="34196"/>
                  <a:pt x="51067" y="34071"/>
                  <a:pt x="51208" y="33852"/>
                </a:cubicBezTo>
                <a:cubicBezTo>
                  <a:pt x="51255" y="33806"/>
                  <a:pt x="51380" y="33681"/>
                  <a:pt x="51505" y="33587"/>
                </a:cubicBezTo>
                <a:cubicBezTo>
                  <a:pt x="51990" y="33212"/>
                  <a:pt x="52053" y="33071"/>
                  <a:pt x="52115" y="32180"/>
                </a:cubicBezTo>
                <a:cubicBezTo>
                  <a:pt x="52130" y="31930"/>
                  <a:pt x="52162" y="31680"/>
                  <a:pt x="52178" y="31617"/>
                </a:cubicBezTo>
                <a:cubicBezTo>
                  <a:pt x="52193" y="31555"/>
                  <a:pt x="52209" y="31367"/>
                  <a:pt x="52224" y="31211"/>
                </a:cubicBezTo>
                <a:lnTo>
                  <a:pt x="52240" y="30898"/>
                </a:lnTo>
                <a:lnTo>
                  <a:pt x="52412" y="30694"/>
                </a:lnTo>
                <a:cubicBezTo>
                  <a:pt x="52522" y="30585"/>
                  <a:pt x="52631" y="30429"/>
                  <a:pt x="52662" y="30366"/>
                </a:cubicBezTo>
                <a:cubicBezTo>
                  <a:pt x="52772" y="30194"/>
                  <a:pt x="52850" y="29850"/>
                  <a:pt x="52866" y="29459"/>
                </a:cubicBezTo>
                <a:cubicBezTo>
                  <a:pt x="52881" y="29084"/>
                  <a:pt x="52850" y="28974"/>
                  <a:pt x="52709" y="28678"/>
                </a:cubicBezTo>
                <a:cubicBezTo>
                  <a:pt x="52647" y="28553"/>
                  <a:pt x="52647" y="28521"/>
                  <a:pt x="52662" y="28240"/>
                </a:cubicBezTo>
                <a:cubicBezTo>
                  <a:pt x="52678" y="28067"/>
                  <a:pt x="52662" y="27865"/>
                  <a:pt x="52647" y="27755"/>
                </a:cubicBezTo>
                <a:cubicBezTo>
                  <a:pt x="52616" y="27614"/>
                  <a:pt x="52631" y="27552"/>
                  <a:pt x="52662" y="27427"/>
                </a:cubicBezTo>
                <a:cubicBezTo>
                  <a:pt x="52741" y="27145"/>
                  <a:pt x="52693" y="26816"/>
                  <a:pt x="52459" y="26379"/>
                </a:cubicBezTo>
                <a:cubicBezTo>
                  <a:pt x="52380" y="26207"/>
                  <a:pt x="52365" y="26176"/>
                  <a:pt x="52397" y="26082"/>
                </a:cubicBezTo>
                <a:cubicBezTo>
                  <a:pt x="52443" y="25894"/>
                  <a:pt x="52428" y="25676"/>
                  <a:pt x="52349" y="25472"/>
                </a:cubicBezTo>
                <a:cubicBezTo>
                  <a:pt x="52287" y="25300"/>
                  <a:pt x="52287" y="25269"/>
                  <a:pt x="52303" y="25096"/>
                </a:cubicBezTo>
                <a:cubicBezTo>
                  <a:pt x="52318" y="24988"/>
                  <a:pt x="52334" y="24784"/>
                  <a:pt x="52334" y="24644"/>
                </a:cubicBezTo>
                <a:cubicBezTo>
                  <a:pt x="52334" y="24393"/>
                  <a:pt x="52318" y="24377"/>
                  <a:pt x="52240" y="24252"/>
                </a:cubicBezTo>
                <a:cubicBezTo>
                  <a:pt x="52193" y="24190"/>
                  <a:pt x="52147" y="24112"/>
                  <a:pt x="52147" y="24096"/>
                </a:cubicBezTo>
                <a:cubicBezTo>
                  <a:pt x="52147" y="24081"/>
                  <a:pt x="52193" y="23987"/>
                  <a:pt x="52240" y="23877"/>
                </a:cubicBezTo>
                <a:cubicBezTo>
                  <a:pt x="52303" y="23737"/>
                  <a:pt x="52318" y="23674"/>
                  <a:pt x="52318" y="23533"/>
                </a:cubicBezTo>
                <a:cubicBezTo>
                  <a:pt x="52318" y="23330"/>
                  <a:pt x="52272" y="23220"/>
                  <a:pt x="52099" y="23080"/>
                </a:cubicBezTo>
                <a:cubicBezTo>
                  <a:pt x="51990" y="22970"/>
                  <a:pt x="51490" y="22705"/>
                  <a:pt x="51427" y="22705"/>
                </a:cubicBezTo>
                <a:cubicBezTo>
                  <a:pt x="51411" y="22705"/>
                  <a:pt x="51365" y="22674"/>
                  <a:pt x="51333" y="22642"/>
                </a:cubicBezTo>
                <a:cubicBezTo>
                  <a:pt x="51271" y="22580"/>
                  <a:pt x="51255" y="22548"/>
                  <a:pt x="51255" y="22392"/>
                </a:cubicBezTo>
                <a:cubicBezTo>
                  <a:pt x="51255" y="22204"/>
                  <a:pt x="51302" y="22094"/>
                  <a:pt x="51490" y="21829"/>
                </a:cubicBezTo>
                <a:cubicBezTo>
                  <a:pt x="51630" y="21625"/>
                  <a:pt x="51692" y="21469"/>
                  <a:pt x="51661" y="21298"/>
                </a:cubicBezTo>
                <a:cubicBezTo>
                  <a:pt x="51646" y="21156"/>
                  <a:pt x="51615" y="21188"/>
                  <a:pt x="52084" y="20922"/>
                </a:cubicBezTo>
                <a:cubicBezTo>
                  <a:pt x="52443" y="20735"/>
                  <a:pt x="52599" y="20593"/>
                  <a:pt x="52693" y="20391"/>
                </a:cubicBezTo>
                <a:cubicBezTo>
                  <a:pt x="52866" y="19999"/>
                  <a:pt x="52693" y="19734"/>
                  <a:pt x="52068" y="19436"/>
                </a:cubicBezTo>
                <a:cubicBezTo>
                  <a:pt x="51896" y="19359"/>
                  <a:pt x="51755" y="19280"/>
                  <a:pt x="51740" y="19265"/>
                </a:cubicBezTo>
                <a:cubicBezTo>
                  <a:pt x="51740" y="19249"/>
                  <a:pt x="51803" y="19124"/>
                  <a:pt x="51880" y="18999"/>
                </a:cubicBezTo>
                <a:cubicBezTo>
                  <a:pt x="51974" y="18873"/>
                  <a:pt x="52053" y="18717"/>
                  <a:pt x="52068" y="18655"/>
                </a:cubicBezTo>
                <a:cubicBezTo>
                  <a:pt x="52084" y="18561"/>
                  <a:pt x="52068" y="18311"/>
                  <a:pt x="52005" y="18060"/>
                </a:cubicBezTo>
                <a:cubicBezTo>
                  <a:pt x="51990" y="17998"/>
                  <a:pt x="51974" y="17935"/>
                  <a:pt x="51974" y="17904"/>
                </a:cubicBezTo>
                <a:cubicBezTo>
                  <a:pt x="51974" y="17889"/>
                  <a:pt x="52068" y="17810"/>
                  <a:pt x="52178" y="17733"/>
                </a:cubicBezTo>
                <a:cubicBezTo>
                  <a:pt x="52303" y="17639"/>
                  <a:pt x="52443" y="17514"/>
                  <a:pt x="52522" y="17451"/>
                </a:cubicBezTo>
                <a:cubicBezTo>
                  <a:pt x="52647" y="17310"/>
                  <a:pt x="52787" y="17076"/>
                  <a:pt x="52787" y="16966"/>
                </a:cubicBezTo>
                <a:cubicBezTo>
                  <a:pt x="52787" y="16888"/>
                  <a:pt x="52787" y="16888"/>
                  <a:pt x="53616" y="16826"/>
                </a:cubicBezTo>
                <a:cubicBezTo>
                  <a:pt x="54148" y="16794"/>
                  <a:pt x="54554" y="16732"/>
                  <a:pt x="55055" y="16622"/>
                </a:cubicBezTo>
                <a:cubicBezTo>
                  <a:pt x="55195" y="16591"/>
                  <a:pt x="55555" y="16513"/>
                  <a:pt x="55868" y="16451"/>
                </a:cubicBezTo>
                <a:cubicBezTo>
                  <a:pt x="56164" y="16388"/>
                  <a:pt x="56571" y="16294"/>
                  <a:pt x="56743" y="16232"/>
                </a:cubicBezTo>
                <a:cubicBezTo>
                  <a:pt x="57150" y="16090"/>
                  <a:pt x="57603" y="15871"/>
                  <a:pt x="57728" y="15763"/>
                </a:cubicBezTo>
                <a:cubicBezTo>
                  <a:pt x="57790" y="15700"/>
                  <a:pt x="57853" y="15669"/>
                  <a:pt x="57900" y="15669"/>
                </a:cubicBezTo>
                <a:cubicBezTo>
                  <a:pt x="58134" y="15669"/>
                  <a:pt x="59120" y="15450"/>
                  <a:pt x="59495" y="15308"/>
                </a:cubicBezTo>
                <a:cubicBezTo>
                  <a:pt x="60011" y="15090"/>
                  <a:pt x="60417" y="14871"/>
                  <a:pt x="61230" y="14324"/>
                </a:cubicBezTo>
                <a:cubicBezTo>
                  <a:pt x="61793" y="13949"/>
                  <a:pt x="61966" y="13807"/>
                  <a:pt x="61966" y="13714"/>
                </a:cubicBezTo>
                <a:cubicBezTo>
                  <a:pt x="61966" y="13620"/>
                  <a:pt x="61872" y="13589"/>
                  <a:pt x="61622" y="13589"/>
                </a:cubicBezTo>
                <a:cubicBezTo>
                  <a:pt x="61403" y="13605"/>
                  <a:pt x="61340" y="13589"/>
                  <a:pt x="61465" y="13542"/>
                </a:cubicBezTo>
                <a:cubicBezTo>
                  <a:pt x="61512" y="13542"/>
                  <a:pt x="61637" y="13480"/>
                  <a:pt x="61762" y="13432"/>
                </a:cubicBezTo>
                <a:cubicBezTo>
                  <a:pt x="61872" y="13386"/>
                  <a:pt x="62168" y="13261"/>
                  <a:pt x="62419" y="13151"/>
                </a:cubicBezTo>
                <a:cubicBezTo>
                  <a:pt x="63248" y="12823"/>
                  <a:pt x="63732" y="12542"/>
                  <a:pt x="64451" y="11979"/>
                </a:cubicBezTo>
                <a:cubicBezTo>
                  <a:pt x="65139" y="11447"/>
                  <a:pt x="65483" y="11118"/>
                  <a:pt x="65468" y="10993"/>
                </a:cubicBezTo>
                <a:cubicBezTo>
                  <a:pt x="65452" y="10962"/>
                  <a:pt x="65421" y="10915"/>
                  <a:pt x="65374" y="10899"/>
                </a:cubicBezTo>
                <a:lnTo>
                  <a:pt x="65281" y="10853"/>
                </a:lnTo>
                <a:lnTo>
                  <a:pt x="65531" y="10728"/>
                </a:lnTo>
                <a:cubicBezTo>
                  <a:pt x="65827" y="10555"/>
                  <a:pt x="66859" y="9930"/>
                  <a:pt x="67141" y="9727"/>
                </a:cubicBezTo>
                <a:cubicBezTo>
                  <a:pt x="67641" y="9367"/>
                  <a:pt x="68173" y="8835"/>
                  <a:pt x="68345" y="8523"/>
                </a:cubicBezTo>
                <a:cubicBezTo>
                  <a:pt x="68439" y="8351"/>
                  <a:pt x="68439" y="8289"/>
                  <a:pt x="68345" y="8226"/>
                </a:cubicBezTo>
                <a:cubicBezTo>
                  <a:pt x="68266" y="8179"/>
                  <a:pt x="68251" y="8179"/>
                  <a:pt x="67922" y="8241"/>
                </a:cubicBezTo>
                <a:cubicBezTo>
                  <a:pt x="66703" y="8460"/>
                  <a:pt x="66171" y="8539"/>
                  <a:pt x="66327" y="8476"/>
                </a:cubicBezTo>
                <a:cubicBezTo>
                  <a:pt x="66578" y="8382"/>
                  <a:pt x="66782" y="8304"/>
                  <a:pt x="67015" y="8164"/>
                </a:cubicBezTo>
                <a:cubicBezTo>
                  <a:pt x="67172" y="8070"/>
                  <a:pt x="67516" y="7882"/>
                  <a:pt x="67782" y="7757"/>
                </a:cubicBezTo>
                <a:cubicBezTo>
                  <a:pt x="68345" y="7459"/>
                  <a:pt x="68689" y="7240"/>
                  <a:pt x="68908" y="7069"/>
                </a:cubicBezTo>
                <a:cubicBezTo>
                  <a:pt x="69221" y="6819"/>
                  <a:pt x="69846" y="6225"/>
                  <a:pt x="70253" y="5802"/>
                </a:cubicBezTo>
                <a:cubicBezTo>
                  <a:pt x="70580" y="5474"/>
                  <a:pt x="70674" y="5364"/>
                  <a:pt x="70690" y="5287"/>
                </a:cubicBezTo>
                <a:cubicBezTo>
                  <a:pt x="70705" y="5177"/>
                  <a:pt x="70659" y="5114"/>
                  <a:pt x="70580" y="5114"/>
                </a:cubicBezTo>
                <a:cubicBezTo>
                  <a:pt x="70549" y="5114"/>
                  <a:pt x="70393" y="5145"/>
                  <a:pt x="70221" y="5208"/>
                </a:cubicBezTo>
                <a:cubicBezTo>
                  <a:pt x="70049" y="5270"/>
                  <a:pt x="69784" y="5349"/>
                  <a:pt x="69627" y="5395"/>
                </a:cubicBezTo>
                <a:cubicBezTo>
                  <a:pt x="69315" y="5489"/>
                  <a:pt x="67751" y="5912"/>
                  <a:pt x="67720" y="5912"/>
                </a:cubicBezTo>
                <a:lnTo>
                  <a:pt x="67939" y="5802"/>
                </a:lnTo>
                <a:cubicBezTo>
                  <a:pt x="68079" y="5724"/>
                  <a:pt x="68408" y="5521"/>
                  <a:pt x="68704" y="5318"/>
                </a:cubicBezTo>
                <a:cubicBezTo>
                  <a:pt x="69002" y="5114"/>
                  <a:pt x="69361" y="4880"/>
                  <a:pt x="69502" y="4786"/>
                </a:cubicBezTo>
                <a:cubicBezTo>
                  <a:pt x="69799" y="4614"/>
                  <a:pt x="70440" y="4130"/>
                  <a:pt x="70924" y="3738"/>
                </a:cubicBezTo>
                <a:lnTo>
                  <a:pt x="71425" y="3473"/>
                </a:lnTo>
                <a:lnTo>
                  <a:pt x="71425" y="3223"/>
                </a:lnTo>
                <a:cubicBezTo>
                  <a:pt x="71425" y="3081"/>
                  <a:pt x="71237" y="2973"/>
                  <a:pt x="71237" y="2973"/>
                </a:cubicBezTo>
                <a:cubicBezTo>
                  <a:pt x="71222" y="2973"/>
                  <a:pt x="70799" y="3113"/>
                  <a:pt x="70268" y="3300"/>
                </a:cubicBezTo>
                <a:cubicBezTo>
                  <a:pt x="69752" y="3488"/>
                  <a:pt x="68971" y="3754"/>
                  <a:pt x="68516" y="3911"/>
                </a:cubicBezTo>
                <a:cubicBezTo>
                  <a:pt x="68079" y="4067"/>
                  <a:pt x="67563" y="4238"/>
                  <a:pt x="67376" y="4317"/>
                </a:cubicBezTo>
                <a:cubicBezTo>
                  <a:pt x="67188" y="4380"/>
                  <a:pt x="67032" y="4442"/>
                  <a:pt x="67032" y="4426"/>
                </a:cubicBezTo>
                <a:cubicBezTo>
                  <a:pt x="67032" y="4426"/>
                  <a:pt x="67109" y="4363"/>
                  <a:pt x="67203" y="4301"/>
                </a:cubicBezTo>
                <a:cubicBezTo>
                  <a:pt x="67297" y="4238"/>
                  <a:pt x="67626" y="4004"/>
                  <a:pt x="67922" y="3786"/>
                </a:cubicBezTo>
                <a:cubicBezTo>
                  <a:pt x="68235" y="3567"/>
                  <a:pt x="68783" y="3191"/>
                  <a:pt x="69158" y="2925"/>
                </a:cubicBezTo>
                <a:cubicBezTo>
                  <a:pt x="70174" y="2206"/>
                  <a:pt x="70784" y="1705"/>
                  <a:pt x="70831" y="1534"/>
                </a:cubicBezTo>
                <a:cubicBezTo>
                  <a:pt x="70862" y="1346"/>
                  <a:pt x="70737" y="1315"/>
                  <a:pt x="70362" y="1424"/>
                </a:cubicBezTo>
                <a:cubicBezTo>
                  <a:pt x="69330" y="1690"/>
                  <a:pt x="68548" y="1909"/>
                  <a:pt x="67985" y="2097"/>
                </a:cubicBezTo>
                <a:cubicBezTo>
                  <a:pt x="67797" y="2143"/>
                  <a:pt x="67578" y="2222"/>
                  <a:pt x="67485" y="2237"/>
                </a:cubicBezTo>
                <a:cubicBezTo>
                  <a:pt x="67391" y="2268"/>
                  <a:pt x="67063" y="2378"/>
                  <a:pt x="66765" y="2456"/>
                </a:cubicBezTo>
                <a:cubicBezTo>
                  <a:pt x="65796" y="2769"/>
                  <a:pt x="65562" y="2831"/>
                  <a:pt x="65514" y="2847"/>
                </a:cubicBezTo>
                <a:cubicBezTo>
                  <a:pt x="65483" y="2862"/>
                  <a:pt x="65546" y="2800"/>
                  <a:pt x="65656" y="2737"/>
                </a:cubicBezTo>
                <a:cubicBezTo>
                  <a:pt x="65750" y="2660"/>
                  <a:pt x="65937" y="2535"/>
                  <a:pt x="66046" y="2441"/>
                </a:cubicBezTo>
                <a:cubicBezTo>
                  <a:pt x="66171" y="2362"/>
                  <a:pt x="66344" y="2222"/>
                  <a:pt x="66453" y="2143"/>
                </a:cubicBezTo>
                <a:cubicBezTo>
                  <a:pt x="67188" y="1628"/>
                  <a:pt x="68126" y="752"/>
                  <a:pt x="68283" y="423"/>
                </a:cubicBezTo>
                <a:cubicBezTo>
                  <a:pt x="68376" y="252"/>
                  <a:pt x="68360" y="127"/>
                  <a:pt x="68283" y="79"/>
                </a:cubicBezTo>
                <a:close/>
                <a:moveTo>
                  <a:pt x="47784" y="7632"/>
                </a:moveTo>
                <a:cubicBezTo>
                  <a:pt x="47815" y="7616"/>
                  <a:pt x="47831" y="7616"/>
                  <a:pt x="47831" y="7632"/>
                </a:cubicBezTo>
                <a:cubicBezTo>
                  <a:pt x="47831" y="7663"/>
                  <a:pt x="47752" y="7710"/>
                  <a:pt x="47737" y="7678"/>
                </a:cubicBezTo>
                <a:cubicBezTo>
                  <a:pt x="47721" y="7678"/>
                  <a:pt x="47752" y="7663"/>
                  <a:pt x="47784" y="7632"/>
                </a:cubicBezTo>
                <a:close/>
                <a:moveTo>
                  <a:pt x="52255" y="45001"/>
                </a:moveTo>
                <a:cubicBezTo>
                  <a:pt x="52287" y="44985"/>
                  <a:pt x="52334" y="45001"/>
                  <a:pt x="52365" y="45048"/>
                </a:cubicBezTo>
                <a:cubicBezTo>
                  <a:pt x="52412" y="45079"/>
                  <a:pt x="52568" y="45235"/>
                  <a:pt x="52741" y="45392"/>
                </a:cubicBezTo>
                <a:cubicBezTo>
                  <a:pt x="52912" y="45533"/>
                  <a:pt x="53162" y="45767"/>
                  <a:pt x="53319" y="45892"/>
                </a:cubicBezTo>
                <a:cubicBezTo>
                  <a:pt x="53773" y="46315"/>
                  <a:pt x="54085" y="46534"/>
                  <a:pt x="54398" y="46611"/>
                </a:cubicBezTo>
                <a:cubicBezTo>
                  <a:pt x="54492" y="46627"/>
                  <a:pt x="54648" y="46705"/>
                  <a:pt x="54757" y="46768"/>
                </a:cubicBezTo>
                <a:cubicBezTo>
                  <a:pt x="54851" y="46846"/>
                  <a:pt x="55023" y="46940"/>
                  <a:pt x="55132" y="47003"/>
                </a:cubicBezTo>
                <a:cubicBezTo>
                  <a:pt x="55242" y="47049"/>
                  <a:pt x="55430" y="47174"/>
                  <a:pt x="55555" y="47284"/>
                </a:cubicBezTo>
                <a:cubicBezTo>
                  <a:pt x="55758" y="47456"/>
                  <a:pt x="56024" y="47597"/>
                  <a:pt x="56102" y="47597"/>
                </a:cubicBezTo>
                <a:cubicBezTo>
                  <a:pt x="56133" y="47597"/>
                  <a:pt x="56181" y="47581"/>
                  <a:pt x="56212" y="47549"/>
                </a:cubicBezTo>
                <a:lnTo>
                  <a:pt x="56289" y="47487"/>
                </a:lnTo>
                <a:lnTo>
                  <a:pt x="56383" y="47581"/>
                </a:lnTo>
                <a:cubicBezTo>
                  <a:pt x="56431" y="47643"/>
                  <a:pt x="56602" y="47800"/>
                  <a:pt x="56775" y="47956"/>
                </a:cubicBezTo>
                <a:cubicBezTo>
                  <a:pt x="56946" y="48112"/>
                  <a:pt x="57087" y="48237"/>
                  <a:pt x="57119" y="48254"/>
                </a:cubicBezTo>
                <a:cubicBezTo>
                  <a:pt x="57181" y="48331"/>
                  <a:pt x="57290" y="48379"/>
                  <a:pt x="57384" y="48379"/>
                </a:cubicBezTo>
                <a:lnTo>
                  <a:pt x="57478" y="48379"/>
                </a:lnTo>
                <a:lnTo>
                  <a:pt x="57494" y="48629"/>
                </a:lnTo>
                <a:cubicBezTo>
                  <a:pt x="57509" y="48879"/>
                  <a:pt x="57494" y="48894"/>
                  <a:pt x="57431" y="49019"/>
                </a:cubicBezTo>
                <a:cubicBezTo>
                  <a:pt x="57384" y="49082"/>
                  <a:pt x="57275" y="49207"/>
                  <a:pt x="57181" y="49269"/>
                </a:cubicBezTo>
                <a:cubicBezTo>
                  <a:pt x="56994" y="49426"/>
                  <a:pt x="56946" y="49488"/>
                  <a:pt x="56900" y="49738"/>
                </a:cubicBezTo>
                <a:lnTo>
                  <a:pt x="56869" y="49911"/>
                </a:lnTo>
                <a:lnTo>
                  <a:pt x="56650" y="50020"/>
                </a:lnTo>
                <a:cubicBezTo>
                  <a:pt x="56540" y="50082"/>
                  <a:pt x="56383" y="50176"/>
                  <a:pt x="56321" y="50224"/>
                </a:cubicBezTo>
                <a:cubicBezTo>
                  <a:pt x="56258" y="50286"/>
                  <a:pt x="56196" y="50317"/>
                  <a:pt x="56196" y="50317"/>
                </a:cubicBezTo>
                <a:cubicBezTo>
                  <a:pt x="56181" y="50317"/>
                  <a:pt x="56087" y="50270"/>
                  <a:pt x="55993" y="50224"/>
                </a:cubicBezTo>
                <a:cubicBezTo>
                  <a:pt x="55789" y="50099"/>
                  <a:pt x="55680" y="50051"/>
                  <a:pt x="55414" y="49974"/>
                </a:cubicBezTo>
                <a:cubicBezTo>
                  <a:pt x="55320" y="49942"/>
                  <a:pt x="55211" y="49880"/>
                  <a:pt x="55101" y="49801"/>
                </a:cubicBezTo>
                <a:cubicBezTo>
                  <a:pt x="54961" y="49692"/>
                  <a:pt x="54961" y="49676"/>
                  <a:pt x="54961" y="49567"/>
                </a:cubicBezTo>
                <a:cubicBezTo>
                  <a:pt x="54961" y="49426"/>
                  <a:pt x="54913" y="49332"/>
                  <a:pt x="54757" y="49144"/>
                </a:cubicBezTo>
                <a:cubicBezTo>
                  <a:pt x="54680" y="49067"/>
                  <a:pt x="54601" y="48942"/>
                  <a:pt x="54554" y="48879"/>
                </a:cubicBezTo>
                <a:cubicBezTo>
                  <a:pt x="54507" y="48816"/>
                  <a:pt x="54398" y="48675"/>
                  <a:pt x="54319" y="48581"/>
                </a:cubicBezTo>
                <a:cubicBezTo>
                  <a:pt x="54225" y="48487"/>
                  <a:pt x="54054" y="48269"/>
                  <a:pt x="53944" y="48097"/>
                </a:cubicBezTo>
                <a:lnTo>
                  <a:pt x="53741" y="47800"/>
                </a:lnTo>
                <a:lnTo>
                  <a:pt x="53804" y="47753"/>
                </a:lnTo>
                <a:cubicBezTo>
                  <a:pt x="53929" y="47674"/>
                  <a:pt x="53898" y="47549"/>
                  <a:pt x="53679" y="47268"/>
                </a:cubicBezTo>
                <a:cubicBezTo>
                  <a:pt x="53585" y="47143"/>
                  <a:pt x="53444" y="46971"/>
                  <a:pt x="53381" y="46893"/>
                </a:cubicBezTo>
                <a:cubicBezTo>
                  <a:pt x="53256" y="46768"/>
                  <a:pt x="53256" y="46768"/>
                  <a:pt x="53304" y="46721"/>
                </a:cubicBezTo>
                <a:cubicBezTo>
                  <a:pt x="53397" y="46611"/>
                  <a:pt x="53350" y="46534"/>
                  <a:pt x="53116" y="46315"/>
                </a:cubicBezTo>
                <a:cubicBezTo>
                  <a:pt x="52616" y="45861"/>
                  <a:pt x="52365" y="45673"/>
                  <a:pt x="51928" y="45408"/>
                </a:cubicBezTo>
                <a:cubicBezTo>
                  <a:pt x="51584" y="45204"/>
                  <a:pt x="51584" y="45189"/>
                  <a:pt x="51786" y="45158"/>
                </a:cubicBezTo>
                <a:cubicBezTo>
                  <a:pt x="51896" y="45141"/>
                  <a:pt x="52021" y="45095"/>
                  <a:pt x="52099" y="45064"/>
                </a:cubicBezTo>
                <a:cubicBezTo>
                  <a:pt x="52162" y="45048"/>
                  <a:pt x="52240" y="45016"/>
                  <a:pt x="52255" y="45001"/>
                </a:cubicBezTo>
                <a:close/>
              </a:path>
            </a:pathLst>
          </a:custGeom>
          <a:solidFill>
            <a:srgbClr val="FFC875">
              <a:alpha val="35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9"/>
          <p:cNvSpPr/>
          <p:nvPr/>
        </p:nvSpPr>
        <p:spPr>
          <a:xfrm rot="1080694">
            <a:off x="-241932" y="487501"/>
            <a:ext cx="3438898" cy="180289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C875">
              <a:alpha val="35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805450" y="2417050"/>
            <a:ext cx="5533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79950" y="1408000"/>
            <a:ext cx="1184100" cy="92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805450" y="3258850"/>
            <a:ext cx="55332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550" y="2961050"/>
            <a:ext cx="9139580" cy="2186623"/>
          </a:xfrm>
          <a:custGeom>
            <a:avLst/>
            <a:gdLst/>
            <a:ahLst/>
            <a:cxnLst/>
            <a:rect l="l" t="t" r="r" b="b"/>
            <a:pathLst>
              <a:path w="155733" h="43422" extrusionOk="0">
                <a:moveTo>
                  <a:pt x="154951" y="1"/>
                </a:moveTo>
                <a:lnTo>
                  <a:pt x="154294" y="2831"/>
                </a:lnTo>
                <a:lnTo>
                  <a:pt x="153965" y="4270"/>
                </a:lnTo>
                <a:lnTo>
                  <a:pt x="153637" y="2831"/>
                </a:lnTo>
                <a:lnTo>
                  <a:pt x="153621" y="2784"/>
                </a:lnTo>
                <a:lnTo>
                  <a:pt x="153606" y="2831"/>
                </a:lnTo>
                <a:lnTo>
                  <a:pt x="153168" y="4770"/>
                </a:lnTo>
                <a:lnTo>
                  <a:pt x="153012" y="5411"/>
                </a:lnTo>
                <a:cubicBezTo>
                  <a:pt x="150823" y="6161"/>
                  <a:pt x="148680" y="7193"/>
                  <a:pt x="146585" y="8350"/>
                </a:cubicBezTo>
                <a:lnTo>
                  <a:pt x="146320" y="7178"/>
                </a:lnTo>
                <a:lnTo>
                  <a:pt x="145959" y="8694"/>
                </a:lnTo>
                <a:cubicBezTo>
                  <a:pt x="145350" y="9038"/>
                  <a:pt x="144740" y="9398"/>
                  <a:pt x="144131" y="9757"/>
                </a:cubicBezTo>
                <a:lnTo>
                  <a:pt x="143787" y="8241"/>
                </a:lnTo>
                <a:lnTo>
                  <a:pt x="143270" y="6021"/>
                </a:lnTo>
                <a:lnTo>
                  <a:pt x="142817" y="8023"/>
                </a:lnTo>
                <a:lnTo>
                  <a:pt x="142129" y="10962"/>
                </a:lnTo>
                <a:cubicBezTo>
                  <a:pt x="142004" y="11040"/>
                  <a:pt x="141863" y="11118"/>
                  <a:pt x="141723" y="11212"/>
                </a:cubicBezTo>
                <a:cubicBezTo>
                  <a:pt x="141300" y="11462"/>
                  <a:pt x="140878" y="11728"/>
                  <a:pt x="140456" y="11978"/>
                </a:cubicBezTo>
                <a:cubicBezTo>
                  <a:pt x="139987" y="12275"/>
                  <a:pt x="139503" y="12557"/>
                  <a:pt x="139033" y="12838"/>
                </a:cubicBezTo>
                <a:lnTo>
                  <a:pt x="137626" y="13683"/>
                </a:lnTo>
                <a:lnTo>
                  <a:pt x="137454" y="12932"/>
                </a:lnTo>
                <a:lnTo>
                  <a:pt x="137297" y="12259"/>
                </a:lnTo>
                <a:lnTo>
                  <a:pt x="137126" y="12947"/>
                </a:lnTo>
                <a:lnTo>
                  <a:pt x="136859" y="14120"/>
                </a:lnTo>
                <a:cubicBezTo>
                  <a:pt x="134061" y="15762"/>
                  <a:pt x="131231" y="17325"/>
                  <a:pt x="128354" y="18826"/>
                </a:cubicBezTo>
                <a:cubicBezTo>
                  <a:pt x="128214" y="18889"/>
                  <a:pt x="128072" y="18968"/>
                  <a:pt x="127947" y="19045"/>
                </a:cubicBezTo>
                <a:lnTo>
                  <a:pt x="127932" y="19045"/>
                </a:lnTo>
                <a:cubicBezTo>
                  <a:pt x="121349" y="22470"/>
                  <a:pt x="114579" y="25550"/>
                  <a:pt x="107668" y="28270"/>
                </a:cubicBezTo>
                <a:lnTo>
                  <a:pt x="107277" y="26629"/>
                </a:lnTo>
                <a:lnTo>
                  <a:pt x="106824" y="28599"/>
                </a:lnTo>
                <a:cubicBezTo>
                  <a:pt x="106605" y="28677"/>
                  <a:pt x="106401" y="28771"/>
                  <a:pt x="106182" y="28849"/>
                </a:cubicBezTo>
                <a:lnTo>
                  <a:pt x="105198" y="24565"/>
                </a:lnTo>
                <a:lnTo>
                  <a:pt x="104009" y="29677"/>
                </a:lnTo>
                <a:cubicBezTo>
                  <a:pt x="101258" y="30694"/>
                  <a:pt x="98489" y="31664"/>
                  <a:pt x="95691" y="32571"/>
                </a:cubicBezTo>
                <a:cubicBezTo>
                  <a:pt x="92140" y="33727"/>
                  <a:pt x="88314" y="34782"/>
                  <a:pt x="84622" y="34782"/>
                </a:cubicBezTo>
                <a:cubicBezTo>
                  <a:pt x="82672" y="34782"/>
                  <a:pt x="80760" y="34488"/>
                  <a:pt x="78945" y="33759"/>
                </a:cubicBezTo>
                <a:lnTo>
                  <a:pt x="78288" y="33478"/>
                </a:lnTo>
                <a:cubicBezTo>
                  <a:pt x="77616" y="33149"/>
                  <a:pt x="76960" y="32790"/>
                  <a:pt x="76334" y="32383"/>
                </a:cubicBezTo>
                <a:lnTo>
                  <a:pt x="75083" y="26988"/>
                </a:lnTo>
                <a:lnTo>
                  <a:pt x="74177" y="30960"/>
                </a:lnTo>
                <a:cubicBezTo>
                  <a:pt x="73801" y="30709"/>
                  <a:pt x="73441" y="30459"/>
                  <a:pt x="73066" y="30225"/>
                </a:cubicBezTo>
                <a:lnTo>
                  <a:pt x="72832" y="29193"/>
                </a:lnTo>
                <a:lnTo>
                  <a:pt x="72644" y="29975"/>
                </a:lnTo>
                <a:cubicBezTo>
                  <a:pt x="71346" y="29193"/>
                  <a:pt x="70001" y="28583"/>
                  <a:pt x="68516" y="28395"/>
                </a:cubicBezTo>
                <a:cubicBezTo>
                  <a:pt x="68170" y="28351"/>
                  <a:pt x="67825" y="28331"/>
                  <a:pt x="67481" y="28331"/>
                </a:cubicBezTo>
                <a:cubicBezTo>
                  <a:pt x="65771" y="28331"/>
                  <a:pt x="64079" y="28821"/>
                  <a:pt x="62387" y="29225"/>
                </a:cubicBezTo>
                <a:cubicBezTo>
                  <a:pt x="61933" y="29333"/>
                  <a:pt x="61480" y="29427"/>
                  <a:pt x="61026" y="29521"/>
                </a:cubicBezTo>
                <a:cubicBezTo>
                  <a:pt x="60355" y="29646"/>
                  <a:pt x="59682" y="29740"/>
                  <a:pt x="58994" y="29756"/>
                </a:cubicBezTo>
                <a:cubicBezTo>
                  <a:pt x="58938" y="29757"/>
                  <a:pt x="58882" y="29758"/>
                  <a:pt x="58826" y="29758"/>
                </a:cubicBezTo>
                <a:cubicBezTo>
                  <a:pt x="54982" y="29758"/>
                  <a:pt x="51945" y="27145"/>
                  <a:pt x="48956" y="25034"/>
                </a:cubicBezTo>
                <a:cubicBezTo>
                  <a:pt x="45782" y="22783"/>
                  <a:pt x="42499" y="20359"/>
                  <a:pt x="39293" y="18342"/>
                </a:cubicBezTo>
                <a:cubicBezTo>
                  <a:pt x="36838" y="16810"/>
                  <a:pt x="34305" y="15511"/>
                  <a:pt x="31679" y="14590"/>
                </a:cubicBezTo>
                <a:lnTo>
                  <a:pt x="31318" y="12995"/>
                </a:lnTo>
                <a:lnTo>
                  <a:pt x="31006" y="14371"/>
                </a:lnTo>
                <a:cubicBezTo>
                  <a:pt x="28942" y="13683"/>
                  <a:pt x="26832" y="13245"/>
                  <a:pt x="24689" y="13089"/>
                </a:cubicBezTo>
                <a:lnTo>
                  <a:pt x="23719" y="8898"/>
                </a:lnTo>
                <a:lnTo>
                  <a:pt x="22860" y="12619"/>
                </a:lnTo>
                <a:lnTo>
                  <a:pt x="22391" y="10571"/>
                </a:lnTo>
                <a:lnTo>
                  <a:pt x="21828" y="13057"/>
                </a:lnTo>
                <a:cubicBezTo>
                  <a:pt x="21499" y="13072"/>
                  <a:pt x="21171" y="13104"/>
                  <a:pt x="20827" y="13135"/>
                </a:cubicBezTo>
                <a:lnTo>
                  <a:pt x="19748" y="8382"/>
                </a:lnTo>
                <a:lnTo>
                  <a:pt x="18576" y="13448"/>
                </a:lnTo>
                <a:cubicBezTo>
                  <a:pt x="17888" y="13589"/>
                  <a:pt x="17200" y="13760"/>
                  <a:pt x="16512" y="13948"/>
                </a:cubicBezTo>
                <a:cubicBezTo>
                  <a:pt x="10617" y="15684"/>
                  <a:pt x="5223" y="18701"/>
                  <a:pt x="1" y="22032"/>
                </a:cubicBezTo>
                <a:lnTo>
                  <a:pt x="1" y="43422"/>
                </a:lnTo>
                <a:lnTo>
                  <a:pt x="155732" y="43422"/>
                </a:lnTo>
                <a:lnTo>
                  <a:pt x="155732" y="3378"/>
                </a:lnTo>
                <a:lnTo>
                  <a:pt x="155732" y="2815"/>
                </a:lnTo>
                <a:lnTo>
                  <a:pt x="154951" y="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26789"/>
                </a:schemeClr>
              </a:gs>
              <a:gs pos="100000">
                <a:schemeClr val="accent3">
                  <a:alpha val="26789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575" y="3530200"/>
            <a:ext cx="9139522" cy="1617463"/>
          </a:xfrm>
          <a:custGeom>
            <a:avLst/>
            <a:gdLst/>
            <a:ahLst/>
            <a:cxnLst/>
            <a:rect l="l" t="t" r="r" b="b"/>
            <a:pathLst>
              <a:path w="155732" h="29632" extrusionOk="0">
                <a:moveTo>
                  <a:pt x="1330" y="1"/>
                </a:moveTo>
                <a:cubicBezTo>
                  <a:pt x="1330" y="1"/>
                  <a:pt x="767" y="1862"/>
                  <a:pt x="0" y="4520"/>
                </a:cubicBezTo>
                <a:lnTo>
                  <a:pt x="0" y="29631"/>
                </a:lnTo>
                <a:lnTo>
                  <a:pt x="155732" y="29631"/>
                </a:lnTo>
                <a:lnTo>
                  <a:pt x="155732" y="15559"/>
                </a:lnTo>
                <a:cubicBezTo>
                  <a:pt x="154544" y="11478"/>
                  <a:pt x="153090" y="6631"/>
                  <a:pt x="153090" y="6631"/>
                </a:cubicBezTo>
                <a:lnTo>
                  <a:pt x="150338" y="18811"/>
                </a:lnTo>
                <a:lnTo>
                  <a:pt x="148102" y="14886"/>
                </a:lnTo>
                <a:lnTo>
                  <a:pt x="146617" y="19546"/>
                </a:lnTo>
                <a:lnTo>
                  <a:pt x="145522" y="16950"/>
                </a:lnTo>
                <a:lnTo>
                  <a:pt x="144334" y="20781"/>
                </a:lnTo>
                <a:cubicBezTo>
                  <a:pt x="144193" y="20781"/>
                  <a:pt x="144036" y="20796"/>
                  <a:pt x="143896" y="20796"/>
                </a:cubicBezTo>
                <a:lnTo>
                  <a:pt x="142395" y="14229"/>
                </a:lnTo>
                <a:lnTo>
                  <a:pt x="141691" y="18749"/>
                </a:lnTo>
                <a:lnTo>
                  <a:pt x="140221" y="12291"/>
                </a:lnTo>
                <a:lnTo>
                  <a:pt x="138845" y="21015"/>
                </a:lnTo>
                <a:lnTo>
                  <a:pt x="138814" y="21015"/>
                </a:lnTo>
                <a:lnTo>
                  <a:pt x="138049" y="18155"/>
                </a:lnTo>
                <a:lnTo>
                  <a:pt x="137313" y="21094"/>
                </a:lnTo>
                <a:cubicBezTo>
                  <a:pt x="135280" y="21203"/>
                  <a:pt x="133233" y="21313"/>
                  <a:pt x="131200" y="21438"/>
                </a:cubicBezTo>
                <a:lnTo>
                  <a:pt x="130058" y="18186"/>
                </a:lnTo>
                <a:lnTo>
                  <a:pt x="129418" y="20500"/>
                </a:lnTo>
                <a:lnTo>
                  <a:pt x="128307" y="16418"/>
                </a:lnTo>
                <a:lnTo>
                  <a:pt x="127510" y="21484"/>
                </a:lnTo>
                <a:lnTo>
                  <a:pt x="126760" y="19264"/>
                </a:lnTo>
                <a:lnTo>
                  <a:pt x="126024" y="21782"/>
                </a:lnTo>
                <a:cubicBezTo>
                  <a:pt x="125290" y="21845"/>
                  <a:pt x="124554" y="21891"/>
                  <a:pt x="123804" y="21954"/>
                </a:cubicBezTo>
                <a:lnTo>
                  <a:pt x="123382" y="20093"/>
                </a:lnTo>
                <a:lnTo>
                  <a:pt x="122991" y="22016"/>
                </a:lnTo>
                <a:cubicBezTo>
                  <a:pt x="122694" y="22032"/>
                  <a:pt x="122397" y="22047"/>
                  <a:pt x="122100" y="22079"/>
                </a:cubicBezTo>
                <a:lnTo>
                  <a:pt x="121208" y="18155"/>
                </a:lnTo>
                <a:lnTo>
                  <a:pt x="120395" y="22204"/>
                </a:lnTo>
                <a:cubicBezTo>
                  <a:pt x="119707" y="22266"/>
                  <a:pt x="119019" y="22329"/>
                  <a:pt x="118331" y="22376"/>
                </a:cubicBezTo>
                <a:lnTo>
                  <a:pt x="117768" y="20765"/>
                </a:lnTo>
                <a:lnTo>
                  <a:pt x="117222" y="22470"/>
                </a:lnTo>
                <a:cubicBezTo>
                  <a:pt x="114251" y="22720"/>
                  <a:pt x="111295" y="22985"/>
                  <a:pt x="108356" y="23283"/>
                </a:cubicBezTo>
                <a:lnTo>
                  <a:pt x="107309" y="20015"/>
                </a:lnTo>
                <a:lnTo>
                  <a:pt x="106464" y="23033"/>
                </a:lnTo>
                <a:lnTo>
                  <a:pt x="104978" y="19139"/>
                </a:lnTo>
                <a:lnTo>
                  <a:pt x="103540" y="23767"/>
                </a:lnTo>
                <a:cubicBezTo>
                  <a:pt x="102977" y="23830"/>
                  <a:pt x="102399" y="23892"/>
                  <a:pt x="101836" y="23955"/>
                </a:cubicBezTo>
                <a:lnTo>
                  <a:pt x="101163" y="21047"/>
                </a:lnTo>
                <a:lnTo>
                  <a:pt x="100694" y="24080"/>
                </a:lnTo>
                <a:cubicBezTo>
                  <a:pt x="100507" y="24096"/>
                  <a:pt x="100319" y="24111"/>
                  <a:pt x="100131" y="24143"/>
                </a:cubicBezTo>
                <a:lnTo>
                  <a:pt x="98991" y="19124"/>
                </a:lnTo>
                <a:lnTo>
                  <a:pt x="98161" y="24361"/>
                </a:lnTo>
                <a:cubicBezTo>
                  <a:pt x="95770" y="24628"/>
                  <a:pt x="93393" y="24909"/>
                  <a:pt x="91048" y="25191"/>
                </a:cubicBezTo>
                <a:lnTo>
                  <a:pt x="89718" y="22204"/>
                </a:lnTo>
                <a:lnTo>
                  <a:pt x="88890" y="24987"/>
                </a:lnTo>
                <a:lnTo>
                  <a:pt x="88280" y="23096"/>
                </a:lnTo>
                <a:lnTo>
                  <a:pt x="87717" y="25612"/>
                </a:lnTo>
                <a:cubicBezTo>
                  <a:pt x="84746" y="26004"/>
                  <a:pt x="81823" y="26394"/>
                  <a:pt x="78929" y="26801"/>
                </a:cubicBezTo>
                <a:lnTo>
                  <a:pt x="77413" y="21157"/>
                </a:lnTo>
                <a:lnTo>
                  <a:pt x="76037" y="27223"/>
                </a:lnTo>
                <a:cubicBezTo>
                  <a:pt x="75412" y="27301"/>
                  <a:pt x="74802" y="27395"/>
                  <a:pt x="74176" y="27489"/>
                </a:cubicBezTo>
                <a:lnTo>
                  <a:pt x="73863" y="26098"/>
                </a:lnTo>
                <a:lnTo>
                  <a:pt x="73457" y="27599"/>
                </a:lnTo>
                <a:cubicBezTo>
                  <a:pt x="72394" y="27755"/>
                  <a:pt x="71330" y="27911"/>
                  <a:pt x="70283" y="28083"/>
                </a:cubicBezTo>
                <a:lnTo>
                  <a:pt x="68157" y="21188"/>
                </a:lnTo>
                <a:lnTo>
                  <a:pt x="65843" y="27223"/>
                </a:lnTo>
                <a:lnTo>
                  <a:pt x="64561" y="22548"/>
                </a:lnTo>
                <a:lnTo>
                  <a:pt x="62716" y="28224"/>
                </a:lnTo>
                <a:cubicBezTo>
                  <a:pt x="61027" y="27974"/>
                  <a:pt x="59370" y="27724"/>
                  <a:pt x="57727" y="27489"/>
                </a:cubicBezTo>
                <a:lnTo>
                  <a:pt x="55945" y="21876"/>
                </a:lnTo>
                <a:lnTo>
                  <a:pt x="54179" y="26973"/>
                </a:lnTo>
                <a:cubicBezTo>
                  <a:pt x="53584" y="26894"/>
                  <a:pt x="52974" y="26801"/>
                  <a:pt x="52380" y="26723"/>
                </a:cubicBezTo>
                <a:lnTo>
                  <a:pt x="50629" y="17842"/>
                </a:lnTo>
                <a:lnTo>
                  <a:pt x="48706" y="26223"/>
                </a:lnTo>
                <a:cubicBezTo>
                  <a:pt x="48596" y="26206"/>
                  <a:pt x="48487" y="26191"/>
                  <a:pt x="48362" y="26175"/>
                </a:cubicBezTo>
                <a:lnTo>
                  <a:pt x="47251" y="20828"/>
                </a:lnTo>
                <a:lnTo>
                  <a:pt x="46094" y="25879"/>
                </a:lnTo>
                <a:cubicBezTo>
                  <a:pt x="45313" y="25785"/>
                  <a:pt x="44547" y="25675"/>
                  <a:pt x="43780" y="25581"/>
                </a:cubicBezTo>
                <a:lnTo>
                  <a:pt x="42029" y="19562"/>
                </a:lnTo>
                <a:lnTo>
                  <a:pt x="40872" y="23002"/>
                </a:lnTo>
                <a:lnTo>
                  <a:pt x="39637" y="15153"/>
                </a:lnTo>
                <a:lnTo>
                  <a:pt x="37918" y="21453"/>
                </a:lnTo>
                <a:lnTo>
                  <a:pt x="36932" y="17888"/>
                </a:lnTo>
                <a:lnTo>
                  <a:pt x="34712" y="24236"/>
                </a:lnTo>
                <a:lnTo>
                  <a:pt x="32789" y="24284"/>
                </a:lnTo>
                <a:cubicBezTo>
                  <a:pt x="30444" y="24034"/>
                  <a:pt x="28192" y="23784"/>
                  <a:pt x="26003" y="23580"/>
                </a:cubicBezTo>
                <a:lnTo>
                  <a:pt x="24565" y="17826"/>
                </a:lnTo>
                <a:lnTo>
                  <a:pt x="23376" y="22266"/>
                </a:lnTo>
                <a:lnTo>
                  <a:pt x="21219" y="8773"/>
                </a:lnTo>
                <a:lnTo>
                  <a:pt x="18982" y="18999"/>
                </a:lnTo>
                <a:lnTo>
                  <a:pt x="17841" y="11775"/>
                </a:lnTo>
                <a:lnTo>
                  <a:pt x="15371" y="22610"/>
                </a:lnTo>
                <a:cubicBezTo>
                  <a:pt x="15277" y="22595"/>
                  <a:pt x="15167" y="22579"/>
                  <a:pt x="15073" y="22579"/>
                </a:cubicBezTo>
                <a:lnTo>
                  <a:pt x="13025" y="15966"/>
                </a:lnTo>
                <a:lnTo>
                  <a:pt x="11337" y="20000"/>
                </a:lnTo>
                <a:lnTo>
                  <a:pt x="9023" y="12791"/>
                </a:lnTo>
                <a:lnTo>
                  <a:pt x="5567" y="18843"/>
                </a:lnTo>
                <a:lnTo>
                  <a:pt x="1330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1444623"/>
            <a:ext cx="3813603" cy="957572"/>
          </a:xfrm>
          <a:custGeom>
            <a:avLst/>
            <a:gdLst/>
            <a:ahLst/>
            <a:cxnLst/>
            <a:rect l="l" t="t" r="r" b="b"/>
            <a:pathLst>
              <a:path w="62403" h="15669" extrusionOk="0">
                <a:moveTo>
                  <a:pt x="156" y="0"/>
                </a:moveTo>
                <a:cubicBezTo>
                  <a:pt x="104" y="0"/>
                  <a:pt x="52" y="0"/>
                  <a:pt x="0" y="1"/>
                </a:cubicBezTo>
                <a:lnTo>
                  <a:pt x="0" y="15668"/>
                </a:lnTo>
                <a:lnTo>
                  <a:pt x="62403" y="15668"/>
                </a:lnTo>
                <a:cubicBezTo>
                  <a:pt x="62028" y="14574"/>
                  <a:pt x="61089" y="13729"/>
                  <a:pt x="60026" y="13275"/>
                </a:cubicBezTo>
                <a:cubicBezTo>
                  <a:pt x="59339" y="12982"/>
                  <a:pt x="58642" y="12925"/>
                  <a:pt x="57924" y="12925"/>
                </a:cubicBezTo>
                <a:cubicBezTo>
                  <a:pt x="57466" y="12925"/>
                  <a:pt x="57000" y="12948"/>
                  <a:pt x="56523" y="12948"/>
                </a:cubicBezTo>
                <a:cubicBezTo>
                  <a:pt x="56472" y="12948"/>
                  <a:pt x="56420" y="12948"/>
                  <a:pt x="56367" y="12948"/>
                </a:cubicBezTo>
                <a:cubicBezTo>
                  <a:pt x="55632" y="11634"/>
                  <a:pt x="54272" y="10727"/>
                  <a:pt x="52818" y="10352"/>
                </a:cubicBezTo>
                <a:cubicBezTo>
                  <a:pt x="52177" y="9508"/>
                  <a:pt x="51176" y="8945"/>
                  <a:pt x="50128" y="8835"/>
                </a:cubicBezTo>
                <a:cubicBezTo>
                  <a:pt x="50046" y="8827"/>
                  <a:pt x="49963" y="8824"/>
                  <a:pt x="49881" y="8824"/>
                </a:cubicBezTo>
                <a:cubicBezTo>
                  <a:pt x="48920" y="8824"/>
                  <a:pt x="47988" y="9314"/>
                  <a:pt x="47267" y="9977"/>
                </a:cubicBezTo>
                <a:cubicBezTo>
                  <a:pt x="46391" y="9144"/>
                  <a:pt x="45173" y="8667"/>
                  <a:pt x="43963" y="8667"/>
                </a:cubicBezTo>
                <a:cubicBezTo>
                  <a:pt x="43855" y="8667"/>
                  <a:pt x="43748" y="8671"/>
                  <a:pt x="43640" y="8678"/>
                </a:cubicBezTo>
                <a:cubicBezTo>
                  <a:pt x="42310" y="8788"/>
                  <a:pt x="40903" y="9289"/>
                  <a:pt x="40090" y="10321"/>
                </a:cubicBezTo>
                <a:cubicBezTo>
                  <a:pt x="39654" y="9838"/>
                  <a:pt x="39070" y="9559"/>
                  <a:pt x="38490" y="9559"/>
                </a:cubicBezTo>
                <a:cubicBezTo>
                  <a:pt x="38093" y="9559"/>
                  <a:pt x="37698" y="9690"/>
                  <a:pt x="37354" y="9977"/>
                </a:cubicBezTo>
                <a:cubicBezTo>
                  <a:pt x="36275" y="8366"/>
                  <a:pt x="34540" y="7209"/>
                  <a:pt x="32632" y="6818"/>
                </a:cubicBezTo>
                <a:cubicBezTo>
                  <a:pt x="32170" y="6728"/>
                  <a:pt x="31675" y="6684"/>
                  <a:pt x="31169" y="6684"/>
                </a:cubicBezTo>
                <a:cubicBezTo>
                  <a:pt x="29570" y="6684"/>
                  <a:pt x="27851" y="7124"/>
                  <a:pt x="26628" y="7944"/>
                </a:cubicBezTo>
                <a:cubicBezTo>
                  <a:pt x="26168" y="7212"/>
                  <a:pt x="25297" y="6812"/>
                  <a:pt x="24441" y="6812"/>
                </a:cubicBezTo>
                <a:cubicBezTo>
                  <a:pt x="23871" y="6812"/>
                  <a:pt x="23307" y="6990"/>
                  <a:pt x="22876" y="7365"/>
                </a:cubicBezTo>
                <a:cubicBezTo>
                  <a:pt x="22250" y="5974"/>
                  <a:pt x="21077" y="4863"/>
                  <a:pt x="19670" y="4317"/>
                </a:cubicBezTo>
                <a:cubicBezTo>
                  <a:pt x="19004" y="4058"/>
                  <a:pt x="18258" y="3928"/>
                  <a:pt x="17510" y="3928"/>
                </a:cubicBezTo>
                <a:cubicBezTo>
                  <a:pt x="16675" y="3928"/>
                  <a:pt x="15838" y="4089"/>
                  <a:pt x="15104" y="4410"/>
                </a:cubicBezTo>
                <a:cubicBezTo>
                  <a:pt x="14778" y="3360"/>
                  <a:pt x="13653" y="2490"/>
                  <a:pt x="12559" y="2490"/>
                </a:cubicBezTo>
                <a:cubicBezTo>
                  <a:pt x="12448" y="2490"/>
                  <a:pt x="12337" y="2499"/>
                  <a:pt x="12227" y="2518"/>
                </a:cubicBezTo>
                <a:cubicBezTo>
                  <a:pt x="11275" y="1621"/>
                  <a:pt x="9996" y="1212"/>
                  <a:pt x="8695" y="1212"/>
                </a:cubicBezTo>
                <a:cubicBezTo>
                  <a:pt x="7773" y="1212"/>
                  <a:pt x="6840" y="1417"/>
                  <a:pt x="6004" y="1799"/>
                </a:cubicBezTo>
                <a:cubicBezTo>
                  <a:pt x="4296" y="609"/>
                  <a:pt x="2230" y="0"/>
                  <a:pt x="15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6116979" y="0"/>
            <a:ext cx="3027197" cy="1617502"/>
          </a:xfrm>
          <a:custGeom>
            <a:avLst/>
            <a:gdLst/>
            <a:ahLst/>
            <a:cxnLst/>
            <a:rect l="l" t="t" r="r" b="b"/>
            <a:pathLst>
              <a:path w="54132" h="28924" extrusionOk="0">
                <a:moveTo>
                  <a:pt x="53486" y="1"/>
                </a:moveTo>
                <a:cubicBezTo>
                  <a:pt x="52105" y="1"/>
                  <a:pt x="50769" y="986"/>
                  <a:pt x="50066" y="2218"/>
                </a:cubicBezTo>
                <a:cubicBezTo>
                  <a:pt x="49612" y="3000"/>
                  <a:pt x="49393" y="3828"/>
                  <a:pt x="49253" y="4703"/>
                </a:cubicBezTo>
                <a:cubicBezTo>
                  <a:pt x="49174" y="5141"/>
                  <a:pt x="49128" y="5610"/>
                  <a:pt x="49080" y="6064"/>
                </a:cubicBezTo>
                <a:cubicBezTo>
                  <a:pt x="49049" y="6329"/>
                  <a:pt x="49034" y="6596"/>
                  <a:pt x="49003" y="6846"/>
                </a:cubicBezTo>
                <a:cubicBezTo>
                  <a:pt x="48794" y="6755"/>
                  <a:pt x="48572" y="6713"/>
                  <a:pt x="48347" y="6713"/>
                </a:cubicBezTo>
                <a:cubicBezTo>
                  <a:pt x="47413" y="6713"/>
                  <a:pt x="46422" y="7433"/>
                  <a:pt x="46032" y="8316"/>
                </a:cubicBezTo>
                <a:cubicBezTo>
                  <a:pt x="46001" y="8378"/>
                  <a:pt x="45969" y="8456"/>
                  <a:pt x="45938" y="8518"/>
                </a:cubicBezTo>
                <a:cubicBezTo>
                  <a:pt x="45766" y="8378"/>
                  <a:pt x="45578" y="8253"/>
                  <a:pt x="45359" y="8174"/>
                </a:cubicBezTo>
                <a:cubicBezTo>
                  <a:pt x="44992" y="8003"/>
                  <a:pt x="44586" y="7916"/>
                  <a:pt x="44182" y="7916"/>
                </a:cubicBezTo>
                <a:cubicBezTo>
                  <a:pt x="43847" y="7916"/>
                  <a:pt x="43513" y="7976"/>
                  <a:pt x="43201" y="8097"/>
                </a:cubicBezTo>
                <a:cubicBezTo>
                  <a:pt x="42294" y="8441"/>
                  <a:pt x="41466" y="9160"/>
                  <a:pt x="41294" y="10113"/>
                </a:cubicBezTo>
                <a:cubicBezTo>
                  <a:pt x="40995" y="10055"/>
                  <a:pt x="40692" y="10027"/>
                  <a:pt x="40389" y="10027"/>
                </a:cubicBezTo>
                <a:cubicBezTo>
                  <a:pt x="39136" y="10027"/>
                  <a:pt x="37885" y="10508"/>
                  <a:pt x="36978" y="11364"/>
                </a:cubicBezTo>
                <a:cubicBezTo>
                  <a:pt x="36901" y="11427"/>
                  <a:pt x="36822" y="11505"/>
                  <a:pt x="36744" y="11583"/>
                </a:cubicBezTo>
                <a:cubicBezTo>
                  <a:pt x="35821" y="12615"/>
                  <a:pt x="35446" y="14116"/>
                  <a:pt x="35556" y="15508"/>
                </a:cubicBezTo>
                <a:cubicBezTo>
                  <a:pt x="35571" y="15571"/>
                  <a:pt x="35571" y="15633"/>
                  <a:pt x="35571" y="15696"/>
                </a:cubicBezTo>
                <a:cubicBezTo>
                  <a:pt x="35477" y="15679"/>
                  <a:pt x="35383" y="15664"/>
                  <a:pt x="35275" y="15648"/>
                </a:cubicBezTo>
                <a:cubicBezTo>
                  <a:pt x="34885" y="15587"/>
                  <a:pt x="34491" y="15556"/>
                  <a:pt x="34096" y="15556"/>
                </a:cubicBezTo>
                <a:cubicBezTo>
                  <a:pt x="31592" y="15556"/>
                  <a:pt x="29092" y="16781"/>
                  <a:pt x="27957" y="19010"/>
                </a:cubicBezTo>
                <a:cubicBezTo>
                  <a:pt x="27382" y="18504"/>
                  <a:pt x="26632" y="18253"/>
                  <a:pt x="25882" y="18253"/>
                </a:cubicBezTo>
                <a:cubicBezTo>
                  <a:pt x="25080" y="18253"/>
                  <a:pt x="24278" y="18539"/>
                  <a:pt x="23688" y="19104"/>
                </a:cubicBezTo>
                <a:cubicBezTo>
                  <a:pt x="23013" y="18071"/>
                  <a:pt x="21780" y="17426"/>
                  <a:pt x="20544" y="17426"/>
                </a:cubicBezTo>
                <a:cubicBezTo>
                  <a:pt x="20377" y="17426"/>
                  <a:pt x="20211" y="17438"/>
                  <a:pt x="20045" y="17462"/>
                </a:cubicBezTo>
                <a:cubicBezTo>
                  <a:pt x="18653" y="17666"/>
                  <a:pt x="17325" y="18619"/>
                  <a:pt x="16950" y="19964"/>
                </a:cubicBezTo>
                <a:cubicBezTo>
                  <a:pt x="16812" y="19938"/>
                  <a:pt x="16684" y="19927"/>
                  <a:pt x="16561" y="19927"/>
                </a:cubicBezTo>
                <a:cubicBezTo>
                  <a:pt x="16459" y="19927"/>
                  <a:pt x="16360" y="19935"/>
                  <a:pt x="16262" y="19949"/>
                </a:cubicBezTo>
                <a:cubicBezTo>
                  <a:pt x="15620" y="20042"/>
                  <a:pt x="15105" y="20512"/>
                  <a:pt x="14682" y="21152"/>
                </a:cubicBezTo>
                <a:cubicBezTo>
                  <a:pt x="14150" y="21041"/>
                  <a:pt x="13599" y="20971"/>
                  <a:pt x="13056" y="20971"/>
                </a:cubicBezTo>
                <a:cubicBezTo>
                  <a:pt x="12370" y="20971"/>
                  <a:pt x="11696" y="21083"/>
                  <a:pt x="11086" y="21371"/>
                </a:cubicBezTo>
                <a:cubicBezTo>
                  <a:pt x="10007" y="21887"/>
                  <a:pt x="9084" y="23091"/>
                  <a:pt x="9288" y="24264"/>
                </a:cubicBezTo>
                <a:cubicBezTo>
                  <a:pt x="9288" y="24295"/>
                  <a:pt x="9288" y="24310"/>
                  <a:pt x="9303" y="24342"/>
                </a:cubicBezTo>
                <a:cubicBezTo>
                  <a:pt x="9288" y="24310"/>
                  <a:pt x="9288" y="24295"/>
                  <a:pt x="9272" y="24264"/>
                </a:cubicBezTo>
                <a:cubicBezTo>
                  <a:pt x="9082" y="23777"/>
                  <a:pt x="8252" y="23633"/>
                  <a:pt x="7651" y="23633"/>
                </a:cubicBezTo>
                <a:cubicBezTo>
                  <a:pt x="7461" y="23633"/>
                  <a:pt x="7293" y="23647"/>
                  <a:pt x="7177" y="23670"/>
                </a:cubicBezTo>
                <a:cubicBezTo>
                  <a:pt x="6395" y="23841"/>
                  <a:pt x="5676" y="24404"/>
                  <a:pt x="5582" y="25234"/>
                </a:cubicBezTo>
                <a:cubicBezTo>
                  <a:pt x="5167" y="24939"/>
                  <a:pt x="4660" y="24803"/>
                  <a:pt x="4150" y="24803"/>
                </a:cubicBezTo>
                <a:cubicBezTo>
                  <a:pt x="3873" y="24803"/>
                  <a:pt x="3595" y="24844"/>
                  <a:pt x="3330" y="24921"/>
                </a:cubicBezTo>
                <a:cubicBezTo>
                  <a:pt x="2861" y="25061"/>
                  <a:pt x="2423" y="25327"/>
                  <a:pt x="2033" y="25640"/>
                </a:cubicBezTo>
                <a:cubicBezTo>
                  <a:pt x="1814" y="25811"/>
                  <a:pt x="1610" y="25999"/>
                  <a:pt x="1423" y="26218"/>
                </a:cubicBezTo>
                <a:cubicBezTo>
                  <a:pt x="1157" y="26516"/>
                  <a:pt x="922" y="26828"/>
                  <a:pt x="703" y="27172"/>
                </a:cubicBezTo>
                <a:cubicBezTo>
                  <a:pt x="391" y="27719"/>
                  <a:pt x="141" y="28313"/>
                  <a:pt x="0" y="28924"/>
                </a:cubicBezTo>
                <a:lnTo>
                  <a:pt x="54131" y="28924"/>
                </a:lnTo>
                <a:lnTo>
                  <a:pt x="54131" y="75"/>
                </a:lnTo>
                <a:cubicBezTo>
                  <a:pt x="53916" y="24"/>
                  <a:pt x="53700" y="1"/>
                  <a:pt x="53486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20000" y="1568400"/>
            <a:ext cx="3899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20000" y="2220000"/>
            <a:ext cx="3899700" cy="1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6179574" y="-19370"/>
            <a:ext cx="2964524" cy="1108754"/>
          </a:xfrm>
          <a:custGeom>
            <a:avLst/>
            <a:gdLst/>
            <a:ahLst/>
            <a:cxnLst/>
            <a:rect l="l" t="t" r="r" b="b"/>
            <a:pathLst>
              <a:path w="62841" h="23503" extrusionOk="0">
                <a:moveTo>
                  <a:pt x="62840" y="1"/>
                </a:moveTo>
                <a:cubicBezTo>
                  <a:pt x="61996" y="94"/>
                  <a:pt x="61168" y="361"/>
                  <a:pt x="60432" y="782"/>
                </a:cubicBezTo>
                <a:cubicBezTo>
                  <a:pt x="59104" y="1581"/>
                  <a:pt x="57493" y="2721"/>
                  <a:pt x="57102" y="4207"/>
                </a:cubicBezTo>
                <a:cubicBezTo>
                  <a:pt x="56180" y="3637"/>
                  <a:pt x="55094" y="3344"/>
                  <a:pt x="54014" y="3344"/>
                </a:cubicBezTo>
                <a:cubicBezTo>
                  <a:pt x="53226" y="3344"/>
                  <a:pt x="52442" y="3500"/>
                  <a:pt x="51724" y="3816"/>
                </a:cubicBezTo>
                <a:cubicBezTo>
                  <a:pt x="50004" y="4551"/>
                  <a:pt x="48221" y="6161"/>
                  <a:pt x="47861" y="8006"/>
                </a:cubicBezTo>
                <a:cubicBezTo>
                  <a:pt x="47077" y="7582"/>
                  <a:pt x="46154" y="7382"/>
                  <a:pt x="45209" y="7382"/>
                </a:cubicBezTo>
                <a:cubicBezTo>
                  <a:pt x="43196" y="7382"/>
                  <a:pt x="41082" y="8287"/>
                  <a:pt x="39997" y="9851"/>
                </a:cubicBezTo>
                <a:cubicBezTo>
                  <a:pt x="39582" y="9504"/>
                  <a:pt x="38941" y="9294"/>
                  <a:pt x="38339" y="9294"/>
                </a:cubicBezTo>
                <a:cubicBezTo>
                  <a:pt x="37964" y="9294"/>
                  <a:pt x="37604" y="9375"/>
                  <a:pt x="37323" y="9555"/>
                </a:cubicBezTo>
                <a:cubicBezTo>
                  <a:pt x="36117" y="8427"/>
                  <a:pt x="34457" y="7817"/>
                  <a:pt x="32803" y="7817"/>
                </a:cubicBezTo>
                <a:cubicBezTo>
                  <a:pt x="32141" y="7817"/>
                  <a:pt x="31480" y="7915"/>
                  <a:pt x="30849" y="8116"/>
                </a:cubicBezTo>
                <a:cubicBezTo>
                  <a:pt x="28645" y="8835"/>
                  <a:pt x="26940" y="10821"/>
                  <a:pt x="26488" y="13103"/>
                </a:cubicBezTo>
                <a:cubicBezTo>
                  <a:pt x="26035" y="12733"/>
                  <a:pt x="25523" y="12566"/>
                  <a:pt x="25011" y="12566"/>
                </a:cubicBezTo>
                <a:cubicBezTo>
                  <a:pt x="24053" y="12566"/>
                  <a:pt x="23098" y="13152"/>
                  <a:pt x="22547" y="14089"/>
                </a:cubicBezTo>
                <a:cubicBezTo>
                  <a:pt x="22109" y="13858"/>
                  <a:pt x="21605" y="13749"/>
                  <a:pt x="21095" y="13749"/>
                </a:cubicBezTo>
                <a:cubicBezTo>
                  <a:pt x="20222" y="13749"/>
                  <a:pt x="19334" y="14069"/>
                  <a:pt x="18732" y="14652"/>
                </a:cubicBezTo>
                <a:cubicBezTo>
                  <a:pt x="17657" y="13351"/>
                  <a:pt x="15961" y="12600"/>
                  <a:pt x="14277" y="12600"/>
                </a:cubicBezTo>
                <a:cubicBezTo>
                  <a:pt x="13855" y="12600"/>
                  <a:pt x="13435" y="12647"/>
                  <a:pt x="13025" y="12744"/>
                </a:cubicBezTo>
                <a:cubicBezTo>
                  <a:pt x="10961" y="13228"/>
                  <a:pt x="9101" y="15136"/>
                  <a:pt x="8600" y="17200"/>
                </a:cubicBezTo>
                <a:cubicBezTo>
                  <a:pt x="8356" y="16986"/>
                  <a:pt x="8034" y="16890"/>
                  <a:pt x="7700" y="16890"/>
                </a:cubicBezTo>
                <a:cubicBezTo>
                  <a:pt x="7007" y="16890"/>
                  <a:pt x="6262" y="17303"/>
                  <a:pt x="6051" y="17935"/>
                </a:cubicBezTo>
                <a:cubicBezTo>
                  <a:pt x="5318" y="17381"/>
                  <a:pt x="4406" y="17114"/>
                  <a:pt x="3489" y="17114"/>
                </a:cubicBezTo>
                <a:cubicBezTo>
                  <a:pt x="2157" y="17114"/>
                  <a:pt x="816" y="17676"/>
                  <a:pt x="1" y="18732"/>
                </a:cubicBezTo>
                <a:cubicBezTo>
                  <a:pt x="8834" y="22783"/>
                  <a:pt x="18764" y="22908"/>
                  <a:pt x="28489" y="23314"/>
                </a:cubicBezTo>
                <a:cubicBezTo>
                  <a:pt x="31653" y="23448"/>
                  <a:pt x="34881" y="23502"/>
                  <a:pt x="38140" y="23502"/>
                </a:cubicBezTo>
                <a:cubicBezTo>
                  <a:pt x="44770" y="23502"/>
                  <a:pt x="51525" y="23278"/>
                  <a:pt x="58118" y="23048"/>
                </a:cubicBezTo>
                <a:cubicBezTo>
                  <a:pt x="59698" y="22985"/>
                  <a:pt x="61277" y="22923"/>
                  <a:pt x="62840" y="22876"/>
                </a:cubicBezTo>
                <a:lnTo>
                  <a:pt x="6284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295975"/>
            <a:ext cx="2370630" cy="1335190"/>
          </a:xfrm>
          <a:custGeom>
            <a:avLst/>
            <a:gdLst/>
            <a:ahLst/>
            <a:cxnLst/>
            <a:rect l="l" t="t" r="r" b="b"/>
            <a:pathLst>
              <a:path w="43656" h="24588" extrusionOk="0">
                <a:moveTo>
                  <a:pt x="1" y="0"/>
                </a:moveTo>
                <a:lnTo>
                  <a:pt x="1" y="24501"/>
                </a:lnTo>
                <a:cubicBezTo>
                  <a:pt x="1271" y="24559"/>
                  <a:pt x="2541" y="24587"/>
                  <a:pt x="3812" y="24587"/>
                </a:cubicBezTo>
                <a:cubicBezTo>
                  <a:pt x="17214" y="24587"/>
                  <a:pt x="30631" y="21483"/>
                  <a:pt x="43656" y="18169"/>
                </a:cubicBezTo>
                <a:cubicBezTo>
                  <a:pt x="43124" y="16543"/>
                  <a:pt x="41857" y="15182"/>
                  <a:pt x="40293" y="14494"/>
                </a:cubicBezTo>
                <a:cubicBezTo>
                  <a:pt x="39295" y="14069"/>
                  <a:pt x="37972" y="13744"/>
                  <a:pt x="36742" y="13744"/>
                </a:cubicBezTo>
                <a:cubicBezTo>
                  <a:pt x="36027" y="13744"/>
                  <a:pt x="35344" y="13854"/>
                  <a:pt x="34775" y="14119"/>
                </a:cubicBezTo>
                <a:cubicBezTo>
                  <a:pt x="34852" y="13322"/>
                  <a:pt x="34493" y="12509"/>
                  <a:pt x="33868" y="12040"/>
                </a:cubicBezTo>
                <a:cubicBezTo>
                  <a:pt x="33477" y="11764"/>
                  <a:pt x="32994" y="11615"/>
                  <a:pt x="32514" y="11615"/>
                </a:cubicBezTo>
                <a:cubicBezTo>
                  <a:pt x="32205" y="11615"/>
                  <a:pt x="31898" y="11677"/>
                  <a:pt x="31616" y="11805"/>
                </a:cubicBezTo>
                <a:cubicBezTo>
                  <a:pt x="30849" y="9726"/>
                  <a:pt x="29004" y="8100"/>
                  <a:pt x="26847" y="7599"/>
                </a:cubicBezTo>
                <a:cubicBezTo>
                  <a:pt x="26318" y="7476"/>
                  <a:pt x="25767" y="7414"/>
                  <a:pt x="25212" y="7414"/>
                </a:cubicBezTo>
                <a:cubicBezTo>
                  <a:pt x="23519" y="7414"/>
                  <a:pt x="21794" y="7989"/>
                  <a:pt x="20592" y="9132"/>
                </a:cubicBezTo>
                <a:cubicBezTo>
                  <a:pt x="20402" y="8357"/>
                  <a:pt x="19339" y="7642"/>
                  <a:pt x="18479" y="7642"/>
                </a:cubicBezTo>
                <a:cubicBezTo>
                  <a:pt x="18349" y="7642"/>
                  <a:pt x="18224" y="7658"/>
                  <a:pt x="18107" y="7693"/>
                </a:cubicBezTo>
                <a:cubicBezTo>
                  <a:pt x="17246" y="6192"/>
                  <a:pt x="15730" y="5098"/>
                  <a:pt x="14025" y="4737"/>
                </a:cubicBezTo>
                <a:cubicBezTo>
                  <a:pt x="13486" y="4623"/>
                  <a:pt x="12906" y="4559"/>
                  <a:pt x="12322" y="4559"/>
                </a:cubicBezTo>
                <a:cubicBezTo>
                  <a:pt x="11078" y="4559"/>
                  <a:pt x="9813" y="4848"/>
                  <a:pt x="8866" y="5550"/>
                </a:cubicBezTo>
                <a:cubicBezTo>
                  <a:pt x="7974" y="4659"/>
                  <a:pt x="6775" y="3995"/>
                  <a:pt x="5562" y="3995"/>
                </a:cubicBezTo>
                <a:cubicBezTo>
                  <a:pt x="5224" y="3995"/>
                  <a:pt x="4884" y="4047"/>
                  <a:pt x="4550" y="4160"/>
                </a:cubicBezTo>
                <a:cubicBezTo>
                  <a:pt x="3737" y="2204"/>
                  <a:pt x="2002" y="688"/>
                  <a:pt x="1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2"/>
          </p:nvPr>
        </p:nvSpPr>
        <p:spPr>
          <a:xfrm>
            <a:off x="4930900" y="845350"/>
            <a:ext cx="3261000" cy="3149100"/>
          </a:xfrm>
          <a:prstGeom prst="roundRect">
            <a:avLst>
              <a:gd name="adj" fmla="val 11435"/>
            </a:avLst>
          </a:prstGeom>
          <a:noFill/>
          <a:ln>
            <a:noFill/>
          </a:ln>
        </p:spPr>
      </p:sp>
      <p:sp>
        <p:nvSpPr>
          <p:cNvPr id="53" name="Google Shape;53;p7"/>
          <p:cNvSpPr/>
          <p:nvPr/>
        </p:nvSpPr>
        <p:spPr>
          <a:xfrm>
            <a:off x="-361212" y="3824803"/>
            <a:ext cx="9259186" cy="2836721"/>
          </a:xfrm>
          <a:custGeom>
            <a:avLst/>
            <a:gdLst/>
            <a:ahLst/>
            <a:cxnLst/>
            <a:rect l="l" t="t" r="r" b="b"/>
            <a:pathLst>
              <a:path w="102837" h="31506" extrusionOk="0">
                <a:moveTo>
                  <a:pt x="1971" y="1"/>
                </a:moveTo>
                <a:lnTo>
                  <a:pt x="1126" y="3628"/>
                </a:lnTo>
                <a:cubicBezTo>
                  <a:pt x="766" y="3753"/>
                  <a:pt x="376" y="3878"/>
                  <a:pt x="1" y="4018"/>
                </a:cubicBezTo>
                <a:lnTo>
                  <a:pt x="1" y="31506"/>
                </a:lnTo>
                <a:lnTo>
                  <a:pt x="102836" y="31506"/>
                </a:lnTo>
                <a:lnTo>
                  <a:pt x="102836" y="23986"/>
                </a:lnTo>
                <a:cubicBezTo>
                  <a:pt x="102540" y="23876"/>
                  <a:pt x="102258" y="23751"/>
                  <a:pt x="101977" y="23625"/>
                </a:cubicBezTo>
                <a:cubicBezTo>
                  <a:pt x="96144" y="21218"/>
                  <a:pt x="90313" y="18795"/>
                  <a:pt x="84480" y="16370"/>
                </a:cubicBezTo>
                <a:cubicBezTo>
                  <a:pt x="83527" y="15980"/>
                  <a:pt x="82572" y="15589"/>
                  <a:pt x="81619" y="15182"/>
                </a:cubicBezTo>
                <a:cubicBezTo>
                  <a:pt x="81056" y="14948"/>
                  <a:pt x="80493" y="14729"/>
                  <a:pt x="79930" y="14494"/>
                </a:cubicBezTo>
                <a:lnTo>
                  <a:pt x="79695" y="13431"/>
                </a:lnTo>
                <a:lnTo>
                  <a:pt x="79493" y="14307"/>
                </a:lnTo>
                <a:cubicBezTo>
                  <a:pt x="79414" y="14275"/>
                  <a:pt x="79336" y="14244"/>
                  <a:pt x="79274" y="14213"/>
                </a:cubicBezTo>
                <a:lnTo>
                  <a:pt x="78836" y="12321"/>
                </a:lnTo>
                <a:lnTo>
                  <a:pt x="78476" y="13900"/>
                </a:lnTo>
                <a:cubicBezTo>
                  <a:pt x="78211" y="13791"/>
                  <a:pt x="77960" y="13681"/>
                  <a:pt x="77694" y="13587"/>
                </a:cubicBezTo>
                <a:lnTo>
                  <a:pt x="77398" y="12321"/>
                </a:lnTo>
                <a:lnTo>
                  <a:pt x="77162" y="13368"/>
                </a:lnTo>
                <a:cubicBezTo>
                  <a:pt x="76991" y="13306"/>
                  <a:pt x="76803" y="13228"/>
                  <a:pt x="76616" y="13166"/>
                </a:cubicBezTo>
                <a:lnTo>
                  <a:pt x="76115" y="10977"/>
                </a:lnTo>
                <a:lnTo>
                  <a:pt x="75880" y="12024"/>
                </a:lnTo>
                <a:lnTo>
                  <a:pt x="75552" y="10602"/>
                </a:lnTo>
                <a:lnTo>
                  <a:pt x="75098" y="12572"/>
                </a:lnTo>
                <a:lnTo>
                  <a:pt x="74208" y="12243"/>
                </a:lnTo>
                <a:lnTo>
                  <a:pt x="74035" y="11540"/>
                </a:lnTo>
                <a:lnTo>
                  <a:pt x="73910" y="12134"/>
                </a:lnTo>
                <a:cubicBezTo>
                  <a:pt x="72909" y="11774"/>
                  <a:pt x="71894" y="11415"/>
                  <a:pt x="70893" y="11086"/>
                </a:cubicBezTo>
                <a:cubicBezTo>
                  <a:pt x="68156" y="10195"/>
                  <a:pt x="65623" y="9538"/>
                  <a:pt x="63138" y="9163"/>
                </a:cubicBezTo>
                <a:lnTo>
                  <a:pt x="63013" y="8600"/>
                </a:lnTo>
                <a:lnTo>
                  <a:pt x="62888" y="9132"/>
                </a:lnTo>
                <a:cubicBezTo>
                  <a:pt x="62152" y="9022"/>
                  <a:pt x="61402" y="8944"/>
                  <a:pt x="60667" y="8897"/>
                </a:cubicBezTo>
                <a:lnTo>
                  <a:pt x="60292" y="7255"/>
                </a:lnTo>
                <a:lnTo>
                  <a:pt x="60057" y="8302"/>
                </a:lnTo>
                <a:lnTo>
                  <a:pt x="59729" y="6880"/>
                </a:lnTo>
                <a:lnTo>
                  <a:pt x="59275" y="8819"/>
                </a:lnTo>
                <a:cubicBezTo>
                  <a:pt x="59077" y="8815"/>
                  <a:pt x="58879" y="8813"/>
                  <a:pt x="58681" y="8813"/>
                </a:cubicBezTo>
                <a:cubicBezTo>
                  <a:pt x="58143" y="8813"/>
                  <a:pt x="57603" y="8827"/>
                  <a:pt x="57055" y="8850"/>
                </a:cubicBezTo>
                <a:lnTo>
                  <a:pt x="56742" y="7506"/>
                </a:lnTo>
                <a:lnTo>
                  <a:pt x="56414" y="8882"/>
                </a:lnTo>
                <a:cubicBezTo>
                  <a:pt x="56398" y="8882"/>
                  <a:pt x="56367" y="8882"/>
                  <a:pt x="56352" y="8897"/>
                </a:cubicBezTo>
                <a:lnTo>
                  <a:pt x="55664" y="5911"/>
                </a:lnTo>
                <a:lnTo>
                  <a:pt x="54945" y="9022"/>
                </a:lnTo>
                <a:cubicBezTo>
                  <a:pt x="54663" y="9053"/>
                  <a:pt x="54365" y="9084"/>
                  <a:pt x="54084" y="9132"/>
                </a:cubicBezTo>
                <a:lnTo>
                  <a:pt x="53913" y="8365"/>
                </a:lnTo>
                <a:lnTo>
                  <a:pt x="53725" y="9178"/>
                </a:lnTo>
                <a:cubicBezTo>
                  <a:pt x="52975" y="9303"/>
                  <a:pt x="52208" y="9444"/>
                  <a:pt x="51411" y="9616"/>
                </a:cubicBezTo>
                <a:cubicBezTo>
                  <a:pt x="45564" y="10880"/>
                  <a:pt x="39831" y="12873"/>
                  <a:pt x="33984" y="12873"/>
                </a:cubicBezTo>
                <a:cubicBezTo>
                  <a:pt x="32670" y="12873"/>
                  <a:pt x="31350" y="12773"/>
                  <a:pt x="30021" y="12540"/>
                </a:cubicBezTo>
                <a:cubicBezTo>
                  <a:pt x="29990" y="12540"/>
                  <a:pt x="29959" y="12524"/>
                  <a:pt x="29911" y="12524"/>
                </a:cubicBezTo>
                <a:lnTo>
                  <a:pt x="29724" y="11711"/>
                </a:lnTo>
                <a:lnTo>
                  <a:pt x="29552" y="12447"/>
                </a:lnTo>
                <a:cubicBezTo>
                  <a:pt x="28567" y="12243"/>
                  <a:pt x="27613" y="11946"/>
                  <a:pt x="26690" y="11586"/>
                </a:cubicBezTo>
                <a:lnTo>
                  <a:pt x="26206" y="9507"/>
                </a:lnTo>
                <a:lnTo>
                  <a:pt x="25877" y="10914"/>
                </a:lnTo>
                <a:lnTo>
                  <a:pt x="25690" y="10116"/>
                </a:lnTo>
                <a:lnTo>
                  <a:pt x="25471" y="11071"/>
                </a:lnTo>
                <a:cubicBezTo>
                  <a:pt x="21453" y="9226"/>
                  <a:pt x="17809" y="6317"/>
                  <a:pt x="13681" y="4487"/>
                </a:cubicBezTo>
                <a:lnTo>
                  <a:pt x="13541" y="3862"/>
                </a:lnTo>
                <a:lnTo>
                  <a:pt x="13431" y="4379"/>
                </a:lnTo>
                <a:cubicBezTo>
                  <a:pt x="12618" y="4018"/>
                  <a:pt x="11774" y="3706"/>
                  <a:pt x="10914" y="3472"/>
                </a:cubicBezTo>
                <a:lnTo>
                  <a:pt x="10696" y="2517"/>
                </a:lnTo>
                <a:lnTo>
                  <a:pt x="10492" y="3347"/>
                </a:lnTo>
                <a:cubicBezTo>
                  <a:pt x="9929" y="3205"/>
                  <a:pt x="9335" y="3080"/>
                  <a:pt x="8740" y="2986"/>
                </a:cubicBezTo>
                <a:lnTo>
                  <a:pt x="8553" y="2173"/>
                </a:lnTo>
                <a:lnTo>
                  <a:pt x="8413" y="2784"/>
                </a:lnTo>
                <a:lnTo>
                  <a:pt x="7990" y="939"/>
                </a:lnTo>
                <a:lnTo>
                  <a:pt x="7552" y="2861"/>
                </a:lnTo>
                <a:lnTo>
                  <a:pt x="6943" y="2815"/>
                </a:lnTo>
                <a:lnTo>
                  <a:pt x="6599" y="1345"/>
                </a:lnTo>
                <a:lnTo>
                  <a:pt x="6255" y="2815"/>
                </a:lnTo>
                <a:cubicBezTo>
                  <a:pt x="5895" y="2815"/>
                  <a:pt x="5504" y="2830"/>
                  <a:pt x="5113" y="2861"/>
                </a:cubicBezTo>
                <a:lnTo>
                  <a:pt x="5035" y="2455"/>
                </a:lnTo>
                <a:lnTo>
                  <a:pt x="4925" y="2877"/>
                </a:lnTo>
                <a:cubicBezTo>
                  <a:pt x="4425" y="2924"/>
                  <a:pt x="3910" y="2986"/>
                  <a:pt x="3393" y="3080"/>
                </a:cubicBezTo>
                <a:lnTo>
                  <a:pt x="3049" y="1595"/>
                </a:lnTo>
                <a:lnTo>
                  <a:pt x="2690" y="3143"/>
                </a:lnTo>
                <a:lnTo>
                  <a:pt x="1971" y="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40480"/>
                </a:schemeClr>
              </a:gs>
              <a:gs pos="100000">
                <a:schemeClr val="accent3">
                  <a:alpha val="4048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5097575" y="4445652"/>
            <a:ext cx="7215279" cy="2983814"/>
          </a:xfrm>
          <a:custGeom>
            <a:avLst/>
            <a:gdLst/>
            <a:ahLst/>
            <a:cxnLst/>
            <a:rect l="l" t="t" r="r" b="b"/>
            <a:pathLst>
              <a:path w="94941" h="39262" extrusionOk="0">
                <a:moveTo>
                  <a:pt x="31115" y="0"/>
                </a:moveTo>
                <a:lnTo>
                  <a:pt x="31006" y="454"/>
                </a:lnTo>
                <a:cubicBezTo>
                  <a:pt x="28036" y="563"/>
                  <a:pt x="25142" y="1814"/>
                  <a:pt x="22422" y="3127"/>
                </a:cubicBezTo>
                <a:cubicBezTo>
                  <a:pt x="22203" y="3237"/>
                  <a:pt x="21984" y="3331"/>
                  <a:pt x="21781" y="3440"/>
                </a:cubicBezTo>
                <a:cubicBezTo>
                  <a:pt x="21656" y="3487"/>
                  <a:pt x="21546" y="3550"/>
                  <a:pt x="21437" y="3596"/>
                </a:cubicBezTo>
                <a:cubicBezTo>
                  <a:pt x="14291" y="7052"/>
                  <a:pt x="7146" y="10524"/>
                  <a:pt x="0" y="13978"/>
                </a:cubicBezTo>
                <a:lnTo>
                  <a:pt x="0" y="39262"/>
                </a:lnTo>
                <a:lnTo>
                  <a:pt x="94940" y="39262"/>
                </a:lnTo>
                <a:lnTo>
                  <a:pt x="94940" y="15590"/>
                </a:lnTo>
                <a:cubicBezTo>
                  <a:pt x="94425" y="15621"/>
                  <a:pt x="93908" y="15652"/>
                  <a:pt x="93377" y="15698"/>
                </a:cubicBezTo>
                <a:cubicBezTo>
                  <a:pt x="92603" y="15747"/>
                  <a:pt x="91819" y="15807"/>
                  <a:pt x="91040" y="15807"/>
                </a:cubicBezTo>
                <a:cubicBezTo>
                  <a:pt x="90828" y="15807"/>
                  <a:pt x="90617" y="15802"/>
                  <a:pt x="90406" y="15792"/>
                </a:cubicBezTo>
                <a:cubicBezTo>
                  <a:pt x="90124" y="15777"/>
                  <a:pt x="89828" y="15761"/>
                  <a:pt x="89547" y="15715"/>
                </a:cubicBezTo>
                <a:cubicBezTo>
                  <a:pt x="88264" y="15558"/>
                  <a:pt x="87060" y="15152"/>
                  <a:pt x="85903" y="14604"/>
                </a:cubicBezTo>
                <a:cubicBezTo>
                  <a:pt x="85200" y="14276"/>
                  <a:pt x="84512" y="13901"/>
                  <a:pt x="83839" y="13478"/>
                </a:cubicBezTo>
                <a:cubicBezTo>
                  <a:pt x="81916" y="12321"/>
                  <a:pt x="80086" y="10945"/>
                  <a:pt x="78147" y="9898"/>
                </a:cubicBezTo>
                <a:lnTo>
                  <a:pt x="78007" y="9319"/>
                </a:lnTo>
                <a:lnTo>
                  <a:pt x="77914" y="9773"/>
                </a:lnTo>
                <a:cubicBezTo>
                  <a:pt x="77538" y="9585"/>
                  <a:pt x="77163" y="9398"/>
                  <a:pt x="76772" y="9241"/>
                </a:cubicBezTo>
                <a:lnTo>
                  <a:pt x="76615" y="8506"/>
                </a:lnTo>
                <a:lnTo>
                  <a:pt x="76490" y="9038"/>
                </a:lnTo>
                <a:lnTo>
                  <a:pt x="76413" y="8694"/>
                </a:lnTo>
                <a:lnTo>
                  <a:pt x="76319" y="9054"/>
                </a:lnTo>
                <a:cubicBezTo>
                  <a:pt x="75224" y="8631"/>
                  <a:pt x="74082" y="8366"/>
                  <a:pt x="72863" y="8335"/>
                </a:cubicBezTo>
                <a:cubicBezTo>
                  <a:pt x="72779" y="8332"/>
                  <a:pt x="72695" y="8331"/>
                  <a:pt x="72612" y="8331"/>
                </a:cubicBezTo>
                <a:cubicBezTo>
                  <a:pt x="71648" y="8331"/>
                  <a:pt x="70684" y="8491"/>
                  <a:pt x="69720" y="8679"/>
                </a:cubicBezTo>
                <a:lnTo>
                  <a:pt x="69564" y="7991"/>
                </a:lnTo>
                <a:lnTo>
                  <a:pt x="69391" y="8756"/>
                </a:lnTo>
                <a:lnTo>
                  <a:pt x="69158" y="8804"/>
                </a:lnTo>
                <a:lnTo>
                  <a:pt x="69016" y="8162"/>
                </a:lnTo>
                <a:lnTo>
                  <a:pt x="68845" y="8866"/>
                </a:lnTo>
                <a:cubicBezTo>
                  <a:pt x="67545" y="9136"/>
                  <a:pt x="66246" y="9415"/>
                  <a:pt x="64978" y="9415"/>
                </a:cubicBezTo>
                <a:cubicBezTo>
                  <a:pt x="64415" y="9415"/>
                  <a:pt x="63858" y="9360"/>
                  <a:pt x="63310" y="9225"/>
                </a:cubicBezTo>
                <a:lnTo>
                  <a:pt x="63216" y="8881"/>
                </a:lnTo>
                <a:lnTo>
                  <a:pt x="63153" y="9194"/>
                </a:lnTo>
                <a:cubicBezTo>
                  <a:pt x="63122" y="9179"/>
                  <a:pt x="63075" y="9179"/>
                  <a:pt x="63043" y="9163"/>
                </a:cubicBezTo>
                <a:lnTo>
                  <a:pt x="62887" y="8443"/>
                </a:lnTo>
                <a:lnTo>
                  <a:pt x="62747" y="9069"/>
                </a:lnTo>
                <a:cubicBezTo>
                  <a:pt x="62637" y="9023"/>
                  <a:pt x="62528" y="8991"/>
                  <a:pt x="62434" y="8944"/>
                </a:cubicBezTo>
                <a:lnTo>
                  <a:pt x="62309" y="8443"/>
                </a:lnTo>
                <a:lnTo>
                  <a:pt x="62215" y="8850"/>
                </a:lnTo>
                <a:cubicBezTo>
                  <a:pt x="62136" y="8819"/>
                  <a:pt x="62074" y="8787"/>
                  <a:pt x="61996" y="8756"/>
                </a:cubicBezTo>
                <a:lnTo>
                  <a:pt x="61809" y="7912"/>
                </a:lnTo>
                <a:lnTo>
                  <a:pt x="61715" y="8318"/>
                </a:lnTo>
                <a:lnTo>
                  <a:pt x="61574" y="7755"/>
                </a:lnTo>
                <a:lnTo>
                  <a:pt x="61417" y="8428"/>
                </a:lnTo>
                <a:cubicBezTo>
                  <a:pt x="61277" y="8350"/>
                  <a:pt x="61152" y="8256"/>
                  <a:pt x="61011" y="8162"/>
                </a:cubicBezTo>
                <a:lnTo>
                  <a:pt x="60979" y="8006"/>
                </a:lnTo>
                <a:lnTo>
                  <a:pt x="60948" y="8116"/>
                </a:lnTo>
                <a:cubicBezTo>
                  <a:pt x="60589" y="7880"/>
                  <a:pt x="60245" y="7615"/>
                  <a:pt x="59916" y="7334"/>
                </a:cubicBezTo>
                <a:cubicBezTo>
                  <a:pt x="58822" y="6442"/>
                  <a:pt x="57758" y="5473"/>
                  <a:pt x="56461" y="4910"/>
                </a:cubicBezTo>
                <a:lnTo>
                  <a:pt x="56383" y="4551"/>
                </a:lnTo>
                <a:lnTo>
                  <a:pt x="56320" y="4847"/>
                </a:lnTo>
                <a:cubicBezTo>
                  <a:pt x="56257" y="4816"/>
                  <a:pt x="56211" y="4801"/>
                  <a:pt x="56149" y="4770"/>
                </a:cubicBezTo>
                <a:lnTo>
                  <a:pt x="55976" y="4019"/>
                </a:lnTo>
                <a:lnTo>
                  <a:pt x="55836" y="4660"/>
                </a:lnTo>
                <a:cubicBezTo>
                  <a:pt x="55257" y="4472"/>
                  <a:pt x="54663" y="4363"/>
                  <a:pt x="54068" y="4301"/>
                </a:cubicBezTo>
                <a:lnTo>
                  <a:pt x="53943" y="3721"/>
                </a:lnTo>
                <a:lnTo>
                  <a:pt x="53818" y="4269"/>
                </a:lnTo>
                <a:cubicBezTo>
                  <a:pt x="53709" y="4269"/>
                  <a:pt x="53616" y="4269"/>
                  <a:pt x="53522" y="4253"/>
                </a:cubicBezTo>
                <a:lnTo>
                  <a:pt x="53631" y="4253"/>
                </a:lnTo>
                <a:lnTo>
                  <a:pt x="53428" y="3377"/>
                </a:lnTo>
                <a:lnTo>
                  <a:pt x="53272" y="4003"/>
                </a:lnTo>
                <a:lnTo>
                  <a:pt x="52990" y="2752"/>
                </a:lnTo>
                <a:lnTo>
                  <a:pt x="52693" y="4019"/>
                </a:lnTo>
                <a:lnTo>
                  <a:pt x="52615" y="3675"/>
                </a:lnTo>
                <a:lnTo>
                  <a:pt x="52490" y="4253"/>
                </a:lnTo>
                <a:cubicBezTo>
                  <a:pt x="50895" y="4301"/>
                  <a:pt x="49253" y="4582"/>
                  <a:pt x="47627" y="4691"/>
                </a:cubicBezTo>
                <a:lnTo>
                  <a:pt x="47470" y="4019"/>
                </a:lnTo>
                <a:lnTo>
                  <a:pt x="47314" y="4707"/>
                </a:lnTo>
                <a:cubicBezTo>
                  <a:pt x="47283" y="4707"/>
                  <a:pt x="47251" y="4707"/>
                  <a:pt x="47220" y="4722"/>
                </a:cubicBezTo>
                <a:lnTo>
                  <a:pt x="47064" y="4019"/>
                </a:lnTo>
                <a:lnTo>
                  <a:pt x="46907" y="4722"/>
                </a:lnTo>
                <a:cubicBezTo>
                  <a:pt x="46697" y="4733"/>
                  <a:pt x="46488" y="4738"/>
                  <a:pt x="46281" y="4738"/>
                </a:cubicBezTo>
                <a:cubicBezTo>
                  <a:pt x="45872" y="4738"/>
                  <a:pt x="45467" y="4717"/>
                  <a:pt x="45062" y="4676"/>
                </a:cubicBezTo>
                <a:cubicBezTo>
                  <a:pt x="43499" y="4503"/>
                  <a:pt x="42029" y="4003"/>
                  <a:pt x="40590" y="3377"/>
                </a:cubicBezTo>
                <a:lnTo>
                  <a:pt x="40465" y="2783"/>
                </a:lnTo>
                <a:lnTo>
                  <a:pt x="40340" y="3269"/>
                </a:lnTo>
                <a:cubicBezTo>
                  <a:pt x="38777" y="2596"/>
                  <a:pt x="37244" y="1799"/>
                  <a:pt x="35635" y="1236"/>
                </a:cubicBezTo>
                <a:lnTo>
                  <a:pt x="35509" y="688"/>
                </a:lnTo>
                <a:lnTo>
                  <a:pt x="35416" y="1157"/>
                </a:lnTo>
                <a:cubicBezTo>
                  <a:pt x="35384" y="1142"/>
                  <a:pt x="35353" y="1126"/>
                  <a:pt x="35322" y="1126"/>
                </a:cubicBezTo>
                <a:lnTo>
                  <a:pt x="35087" y="63"/>
                </a:lnTo>
                <a:lnTo>
                  <a:pt x="34868" y="986"/>
                </a:lnTo>
                <a:cubicBezTo>
                  <a:pt x="34149" y="767"/>
                  <a:pt x="33414" y="594"/>
                  <a:pt x="32664" y="500"/>
                </a:cubicBezTo>
                <a:cubicBezTo>
                  <a:pt x="32178" y="454"/>
                  <a:pt x="31694" y="438"/>
                  <a:pt x="31225" y="438"/>
                </a:cubicBezTo>
                <a:lnTo>
                  <a:pt x="3111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286338" y="1177950"/>
            <a:ext cx="6576000" cy="19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286338" y="3143250"/>
            <a:ext cx="65760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6179574" y="-19370"/>
            <a:ext cx="2964524" cy="1108754"/>
          </a:xfrm>
          <a:custGeom>
            <a:avLst/>
            <a:gdLst/>
            <a:ahLst/>
            <a:cxnLst/>
            <a:rect l="l" t="t" r="r" b="b"/>
            <a:pathLst>
              <a:path w="62841" h="23503" extrusionOk="0">
                <a:moveTo>
                  <a:pt x="62840" y="1"/>
                </a:moveTo>
                <a:cubicBezTo>
                  <a:pt x="61996" y="94"/>
                  <a:pt x="61168" y="361"/>
                  <a:pt x="60432" y="782"/>
                </a:cubicBezTo>
                <a:cubicBezTo>
                  <a:pt x="59104" y="1581"/>
                  <a:pt x="57493" y="2721"/>
                  <a:pt x="57102" y="4207"/>
                </a:cubicBezTo>
                <a:cubicBezTo>
                  <a:pt x="56180" y="3637"/>
                  <a:pt x="55094" y="3344"/>
                  <a:pt x="54014" y="3344"/>
                </a:cubicBezTo>
                <a:cubicBezTo>
                  <a:pt x="53226" y="3344"/>
                  <a:pt x="52442" y="3500"/>
                  <a:pt x="51724" y="3816"/>
                </a:cubicBezTo>
                <a:cubicBezTo>
                  <a:pt x="50004" y="4551"/>
                  <a:pt x="48221" y="6161"/>
                  <a:pt x="47861" y="8006"/>
                </a:cubicBezTo>
                <a:cubicBezTo>
                  <a:pt x="47077" y="7582"/>
                  <a:pt x="46154" y="7382"/>
                  <a:pt x="45209" y="7382"/>
                </a:cubicBezTo>
                <a:cubicBezTo>
                  <a:pt x="43196" y="7382"/>
                  <a:pt x="41082" y="8287"/>
                  <a:pt x="39997" y="9851"/>
                </a:cubicBezTo>
                <a:cubicBezTo>
                  <a:pt x="39582" y="9504"/>
                  <a:pt x="38941" y="9294"/>
                  <a:pt x="38339" y="9294"/>
                </a:cubicBezTo>
                <a:cubicBezTo>
                  <a:pt x="37964" y="9294"/>
                  <a:pt x="37604" y="9375"/>
                  <a:pt x="37323" y="9555"/>
                </a:cubicBezTo>
                <a:cubicBezTo>
                  <a:pt x="36117" y="8427"/>
                  <a:pt x="34457" y="7817"/>
                  <a:pt x="32803" y="7817"/>
                </a:cubicBezTo>
                <a:cubicBezTo>
                  <a:pt x="32141" y="7817"/>
                  <a:pt x="31480" y="7915"/>
                  <a:pt x="30849" y="8116"/>
                </a:cubicBezTo>
                <a:cubicBezTo>
                  <a:pt x="28645" y="8835"/>
                  <a:pt x="26940" y="10821"/>
                  <a:pt x="26488" y="13103"/>
                </a:cubicBezTo>
                <a:cubicBezTo>
                  <a:pt x="26035" y="12733"/>
                  <a:pt x="25523" y="12566"/>
                  <a:pt x="25011" y="12566"/>
                </a:cubicBezTo>
                <a:cubicBezTo>
                  <a:pt x="24053" y="12566"/>
                  <a:pt x="23098" y="13152"/>
                  <a:pt x="22547" y="14089"/>
                </a:cubicBezTo>
                <a:cubicBezTo>
                  <a:pt x="22109" y="13858"/>
                  <a:pt x="21605" y="13749"/>
                  <a:pt x="21095" y="13749"/>
                </a:cubicBezTo>
                <a:cubicBezTo>
                  <a:pt x="20222" y="13749"/>
                  <a:pt x="19334" y="14069"/>
                  <a:pt x="18732" y="14652"/>
                </a:cubicBezTo>
                <a:cubicBezTo>
                  <a:pt x="17657" y="13351"/>
                  <a:pt x="15961" y="12600"/>
                  <a:pt x="14277" y="12600"/>
                </a:cubicBezTo>
                <a:cubicBezTo>
                  <a:pt x="13855" y="12600"/>
                  <a:pt x="13435" y="12647"/>
                  <a:pt x="13025" y="12744"/>
                </a:cubicBezTo>
                <a:cubicBezTo>
                  <a:pt x="10961" y="13228"/>
                  <a:pt x="9101" y="15136"/>
                  <a:pt x="8600" y="17200"/>
                </a:cubicBezTo>
                <a:cubicBezTo>
                  <a:pt x="8356" y="16986"/>
                  <a:pt x="8034" y="16890"/>
                  <a:pt x="7700" y="16890"/>
                </a:cubicBezTo>
                <a:cubicBezTo>
                  <a:pt x="7007" y="16890"/>
                  <a:pt x="6262" y="17303"/>
                  <a:pt x="6051" y="17935"/>
                </a:cubicBezTo>
                <a:cubicBezTo>
                  <a:pt x="5318" y="17381"/>
                  <a:pt x="4406" y="17114"/>
                  <a:pt x="3489" y="17114"/>
                </a:cubicBezTo>
                <a:cubicBezTo>
                  <a:pt x="2157" y="17114"/>
                  <a:pt x="816" y="17676"/>
                  <a:pt x="1" y="18732"/>
                </a:cubicBezTo>
                <a:cubicBezTo>
                  <a:pt x="8834" y="22783"/>
                  <a:pt x="18764" y="22908"/>
                  <a:pt x="28489" y="23314"/>
                </a:cubicBezTo>
                <a:cubicBezTo>
                  <a:pt x="31653" y="23448"/>
                  <a:pt x="34881" y="23502"/>
                  <a:pt x="38140" y="23502"/>
                </a:cubicBezTo>
                <a:cubicBezTo>
                  <a:pt x="44770" y="23502"/>
                  <a:pt x="51525" y="23278"/>
                  <a:pt x="58118" y="23048"/>
                </a:cubicBezTo>
                <a:cubicBezTo>
                  <a:pt x="59698" y="22985"/>
                  <a:pt x="61277" y="22923"/>
                  <a:pt x="62840" y="22876"/>
                </a:cubicBezTo>
                <a:lnTo>
                  <a:pt x="62840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0" y="295975"/>
            <a:ext cx="2370630" cy="1335190"/>
          </a:xfrm>
          <a:custGeom>
            <a:avLst/>
            <a:gdLst/>
            <a:ahLst/>
            <a:cxnLst/>
            <a:rect l="l" t="t" r="r" b="b"/>
            <a:pathLst>
              <a:path w="43656" h="24588" extrusionOk="0">
                <a:moveTo>
                  <a:pt x="1" y="0"/>
                </a:moveTo>
                <a:lnTo>
                  <a:pt x="1" y="24501"/>
                </a:lnTo>
                <a:cubicBezTo>
                  <a:pt x="1271" y="24559"/>
                  <a:pt x="2541" y="24587"/>
                  <a:pt x="3812" y="24587"/>
                </a:cubicBezTo>
                <a:cubicBezTo>
                  <a:pt x="17214" y="24587"/>
                  <a:pt x="30631" y="21483"/>
                  <a:pt x="43656" y="18169"/>
                </a:cubicBezTo>
                <a:cubicBezTo>
                  <a:pt x="43124" y="16543"/>
                  <a:pt x="41857" y="15182"/>
                  <a:pt x="40293" y="14494"/>
                </a:cubicBezTo>
                <a:cubicBezTo>
                  <a:pt x="39295" y="14069"/>
                  <a:pt x="37972" y="13744"/>
                  <a:pt x="36742" y="13744"/>
                </a:cubicBezTo>
                <a:cubicBezTo>
                  <a:pt x="36027" y="13744"/>
                  <a:pt x="35344" y="13854"/>
                  <a:pt x="34775" y="14119"/>
                </a:cubicBezTo>
                <a:cubicBezTo>
                  <a:pt x="34852" y="13322"/>
                  <a:pt x="34493" y="12509"/>
                  <a:pt x="33868" y="12040"/>
                </a:cubicBezTo>
                <a:cubicBezTo>
                  <a:pt x="33477" y="11764"/>
                  <a:pt x="32994" y="11615"/>
                  <a:pt x="32514" y="11615"/>
                </a:cubicBezTo>
                <a:cubicBezTo>
                  <a:pt x="32205" y="11615"/>
                  <a:pt x="31898" y="11677"/>
                  <a:pt x="31616" y="11805"/>
                </a:cubicBezTo>
                <a:cubicBezTo>
                  <a:pt x="30849" y="9726"/>
                  <a:pt x="29004" y="8100"/>
                  <a:pt x="26847" y="7599"/>
                </a:cubicBezTo>
                <a:cubicBezTo>
                  <a:pt x="26318" y="7476"/>
                  <a:pt x="25767" y="7414"/>
                  <a:pt x="25212" y="7414"/>
                </a:cubicBezTo>
                <a:cubicBezTo>
                  <a:pt x="23519" y="7414"/>
                  <a:pt x="21794" y="7989"/>
                  <a:pt x="20592" y="9132"/>
                </a:cubicBezTo>
                <a:cubicBezTo>
                  <a:pt x="20402" y="8357"/>
                  <a:pt x="19339" y="7642"/>
                  <a:pt x="18479" y="7642"/>
                </a:cubicBezTo>
                <a:cubicBezTo>
                  <a:pt x="18349" y="7642"/>
                  <a:pt x="18224" y="7658"/>
                  <a:pt x="18107" y="7693"/>
                </a:cubicBezTo>
                <a:cubicBezTo>
                  <a:pt x="17246" y="6192"/>
                  <a:pt x="15730" y="5098"/>
                  <a:pt x="14025" y="4737"/>
                </a:cubicBezTo>
                <a:cubicBezTo>
                  <a:pt x="13486" y="4623"/>
                  <a:pt x="12906" y="4559"/>
                  <a:pt x="12322" y="4559"/>
                </a:cubicBezTo>
                <a:cubicBezTo>
                  <a:pt x="11078" y="4559"/>
                  <a:pt x="9813" y="4848"/>
                  <a:pt x="8866" y="5550"/>
                </a:cubicBezTo>
                <a:cubicBezTo>
                  <a:pt x="7974" y="4659"/>
                  <a:pt x="6775" y="3995"/>
                  <a:pt x="5562" y="3995"/>
                </a:cubicBezTo>
                <a:cubicBezTo>
                  <a:pt x="5224" y="3995"/>
                  <a:pt x="4884" y="4047"/>
                  <a:pt x="4550" y="4160"/>
                </a:cubicBezTo>
                <a:cubicBezTo>
                  <a:pt x="3737" y="2204"/>
                  <a:pt x="2002" y="688"/>
                  <a:pt x="1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 hasCustomPrompt="1"/>
          </p:nvPr>
        </p:nvSpPr>
        <p:spPr>
          <a:xfrm>
            <a:off x="2930225" y="1308675"/>
            <a:ext cx="597300" cy="4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2060675" y="2163748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5616475" y="1308675"/>
            <a:ext cx="597300" cy="4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4746925" y="2163748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1587100" y="2937638"/>
            <a:ext cx="597300" cy="4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717550" y="381248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4273350" y="2937638"/>
            <a:ext cx="597300" cy="4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3403800" y="381248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9"/>
          </p:nvPr>
        </p:nvSpPr>
        <p:spPr>
          <a:xfrm>
            <a:off x="2060675" y="1809675"/>
            <a:ext cx="2336400" cy="50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4746925" y="1809675"/>
            <a:ext cx="2336400" cy="50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4"/>
          </p:nvPr>
        </p:nvSpPr>
        <p:spPr>
          <a:xfrm>
            <a:off x="717550" y="3438638"/>
            <a:ext cx="2336400" cy="50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3403800" y="3438638"/>
            <a:ext cx="2336400" cy="50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6" hasCustomPrompt="1"/>
          </p:nvPr>
        </p:nvSpPr>
        <p:spPr>
          <a:xfrm>
            <a:off x="6959600" y="2936600"/>
            <a:ext cx="597300" cy="4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6090050" y="381248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090050" y="3438638"/>
            <a:ext cx="2336400" cy="50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361212" y="3824803"/>
            <a:ext cx="9259186" cy="2836721"/>
          </a:xfrm>
          <a:custGeom>
            <a:avLst/>
            <a:gdLst/>
            <a:ahLst/>
            <a:cxnLst/>
            <a:rect l="l" t="t" r="r" b="b"/>
            <a:pathLst>
              <a:path w="102837" h="31506" extrusionOk="0">
                <a:moveTo>
                  <a:pt x="1971" y="1"/>
                </a:moveTo>
                <a:lnTo>
                  <a:pt x="1126" y="3628"/>
                </a:lnTo>
                <a:cubicBezTo>
                  <a:pt x="766" y="3753"/>
                  <a:pt x="376" y="3878"/>
                  <a:pt x="1" y="4018"/>
                </a:cubicBezTo>
                <a:lnTo>
                  <a:pt x="1" y="31506"/>
                </a:lnTo>
                <a:lnTo>
                  <a:pt x="102836" y="31506"/>
                </a:lnTo>
                <a:lnTo>
                  <a:pt x="102836" y="23986"/>
                </a:lnTo>
                <a:cubicBezTo>
                  <a:pt x="102540" y="23876"/>
                  <a:pt x="102258" y="23751"/>
                  <a:pt x="101977" y="23625"/>
                </a:cubicBezTo>
                <a:cubicBezTo>
                  <a:pt x="96144" y="21218"/>
                  <a:pt x="90313" y="18795"/>
                  <a:pt x="84480" y="16370"/>
                </a:cubicBezTo>
                <a:cubicBezTo>
                  <a:pt x="83527" y="15980"/>
                  <a:pt x="82572" y="15589"/>
                  <a:pt x="81619" y="15182"/>
                </a:cubicBezTo>
                <a:cubicBezTo>
                  <a:pt x="81056" y="14948"/>
                  <a:pt x="80493" y="14729"/>
                  <a:pt x="79930" y="14494"/>
                </a:cubicBezTo>
                <a:lnTo>
                  <a:pt x="79695" y="13431"/>
                </a:lnTo>
                <a:lnTo>
                  <a:pt x="79493" y="14307"/>
                </a:lnTo>
                <a:cubicBezTo>
                  <a:pt x="79414" y="14275"/>
                  <a:pt x="79336" y="14244"/>
                  <a:pt x="79274" y="14213"/>
                </a:cubicBezTo>
                <a:lnTo>
                  <a:pt x="78836" y="12321"/>
                </a:lnTo>
                <a:lnTo>
                  <a:pt x="78476" y="13900"/>
                </a:lnTo>
                <a:cubicBezTo>
                  <a:pt x="78211" y="13791"/>
                  <a:pt x="77960" y="13681"/>
                  <a:pt x="77694" y="13587"/>
                </a:cubicBezTo>
                <a:lnTo>
                  <a:pt x="77398" y="12321"/>
                </a:lnTo>
                <a:lnTo>
                  <a:pt x="77162" y="13368"/>
                </a:lnTo>
                <a:cubicBezTo>
                  <a:pt x="76991" y="13306"/>
                  <a:pt x="76803" y="13228"/>
                  <a:pt x="76616" y="13166"/>
                </a:cubicBezTo>
                <a:lnTo>
                  <a:pt x="76115" y="10977"/>
                </a:lnTo>
                <a:lnTo>
                  <a:pt x="75880" y="12024"/>
                </a:lnTo>
                <a:lnTo>
                  <a:pt x="75552" y="10602"/>
                </a:lnTo>
                <a:lnTo>
                  <a:pt x="75098" y="12572"/>
                </a:lnTo>
                <a:lnTo>
                  <a:pt x="74208" y="12243"/>
                </a:lnTo>
                <a:lnTo>
                  <a:pt x="74035" y="11540"/>
                </a:lnTo>
                <a:lnTo>
                  <a:pt x="73910" y="12134"/>
                </a:lnTo>
                <a:cubicBezTo>
                  <a:pt x="72909" y="11774"/>
                  <a:pt x="71894" y="11415"/>
                  <a:pt x="70893" y="11086"/>
                </a:cubicBezTo>
                <a:cubicBezTo>
                  <a:pt x="68156" y="10195"/>
                  <a:pt x="65623" y="9538"/>
                  <a:pt x="63138" y="9163"/>
                </a:cubicBezTo>
                <a:lnTo>
                  <a:pt x="63013" y="8600"/>
                </a:lnTo>
                <a:lnTo>
                  <a:pt x="62888" y="9132"/>
                </a:lnTo>
                <a:cubicBezTo>
                  <a:pt x="62152" y="9022"/>
                  <a:pt x="61402" y="8944"/>
                  <a:pt x="60667" y="8897"/>
                </a:cubicBezTo>
                <a:lnTo>
                  <a:pt x="60292" y="7255"/>
                </a:lnTo>
                <a:lnTo>
                  <a:pt x="60057" y="8302"/>
                </a:lnTo>
                <a:lnTo>
                  <a:pt x="59729" y="6880"/>
                </a:lnTo>
                <a:lnTo>
                  <a:pt x="59275" y="8819"/>
                </a:lnTo>
                <a:cubicBezTo>
                  <a:pt x="59077" y="8815"/>
                  <a:pt x="58879" y="8813"/>
                  <a:pt x="58681" y="8813"/>
                </a:cubicBezTo>
                <a:cubicBezTo>
                  <a:pt x="58143" y="8813"/>
                  <a:pt x="57603" y="8827"/>
                  <a:pt x="57055" y="8850"/>
                </a:cubicBezTo>
                <a:lnTo>
                  <a:pt x="56742" y="7506"/>
                </a:lnTo>
                <a:lnTo>
                  <a:pt x="56414" y="8882"/>
                </a:lnTo>
                <a:cubicBezTo>
                  <a:pt x="56398" y="8882"/>
                  <a:pt x="56367" y="8882"/>
                  <a:pt x="56352" y="8897"/>
                </a:cubicBezTo>
                <a:lnTo>
                  <a:pt x="55664" y="5911"/>
                </a:lnTo>
                <a:lnTo>
                  <a:pt x="54945" y="9022"/>
                </a:lnTo>
                <a:cubicBezTo>
                  <a:pt x="54663" y="9053"/>
                  <a:pt x="54365" y="9084"/>
                  <a:pt x="54084" y="9132"/>
                </a:cubicBezTo>
                <a:lnTo>
                  <a:pt x="53913" y="8365"/>
                </a:lnTo>
                <a:lnTo>
                  <a:pt x="53725" y="9178"/>
                </a:lnTo>
                <a:cubicBezTo>
                  <a:pt x="52975" y="9303"/>
                  <a:pt x="52208" y="9444"/>
                  <a:pt x="51411" y="9616"/>
                </a:cubicBezTo>
                <a:cubicBezTo>
                  <a:pt x="45564" y="10880"/>
                  <a:pt x="39831" y="12873"/>
                  <a:pt x="33984" y="12873"/>
                </a:cubicBezTo>
                <a:cubicBezTo>
                  <a:pt x="32670" y="12873"/>
                  <a:pt x="31350" y="12773"/>
                  <a:pt x="30021" y="12540"/>
                </a:cubicBezTo>
                <a:cubicBezTo>
                  <a:pt x="29990" y="12540"/>
                  <a:pt x="29959" y="12524"/>
                  <a:pt x="29911" y="12524"/>
                </a:cubicBezTo>
                <a:lnTo>
                  <a:pt x="29724" y="11711"/>
                </a:lnTo>
                <a:lnTo>
                  <a:pt x="29552" y="12447"/>
                </a:lnTo>
                <a:cubicBezTo>
                  <a:pt x="28567" y="12243"/>
                  <a:pt x="27613" y="11946"/>
                  <a:pt x="26690" y="11586"/>
                </a:cubicBezTo>
                <a:lnTo>
                  <a:pt x="26206" y="9507"/>
                </a:lnTo>
                <a:lnTo>
                  <a:pt x="25877" y="10914"/>
                </a:lnTo>
                <a:lnTo>
                  <a:pt x="25690" y="10116"/>
                </a:lnTo>
                <a:lnTo>
                  <a:pt x="25471" y="11071"/>
                </a:lnTo>
                <a:cubicBezTo>
                  <a:pt x="21453" y="9226"/>
                  <a:pt x="17809" y="6317"/>
                  <a:pt x="13681" y="4487"/>
                </a:cubicBezTo>
                <a:lnTo>
                  <a:pt x="13541" y="3862"/>
                </a:lnTo>
                <a:lnTo>
                  <a:pt x="13431" y="4379"/>
                </a:lnTo>
                <a:cubicBezTo>
                  <a:pt x="12618" y="4018"/>
                  <a:pt x="11774" y="3706"/>
                  <a:pt x="10914" y="3472"/>
                </a:cubicBezTo>
                <a:lnTo>
                  <a:pt x="10696" y="2517"/>
                </a:lnTo>
                <a:lnTo>
                  <a:pt x="10492" y="3347"/>
                </a:lnTo>
                <a:cubicBezTo>
                  <a:pt x="9929" y="3205"/>
                  <a:pt x="9335" y="3080"/>
                  <a:pt x="8740" y="2986"/>
                </a:cubicBezTo>
                <a:lnTo>
                  <a:pt x="8553" y="2173"/>
                </a:lnTo>
                <a:lnTo>
                  <a:pt x="8413" y="2784"/>
                </a:lnTo>
                <a:lnTo>
                  <a:pt x="7990" y="939"/>
                </a:lnTo>
                <a:lnTo>
                  <a:pt x="7552" y="2861"/>
                </a:lnTo>
                <a:lnTo>
                  <a:pt x="6943" y="2815"/>
                </a:lnTo>
                <a:lnTo>
                  <a:pt x="6599" y="1345"/>
                </a:lnTo>
                <a:lnTo>
                  <a:pt x="6255" y="2815"/>
                </a:lnTo>
                <a:cubicBezTo>
                  <a:pt x="5895" y="2815"/>
                  <a:pt x="5504" y="2830"/>
                  <a:pt x="5113" y="2861"/>
                </a:cubicBezTo>
                <a:lnTo>
                  <a:pt x="5035" y="2455"/>
                </a:lnTo>
                <a:lnTo>
                  <a:pt x="4925" y="2877"/>
                </a:lnTo>
                <a:cubicBezTo>
                  <a:pt x="4425" y="2924"/>
                  <a:pt x="3910" y="2986"/>
                  <a:pt x="3393" y="3080"/>
                </a:cubicBezTo>
                <a:lnTo>
                  <a:pt x="3049" y="1595"/>
                </a:lnTo>
                <a:lnTo>
                  <a:pt x="2690" y="3143"/>
                </a:lnTo>
                <a:lnTo>
                  <a:pt x="1971" y="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40480"/>
                </a:schemeClr>
              </a:gs>
              <a:gs pos="100000">
                <a:schemeClr val="accent3">
                  <a:alpha val="4048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5097575" y="4445652"/>
            <a:ext cx="7215279" cy="2983814"/>
          </a:xfrm>
          <a:custGeom>
            <a:avLst/>
            <a:gdLst/>
            <a:ahLst/>
            <a:cxnLst/>
            <a:rect l="l" t="t" r="r" b="b"/>
            <a:pathLst>
              <a:path w="94941" h="39262" extrusionOk="0">
                <a:moveTo>
                  <a:pt x="31115" y="0"/>
                </a:moveTo>
                <a:lnTo>
                  <a:pt x="31006" y="454"/>
                </a:lnTo>
                <a:cubicBezTo>
                  <a:pt x="28036" y="563"/>
                  <a:pt x="25142" y="1814"/>
                  <a:pt x="22422" y="3127"/>
                </a:cubicBezTo>
                <a:cubicBezTo>
                  <a:pt x="22203" y="3237"/>
                  <a:pt x="21984" y="3331"/>
                  <a:pt x="21781" y="3440"/>
                </a:cubicBezTo>
                <a:cubicBezTo>
                  <a:pt x="21656" y="3487"/>
                  <a:pt x="21546" y="3550"/>
                  <a:pt x="21437" y="3596"/>
                </a:cubicBezTo>
                <a:cubicBezTo>
                  <a:pt x="14291" y="7052"/>
                  <a:pt x="7146" y="10524"/>
                  <a:pt x="0" y="13978"/>
                </a:cubicBezTo>
                <a:lnTo>
                  <a:pt x="0" y="39262"/>
                </a:lnTo>
                <a:lnTo>
                  <a:pt x="94940" y="39262"/>
                </a:lnTo>
                <a:lnTo>
                  <a:pt x="94940" y="15590"/>
                </a:lnTo>
                <a:cubicBezTo>
                  <a:pt x="94425" y="15621"/>
                  <a:pt x="93908" y="15652"/>
                  <a:pt x="93377" y="15698"/>
                </a:cubicBezTo>
                <a:cubicBezTo>
                  <a:pt x="92603" y="15747"/>
                  <a:pt x="91819" y="15807"/>
                  <a:pt x="91040" y="15807"/>
                </a:cubicBezTo>
                <a:cubicBezTo>
                  <a:pt x="90828" y="15807"/>
                  <a:pt x="90617" y="15802"/>
                  <a:pt x="90406" y="15792"/>
                </a:cubicBezTo>
                <a:cubicBezTo>
                  <a:pt x="90124" y="15777"/>
                  <a:pt x="89828" y="15761"/>
                  <a:pt x="89547" y="15715"/>
                </a:cubicBezTo>
                <a:cubicBezTo>
                  <a:pt x="88264" y="15558"/>
                  <a:pt x="87060" y="15152"/>
                  <a:pt x="85903" y="14604"/>
                </a:cubicBezTo>
                <a:cubicBezTo>
                  <a:pt x="85200" y="14276"/>
                  <a:pt x="84512" y="13901"/>
                  <a:pt x="83839" y="13478"/>
                </a:cubicBezTo>
                <a:cubicBezTo>
                  <a:pt x="81916" y="12321"/>
                  <a:pt x="80086" y="10945"/>
                  <a:pt x="78147" y="9898"/>
                </a:cubicBezTo>
                <a:lnTo>
                  <a:pt x="78007" y="9319"/>
                </a:lnTo>
                <a:lnTo>
                  <a:pt x="77914" y="9773"/>
                </a:lnTo>
                <a:cubicBezTo>
                  <a:pt x="77538" y="9585"/>
                  <a:pt x="77163" y="9398"/>
                  <a:pt x="76772" y="9241"/>
                </a:cubicBezTo>
                <a:lnTo>
                  <a:pt x="76615" y="8506"/>
                </a:lnTo>
                <a:lnTo>
                  <a:pt x="76490" y="9038"/>
                </a:lnTo>
                <a:lnTo>
                  <a:pt x="76413" y="8694"/>
                </a:lnTo>
                <a:lnTo>
                  <a:pt x="76319" y="9054"/>
                </a:lnTo>
                <a:cubicBezTo>
                  <a:pt x="75224" y="8631"/>
                  <a:pt x="74082" y="8366"/>
                  <a:pt x="72863" y="8335"/>
                </a:cubicBezTo>
                <a:cubicBezTo>
                  <a:pt x="72779" y="8332"/>
                  <a:pt x="72695" y="8331"/>
                  <a:pt x="72612" y="8331"/>
                </a:cubicBezTo>
                <a:cubicBezTo>
                  <a:pt x="71648" y="8331"/>
                  <a:pt x="70684" y="8491"/>
                  <a:pt x="69720" y="8679"/>
                </a:cubicBezTo>
                <a:lnTo>
                  <a:pt x="69564" y="7991"/>
                </a:lnTo>
                <a:lnTo>
                  <a:pt x="69391" y="8756"/>
                </a:lnTo>
                <a:lnTo>
                  <a:pt x="69158" y="8804"/>
                </a:lnTo>
                <a:lnTo>
                  <a:pt x="69016" y="8162"/>
                </a:lnTo>
                <a:lnTo>
                  <a:pt x="68845" y="8866"/>
                </a:lnTo>
                <a:cubicBezTo>
                  <a:pt x="67545" y="9136"/>
                  <a:pt x="66246" y="9415"/>
                  <a:pt x="64978" y="9415"/>
                </a:cubicBezTo>
                <a:cubicBezTo>
                  <a:pt x="64415" y="9415"/>
                  <a:pt x="63858" y="9360"/>
                  <a:pt x="63310" y="9225"/>
                </a:cubicBezTo>
                <a:lnTo>
                  <a:pt x="63216" y="8881"/>
                </a:lnTo>
                <a:lnTo>
                  <a:pt x="63153" y="9194"/>
                </a:lnTo>
                <a:cubicBezTo>
                  <a:pt x="63122" y="9179"/>
                  <a:pt x="63075" y="9179"/>
                  <a:pt x="63043" y="9163"/>
                </a:cubicBezTo>
                <a:lnTo>
                  <a:pt x="62887" y="8443"/>
                </a:lnTo>
                <a:lnTo>
                  <a:pt x="62747" y="9069"/>
                </a:lnTo>
                <a:cubicBezTo>
                  <a:pt x="62637" y="9023"/>
                  <a:pt x="62528" y="8991"/>
                  <a:pt x="62434" y="8944"/>
                </a:cubicBezTo>
                <a:lnTo>
                  <a:pt x="62309" y="8443"/>
                </a:lnTo>
                <a:lnTo>
                  <a:pt x="62215" y="8850"/>
                </a:lnTo>
                <a:cubicBezTo>
                  <a:pt x="62136" y="8819"/>
                  <a:pt x="62074" y="8787"/>
                  <a:pt x="61996" y="8756"/>
                </a:cubicBezTo>
                <a:lnTo>
                  <a:pt x="61809" y="7912"/>
                </a:lnTo>
                <a:lnTo>
                  <a:pt x="61715" y="8318"/>
                </a:lnTo>
                <a:lnTo>
                  <a:pt x="61574" y="7755"/>
                </a:lnTo>
                <a:lnTo>
                  <a:pt x="61417" y="8428"/>
                </a:lnTo>
                <a:cubicBezTo>
                  <a:pt x="61277" y="8350"/>
                  <a:pt x="61152" y="8256"/>
                  <a:pt x="61011" y="8162"/>
                </a:cubicBezTo>
                <a:lnTo>
                  <a:pt x="60979" y="8006"/>
                </a:lnTo>
                <a:lnTo>
                  <a:pt x="60948" y="8116"/>
                </a:lnTo>
                <a:cubicBezTo>
                  <a:pt x="60589" y="7880"/>
                  <a:pt x="60245" y="7615"/>
                  <a:pt x="59916" y="7334"/>
                </a:cubicBezTo>
                <a:cubicBezTo>
                  <a:pt x="58822" y="6442"/>
                  <a:pt x="57758" y="5473"/>
                  <a:pt x="56461" y="4910"/>
                </a:cubicBezTo>
                <a:lnTo>
                  <a:pt x="56383" y="4551"/>
                </a:lnTo>
                <a:lnTo>
                  <a:pt x="56320" y="4847"/>
                </a:lnTo>
                <a:cubicBezTo>
                  <a:pt x="56257" y="4816"/>
                  <a:pt x="56211" y="4801"/>
                  <a:pt x="56149" y="4770"/>
                </a:cubicBezTo>
                <a:lnTo>
                  <a:pt x="55976" y="4019"/>
                </a:lnTo>
                <a:lnTo>
                  <a:pt x="55836" y="4660"/>
                </a:lnTo>
                <a:cubicBezTo>
                  <a:pt x="55257" y="4472"/>
                  <a:pt x="54663" y="4363"/>
                  <a:pt x="54068" y="4301"/>
                </a:cubicBezTo>
                <a:lnTo>
                  <a:pt x="53943" y="3721"/>
                </a:lnTo>
                <a:lnTo>
                  <a:pt x="53818" y="4269"/>
                </a:lnTo>
                <a:cubicBezTo>
                  <a:pt x="53709" y="4269"/>
                  <a:pt x="53616" y="4269"/>
                  <a:pt x="53522" y="4253"/>
                </a:cubicBezTo>
                <a:lnTo>
                  <a:pt x="53631" y="4253"/>
                </a:lnTo>
                <a:lnTo>
                  <a:pt x="53428" y="3377"/>
                </a:lnTo>
                <a:lnTo>
                  <a:pt x="53272" y="4003"/>
                </a:lnTo>
                <a:lnTo>
                  <a:pt x="52990" y="2752"/>
                </a:lnTo>
                <a:lnTo>
                  <a:pt x="52693" y="4019"/>
                </a:lnTo>
                <a:lnTo>
                  <a:pt x="52615" y="3675"/>
                </a:lnTo>
                <a:lnTo>
                  <a:pt x="52490" y="4253"/>
                </a:lnTo>
                <a:cubicBezTo>
                  <a:pt x="50895" y="4301"/>
                  <a:pt x="49253" y="4582"/>
                  <a:pt x="47627" y="4691"/>
                </a:cubicBezTo>
                <a:lnTo>
                  <a:pt x="47470" y="4019"/>
                </a:lnTo>
                <a:lnTo>
                  <a:pt x="47314" y="4707"/>
                </a:lnTo>
                <a:cubicBezTo>
                  <a:pt x="47283" y="4707"/>
                  <a:pt x="47251" y="4707"/>
                  <a:pt x="47220" y="4722"/>
                </a:cubicBezTo>
                <a:lnTo>
                  <a:pt x="47064" y="4019"/>
                </a:lnTo>
                <a:lnTo>
                  <a:pt x="46907" y="4722"/>
                </a:lnTo>
                <a:cubicBezTo>
                  <a:pt x="46697" y="4733"/>
                  <a:pt x="46488" y="4738"/>
                  <a:pt x="46281" y="4738"/>
                </a:cubicBezTo>
                <a:cubicBezTo>
                  <a:pt x="45872" y="4738"/>
                  <a:pt x="45467" y="4717"/>
                  <a:pt x="45062" y="4676"/>
                </a:cubicBezTo>
                <a:cubicBezTo>
                  <a:pt x="43499" y="4503"/>
                  <a:pt x="42029" y="4003"/>
                  <a:pt x="40590" y="3377"/>
                </a:cubicBezTo>
                <a:lnTo>
                  <a:pt x="40465" y="2783"/>
                </a:lnTo>
                <a:lnTo>
                  <a:pt x="40340" y="3269"/>
                </a:lnTo>
                <a:cubicBezTo>
                  <a:pt x="38777" y="2596"/>
                  <a:pt x="37244" y="1799"/>
                  <a:pt x="35635" y="1236"/>
                </a:cubicBezTo>
                <a:lnTo>
                  <a:pt x="35509" y="688"/>
                </a:lnTo>
                <a:lnTo>
                  <a:pt x="35416" y="1157"/>
                </a:lnTo>
                <a:cubicBezTo>
                  <a:pt x="35384" y="1142"/>
                  <a:pt x="35353" y="1126"/>
                  <a:pt x="35322" y="1126"/>
                </a:cubicBezTo>
                <a:lnTo>
                  <a:pt x="35087" y="63"/>
                </a:lnTo>
                <a:lnTo>
                  <a:pt x="34868" y="986"/>
                </a:lnTo>
                <a:cubicBezTo>
                  <a:pt x="34149" y="767"/>
                  <a:pt x="33414" y="594"/>
                  <a:pt x="32664" y="500"/>
                </a:cubicBezTo>
                <a:cubicBezTo>
                  <a:pt x="32178" y="454"/>
                  <a:pt x="31694" y="438"/>
                  <a:pt x="31225" y="438"/>
                </a:cubicBezTo>
                <a:lnTo>
                  <a:pt x="3111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rot="10800000" flipH="1">
            <a:off x="-5" y="-3433647"/>
            <a:ext cx="9144005" cy="4429272"/>
          </a:xfrm>
          <a:custGeom>
            <a:avLst/>
            <a:gdLst/>
            <a:ahLst/>
            <a:cxnLst/>
            <a:rect l="l" t="t" r="r" b="b"/>
            <a:pathLst>
              <a:path w="94941" h="47267" extrusionOk="0">
                <a:moveTo>
                  <a:pt x="11406" y="1"/>
                </a:moveTo>
                <a:cubicBezTo>
                  <a:pt x="10574" y="1"/>
                  <a:pt x="9729" y="100"/>
                  <a:pt x="8866" y="328"/>
                </a:cubicBezTo>
                <a:cubicBezTo>
                  <a:pt x="5535" y="1219"/>
                  <a:pt x="2783" y="3237"/>
                  <a:pt x="0" y="5144"/>
                </a:cubicBezTo>
                <a:lnTo>
                  <a:pt x="0" y="47267"/>
                </a:lnTo>
                <a:lnTo>
                  <a:pt x="94940" y="47267"/>
                </a:lnTo>
                <a:lnTo>
                  <a:pt x="94940" y="7755"/>
                </a:lnTo>
                <a:cubicBezTo>
                  <a:pt x="92833" y="8148"/>
                  <a:pt x="90512" y="9450"/>
                  <a:pt x="88497" y="9450"/>
                </a:cubicBezTo>
                <a:cubicBezTo>
                  <a:pt x="88269" y="9450"/>
                  <a:pt x="88046" y="9434"/>
                  <a:pt x="87826" y="9397"/>
                </a:cubicBezTo>
                <a:cubicBezTo>
                  <a:pt x="83386" y="8678"/>
                  <a:pt x="78992" y="4738"/>
                  <a:pt x="74880" y="2970"/>
                </a:cubicBezTo>
                <a:cubicBezTo>
                  <a:pt x="73212" y="2256"/>
                  <a:pt x="71654" y="1958"/>
                  <a:pt x="70126" y="1958"/>
                </a:cubicBezTo>
                <a:cubicBezTo>
                  <a:pt x="67369" y="1958"/>
                  <a:pt x="64711" y="2928"/>
                  <a:pt x="61684" y="4175"/>
                </a:cubicBezTo>
                <a:cubicBezTo>
                  <a:pt x="57710" y="5819"/>
                  <a:pt x="53536" y="7686"/>
                  <a:pt x="49303" y="7686"/>
                </a:cubicBezTo>
                <a:cubicBezTo>
                  <a:pt x="48506" y="7686"/>
                  <a:pt x="47707" y="7620"/>
                  <a:pt x="46907" y="7473"/>
                </a:cubicBezTo>
                <a:cubicBezTo>
                  <a:pt x="42154" y="6614"/>
                  <a:pt x="38136" y="3001"/>
                  <a:pt x="33289" y="2955"/>
                </a:cubicBezTo>
                <a:cubicBezTo>
                  <a:pt x="33270" y="2955"/>
                  <a:pt x="33251" y="2955"/>
                  <a:pt x="33232" y="2955"/>
                </a:cubicBezTo>
                <a:cubicBezTo>
                  <a:pt x="30839" y="2955"/>
                  <a:pt x="28492" y="3821"/>
                  <a:pt x="26132" y="3821"/>
                </a:cubicBezTo>
                <a:cubicBezTo>
                  <a:pt x="25766" y="3821"/>
                  <a:pt x="25400" y="3800"/>
                  <a:pt x="25033" y="3752"/>
                </a:cubicBezTo>
                <a:cubicBezTo>
                  <a:pt x="20346" y="3128"/>
                  <a:pt x="16088" y="1"/>
                  <a:pt x="11406" y="1"/>
                </a:cubicBezTo>
                <a:close/>
              </a:path>
            </a:pathLst>
          </a:custGeom>
          <a:solidFill>
            <a:srgbClr val="FFC875">
              <a:alpha val="35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458125" y="2975550"/>
            <a:ext cx="62277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1458125" y="1572150"/>
            <a:ext cx="62277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4"/>
          <p:cNvSpPr/>
          <p:nvPr/>
        </p:nvSpPr>
        <p:spPr>
          <a:xfrm flipH="1">
            <a:off x="4550" y="2961050"/>
            <a:ext cx="9139580" cy="2186623"/>
          </a:xfrm>
          <a:custGeom>
            <a:avLst/>
            <a:gdLst/>
            <a:ahLst/>
            <a:cxnLst/>
            <a:rect l="l" t="t" r="r" b="b"/>
            <a:pathLst>
              <a:path w="155733" h="43422" extrusionOk="0">
                <a:moveTo>
                  <a:pt x="154951" y="1"/>
                </a:moveTo>
                <a:lnTo>
                  <a:pt x="154294" y="2831"/>
                </a:lnTo>
                <a:lnTo>
                  <a:pt x="153965" y="4270"/>
                </a:lnTo>
                <a:lnTo>
                  <a:pt x="153637" y="2831"/>
                </a:lnTo>
                <a:lnTo>
                  <a:pt x="153621" y="2784"/>
                </a:lnTo>
                <a:lnTo>
                  <a:pt x="153606" y="2831"/>
                </a:lnTo>
                <a:lnTo>
                  <a:pt x="153168" y="4770"/>
                </a:lnTo>
                <a:lnTo>
                  <a:pt x="153012" y="5411"/>
                </a:lnTo>
                <a:cubicBezTo>
                  <a:pt x="150823" y="6161"/>
                  <a:pt x="148680" y="7193"/>
                  <a:pt x="146585" y="8350"/>
                </a:cubicBezTo>
                <a:lnTo>
                  <a:pt x="146320" y="7178"/>
                </a:lnTo>
                <a:lnTo>
                  <a:pt x="145959" y="8694"/>
                </a:lnTo>
                <a:cubicBezTo>
                  <a:pt x="145350" y="9038"/>
                  <a:pt x="144740" y="9398"/>
                  <a:pt x="144131" y="9757"/>
                </a:cubicBezTo>
                <a:lnTo>
                  <a:pt x="143787" y="8241"/>
                </a:lnTo>
                <a:lnTo>
                  <a:pt x="143270" y="6021"/>
                </a:lnTo>
                <a:lnTo>
                  <a:pt x="142817" y="8023"/>
                </a:lnTo>
                <a:lnTo>
                  <a:pt x="142129" y="10962"/>
                </a:lnTo>
                <a:cubicBezTo>
                  <a:pt x="142004" y="11040"/>
                  <a:pt x="141863" y="11118"/>
                  <a:pt x="141723" y="11212"/>
                </a:cubicBezTo>
                <a:cubicBezTo>
                  <a:pt x="141300" y="11462"/>
                  <a:pt x="140878" y="11728"/>
                  <a:pt x="140456" y="11978"/>
                </a:cubicBezTo>
                <a:cubicBezTo>
                  <a:pt x="139987" y="12275"/>
                  <a:pt x="139503" y="12557"/>
                  <a:pt x="139033" y="12838"/>
                </a:cubicBezTo>
                <a:lnTo>
                  <a:pt x="137626" y="13683"/>
                </a:lnTo>
                <a:lnTo>
                  <a:pt x="137454" y="12932"/>
                </a:lnTo>
                <a:lnTo>
                  <a:pt x="137297" y="12259"/>
                </a:lnTo>
                <a:lnTo>
                  <a:pt x="137126" y="12947"/>
                </a:lnTo>
                <a:lnTo>
                  <a:pt x="136859" y="14120"/>
                </a:lnTo>
                <a:cubicBezTo>
                  <a:pt x="134061" y="15762"/>
                  <a:pt x="131231" y="17325"/>
                  <a:pt x="128354" y="18826"/>
                </a:cubicBezTo>
                <a:cubicBezTo>
                  <a:pt x="128214" y="18889"/>
                  <a:pt x="128072" y="18968"/>
                  <a:pt x="127947" y="19045"/>
                </a:cubicBezTo>
                <a:lnTo>
                  <a:pt x="127932" y="19045"/>
                </a:lnTo>
                <a:cubicBezTo>
                  <a:pt x="121349" y="22470"/>
                  <a:pt x="114579" y="25550"/>
                  <a:pt x="107668" y="28270"/>
                </a:cubicBezTo>
                <a:lnTo>
                  <a:pt x="107277" y="26629"/>
                </a:lnTo>
                <a:lnTo>
                  <a:pt x="106824" y="28599"/>
                </a:lnTo>
                <a:cubicBezTo>
                  <a:pt x="106605" y="28677"/>
                  <a:pt x="106401" y="28771"/>
                  <a:pt x="106182" y="28849"/>
                </a:cubicBezTo>
                <a:lnTo>
                  <a:pt x="105198" y="24565"/>
                </a:lnTo>
                <a:lnTo>
                  <a:pt x="104009" y="29677"/>
                </a:lnTo>
                <a:cubicBezTo>
                  <a:pt x="101258" y="30694"/>
                  <a:pt x="98489" y="31664"/>
                  <a:pt x="95691" y="32571"/>
                </a:cubicBezTo>
                <a:cubicBezTo>
                  <a:pt x="92140" y="33727"/>
                  <a:pt x="88314" y="34782"/>
                  <a:pt x="84622" y="34782"/>
                </a:cubicBezTo>
                <a:cubicBezTo>
                  <a:pt x="82672" y="34782"/>
                  <a:pt x="80760" y="34488"/>
                  <a:pt x="78945" y="33759"/>
                </a:cubicBezTo>
                <a:lnTo>
                  <a:pt x="78288" y="33478"/>
                </a:lnTo>
                <a:cubicBezTo>
                  <a:pt x="77616" y="33149"/>
                  <a:pt x="76960" y="32790"/>
                  <a:pt x="76334" y="32383"/>
                </a:cubicBezTo>
                <a:lnTo>
                  <a:pt x="75083" y="26988"/>
                </a:lnTo>
                <a:lnTo>
                  <a:pt x="74177" y="30960"/>
                </a:lnTo>
                <a:cubicBezTo>
                  <a:pt x="73801" y="30709"/>
                  <a:pt x="73441" y="30459"/>
                  <a:pt x="73066" y="30225"/>
                </a:cubicBezTo>
                <a:lnTo>
                  <a:pt x="72832" y="29193"/>
                </a:lnTo>
                <a:lnTo>
                  <a:pt x="72644" y="29975"/>
                </a:lnTo>
                <a:cubicBezTo>
                  <a:pt x="71346" y="29193"/>
                  <a:pt x="70001" y="28583"/>
                  <a:pt x="68516" y="28395"/>
                </a:cubicBezTo>
                <a:cubicBezTo>
                  <a:pt x="68170" y="28351"/>
                  <a:pt x="67825" y="28331"/>
                  <a:pt x="67481" y="28331"/>
                </a:cubicBezTo>
                <a:cubicBezTo>
                  <a:pt x="65771" y="28331"/>
                  <a:pt x="64079" y="28821"/>
                  <a:pt x="62387" y="29225"/>
                </a:cubicBezTo>
                <a:cubicBezTo>
                  <a:pt x="61933" y="29333"/>
                  <a:pt x="61480" y="29427"/>
                  <a:pt x="61026" y="29521"/>
                </a:cubicBezTo>
                <a:cubicBezTo>
                  <a:pt x="60355" y="29646"/>
                  <a:pt x="59682" y="29740"/>
                  <a:pt x="58994" y="29756"/>
                </a:cubicBezTo>
                <a:cubicBezTo>
                  <a:pt x="58938" y="29757"/>
                  <a:pt x="58882" y="29758"/>
                  <a:pt x="58826" y="29758"/>
                </a:cubicBezTo>
                <a:cubicBezTo>
                  <a:pt x="54982" y="29758"/>
                  <a:pt x="51945" y="27145"/>
                  <a:pt x="48956" y="25034"/>
                </a:cubicBezTo>
                <a:cubicBezTo>
                  <a:pt x="45782" y="22783"/>
                  <a:pt x="42499" y="20359"/>
                  <a:pt x="39293" y="18342"/>
                </a:cubicBezTo>
                <a:cubicBezTo>
                  <a:pt x="36838" y="16810"/>
                  <a:pt x="34305" y="15511"/>
                  <a:pt x="31679" y="14590"/>
                </a:cubicBezTo>
                <a:lnTo>
                  <a:pt x="31318" y="12995"/>
                </a:lnTo>
                <a:lnTo>
                  <a:pt x="31006" y="14371"/>
                </a:lnTo>
                <a:cubicBezTo>
                  <a:pt x="28942" y="13683"/>
                  <a:pt x="26832" y="13245"/>
                  <a:pt x="24689" y="13089"/>
                </a:cubicBezTo>
                <a:lnTo>
                  <a:pt x="23719" y="8898"/>
                </a:lnTo>
                <a:lnTo>
                  <a:pt x="22860" y="12619"/>
                </a:lnTo>
                <a:lnTo>
                  <a:pt x="22391" y="10571"/>
                </a:lnTo>
                <a:lnTo>
                  <a:pt x="21828" y="13057"/>
                </a:lnTo>
                <a:cubicBezTo>
                  <a:pt x="21499" y="13072"/>
                  <a:pt x="21171" y="13104"/>
                  <a:pt x="20827" y="13135"/>
                </a:cubicBezTo>
                <a:lnTo>
                  <a:pt x="19748" y="8382"/>
                </a:lnTo>
                <a:lnTo>
                  <a:pt x="18576" y="13448"/>
                </a:lnTo>
                <a:cubicBezTo>
                  <a:pt x="17888" y="13589"/>
                  <a:pt x="17200" y="13760"/>
                  <a:pt x="16512" y="13948"/>
                </a:cubicBezTo>
                <a:cubicBezTo>
                  <a:pt x="10617" y="15684"/>
                  <a:pt x="5223" y="18701"/>
                  <a:pt x="1" y="22032"/>
                </a:cubicBezTo>
                <a:lnTo>
                  <a:pt x="1" y="43422"/>
                </a:lnTo>
                <a:lnTo>
                  <a:pt x="155732" y="43422"/>
                </a:lnTo>
                <a:lnTo>
                  <a:pt x="155732" y="3378"/>
                </a:lnTo>
                <a:lnTo>
                  <a:pt x="155732" y="2815"/>
                </a:lnTo>
                <a:lnTo>
                  <a:pt x="154951" y="1"/>
                </a:lnTo>
                <a:close/>
              </a:path>
            </a:pathLst>
          </a:custGeom>
          <a:solidFill>
            <a:srgbClr val="FFC875">
              <a:alpha val="19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-1690575" y="2040310"/>
            <a:ext cx="3813603" cy="957572"/>
          </a:xfrm>
          <a:custGeom>
            <a:avLst/>
            <a:gdLst/>
            <a:ahLst/>
            <a:cxnLst/>
            <a:rect l="l" t="t" r="r" b="b"/>
            <a:pathLst>
              <a:path w="62403" h="15669" extrusionOk="0">
                <a:moveTo>
                  <a:pt x="156" y="0"/>
                </a:moveTo>
                <a:cubicBezTo>
                  <a:pt x="104" y="0"/>
                  <a:pt x="52" y="0"/>
                  <a:pt x="0" y="1"/>
                </a:cubicBezTo>
                <a:lnTo>
                  <a:pt x="0" y="15668"/>
                </a:lnTo>
                <a:lnTo>
                  <a:pt x="62403" y="15668"/>
                </a:lnTo>
                <a:cubicBezTo>
                  <a:pt x="62028" y="14574"/>
                  <a:pt x="61089" y="13729"/>
                  <a:pt x="60026" y="13275"/>
                </a:cubicBezTo>
                <a:cubicBezTo>
                  <a:pt x="59339" y="12982"/>
                  <a:pt x="58642" y="12925"/>
                  <a:pt x="57924" y="12925"/>
                </a:cubicBezTo>
                <a:cubicBezTo>
                  <a:pt x="57466" y="12925"/>
                  <a:pt x="57000" y="12948"/>
                  <a:pt x="56523" y="12948"/>
                </a:cubicBezTo>
                <a:cubicBezTo>
                  <a:pt x="56472" y="12948"/>
                  <a:pt x="56420" y="12948"/>
                  <a:pt x="56367" y="12948"/>
                </a:cubicBezTo>
                <a:cubicBezTo>
                  <a:pt x="55632" y="11634"/>
                  <a:pt x="54272" y="10727"/>
                  <a:pt x="52818" y="10352"/>
                </a:cubicBezTo>
                <a:cubicBezTo>
                  <a:pt x="52177" y="9508"/>
                  <a:pt x="51176" y="8945"/>
                  <a:pt x="50128" y="8835"/>
                </a:cubicBezTo>
                <a:cubicBezTo>
                  <a:pt x="50046" y="8827"/>
                  <a:pt x="49963" y="8824"/>
                  <a:pt x="49881" y="8824"/>
                </a:cubicBezTo>
                <a:cubicBezTo>
                  <a:pt x="48920" y="8824"/>
                  <a:pt x="47988" y="9314"/>
                  <a:pt x="47267" y="9977"/>
                </a:cubicBezTo>
                <a:cubicBezTo>
                  <a:pt x="46391" y="9144"/>
                  <a:pt x="45173" y="8667"/>
                  <a:pt x="43963" y="8667"/>
                </a:cubicBezTo>
                <a:cubicBezTo>
                  <a:pt x="43855" y="8667"/>
                  <a:pt x="43748" y="8671"/>
                  <a:pt x="43640" y="8678"/>
                </a:cubicBezTo>
                <a:cubicBezTo>
                  <a:pt x="42310" y="8788"/>
                  <a:pt x="40903" y="9289"/>
                  <a:pt x="40090" y="10321"/>
                </a:cubicBezTo>
                <a:cubicBezTo>
                  <a:pt x="39654" y="9838"/>
                  <a:pt x="39070" y="9559"/>
                  <a:pt x="38490" y="9559"/>
                </a:cubicBezTo>
                <a:cubicBezTo>
                  <a:pt x="38093" y="9559"/>
                  <a:pt x="37698" y="9690"/>
                  <a:pt x="37354" y="9977"/>
                </a:cubicBezTo>
                <a:cubicBezTo>
                  <a:pt x="36275" y="8366"/>
                  <a:pt x="34540" y="7209"/>
                  <a:pt x="32632" y="6818"/>
                </a:cubicBezTo>
                <a:cubicBezTo>
                  <a:pt x="32170" y="6728"/>
                  <a:pt x="31675" y="6684"/>
                  <a:pt x="31169" y="6684"/>
                </a:cubicBezTo>
                <a:cubicBezTo>
                  <a:pt x="29570" y="6684"/>
                  <a:pt x="27851" y="7124"/>
                  <a:pt x="26628" y="7944"/>
                </a:cubicBezTo>
                <a:cubicBezTo>
                  <a:pt x="26168" y="7212"/>
                  <a:pt x="25297" y="6812"/>
                  <a:pt x="24441" y="6812"/>
                </a:cubicBezTo>
                <a:cubicBezTo>
                  <a:pt x="23871" y="6812"/>
                  <a:pt x="23307" y="6990"/>
                  <a:pt x="22876" y="7365"/>
                </a:cubicBezTo>
                <a:cubicBezTo>
                  <a:pt x="22250" y="5974"/>
                  <a:pt x="21077" y="4863"/>
                  <a:pt x="19670" y="4317"/>
                </a:cubicBezTo>
                <a:cubicBezTo>
                  <a:pt x="19004" y="4058"/>
                  <a:pt x="18258" y="3928"/>
                  <a:pt x="17510" y="3928"/>
                </a:cubicBezTo>
                <a:cubicBezTo>
                  <a:pt x="16675" y="3928"/>
                  <a:pt x="15838" y="4089"/>
                  <a:pt x="15104" y="4410"/>
                </a:cubicBezTo>
                <a:cubicBezTo>
                  <a:pt x="14778" y="3360"/>
                  <a:pt x="13653" y="2490"/>
                  <a:pt x="12559" y="2490"/>
                </a:cubicBezTo>
                <a:cubicBezTo>
                  <a:pt x="12448" y="2490"/>
                  <a:pt x="12337" y="2499"/>
                  <a:pt x="12227" y="2518"/>
                </a:cubicBezTo>
                <a:cubicBezTo>
                  <a:pt x="11275" y="1621"/>
                  <a:pt x="9996" y="1212"/>
                  <a:pt x="8695" y="1212"/>
                </a:cubicBezTo>
                <a:cubicBezTo>
                  <a:pt x="7773" y="1212"/>
                  <a:pt x="6840" y="1417"/>
                  <a:pt x="6004" y="1799"/>
                </a:cubicBezTo>
                <a:cubicBezTo>
                  <a:pt x="4296" y="609"/>
                  <a:pt x="2230" y="0"/>
                  <a:pt x="15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116804" y="54888"/>
            <a:ext cx="3027197" cy="1617502"/>
          </a:xfrm>
          <a:custGeom>
            <a:avLst/>
            <a:gdLst/>
            <a:ahLst/>
            <a:cxnLst/>
            <a:rect l="l" t="t" r="r" b="b"/>
            <a:pathLst>
              <a:path w="54132" h="28924" extrusionOk="0">
                <a:moveTo>
                  <a:pt x="53486" y="1"/>
                </a:moveTo>
                <a:cubicBezTo>
                  <a:pt x="52105" y="1"/>
                  <a:pt x="50769" y="986"/>
                  <a:pt x="50066" y="2218"/>
                </a:cubicBezTo>
                <a:cubicBezTo>
                  <a:pt x="49612" y="3000"/>
                  <a:pt x="49393" y="3828"/>
                  <a:pt x="49253" y="4703"/>
                </a:cubicBezTo>
                <a:cubicBezTo>
                  <a:pt x="49174" y="5141"/>
                  <a:pt x="49128" y="5610"/>
                  <a:pt x="49080" y="6064"/>
                </a:cubicBezTo>
                <a:cubicBezTo>
                  <a:pt x="49049" y="6329"/>
                  <a:pt x="49034" y="6596"/>
                  <a:pt x="49003" y="6846"/>
                </a:cubicBezTo>
                <a:cubicBezTo>
                  <a:pt x="48794" y="6755"/>
                  <a:pt x="48572" y="6713"/>
                  <a:pt x="48347" y="6713"/>
                </a:cubicBezTo>
                <a:cubicBezTo>
                  <a:pt x="47413" y="6713"/>
                  <a:pt x="46422" y="7433"/>
                  <a:pt x="46032" y="8316"/>
                </a:cubicBezTo>
                <a:cubicBezTo>
                  <a:pt x="46001" y="8378"/>
                  <a:pt x="45969" y="8456"/>
                  <a:pt x="45938" y="8518"/>
                </a:cubicBezTo>
                <a:cubicBezTo>
                  <a:pt x="45766" y="8378"/>
                  <a:pt x="45578" y="8253"/>
                  <a:pt x="45359" y="8174"/>
                </a:cubicBezTo>
                <a:cubicBezTo>
                  <a:pt x="44992" y="8003"/>
                  <a:pt x="44586" y="7916"/>
                  <a:pt x="44182" y="7916"/>
                </a:cubicBezTo>
                <a:cubicBezTo>
                  <a:pt x="43847" y="7916"/>
                  <a:pt x="43513" y="7976"/>
                  <a:pt x="43201" y="8097"/>
                </a:cubicBezTo>
                <a:cubicBezTo>
                  <a:pt x="42294" y="8441"/>
                  <a:pt x="41466" y="9160"/>
                  <a:pt x="41294" y="10113"/>
                </a:cubicBezTo>
                <a:cubicBezTo>
                  <a:pt x="40995" y="10055"/>
                  <a:pt x="40692" y="10027"/>
                  <a:pt x="40389" y="10027"/>
                </a:cubicBezTo>
                <a:cubicBezTo>
                  <a:pt x="39136" y="10027"/>
                  <a:pt x="37885" y="10508"/>
                  <a:pt x="36978" y="11364"/>
                </a:cubicBezTo>
                <a:cubicBezTo>
                  <a:pt x="36901" y="11427"/>
                  <a:pt x="36822" y="11505"/>
                  <a:pt x="36744" y="11583"/>
                </a:cubicBezTo>
                <a:cubicBezTo>
                  <a:pt x="35821" y="12615"/>
                  <a:pt x="35446" y="14116"/>
                  <a:pt x="35556" y="15508"/>
                </a:cubicBezTo>
                <a:cubicBezTo>
                  <a:pt x="35571" y="15571"/>
                  <a:pt x="35571" y="15633"/>
                  <a:pt x="35571" y="15696"/>
                </a:cubicBezTo>
                <a:cubicBezTo>
                  <a:pt x="35477" y="15679"/>
                  <a:pt x="35383" y="15664"/>
                  <a:pt x="35275" y="15648"/>
                </a:cubicBezTo>
                <a:cubicBezTo>
                  <a:pt x="34885" y="15587"/>
                  <a:pt x="34491" y="15556"/>
                  <a:pt x="34096" y="15556"/>
                </a:cubicBezTo>
                <a:cubicBezTo>
                  <a:pt x="31592" y="15556"/>
                  <a:pt x="29092" y="16781"/>
                  <a:pt x="27957" y="19010"/>
                </a:cubicBezTo>
                <a:cubicBezTo>
                  <a:pt x="27382" y="18504"/>
                  <a:pt x="26632" y="18253"/>
                  <a:pt x="25882" y="18253"/>
                </a:cubicBezTo>
                <a:cubicBezTo>
                  <a:pt x="25080" y="18253"/>
                  <a:pt x="24278" y="18539"/>
                  <a:pt x="23688" y="19104"/>
                </a:cubicBezTo>
                <a:cubicBezTo>
                  <a:pt x="23013" y="18071"/>
                  <a:pt x="21780" y="17426"/>
                  <a:pt x="20544" y="17426"/>
                </a:cubicBezTo>
                <a:cubicBezTo>
                  <a:pt x="20377" y="17426"/>
                  <a:pt x="20211" y="17438"/>
                  <a:pt x="20045" y="17462"/>
                </a:cubicBezTo>
                <a:cubicBezTo>
                  <a:pt x="18653" y="17666"/>
                  <a:pt x="17325" y="18619"/>
                  <a:pt x="16950" y="19964"/>
                </a:cubicBezTo>
                <a:cubicBezTo>
                  <a:pt x="16812" y="19938"/>
                  <a:pt x="16684" y="19927"/>
                  <a:pt x="16561" y="19927"/>
                </a:cubicBezTo>
                <a:cubicBezTo>
                  <a:pt x="16459" y="19927"/>
                  <a:pt x="16360" y="19935"/>
                  <a:pt x="16262" y="19949"/>
                </a:cubicBezTo>
                <a:cubicBezTo>
                  <a:pt x="15620" y="20042"/>
                  <a:pt x="15105" y="20512"/>
                  <a:pt x="14682" y="21152"/>
                </a:cubicBezTo>
                <a:cubicBezTo>
                  <a:pt x="14150" y="21041"/>
                  <a:pt x="13599" y="20971"/>
                  <a:pt x="13056" y="20971"/>
                </a:cubicBezTo>
                <a:cubicBezTo>
                  <a:pt x="12370" y="20971"/>
                  <a:pt x="11696" y="21083"/>
                  <a:pt x="11086" y="21371"/>
                </a:cubicBezTo>
                <a:cubicBezTo>
                  <a:pt x="10007" y="21887"/>
                  <a:pt x="9084" y="23091"/>
                  <a:pt x="9288" y="24264"/>
                </a:cubicBezTo>
                <a:cubicBezTo>
                  <a:pt x="9288" y="24295"/>
                  <a:pt x="9288" y="24310"/>
                  <a:pt x="9303" y="24342"/>
                </a:cubicBezTo>
                <a:cubicBezTo>
                  <a:pt x="9288" y="24310"/>
                  <a:pt x="9288" y="24295"/>
                  <a:pt x="9272" y="24264"/>
                </a:cubicBezTo>
                <a:cubicBezTo>
                  <a:pt x="9082" y="23777"/>
                  <a:pt x="8252" y="23633"/>
                  <a:pt x="7651" y="23633"/>
                </a:cubicBezTo>
                <a:cubicBezTo>
                  <a:pt x="7461" y="23633"/>
                  <a:pt x="7293" y="23647"/>
                  <a:pt x="7177" y="23670"/>
                </a:cubicBezTo>
                <a:cubicBezTo>
                  <a:pt x="6395" y="23841"/>
                  <a:pt x="5676" y="24404"/>
                  <a:pt x="5582" y="25234"/>
                </a:cubicBezTo>
                <a:cubicBezTo>
                  <a:pt x="5167" y="24939"/>
                  <a:pt x="4660" y="24803"/>
                  <a:pt x="4150" y="24803"/>
                </a:cubicBezTo>
                <a:cubicBezTo>
                  <a:pt x="3873" y="24803"/>
                  <a:pt x="3595" y="24844"/>
                  <a:pt x="3330" y="24921"/>
                </a:cubicBezTo>
                <a:cubicBezTo>
                  <a:pt x="2861" y="25061"/>
                  <a:pt x="2423" y="25327"/>
                  <a:pt x="2033" y="25640"/>
                </a:cubicBezTo>
                <a:cubicBezTo>
                  <a:pt x="1814" y="25811"/>
                  <a:pt x="1610" y="25999"/>
                  <a:pt x="1423" y="26218"/>
                </a:cubicBezTo>
                <a:cubicBezTo>
                  <a:pt x="1157" y="26516"/>
                  <a:pt x="922" y="26828"/>
                  <a:pt x="703" y="27172"/>
                </a:cubicBezTo>
                <a:cubicBezTo>
                  <a:pt x="391" y="27719"/>
                  <a:pt x="141" y="28313"/>
                  <a:pt x="0" y="28924"/>
                </a:cubicBezTo>
                <a:lnTo>
                  <a:pt x="54131" y="28924"/>
                </a:lnTo>
                <a:lnTo>
                  <a:pt x="54131" y="75"/>
                </a:lnTo>
                <a:cubicBezTo>
                  <a:pt x="53916" y="24"/>
                  <a:pt x="53700" y="1"/>
                  <a:pt x="53486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1027500" y="2491850"/>
            <a:ext cx="38535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2"/>
          </p:nvPr>
        </p:nvSpPr>
        <p:spPr>
          <a:xfrm>
            <a:off x="1027500" y="2056400"/>
            <a:ext cx="38535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3"/>
          </p:nvPr>
        </p:nvSpPr>
        <p:spPr>
          <a:xfrm>
            <a:off x="5113900" y="1258325"/>
            <a:ext cx="2553000" cy="3086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ubTitle" idx="1"/>
          </p:nvPr>
        </p:nvSpPr>
        <p:spPr>
          <a:xfrm>
            <a:off x="4978700" y="2093601"/>
            <a:ext cx="2958900" cy="19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2"/>
          </p:nvPr>
        </p:nvSpPr>
        <p:spPr>
          <a:xfrm>
            <a:off x="4978700" y="1652063"/>
            <a:ext cx="29589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>
            <a:spLocks noGrp="1"/>
          </p:cNvSpPr>
          <p:nvPr>
            <p:ph type="pic" idx="3"/>
          </p:nvPr>
        </p:nvSpPr>
        <p:spPr>
          <a:xfrm>
            <a:off x="1206400" y="1554200"/>
            <a:ext cx="3388800" cy="2394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2"/>
            </a:gs>
            <a:gs pos="35000">
              <a:schemeClr val="accent3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6" r:id="rId10"/>
    <p:sldLayoutId id="2147483670" r:id="rId11"/>
    <p:sldLayoutId id="2147483671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/>
          <p:nvPr/>
        </p:nvSpPr>
        <p:spPr>
          <a:xfrm>
            <a:off x="6775200" y="1123390"/>
            <a:ext cx="2280268" cy="1908600"/>
          </a:xfrm>
          <a:custGeom>
            <a:avLst/>
            <a:gdLst/>
            <a:ahLst/>
            <a:cxnLst/>
            <a:rect l="l" t="t" r="r" b="b"/>
            <a:pathLst>
              <a:path w="71425" h="55384" extrusionOk="0">
                <a:moveTo>
                  <a:pt x="68283" y="79"/>
                </a:moveTo>
                <a:cubicBezTo>
                  <a:pt x="68157" y="0"/>
                  <a:pt x="67939" y="79"/>
                  <a:pt x="66281" y="752"/>
                </a:cubicBezTo>
                <a:cubicBezTo>
                  <a:pt x="64905" y="1315"/>
                  <a:pt x="64593" y="1440"/>
                  <a:pt x="64201" y="1597"/>
                </a:cubicBezTo>
                <a:cubicBezTo>
                  <a:pt x="63388" y="1909"/>
                  <a:pt x="61512" y="2566"/>
                  <a:pt x="61465" y="2550"/>
                </a:cubicBezTo>
                <a:cubicBezTo>
                  <a:pt x="61449" y="2535"/>
                  <a:pt x="61512" y="2487"/>
                  <a:pt x="61590" y="2410"/>
                </a:cubicBezTo>
                <a:cubicBezTo>
                  <a:pt x="61793" y="2253"/>
                  <a:pt x="62310" y="1722"/>
                  <a:pt x="62544" y="1424"/>
                </a:cubicBezTo>
                <a:cubicBezTo>
                  <a:pt x="62748" y="1174"/>
                  <a:pt x="62919" y="877"/>
                  <a:pt x="62966" y="736"/>
                </a:cubicBezTo>
                <a:cubicBezTo>
                  <a:pt x="62998" y="627"/>
                  <a:pt x="62935" y="548"/>
                  <a:pt x="62841" y="548"/>
                </a:cubicBezTo>
                <a:cubicBezTo>
                  <a:pt x="62810" y="548"/>
                  <a:pt x="62622" y="611"/>
                  <a:pt x="62404" y="705"/>
                </a:cubicBezTo>
                <a:cubicBezTo>
                  <a:pt x="62185" y="784"/>
                  <a:pt x="61716" y="971"/>
                  <a:pt x="61372" y="1111"/>
                </a:cubicBezTo>
                <a:cubicBezTo>
                  <a:pt x="59745" y="1722"/>
                  <a:pt x="58088" y="2410"/>
                  <a:pt x="57040" y="2894"/>
                </a:cubicBezTo>
                <a:cubicBezTo>
                  <a:pt x="56508" y="3144"/>
                  <a:pt x="53210" y="4786"/>
                  <a:pt x="51552" y="5631"/>
                </a:cubicBezTo>
                <a:cubicBezTo>
                  <a:pt x="50535" y="6146"/>
                  <a:pt x="50176" y="6319"/>
                  <a:pt x="49097" y="6771"/>
                </a:cubicBezTo>
                <a:cubicBezTo>
                  <a:pt x="48144" y="7194"/>
                  <a:pt x="47596" y="7491"/>
                  <a:pt x="46799" y="8070"/>
                </a:cubicBezTo>
                <a:cubicBezTo>
                  <a:pt x="46752" y="8101"/>
                  <a:pt x="46549" y="8210"/>
                  <a:pt x="46345" y="8289"/>
                </a:cubicBezTo>
                <a:cubicBezTo>
                  <a:pt x="45688" y="8585"/>
                  <a:pt x="45282" y="8820"/>
                  <a:pt x="44437" y="9398"/>
                </a:cubicBezTo>
                <a:cubicBezTo>
                  <a:pt x="43750" y="9852"/>
                  <a:pt x="43578" y="9992"/>
                  <a:pt x="42905" y="10571"/>
                </a:cubicBezTo>
                <a:cubicBezTo>
                  <a:pt x="42233" y="11166"/>
                  <a:pt x="41483" y="11900"/>
                  <a:pt x="41233" y="12260"/>
                </a:cubicBezTo>
                <a:cubicBezTo>
                  <a:pt x="40044" y="13870"/>
                  <a:pt x="39528" y="14683"/>
                  <a:pt x="38902" y="15934"/>
                </a:cubicBezTo>
                <a:cubicBezTo>
                  <a:pt x="38308" y="17138"/>
                  <a:pt x="38168" y="17998"/>
                  <a:pt x="38356" y="19280"/>
                </a:cubicBezTo>
                <a:cubicBezTo>
                  <a:pt x="38481" y="20141"/>
                  <a:pt x="38809" y="21469"/>
                  <a:pt x="39169" y="22642"/>
                </a:cubicBezTo>
                <a:cubicBezTo>
                  <a:pt x="39294" y="23064"/>
                  <a:pt x="39450" y="23518"/>
                  <a:pt x="39497" y="23674"/>
                </a:cubicBezTo>
                <a:cubicBezTo>
                  <a:pt x="39809" y="24721"/>
                  <a:pt x="39903" y="25034"/>
                  <a:pt x="40059" y="25503"/>
                </a:cubicBezTo>
                <a:cubicBezTo>
                  <a:pt x="40716" y="27583"/>
                  <a:pt x="41358" y="29787"/>
                  <a:pt x="41529" y="30569"/>
                </a:cubicBezTo>
                <a:cubicBezTo>
                  <a:pt x="41592" y="30882"/>
                  <a:pt x="41733" y="31789"/>
                  <a:pt x="41779" y="32211"/>
                </a:cubicBezTo>
                <a:cubicBezTo>
                  <a:pt x="41796" y="32383"/>
                  <a:pt x="41811" y="32820"/>
                  <a:pt x="41811" y="33149"/>
                </a:cubicBezTo>
                <a:cubicBezTo>
                  <a:pt x="41811" y="34056"/>
                  <a:pt x="41796" y="34103"/>
                  <a:pt x="41217" y="35260"/>
                </a:cubicBezTo>
                <a:cubicBezTo>
                  <a:pt x="40810" y="36041"/>
                  <a:pt x="40591" y="36385"/>
                  <a:pt x="40295" y="36667"/>
                </a:cubicBezTo>
                <a:cubicBezTo>
                  <a:pt x="40059" y="36902"/>
                  <a:pt x="39513" y="37309"/>
                  <a:pt x="39340" y="37386"/>
                </a:cubicBezTo>
                <a:cubicBezTo>
                  <a:pt x="39278" y="37417"/>
                  <a:pt x="39075" y="37496"/>
                  <a:pt x="38902" y="37542"/>
                </a:cubicBezTo>
                <a:cubicBezTo>
                  <a:pt x="38496" y="37684"/>
                  <a:pt x="37855" y="37997"/>
                  <a:pt x="37605" y="38184"/>
                </a:cubicBezTo>
                <a:lnTo>
                  <a:pt x="37433" y="38324"/>
                </a:lnTo>
                <a:lnTo>
                  <a:pt x="37026" y="38309"/>
                </a:lnTo>
                <a:cubicBezTo>
                  <a:pt x="36417" y="38278"/>
                  <a:pt x="36292" y="38215"/>
                  <a:pt x="35385" y="37559"/>
                </a:cubicBezTo>
                <a:cubicBezTo>
                  <a:pt x="34868" y="37183"/>
                  <a:pt x="34306" y="36777"/>
                  <a:pt x="33930" y="36511"/>
                </a:cubicBezTo>
                <a:cubicBezTo>
                  <a:pt x="33603" y="36292"/>
                  <a:pt x="32915" y="35948"/>
                  <a:pt x="32617" y="35839"/>
                </a:cubicBezTo>
                <a:cubicBezTo>
                  <a:pt x="32523" y="35808"/>
                  <a:pt x="32304" y="35729"/>
                  <a:pt x="32133" y="35666"/>
                </a:cubicBezTo>
                <a:cubicBezTo>
                  <a:pt x="31945" y="35604"/>
                  <a:pt x="31522" y="35464"/>
                  <a:pt x="31178" y="35353"/>
                </a:cubicBezTo>
                <a:cubicBezTo>
                  <a:pt x="29896" y="34963"/>
                  <a:pt x="29131" y="34619"/>
                  <a:pt x="27707" y="33852"/>
                </a:cubicBezTo>
                <a:cubicBezTo>
                  <a:pt x="26769" y="33337"/>
                  <a:pt x="26675" y="33290"/>
                  <a:pt x="26112" y="32993"/>
                </a:cubicBezTo>
                <a:cubicBezTo>
                  <a:pt x="24284" y="32070"/>
                  <a:pt x="23642" y="31899"/>
                  <a:pt x="21657" y="31851"/>
                </a:cubicBezTo>
                <a:cubicBezTo>
                  <a:pt x="21438" y="31836"/>
                  <a:pt x="21125" y="31851"/>
                  <a:pt x="20969" y="31867"/>
                </a:cubicBezTo>
                <a:cubicBezTo>
                  <a:pt x="20656" y="31882"/>
                  <a:pt x="19906" y="31992"/>
                  <a:pt x="19514" y="32070"/>
                </a:cubicBezTo>
                <a:cubicBezTo>
                  <a:pt x="19405" y="32086"/>
                  <a:pt x="19139" y="32133"/>
                  <a:pt x="18936" y="32180"/>
                </a:cubicBezTo>
                <a:cubicBezTo>
                  <a:pt x="18717" y="32226"/>
                  <a:pt x="18342" y="32305"/>
                  <a:pt x="18076" y="32368"/>
                </a:cubicBezTo>
                <a:cubicBezTo>
                  <a:pt x="17826" y="32414"/>
                  <a:pt x="17435" y="32493"/>
                  <a:pt x="17200" y="32539"/>
                </a:cubicBezTo>
                <a:cubicBezTo>
                  <a:pt x="16372" y="32695"/>
                  <a:pt x="16278" y="32727"/>
                  <a:pt x="14934" y="33306"/>
                </a:cubicBezTo>
                <a:cubicBezTo>
                  <a:pt x="14246" y="33602"/>
                  <a:pt x="13917" y="33727"/>
                  <a:pt x="13104" y="34025"/>
                </a:cubicBezTo>
                <a:cubicBezTo>
                  <a:pt x="12447" y="34275"/>
                  <a:pt x="11384" y="34713"/>
                  <a:pt x="10383" y="35182"/>
                </a:cubicBezTo>
                <a:cubicBezTo>
                  <a:pt x="9273" y="35682"/>
                  <a:pt x="7975" y="36229"/>
                  <a:pt x="7022" y="36589"/>
                </a:cubicBezTo>
                <a:cubicBezTo>
                  <a:pt x="5598" y="37105"/>
                  <a:pt x="5427" y="37198"/>
                  <a:pt x="4770" y="37730"/>
                </a:cubicBezTo>
                <a:cubicBezTo>
                  <a:pt x="4333" y="38090"/>
                  <a:pt x="4145" y="38247"/>
                  <a:pt x="2394" y="39842"/>
                </a:cubicBezTo>
                <a:cubicBezTo>
                  <a:pt x="1" y="42031"/>
                  <a:pt x="32" y="41983"/>
                  <a:pt x="32" y="42156"/>
                </a:cubicBezTo>
                <a:cubicBezTo>
                  <a:pt x="32" y="42421"/>
                  <a:pt x="345" y="42531"/>
                  <a:pt x="768" y="42421"/>
                </a:cubicBezTo>
                <a:cubicBezTo>
                  <a:pt x="1237" y="42296"/>
                  <a:pt x="2237" y="41937"/>
                  <a:pt x="2738" y="41702"/>
                </a:cubicBezTo>
                <a:cubicBezTo>
                  <a:pt x="3238" y="41451"/>
                  <a:pt x="4739" y="40607"/>
                  <a:pt x="5208" y="40294"/>
                </a:cubicBezTo>
                <a:cubicBezTo>
                  <a:pt x="5379" y="40169"/>
                  <a:pt x="5348" y="40232"/>
                  <a:pt x="5098" y="40467"/>
                </a:cubicBezTo>
                <a:cubicBezTo>
                  <a:pt x="4848" y="40717"/>
                  <a:pt x="4598" y="41014"/>
                  <a:pt x="4285" y="41483"/>
                </a:cubicBezTo>
                <a:cubicBezTo>
                  <a:pt x="4066" y="41812"/>
                  <a:pt x="3832" y="42139"/>
                  <a:pt x="3582" y="42468"/>
                </a:cubicBezTo>
                <a:cubicBezTo>
                  <a:pt x="3488" y="42608"/>
                  <a:pt x="3207" y="43031"/>
                  <a:pt x="2972" y="43390"/>
                </a:cubicBezTo>
                <a:cubicBezTo>
                  <a:pt x="2346" y="44345"/>
                  <a:pt x="2096" y="44704"/>
                  <a:pt x="1674" y="45267"/>
                </a:cubicBezTo>
                <a:cubicBezTo>
                  <a:pt x="1439" y="45611"/>
                  <a:pt x="1220" y="45954"/>
                  <a:pt x="1158" y="46111"/>
                </a:cubicBezTo>
                <a:cubicBezTo>
                  <a:pt x="1080" y="46330"/>
                  <a:pt x="1205" y="46440"/>
                  <a:pt x="1471" y="46392"/>
                </a:cubicBezTo>
                <a:cubicBezTo>
                  <a:pt x="1800" y="46330"/>
                  <a:pt x="2800" y="45971"/>
                  <a:pt x="3238" y="45752"/>
                </a:cubicBezTo>
                <a:cubicBezTo>
                  <a:pt x="3785" y="45470"/>
                  <a:pt x="3957" y="45360"/>
                  <a:pt x="4535" y="44845"/>
                </a:cubicBezTo>
                <a:cubicBezTo>
                  <a:pt x="5004" y="44438"/>
                  <a:pt x="5177" y="44251"/>
                  <a:pt x="5615" y="43688"/>
                </a:cubicBezTo>
                <a:cubicBezTo>
                  <a:pt x="5802" y="43438"/>
                  <a:pt x="5911" y="43344"/>
                  <a:pt x="6428" y="43015"/>
                </a:cubicBezTo>
                <a:cubicBezTo>
                  <a:pt x="6928" y="42687"/>
                  <a:pt x="7381" y="42406"/>
                  <a:pt x="8038" y="42062"/>
                </a:cubicBezTo>
                <a:cubicBezTo>
                  <a:pt x="8413" y="41858"/>
                  <a:pt x="8679" y="41702"/>
                  <a:pt x="9336" y="41295"/>
                </a:cubicBezTo>
                <a:cubicBezTo>
                  <a:pt x="9632" y="41107"/>
                  <a:pt x="9883" y="40951"/>
                  <a:pt x="9899" y="40967"/>
                </a:cubicBezTo>
                <a:cubicBezTo>
                  <a:pt x="9899" y="40967"/>
                  <a:pt x="9476" y="41405"/>
                  <a:pt x="8961" y="41952"/>
                </a:cubicBezTo>
                <a:cubicBezTo>
                  <a:pt x="8429" y="42483"/>
                  <a:pt x="7897" y="43015"/>
                  <a:pt x="7772" y="43156"/>
                </a:cubicBezTo>
                <a:cubicBezTo>
                  <a:pt x="7662" y="43281"/>
                  <a:pt x="7037" y="43907"/>
                  <a:pt x="6396" y="44532"/>
                </a:cubicBezTo>
                <a:cubicBezTo>
                  <a:pt x="4473" y="46424"/>
                  <a:pt x="3190" y="47722"/>
                  <a:pt x="3097" y="47878"/>
                </a:cubicBezTo>
                <a:cubicBezTo>
                  <a:pt x="3050" y="47972"/>
                  <a:pt x="3065" y="48081"/>
                  <a:pt x="3113" y="48128"/>
                </a:cubicBezTo>
                <a:cubicBezTo>
                  <a:pt x="3175" y="48206"/>
                  <a:pt x="3347" y="48254"/>
                  <a:pt x="3488" y="48222"/>
                </a:cubicBezTo>
                <a:cubicBezTo>
                  <a:pt x="3895" y="48175"/>
                  <a:pt x="4692" y="47925"/>
                  <a:pt x="5286" y="47659"/>
                </a:cubicBezTo>
                <a:cubicBezTo>
                  <a:pt x="5911" y="47378"/>
                  <a:pt x="6866" y="46815"/>
                  <a:pt x="7272" y="46486"/>
                </a:cubicBezTo>
                <a:cubicBezTo>
                  <a:pt x="7804" y="46065"/>
                  <a:pt x="8757" y="45220"/>
                  <a:pt x="9132" y="44845"/>
                </a:cubicBezTo>
                <a:cubicBezTo>
                  <a:pt x="9945" y="44032"/>
                  <a:pt x="10633" y="43313"/>
                  <a:pt x="10977" y="42890"/>
                </a:cubicBezTo>
                <a:cubicBezTo>
                  <a:pt x="11118" y="42734"/>
                  <a:pt x="11244" y="42593"/>
                  <a:pt x="11259" y="42562"/>
                </a:cubicBezTo>
                <a:cubicBezTo>
                  <a:pt x="11352" y="42483"/>
                  <a:pt x="11244" y="42671"/>
                  <a:pt x="10852" y="43359"/>
                </a:cubicBezTo>
                <a:cubicBezTo>
                  <a:pt x="10633" y="43734"/>
                  <a:pt x="10149" y="44564"/>
                  <a:pt x="9805" y="45173"/>
                </a:cubicBezTo>
                <a:cubicBezTo>
                  <a:pt x="8804" y="46909"/>
                  <a:pt x="8663" y="47143"/>
                  <a:pt x="8006" y="48081"/>
                </a:cubicBezTo>
                <a:cubicBezTo>
                  <a:pt x="7475" y="48831"/>
                  <a:pt x="7272" y="49129"/>
                  <a:pt x="6959" y="49598"/>
                </a:cubicBezTo>
                <a:cubicBezTo>
                  <a:pt x="6662" y="50036"/>
                  <a:pt x="6647" y="50067"/>
                  <a:pt x="6662" y="50176"/>
                </a:cubicBezTo>
                <a:cubicBezTo>
                  <a:pt x="6662" y="50301"/>
                  <a:pt x="6678" y="50317"/>
                  <a:pt x="6787" y="50380"/>
                </a:cubicBezTo>
                <a:cubicBezTo>
                  <a:pt x="6991" y="50474"/>
                  <a:pt x="7272" y="50458"/>
                  <a:pt x="7647" y="50332"/>
                </a:cubicBezTo>
                <a:cubicBezTo>
                  <a:pt x="8131" y="50192"/>
                  <a:pt x="8304" y="50114"/>
                  <a:pt x="8663" y="49895"/>
                </a:cubicBezTo>
                <a:cubicBezTo>
                  <a:pt x="9414" y="49442"/>
                  <a:pt x="10101" y="48894"/>
                  <a:pt x="10789" y="48222"/>
                </a:cubicBezTo>
                <a:cubicBezTo>
                  <a:pt x="11775" y="47253"/>
                  <a:pt x="12353" y="46502"/>
                  <a:pt x="13433" y="44860"/>
                </a:cubicBezTo>
                <a:cubicBezTo>
                  <a:pt x="13510" y="44766"/>
                  <a:pt x="13558" y="44689"/>
                  <a:pt x="13573" y="44689"/>
                </a:cubicBezTo>
                <a:cubicBezTo>
                  <a:pt x="13589" y="44704"/>
                  <a:pt x="12978" y="45736"/>
                  <a:pt x="12588" y="46346"/>
                </a:cubicBezTo>
                <a:cubicBezTo>
                  <a:pt x="11994" y="47237"/>
                  <a:pt x="11290" y="48206"/>
                  <a:pt x="10414" y="49363"/>
                </a:cubicBezTo>
                <a:cubicBezTo>
                  <a:pt x="9976" y="49942"/>
                  <a:pt x="9930" y="50020"/>
                  <a:pt x="10039" y="50099"/>
                </a:cubicBezTo>
                <a:cubicBezTo>
                  <a:pt x="10118" y="50176"/>
                  <a:pt x="10414" y="50114"/>
                  <a:pt x="10883" y="49926"/>
                </a:cubicBezTo>
                <a:cubicBezTo>
                  <a:pt x="10962" y="49895"/>
                  <a:pt x="11165" y="49817"/>
                  <a:pt x="11337" y="49755"/>
                </a:cubicBezTo>
                <a:cubicBezTo>
                  <a:pt x="12213" y="49457"/>
                  <a:pt x="13229" y="48706"/>
                  <a:pt x="14277" y="47566"/>
                </a:cubicBezTo>
                <a:cubicBezTo>
                  <a:pt x="14980" y="46799"/>
                  <a:pt x="15324" y="46315"/>
                  <a:pt x="15699" y="45611"/>
                </a:cubicBezTo>
                <a:cubicBezTo>
                  <a:pt x="15809" y="45392"/>
                  <a:pt x="15903" y="45220"/>
                  <a:pt x="15903" y="45220"/>
                </a:cubicBezTo>
                <a:cubicBezTo>
                  <a:pt x="15918" y="45235"/>
                  <a:pt x="15699" y="45752"/>
                  <a:pt x="15559" y="46017"/>
                </a:cubicBezTo>
                <a:cubicBezTo>
                  <a:pt x="15167" y="46768"/>
                  <a:pt x="14871" y="47487"/>
                  <a:pt x="14840" y="47753"/>
                </a:cubicBezTo>
                <a:cubicBezTo>
                  <a:pt x="14823" y="47847"/>
                  <a:pt x="14840" y="47878"/>
                  <a:pt x="14902" y="47941"/>
                </a:cubicBezTo>
                <a:cubicBezTo>
                  <a:pt x="15059" y="48112"/>
                  <a:pt x="15371" y="48112"/>
                  <a:pt x="15809" y="47941"/>
                </a:cubicBezTo>
                <a:cubicBezTo>
                  <a:pt x="16199" y="47800"/>
                  <a:pt x="16418" y="47674"/>
                  <a:pt x="16731" y="47393"/>
                </a:cubicBezTo>
                <a:cubicBezTo>
                  <a:pt x="17044" y="47112"/>
                  <a:pt x="17200" y="46940"/>
                  <a:pt x="17419" y="46627"/>
                </a:cubicBezTo>
                <a:lnTo>
                  <a:pt x="17575" y="46392"/>
                </a:lnTo>
                <a:lnTo>
                  <a:pt x="17763" y="46392"/>
                </a:lnTo>
                <a:cubicBezTo>
                  <a:pt x="18029" y="46377"/>
                  <a:pt x="18545" y="46252"/>
                  <a:pt x="18717" y="46173"/>
                </a:cubicBezTo>
                <a:cubicBezTo>
                  <a:pt x="18920" y="46065"/>
                  <a:pt x="19045" y="45939"/>
                  <a:pt x="19233" y="45689"/>
                </a:cubicBezTo>
                <a:cubicBezTo>
                  <a:pt x="19312" y="45564"/>
                  <a:pt x="19389" y="45470"/>
                  <a:pt x="19405" y="45454"/>
                </a:cubicBezTo>
                <a:cubicBezTo>
                  <a:pt x="19420" y="45439"/>
                  <a:pt x="19499" y="45423"/>
                  <a:pt x="19577" y="45423"/>
                </a:cubicBezTo>
                <a:cubicBezTo>
                  <a:pt x="19843" y="45423"/>
                  <a:pt x="20359" y="45220"/>
                  <a:pt x="20671" y="45001"/>
                </a:cubicBezTo>
                <a:cubicBezTo>
                  <a:pt x="20813" y="44891"/>
                  <a:pt x="20938" y="44689"/>
                  <a:pt x="21000" y="44470"/>
                </a:cubicBezTo>
                <a:lnTo>
                  <a:pt x="21031" y="44360"/>
                </a:lnTo>
                <a:lnTo>
                  <a:pt x="21359" y="44376"/>
                </a:lnTo>
                <a:cubicBezTo>
                  <a:pt x="21876" y="44391"/>
                  <a:pt x="22157" y="44266"/>
                  <a:pt x="22345" y="43938"/>
                </a:cubicBezTo>
                <a:cubicBezTo>
                  <a:pt x="22407" y="43844"/>
                  <a:pt x="22439" y="43813"/>
                  <a:pt x="22548" y="43782"/>
                </a:cubicBezTo>
                <a:cubicBezTo>
                  <a:pt x="22876" y="43703"/>
                  <a:pt x="23408" y="43438"/>
                  <a:pt x="23642" y="43250"/>
                </a:cubicBezTo>
                <a:cubicBezTo>
                  <a:pt x="23923" y="43000"/>
                  <a:pt x="24049" y="42656"/>
                  <a:pt x="24017" y="42264"/>
                </a:cubicBezTo>
                <a:lnTo>
                  <a:pt x="24002" y="42046"/>
                </a:lnTo>
                <a:lnTo>
                  <a:pt x="24330" y="41968"/>
                </a:lnTo>
                <a:cubicBezTo>
                  <a:pt x="25253" y="41749"/>
                  <a:pt x="25894" y="41405"/>
                  <a:pt x="26097" y="41030"/>
                </a:cubicBezTo>
                <a:cubicBezTo>
                  <a:pt x="26129" y="40967"/>
                  <a:pt x="26191" y="40826"/>
                  <a:pt x="26223" y="40732"/>
                </a:cubicBezTo>
                <a:cubicBezTo>
                  <a:pt x="26269" y="40561"/>
                  <a:pt x="26285" y="40545"/>
                  <a:pt x="26425" y="40451"/>
                </a:cubicBezTo>
                <a:cubicBezTo>
                  <a:pt x="26519" y="40388"/>
                  <a:pt x="26644" y="40279"/>
                  <a:pt x="26723" y="40186"/>
                </a:cubicBezTo>
                <a:cubicBezTo>
                  <a:pt x="26848" y="40060"/>
                  <a:pt x="26879" y="39998"/>
                  <a:pt x="26926" y="39825"/>
                </a:cubicBezTo>
                <a:cubicBezTo>
                  <a:pt x="26957" y="39716"/>
                  <a:pt x="26988" y="39623"/>
                  <a:pt x="26988" y="39606"/>
                </a:cubicBezTo>
                <a:cubicBezTo>
                  <a:pt x="27004" y="39591"/>
                  <a:pt x="27051" y="39560"/>
                  <a:pt x="27113" y="39544"/>
                </a:cubicBezTo>
                <a:cubicBezTo>
                  <a:pt x="27192" y="39544"/>
                  <a:pt x="27332" y="39498"/>
                  <a:pt x="27457" y="39450"/>
                </a:cubicBezTo>
                <a:cubicBezTo>
                  <a:pt x="27739" y="39341"/>
                  <a:pt x="27911" y="39169"/>
                  <a:pt x="28114" y="38841"/>
                </a:cubicBezTo>
                <a:cubicBezTo>
                  <a:pt x="28176" y="38716"/>
                  <a:pt x="28255" y="38622"/>
                  <a:pt x="28270" y="38622"/>
                </a:cubicBezTo>
                <a:cubicBezTo>
                  <a:pt x="28286" y="38622"/>
                  <a:pt x="28380" y="38653"/>
                  <a:pt x="28458" y="38716"/>
                </a:cubicBezTo>
                <a:cubicBezTo>
                  <a:pt x="28802" y="38918"/>
                  <a:pt x="29318" y="39106"/>
                  <a:pt x="29662" y="39169"/>
                </a:cubicBezTo>
                <a:cubicBezTo>
                  <a:pt x="29756" y="39185"/>
                  <a:pt x="30084" y="39200"/>
                  <a:pt x="30382" y="39216"/>
                </a:cubicBezTo>
                <a:cubicBezTo>
                  <a:pt x="30928" y="39216"/>
                  <a:pt x="30945" y="39231"/>
                  <a:pt x="31241" y="39325"/>
                </a:cubicBezTo>
                <a:cubicBezTo>
                  <a:pt x="31397" y="39372"/>
                  <a:pt x="31679" y="39481"/>
                  <a:pt x="31851" y="39560"/>
                </a:cubicBezTo>
                <a:cubicBezTo>
                  <a:pt x="32023" y="39638"/>
                  <a:pt x="32335" y="39779"/>
                  <a:pt x="32539" y="39857"/>
                </a:cubicBezTo>
                <a:cubicBezTo>
                  <a:pt x="32742" y="39950"/>
                  <a:pt x="33134" y="40107"/>
                  <a:pt x="33399" y="40232"/>
                </a:cubicBezTo>
                <a:cubicBezTo>
                  <a:pt x="33665" y="40357"/>
                  <a:pt x="33899" y="40451"/>
                  <a:pt x="33915" y="40451"/>
                </a:cubicBezTo>
                <a:cubicBezTo>
                  <a:pt x="33962" y="40451"/>
                  <a:pt x="33899" y="40498"/>
                  <a:pt x="33634" y="40638"/>
                </a:cubicBezTo>
                <a:cubicBezTo>
                  <a:pt x="33008" y="40967"/>
                  <a:pt x="32696" y="41201"/>
                  <a:pt x="32571" y="41405"/>
                </a:cubicBezTo>
                <a:cubicBezTo>
                  <a:pt x="32539" y="41499"/>
                  <a:pt x="32523" y="41702"/>
                  <a:pt x="32571" y="41843"/>
                </a:cubicBezTo>
                <a:lnTo>
                  <a:pt x="32602" y="41937"/>
                </a:lnTo>
                <a:lnTo>
                  <a:pt x="32242" y="42281"/>
                </a:lnTo>
                <a:cubicBezTo>
                  <a:pt x="31851" y="42671"/>
                  <a:pt x="31726" y="42859"/>
                  <a:pt x="31570" y="43203"/>
                </a:cubicBezTo>
                <a:cubicBezTo>
                  <a:pt x="31335" y="43734"/>
                  <a:pt x="31210" y="44313"/>
                  <a:pt x="31210" y="44814"/>
                </a:cubicBezTo>
                <a:cubicBezTo>
                  <a:pt x="31210" y="45158"/>
                  <a:pt x="31241" y="45267"/>
                  <a:pt x="31351" y="45267"/>
                </a:cubicBezTo>
                <a:cubicBezTo>
                  <a:pt x="31382" y="45267"/>
                  <a:pt x="31570" y="45173"/>
                  <a:pt x="31741" y="45048"/>
                </a:cubicBezTo>
                <a:cubicBezTo>
                  <a:pt x="32711" y="44422"/>
                  <a:pt x="32930" y="44345"/>
                  <a:pt x="33868" y="44376"/>
                </a:cubicBezTo>
                <a:cubicBezTo>
                  <a:pt x="34259" y="44391"/>
                  <a:pt x="34368" y="44407"/>
                  <a:pt x="34509" y="44453"/>
                </a:cubicBezTo>
                <a:cubicBezTo>
                  <a:pt x="34775" y="44564"/>
                  <a:pt x="34994" y="44814"/>
                  <a:pt x="35448" y="45502"/>
                </a:cubicBezTo>
                <a:cubicBezTo>
                  <a:pt x="35869" y="46127"/>
                  <a:pt x="36229" y="46627"/>
                  <a:pt x="36338" y="46705"/>
                </a:cubicBezTo>
                <a:cubicBezTo>
                  <a:pt x="36432" y="46753"/>
                  <a:pt x="36526" y="46705"/>
                  <a:pt x="36526" y="46611"/>
                </a:cubicBezTo>
                <a:cubicBezTo>
                  <a:pt x="36526" y="46517"/>
                  <a:pt x="36557" y="46534"/>
                  <a:pt x="36651" y="46659"/>
                </a:cubicBezTo>
                <a:cubicBezTo>
                  <a:pt x="36855" y="46955"/>
                  <a:pt x="37276" y="47159"/>
                  <a:pt x="38074" y="47393"/>
                </a:cubicBezTo>
                <a:cubicBezTo>
                  <a:pt x="38402" y="47487"/>
                  <a:pt x="38512" y="47503"/>
                  <a:pt x="38558" y="47487"/>
                </a:cubicBezTo>
                <a:cubicBezTo>
                  <a:pt x="38606" y="47456"/>
                  <a:pt x="38637" y="47362"/>
                  <a:pt x="38621" y="47284"/>
                </a:cubicBezTo>
                <a:cubicBezTo>
                  <a:pt x="38621" y="47253"/>
                  <a:pt x="38637" y="47222"/>
                  <a:pt x="38637" y="47222"/>
                </a:cubicBezTo>
                <a:cubicBezTo>
                  <a:pt x="38652" y="47205"/>
                  <a:pt x="38762" y="47268"/>
                  <a:pt x="38871" y="47347"/>
                </a:cubicBezTo>
                <a:cubicBezTo>
                  <a:pt x="39278" y="47612"/>
                  <a:pt x="39809" y="47768"/>
                  <a:pt x="40435" y="47784"/>
                </a:cubicBezTo>
                <a:cubicBezTo>
                  <a:pt x="41108" y="47816"/>
                  <a:pt x="41310" y="47753"/>
                  <a:pt x="42248" y="47347"/>
                </a:cubicBezTo>
                <a:lnTo>
                  <a:pt x="42718" y="47128"/>
                </a:lnTo>
                <a:lnTo>
                  <a:pt x="42953" y="47190"/>
                </a:lnTo>
                <a:cubicBezTo>
                  <a:pt x="43312" y="47268"/>
                  <a:pt x="43843" y="47268"/>
                  <a:pt x="44391" y="47174"/>
                </a:cubicBezTo>
                <a:cubicBezTo>
                  <a:pt x="44641" y="47128"/>
                  <a:pt x="44892" y="47080"/>
                  <a:pt x="44969" y="47065"/>
                </a:cubicBezTo>
                <a:lnTo>
                  <a:pt x="45094" y="47034"/>
                </a:lnTo>
                <a:lnTo>
                  <a:pt x="45563" y="47472"/>
                </a:lnTo>
                <a:cubicBezTo>
                  <a:pt x="45813" y="47722"/>
                  <a:pt x="46111" y="47987"/>
                  <a:pt x="46220" y="48066"/>
                </a:cubicBezTo>
                <a:cubicBezTo>
                  <a:pt x="46737" y="48441"/>
                  <a:pt x="47706" y="48816"/>
                  <a:pt x="48644" y="49035"/>
                </a:cubicBezTo>
                <a:cubicBezTo>
                  <a:pt x="49128" y="49160"/>
                  <a:pt x="49270" y="49175"/>
                  <a:pt x="49801" y="49207"/>
                </a:cubicBezTo>
                <a:cubicBezTo>
                  <a:pt x="50520" y="49269"/>
                  <a:pt x="50567" y="49269"/>
                  <a:pt x="51490" y="49723"/>
                </a:cubicBezTo>
                <a:cubicBezTo>
                  <a:pt x="51818" y="49880"/>
                  <a:pt x="52115" y="50020"/>
                  <a:pt x="52162" y="50020"/>
                </a:cubicBezTo>
                <a:cubicBezTo>
                  <a:pt x="52193" y="50020"/>
                  <a:pt x="52240" y="49989"/>
                  <a:pt x="52272" y="49957"/>
                </a:cubicBezTo>
                <a:lnTo>
                  <a:pt x="52318" y="49895"/>
                </a:lnTo>
                <a:lnTo>
                  <a:pt x="52412" y="49957"/>
                </a:lnTo>
                <a:cubicBezTo>
                  <a:pt x="52553" y="50020"/>
                  <a:pt x="52803" y="50099"/>
                  <a:pt x="52897" y="50099"/>
                </a:cubicBezTo>
                <a:cubicBezTo>
                  <a:pt x="52943" y="50099"/>
                  <a:pt x="52991" y="50082"/>
                  <a:pt x="53022" y="50036"/>
                </a:cubicBezTo>
                <a:cubicBezTo>
                  <a:pt x="53053" y="49989"/>
                  <a:pt x="53068" y="49989"/>
                  <a:pt x="53147" y="50020"/>
                </a:cubicBezTo>
                <a:cubicBezTo>
                  <a:pt x="53210" y="50036"/>
                  <a:pt x="53381" y="50067"/>
                  <a:pt x="53554" y="50067"/>
                </a:cubicBezTo>
                <a:cubicBezTo>
                  <a:pt x="53756" y="50099"/>
                  <a:pt x="53881" y="50114"/>
                  <a:pt x="53929" y="50145"/>
                </a:cubicBezTo>
                <a:cubicBezTo>
                  <a:pt x="53992" y="50176"/>
                  <a:pt x="54132" y="50364"/>
                  <a:pt x="54288" y="50583"/>
                </a:cubicBezTo>
                <a:cubicBezTo>
                  <a:pt x="55023" y="51631"/>
                  <a:pt x="55195" y="51850"/>
                  <a:pt x="55445" y="52006"/>
                </a:cubicBezTo>
                <a:cubicBezTo>
                  <a:pt x="55649" y="52131"/>
                  <a:pt x="55726" y="52288"/>
                  <a:pt x="55805" y="52663"/>
                </a:cubicBezTo>
                <a:cubicBezTo>
                  <a:pt x="55914" y="53194"/>
                  <a:pt x="56196" y="53647"/>
                  <a:pt x="56727" y="54164"/>
                </a:cubicBezTo>
                <a:cubicBezTo>
                  <a:pt x="57056" y="54477"/>
                  <a:pt x="57165" y="54570"/>
                  <a:pt x="57478" y="54727"/>
                </a:cubicBezTo>
                <a:cubicBezTo>
                  <a:pt x="57571" y="54789"/>
                  <a:pt x="57744" y="54914"/>
                  <a:pt x="57853" y="55008"/>
                </a:cubicBezTo>
                <a:cubicBezTo>
                  <a:pt x="58057" y="55211"/>
                  <a:pt x="58259" y="55321"/>
                  <a:pt x="58541" y="55352"/>
                </a:cubicBezTo>
                <a:cubicBezTo>
                  <a:pt x="58729" y="55383"/>
                  <a:pt x="58745" y="55383"/>
                  <a:pt x="58932" y="55321"/>
                </a:cubicBezTo>
                <a:cubicBezTo>
                  <a:pt x="59041" y="55273"/>
                  <a:pt x="59135" y="55227"/>
                  <a:pt x="59135" y="55196"/>
                </a:cubicBezTo>
                <a:cubicBezTo>
                  <a:pt x="59166" y="55117"/>
                  <a:pt x="59120" y="55054"/>
                  <a:pt x="58979" y="55008"/>
                </a:cubicBezTo>
                <a:cubicBezTo>
                  <a:pt x="58745" y="54929"/>
                  <a:pt x="58385" y="54727"/>
                  <a:pt x="58276" y="54602"/>
                </a:cubicBezTo>
                <a:cubicBezTo>
                  <a:pt x="58213" y="54523"/>
                  <a:pt x="58182" y="54445"/>
                  <a:pt x="58151" y="54335"/>
                </a:cubicBezTo>
                <a:cubicBezTo>
                  <a:pt x="58103" y="54101"/>
                  <a:pt x="58072" y="54039"/>
                  <a:pt x="57963" y="53914"/>
                </a:cubicBezTo>
                <a:cubicBezTo>
                  <a:pt x="57853" y="53820"/>
                  <a:pt x="57775" y="53772"/>
                  <a:pt x="57259" y="53585"/>
                </a:cubicBezTo>
                <a:cubicBezTo>
                  <a:pt x="57150" y="53538"/>
                  <a:pt x="57134" y="53522"/>
                  <a:pt x="57119" y="53397"/>
                </a:cubicBezTo>
                <a:cubicBezTo>
                  <a:pt x="57087" y="53132"/>
                  <a:pt x="57025" y="52944"/>
                  <a:pt x="56790" y="52490"/>
                </a:cubicBezTo>
                <a:cubicBezTo>
                  <a:pt x="56743" y="52396"/>
                  <a:pt x="56712" y="52334"/>
                  <a:pt x="56743" y="52334"/>
                </a:cubicBezTo>
                <a:cubicBezTo>
                  <a:pt x="56758" y="52350"/>
                  <a:pt x="56852" y="52428"/>
                  <a:pt x="56946" y="52490"/>
                </a:cubicBezTo>
                <a:cubicBezTo>
                  <a:pt x="57040" y="52569"/>
                  <a:pt x="57244" y="52694"/>
                  <a:pt x="57415" y="52772"/>
                </a:cubicBezTo>
                <a:cubicBezTo>
                  <a:pt x="57571" y="52850"/>
                  <a:pt x="57728" y="52944"/>
                  <a:pt x="57775" y="52991"/>
                </a:cubicBezTo>
                <a:cubicBezTo>
                  <a:pt x="57853" y="53084"/>
                  <a:pt x="58088" y="53257"/>
                  <a:pt x="58228" y="53320"/>
                </a:cubicBezTo>
                <a:cubicBezTo>
                  <a:pt x="58322" y="53366"/>
                  <a:pt x="58478" y="53413"/>
                  <a:pt x="58932" y="53507"/>
                </a:cubicBezTo>
                <a:cubicBezTo>
                  <a:pt x="59104" y="53553"/>
                  <a:pt x="59354" y="53553"/>
                  <a:pt x="59792" y="53553"/>
                </a:cubicBezTo>
                <a:cubicBezTo>
                  <a:pt x="60027" y="53553"/>
                  <a:pt x="60215" y="53491"/>
                  <a:pt x="60215" y="53428"/>
                </a:cubicBezTo>
                <a:cubicBezTo>
                  <a:pt x="60215" y="53335"/>
                  <a:pt x="60167" y="53303"/>
                  <a:pt x="59854" y="53209"/>
                </a:cubicBezTo>
                <a:cubicBezTo>
                  <a:pt x="59260" y="53022"/>
                  <a:pt x="59166" y="52991"/>
                  <a:pt x="58979" y="52913"/>
                </a:cubicBezTo>
                <a:cubicBezTo>
                  <a:pt x="58791" y="52834"/>
                  <a:pt x="58791" y="52834"/>
                  <a:pt x="58791" y="52725"/>
                </a:cubicBezTo>
                <a:cubicBezTo>
                  <a:pt x="58791" y="52506"/>
                  <a:pt x="58588" y="52209"/>
                  <a:pt x="58370" y="52100"/>
                </a:cubicBezTo>
                <a:cubicBezTo>
                  <a:pt x="58307" y="52069"/>
                  <a:pt x="58134" y="52021"/>
                  <a:pt x="57994" y="51990"/>
                </a:cubicBezTo>
                <a:cubicBezTo>
                  <a:pt x="57650" y="51927"/>
                  <a:pt x="57540" y="51881"/>
                  <a:pt x="57244" y="51725"/>
                </a:cubicBezTo>
                <a:cubicBezTo>
                  <a:pt x="57119" y="51662"/>
                  <a:pt x="56977" y="51600"/>
                  <a:pt x="56946" y="51600"/>
                </a:cubicBezTo>
                <a:cubicBezTo>
                  <a:pt x="56884" y="51600"/>
                  <a:pt x="56884" y="51583"/>
                  <a:pt x="56994" y="51475"/>
                </a:cubicBezTo>
                <a:cubicBezTo>
                  <a:pt x="57040" y="51427"/>
                  <a:pt x="57119" y="51271"/>
                  <a:pt x="57196" y="51146"/>
                </a:cubicBezTo>
                <a:cubicBezTo>
                  <a:pt x="57259" y="51020"/>
                  <a:pt x="57321" y="50912"/>
                  <a:pt x="57321" y="50912"/>
                </a:cubicBezTo>
                <a:cubicBezTo>
                  <a:pt x="57338" y="50912"/>
                  <a:pt x="57400" y="50974"/>
                  <a:pt x="57463" y="51052"/>
                </a:cubicBezTo>
                <a:cubicBezTo>
                  <a:pt x="57650" y="51287"/>
                  <a:pt x="58213" y="51600"/>
                  <a:pt x="58322" y="51552"/>
                </a:cubicBezTo>
                <a:cubicBezTo>
                  <a:pt x="58416" y="51490"/>
                  <a:pt x="58385" y="51396"/>
                  <a:pt x="58151" y="51146"/>
                </a:cubicBezTo>
                <a:cubicBezTo>
                  <a:pt x="57915" y="50880"/>
                  <a:pt x="57775" y="50676"/>
                  <a:pt x="57759" y="50520"/>
                </a:cubicBezTo>
                <a:cubicBezTo>
                  <a:pt x="57744" y="50443"/>
                  <a:pt x="57744" y="50411"/>
                  <a:pt x="57853" y="50301"/>
                </a:cubicBezTo>
                <a:cubicBezTo>
                  <a:pt x="57915" y="50239"/>
                  <a:pt x="58009" y="50082"/>
                  <a:pt x="58072" y="49974"/>
                </a:cubicBezTo>
                <a:cubicBezTo>
                  <a:pt x="58134" y="49863"/>
                  <a:pt x="58197" y="49755"/>
                  <a:pt x="58228" y="49738"/>
                </a:cubicBezTo>
                <a:cubicBezTo>
                  <a:pt x="58276" y="49692"/>
                  <a:pt x="58291" y="49692"/>
                  <a:pt x="58463" y="49770"/>
                </a:cubicBezTo>
                <a:cubicBezTo>
                  <a:pt x="58557" y="49817"/>
                  <a:pt x="58697" y="49863"/>
                  <a:pt x="58776" y="49880"/>
                </a:cubicBezTo>
                <a:cubicBezTo>
                  <a:pt x="58885" y="49911"/>
                  <a:pt x="58947" y="49957"/>
                  <a:pt x="59120" y="50130"/>
                </a:cubicBezTo>
                <a:cubicBezTo>
                  <a:pt x="59229" y="50239"/>
                  <a:pt x="59354" y="50380"/>
                  <a:pt x="59385" y="50443"/>
                </a:cubicBezTo>
                <a:cubicBezTo>
                  <a:pt x="59433" y="50489"/>
                  <a:pt x="59620" y="50693"/>
                  <a:pt x="59823" y="50895"/>
                </a:cubicBezTo>
                <a:cubicBezTo>
                  <a:pt x="60215" y="51318"/>
                  <a:pt x="60402" y="51568"/>
                  <a:pt x="60590" y="51944"/>
                </a:cubicBezTo>
                <a:cubicBezTo>
                  <a:pt x="60667" y="52131"/>
                  <a:pt x="60730" y="52209"/>
                  <a:pt x="60777" y="52225"/>
                </a:cubicBezTo>
                <a:cubicBezTo>
                  <a:pt x="60886" y="52271"/>
                  <a:pt x="60918" y="52178"/>
                  <a:pt x="60949" y="51802"/>
                </a:cubicBezTo>
                <a:cubicBezTo>
                  <a:pt x="60965" y="51396"/>
                  <a:pt x="60918" y="51099"/>
                  <a:pt x="60792" y="50818"/>
                </a:cubicBezTo>
                <a:cubicBezTo>
                  <a:pt x="60730" y="50708"/>
                  <a:pt x="60667" y="50568"/>
                  <a:pt x="60636" y="50489"/>
                </a:cubicBezTo>
                <a:cubicBezTo>
                  <a:pt x="60605" y="50426"/>
                  <a:pt x="60511" y="50270"/>
                  <a:pt x="60417" y="50161"/>
                </a:cubicBezTo>
                <a:cubicBezTo>
                  <a:pt x="60323" y="50036"/>
                  <a:pt x="60246" y="49942"/>
                  <a:pt x="60246" y="49926"/>
                </a:cubicBezTo>
                <a:cubicBezTo>
                  <a:pt x="60246" y="49911"/>
                  <a:pt x="60355" y="50005"/>
                  <a:pt x="60480" y="50114"/>
                </a:cubicBezTo>
                <a:cubicBezTo>
                  <a:pt x="60792" y="50395"/>
                  <a:pt x="60903" y="50458"/>
                  <a:pt x="61215" y="50536"/>
                </a:cubicBezTo>
                <a:cubicBezTo>
                  <a:pt x="61559" y="50630"/>
                  <a:pt x="61684" y="50708"/>
                  <a:pt x="62106" y="51131"/>
                </a:cubicBezTo>
                <a:cubicBezTo>
                  <a:pt x="62435" y="51458"/>
                  <a:pt x="62512" y="51506"/>
                  <a:pt x="62575" y="51427"/>
                </a:cubicBezTo>
                <a:cubicBezTo>
                  <a:pt x="62622" y="51364"/>
                  <a:pt x="62591" y="51052"/>
                  <a:pt x="62497" y="50864"/>
                </a:cubicBezTo>
                <a:cubicBezTo>
                  <a:pt x="62387" y="50645"/>
                  <a:pt x="62153" y="50301"/>
                  <a:pt x="62012" y="50145"/>
                </a:cubicBezTo>
                <a:cubicBezTo>
                  <a:pt x="61949" y="50067"/>
                  <a:pt x="61918" y="50020"/>
                  <a:pt x="61934" y="50005"/>
                </a:cubicBezTo>
                <a:cubicBezTo>
                  <a:pt x="62028" y="49942"/>
                  <a:pt x="61856" y="49630"/>
                  <a:pt x="61622" y="49442"/>
                </a:cubicBezTo>
                <a:cubicBezTo>
                  <a:pt x="61403" y="49269"/>
                  <a:pt x="60746" y="48925"/>
                  <a:pt x="60340" y="48800"/>
                </a:cubicBezTo>
                <a:cubicBezTo>
                  <a:pt x="59760" y="48598"/>
                  <a:pt x="59573" y="48504"/>
                  <a:pt x="59370" y="48331"/>
                </a:cubicBezTo>
                <a:cubicBezTo>
                  <a:pt x="59104" y="48112"/>
                  <a:pt x="58979" y="48050"/>
                  <a:pt x="58370" y="47816"/>
                </a:cubicBezTo>
                <a:lnTo>
                  <a:pt x="58119" y="47722"/>
                </a:lnTo>
                <a:lnTo>
                  <a:pt x="58026" y="47549"/>
                </a:lnTo>
                <a:cubicBezTo>
                  <a:pt x="57947" y="47378"/>
                  <a:pt x="57947" y="47347"/>
                  <a:pt x="57947" y="47049"/>
                </a:cubicBezTo>
                <a:cubicBezTo>
                  <a:pt x="57947" y="46768"/>
                  <a:pt x="57947" y="46721"/>
                  <a:pt x="57994" y="46690"/>
                </a:cubicBezTo>
                <a:cubicBezTo>
                  <a:pt x="58026" y="46674"/>
                  <a:pt x="58041" y="46627"/>
                  <a:pt x="58041" y="46580"/>
                </a:cubicBezTo>
                <a:cubicBezTo>
                  <a:pt x="58041" y="46502"/>
                  <a:pt x="57822" y="46127"/>
                  <a:pt x="57650" y="45908"/>
                </a:cubicBezTo>
                <a:cubicBezTo>
                  <a:pt x="57571" y="45829"/>
                  <a:pt x="57446" y="45658"/>
                  <a:pt x="57353" y="45533"/>
                </a:cubicBezTo>
                <a:lnTo>
                  <a:pt x="57181" y="45329"/>
                </a:lnTo>
                <a:lnTo>
                  <a:pt x="57259" y="45298"/>
                </a:lnTo>
                <a:cubicBezTo>
                  <a:pt x="57353" y="45252"/>
                  <a:pt x="57338" y="45158"/>
                  <a:pt x="57196" y="44923"/>
                </a:cubicBezTo>
                <a:cubicBezTo>
                  <a:pt x="56884" y="44391"/>
                  <a:pt x="56571" y="43953"/>
                  <a:pt x="56181" y="43563"/>
                </a:cubicBezTo>
                <a:lnTo>
                  <a:pt x="55977" y="43344"/>
                </a:lnTo>
                <a:lnTo>
                  <a:pt x="56087" y="43296"/>
                </a:lnTo>
                <a:cubicBezTo>
                  <a:pt x="56149" y="43281"/>
                  <a:pt x="56321" y="43203"/>
                  <a:pt x="56477" y="43125"/>
                </a:cubicBezTo>
                <a:cubicBezTo>
                  <a:pt x="56884" y="42921"/>
                  <a:pt x="56946" y="42812"/>
                  <a:pt x="56869" y="42546"/>
                </a:cubicBezTo>
                <a:cubicBezTo>
                  <a:pt x="56837" y="42500"/>
                  <a:pt x="56869" y="42483"/>
                  <a:pt x="57087" y="42437"/>
                </a:cubicBezTo>
                <a:cubicBezTo>
                  <a:pt x="57509" y="42358"/>
                  <a:pt x="57838" y="42233"/>
                  <a:pt x="58322" y="41999"/>
                </a:cubicBezTo>
                <a:cubicBezTo>
                  <a:pt x="58995" y="41655"/>
                  <a:pt x="59135" y="41499"/>
                  <a:pt x="58964" y="41311"/>
                </a:cubicBezTo>
                <a:cubicBezTo>
                  <a:pt x="58932" y="41280"/>
                  <a:pt x="58822" y="41201"/>
                  <a:pt x="58760" y="41170"/>
                </a:cubicBezTo>
                <a:lnTo>
                  <a:pt x="58620" y="41107"/>
                </a:lnTo>
                <a:lnTo>
                  <a:pt x="59135" y="40842"/>
                </a:lnTo>
                <a:cubicBezTo>
                  <a:pt x="59948" y="40436"/>
                  <a:pt x="60230" y="40186"/>
                  <a:pt x="60152" y="39904"/>
                </a:cubicBezTo>
                <a:cubicBezTo>
                  <a:pt x="60152" y="39873"/>
                  <a:pt x="60246" y="39810"/>
                  <a:pt x="60417" y="39731"/>
                </a:cubicBezTo>
                <a:cubicBezTo>
                  <a:pt x="60934" y="39498"/>
                  <a:pt x="61230" y="39294"/>
                  <a:pt x="61684" y="38903"/>
                </a:cubicBezTo>
                <a:cubicBezTo>
                  <a:pt x="62091" y="38543"/>
                  <a:pt x="62216" y="38199"/>
                  <a:pt x="61981" y="38105"/>
                </a:cubicBezTo>
                <a:lnTo>
                  <a:pt x="61903" y="38074"/>
                </a:lnTo>
                <a:lnTo>
                  <a:pt x="62122" y="37949"/>
                </a:lnTo>
                <a:cubicBezTo>
                  <a:pt x="62669" y="37668"/>
                  <a:pt x="63451" y="36948"/>
                  <a:pt x="63763" y="36433"/>
                </a:cubicBezTo>
                <a:cubicBezTo>
                  <a:pt x="63873" y="36245"/>
                  <a:pt x="63873" y="36214"/>
                  <a:pt x="63795" y="36135"/>
                </a:cubicBezTo>
                <a:cubicBezTo>
                  <a:pt x="63748" y="36089"/>
                  <a:pt x="63717" y="36089"/>
                  <a:pt x="63654" y="36104"/>
                </a:cubicBezTo>
                <a:cubicBezTo>
                  <a:pt x="63482" y="36120"/>
                  <a:pt x="63232" y="36152"/>
                  <a:pt x="63248" y="36135"/>
                </a:cubicBezTo>
                <a:cubicBezTo>
                  <a:pt x="63248" y="36120"/>
                  <a:pt x="63373" y="36058"/>
                  <a:pt x="63498" y="35979"/>
                </a:cubicBezTo>
                <a:cubicBezTo>
                  <a:pt x="63967" y="35682"/>
                  <a:pt x="64232" y="35447"/>
                  <a:pt x="64545" y="35009"/>
                </a:cubicBezTo>
                <a:cubicBezTo>
                  <a:pt x="64905" y="34525"/>
                  <a:pt x="65045" y="34275"/>
                  <a:pt x="65045" y="34134"/>
                </a:cubicBezTo>
                <a:cubicBezTo>
                  <a:pt x="65045" y="33915"/>
                  <a:pt x="64937" y="33915"/>
                  <a:pt x="64264" y="34196"/>
                </a:cubicBezTo>
                <a:cubicBezTo>
                  <a:pt x="63951" y="34322"/>
                  <a:pt x="63701" y="34415"/>
                  <a:pt x="63701" y="34415"/>
                </a:cubicBezTo>
                <a:cubicBezTo>
                  <a:pt x="63701" y="34400"/>
                  <a:pt x="63779" y="34322"/>
                  <a:pt x="63888" y="34228"/>
                </a:cubicBezTo>
                <a:cubicBezTo>
                  <a:pt x="64826" y="33383"/>
                  <a:pt x="65468" y="32587"/>
                  <a:pt x="66125" y="31382"/>
                </a:cubicBezTo>
                <a:cubicBezTo>
                  <a:pt x="66375" y="30944"/>
                  <a:pt x="66406" y="30804"/>
                  <a:pt x="66296" y="30742"/>
                </a:cubicBezTo>
                <a:cubicBezTo>
                  <a:pt x="66187" y="30694"/>
                  <a:pt x="66094" y="30742"/>
                  <a:pt x="65531" y="31117"/>
                </a:cubicBezTo>
                <a:cubicBezTo>
                  <a:pt x="65045" y="31413"/>
                  <a:pt x="63075" y="32633"/>
                  <a:pt x="62404" y="33039"/>
                </a:cubicBezTo>
                <a:cubicBezTo>
                  <a:pt x="60903" y="33931"/>
                  <a:pt x="59433" y="34650"/>
                  <a:pt x="58370" y="34994"/>
                </a:cubicBezTo>
                <a:cubicBezTo>
                  <a:pt x="57963" y="35135"/>
                  <a:pt x="57682" y="35213"/>
                  <a:pt x="56571" y="35495"/>
                </a:cubicBezTo>
                <a:cubicBezTo>
                  <a:pt x="56227" y="35572"/>
                  <a:pt x="55711" y="35714"/>
                  <a:pt x="55445" y="35791"/>
                </a:cubicBezTo>
                <a:cubicBezTo>
                  <a:pt x="55164" y="35885"/>
                  <a:pt x="54836" y="35964"/>
                  <a:pt x="54711" y="35995"/>
                </a:cubicBezTo>
                <a:cubicBezTo>
                  <a:pt x="54304" y="36058"/>
                  <a:pt x="53554" y="36089"/>
                  <a:pt x="52709" y="36073"/>
                </a:cubicBezTo>
                <a:cubicBezTo>
                  <a:pt x="50427" y="36026"/>
                  <a:pt x="49879" y="36010"/>
                  <a:pt x="49832" y="35995"/>
                </a:cubicBezTo>
                <a:cubicBezTo>
                  <a:pt x="49801" y="35979"/>
                  <a:pt x="49785" y="35901"/>
                  <a:pt x="49754" y="35620"/>
                </a:cubicBezTo>
                <a:cubicBezTo>
                  <a:pt x="49739" y="35432"/>
                  <a:pt x="49691" y="35151"/>
                  <a:pt x="49660" y="34994"/>
                </a:cubicBezTo>
                <a:cubicBezTo>
                  <a:pt x="49582" y="34697"/>
                  <a:pt x="49363" y="34103"/>
                  <a:pt x="49238" y="33869"/>
                </a:cubicBezTo>
                <a:cubicBezTo>
                  <a:pt x="49207" y="33790"/>
                  <a:pt x="49159" y="33681"/>
                  <a:pt x="49144" y="33650"/>
                </a:cubicBezTo>
                <a:lnTo>
                  <a:pt x="49113" y="33571"/>
                </a:lnTo>
                <a:lnTo>
                  <a:pt x="49222" y="33634"/>
                </a:lnTo>
                <a:cubicBezTo>
                  <a:pt x="49785" y="33978"/>
                  <a:pt x="50035" y="34088"/>
                  <a:pt x="50364" y="34134"/>
                </a:cubicBezTo>
                <a:cubicBezTo>
                  <a:pt x="50708" y="34196"/>
                  <a:pt x="51067" y="34071"/>
                  <a:pt x="51208" y="33852"/>
                </a:cubicBezTo>
                <a:cubicBezTo>
                  <a:pt x="51255" y="33806"/>
                  <a:pt x="51380" y="33681"/>
                  <a:pt x="51505" y="33587"/>
                </a:cubicBezTo>
                <a:cubicBezTo>
                  <a:pt x="51990" y="33212"/>
                  <a:pt x="52053" y="33071"/>
                  <a:pt x="52115" y="32180"/>
                </a:cubicBezTo>
                <a:cubicBezTo>
                  <a:pt x="52130" y="31930"/>
                  <a:pt x="52162" y="31680"/>
                  <a:pt x="52178" y="31617"/>
                </a:cubicBezTo>
                <a:cubicBezTo>
                  <a:pt x="52193" y="31555"/>
                  <a:pt x="52209" y="31367"/>
                  <a:pt x="52224" y="31211"/>
                </a:cubicBezTo>
                <a:lnTo>
                  <a:pt x="52240" y="30898"/>
                </a:lnTo>
                <a:lnTo>
                  <a:pt x="52412" y="30694"/>
                </a:lnTo>
                <a:cubicBezTo>
                  <a:pt x="52522" y="30585"/>
                  <a:pt x="52631" y="30429"/>
                  <a:pt x="52662" y="30366"/>
                </a:cubicBezTo>
                <a:cubicBezTo>
                  <a:pt x="52772" y="30194"/>
                  <a:pt x="52850" y="29850"/>
                  <a:pt x="52866" y="29459"/>
                </a:cubicBezTo>
                <a:cubicBezTo>
                  <a:pt x="52881" y="29084"/>
                  <a:pt x="52850" y="28974"/>
                  <a:pt x="52709" y="28678"/>
                </a:cubicBezTo>
                <a:cubicBezTo>
                  <a:pt x="52647" y="28553"/>
                  <a:pt x="52647" y="28521"/>
                  <a:pt x="52662" y="28240"/>
                </a:cubicBezTo>
                <a:cubicBezTo>
                  <a:pt x="52678" y="28067"/>
                  <a:pt x="52662" y="27865"/>
                  <a:pt x="52647" y="27755"/>
                </a:cubicBezTo>
                <a:cubicBezTo>
                  <a:pt x="52616" y="27614"/>
                  <a:pt x="52631" y="27552"/>
                  <a:pt x="52662" y="27427"/>
                </a:cubicBezTo>
                <a:cubicBezTo>
                  <a:pt x="52741" y="27145"/>
                  <a:pt x="52693" y="26816"/>
                  <a:pt x="52459" y="26379"/>
                </a:cubicBezTo>
                <a:cubicBezTo>
                  <a:pt x="52380" y="26207"/>
                  <a:pt x="52365" y="26176"/>
                  <a:pt x="52397" y="26082"/>
                </a:cubicBezTo>
                <a:cubicBezTo>
                  <a:pt x="52443" y="25894"/>
                  <a:pt x="52428" y="25676"/>
                  <a:pt x="52349" y="25472"/>
                </a:cubicBezTo>
                <a:cubicBezTo>
                  <a:pt x="52287" y="25300"/>
                  <a:pt x="52287" y="25269"/>
                  <a:pt x="52303" y="25096"/>
                </a:cubicBezTo>
                <a:cubicBezTo>
                  <a:pt x="52318" y="24988"/>
                  <a:pt x="52334" y="24784"/>
                  <a:pt x="52334" y="24644"/>
                </a:cubicBezTo>
                <a:cubicBezTo>
                  <a:pt x="52334" y="24393"/>
                  <a:pt x="52318" y="24377"/>
                  <a:pt x="52240" y="24252"/>
                </a:cubicBezTo>
                <a:cubicBezTo>
                  <a:pt x="52193" y="24190"/>
                  <a:pt x="52147" y="24112"/>
                  <a:pt x="52147" y="24096"/>
                </a:cubicBezTo>
                <a:cubicBezTo>
                  <a:pt x="52147" y="24081"/>
                  <a:pt x="52193" y="23987"/>
                  <a:pt x="52240" y="23877"/>
                </a:cubicBezTo>
                <a:cubicBezTo>
                  <a:pt x="52303" y="23737"/>
                  <a:pt x="52318" y="23674"/>
                  <a:pt x="52318" y="23533"/>
                </a:cubicBezTo>
                <a:cubicBezTo>
                  <a:pt x="52318" y="23330"/>
                  <a:pt x="52272" y="23220"/>
                  <a:pt x="52099" y="23080"/>
                </a:cubicBezTo>
                <a:cubicBezTo>
                  <a:pt x="51990" y="22970"/>
                  <a:pt x="51490" y="22705"/>
                  <a:pt x="51427" y="22705"/>
                </a:cubicBezTo>
                <a:cubicBezTo>
                  <a:pt x="51411" y="22705"/>
                  <a:pt x="51365" y="22674"/>
                  <a:pt x="51333" y="22642"/>
                </a:cubicBezTo>
                <a:cubicBezTo>
                  <a:pt x="51271" y="22580"/>
                  <a:pt x="51255" y="22548"/>
                  <a:pt x="51255" y="22392"/>
                </a:cubicBezTo>
                <a:cubicBezTo>
                  <a:pt x="51255" y="22204"/>
                  <a:pt x="51302" y="22094"/>
                  <a:pt x="51490" y="21829"/>
                </a:cubicBezTo>
                <a:cubicBezTo>
                  <a:pt x="51630" y="21625"/>
                  <a:pt x="51692" y="21469"/>
                  <a:pt x="51661" y="21298"/>
                </a:cubicBezTo>
                <a:cubicBezTo>
                  <a:pt x="51646" y="21156"/>
                  <a:pt x="51615" y="21188"/>
                  <a:pt x="52084" y="20922"/>
                </a:cubicBezTo>
                <a:cubicBezTo>
                  <a:pt x="52443" y="20735"/>
                  <a:pt x="52599" y="20593"/>
                  <a:pt x="52693" y="20391"/>
                </a:cubicBezTo>
                <a:cubicBezTo>
                  <a:pt x="52866" y="19999"/>
                  <a:pt x="52693" y="19734"/>
                  <a:pt x="52068" y="19436"/>
                </a:cubicBezTo>
                <a:cubicBezTo>
                  <a:pt x="51896" y="19359"/>
                  <a:pt x="51755" y="19280"/>
                  <a:pt x="51740" y="19265"/>
                </a:cubicBezTo>
                <a:cubicBezTo>
                  <a:pt x="51740" y="19249"/>
                  <a:pt x="51803" y="19124"/>
                  <a:pt x="51880" y="18999"/>
                </a:cubicBezTo>
                <a:cubicBezTo>
                  <a:pt x="51974" y="18873"/>
                  <a:pt x="52053" y="18717"/>
                  <a:pt x="52068" y="18655"/>
                </a:cubicBezTo>
                <a:cubicBezTo>
                  <a:pt x="52084" y="18561"/>
                  <a:pt x="52068" y="18311"/>
                  <a:pt x="52005" y="18060"/>
                </a:cubicBezTo>
                <a:cubicBezTo>
                  <a:pt x="51990" y="17998"/>
                  <a:pt x="51974" y="17935"/>
                  <a:pt x="51974" y="17904"/>
                </a:cubicBezTo>
                <a:cubicBezTo>
                  <a:pt x="51974" y="17889"/>
                  <a:pt x="52068" y="17810"/>
                  <a:pt x="52178" y="17733"/>
                </a:cubicBezTo>
                <a:cubicBezTo>
                  <a:pt x="52303" y="17639"/>
                  <a:pt x="52443" y="17514"/>
                  <a:pt x="52522" y="17451"/>
                </a:cubicBezTo>
                <a:cubicBezTo>
                  <a:pt x="52647" y="17310"/>
                  <a:pt x="52787" y="17076"/>
                  <a:pt x="52787" y="16966"/>
                </a:cubicBezTo>
                <a:cubicBezTo>
                  <a:pt x="52787" y="16888"/>
                  <a:pt x="52787" y="16888"/>
                  <a:pt x="53616" y="16826"/>
                </a:cubicBezTo>
                <a:cubicBezTo>
                  <a:pt x="54148" y="16794"/>
                  <a:pt x="54554" y="16732"/>
                  <a:pt x="55055" y="16622"/>
                </a:cubicBezTo>
                <a:cubicBezTo>
                  <a:pt x="55195" y="16591"/>
                  <a:pt x="55555" y="16513"/>
                  <a:pt x="55868" y="16451"/>
                </a:cubicBezTo>
                <a:cubicBezTo>
                  <a:pt x="56164" y="16388"/>
                  <a:pt x="56571" y="16294"/>
                  <a:pt x="56743" y="16232"/>
                </a:cubicBezTo>
                <a:cubicBezTo>
                  <a:pt x="57150" y="16090"/>
                  <a:pt x="57603" y="15871"/>
                  <a:pt x="57728" y="15763"/>
                </a:cubicBezTo>
                <a:cubicBezTo>
                  <a:pt x="57790" y="15700"/>
                  <a:pt x="57853" y="15669"/>
                  <a:pt x="57900" y="15669"/>
                </a:cubicBezTo>
                <a:cubicBezTo>
                  <a:pt x="58134" y="15669"/>
                  <a:pt x="59120" y="15450"/>
                  <a:pt x="59495" y="15308"/>
                </a:cubicBezTo>
                <a:cubicBezTo>
                  <a:pt x="60011" y="15090"/>
                  <a:pt x="60417" y="14871"/>
                  <a:pt x="61230" y="14324"/>
                </a:cubicBezTo>
                <a:cubicBezTo>
                  <a:pt x="61793" y="13949"/>
                  <a:pt x="61966" y="13807"/>
                  <a:pt x="61966" y="13714"/>
                </a:cubicBezTo>
                <a:cubicBezTo>
                  <a:pt x="61966" y="13620"/>
                  <a:pt x="61872" y="13589"/>
                  <a:pt x="61622" y="13589"/>
                </a:cubicBezTo>
                <a:cubicBezTo>
                  <a:pt x="61403" y="13605"/>
                  <a:pt x="61340" y="13589"/>
                  <a:pt x="61465" y="13542"/>
                </a:cubicBezTo>
                <a:cubicBezTo>
                  <a:pt x="61512" y="13542"/>
                  <a:pt x="61637" y="13480"/>
                  <a:pt x="61762" y="13432"/>
                </a:cubicBezTo>
                <a:cubicBezTo>
                  <a:pt x="61872" y="13386"/>
                  <a:pt x="62168" y="13261"/>
                  <a:pt x="62419" y="13151"/>
                </a:cubicBezTo>
                <a:cubicBezTo>
                  <a:pt x="63248" y="12823"/>
                  <a:pt x="63732" y="12542"/>
                  <a:pt x="64451" y="11979"/>
                </a:cubicBezTo>
                <a:cubicBezTo>
                  <a:pt x="65139" y="11447"/>
                  <a:pt x="65483" y="11118"/>
                  <a:pt x="65468" y="10993"/>
                </a:cubicBezTo>
                <a:cubicBezTo>
                  <a:pt x="65452" y="10962"/>
                  <a:pt x="65421" y="10915"/>
                  <a:pt x="65374" y="10899"/>
                </a:cubicBezTo>
                <a:lnTo>
                  <a:pt x="65281" y="10853"/>
                </a:lnTo>
                <a:lnTo>
                  <a:pt x="65531" y="10728"/>
                </a:lnTo>
                <a:cubicBezTo>
                  <a:pt x="65827" y="10555"/>
                  <a:pt x="66859" y="9930"/>
                  <a:pt x="67141" y="9727"/>
                </a:cubicBezTo>
                <a:cubicBezTo>
                  <a:pt x="67641" y="9367"/>
                  <a:pt x="68173" y="8835"/>
                  <a:pt x="68345" y="8523"/>
                </a:cubicBezTo>
                <a:cubicBezTo>
                  <a:pt x="68439" y="8351"/>
                  <a:pt x="68439" y="8289"/>
                  <a:pt x="68345" y="8226"/>
                </a:cubicBezTo>
                <a:cubicBezTo>
                  <a:pt x="68266" y="8179"/>
                  <a:pt x="68251" y="8179"/>
                  <a:pt x="67922" y="8241"/>
                </a:cubicBezTo>
                <a:cubicBezTo>
                  <a:pt x="66703" y="8460"/>
                  <a:pt x="66171" y="8539"/>
                  <a:pt x="66327" y="8476"/>
                </a:cubicBezTo>
                <a:cubicBezTo>
                  <a:pt x="66578" y="8382"/>
                  <a:pt x="66782" y="8304"/>
                  <a:pt x="67015" y="8164"/>
                </a:cubicBezTo>
                <a:cubicBezTo>
                  <a:pt x="67172" y="8070"/>
                  <a:pt x="67516" y="7882"/>
                  <a:pt x="67782" y="7757"/>
                </a:cubicBezTo>
                <a:cubicBezTo>
                  <a:pt x="68345" y="7459"/>
                  <a:pt x="68689" y="7240"/>
                  <a:pt x="68908" y="7069"/>
                </a:cubicBezTo>
                <a:cubicBezTo>
                  <a:pt x="69221" y="6819"/>
                  <a:pt x="69846" y="6225"/>
                  <a:pt x="70253" y="5802"/>
                </a:cubicBezTo>
                <a:cubicBezTo>
                  <a:pt x="70580" y="5474"/>
                  <a:pt x="70674" y="5364"/>
                  <a:pt x="70690" y="5287"/>
                </a:cubicBezTo>
                <a:cubicBezTo>
                  <a:pt x="70705" y="5177"/>
                  <a:pt x="70659" y="5114"/>
                  <a:pt x="70580" y="5114"/>
                </a:cubicBezTo>
                <a:cubicBezTo>
                  <a:pt x="70549" y="5114"/>
                  <a:pt x="70393" y="5145"/>
                  <a:pt x="70221" y="5208"/>
                </a:cubicBezTo>
                <a:cubicBezTo>
                  <a:pt x="70049" y="5270"/>
                  <a:pt x="69784" y="5349"/>
                  <a:pt x="69627" y="5395"/>
                </a:cubicBezTo>
                <a:cubicBezTo>
                  <a:pt x="69315" y="5489"/>
                  <a:pt x="67751" y="5912"/>
                  <a:pt x="67720" y="5912"/>
                </a:cubicBezTo>
                <a:lnTo>
                  <a:pt x="67939" y="5802"/>
                </a:lnTo>
                <a:cubicBezTo>
                  <a:pt x="68079" y="5724"/>
                  <a:pt x="68408" y="5521"/>
                  <a:pt x="68704" y="5318"/>
                </a:cubicBezTo>
                <a:cubicBezTo>
                  <a:pt x="69002" y="5114"/>
                  <a:pt x="69361" y="4880"/>
                  <a:pt x="69502" y="4786"/>
                </a:cubicBezTo>
                <a:cubicBezTo>
                  <a:pt x="69799" y="4614"/>
                  <a:pt x="70440" y="4130"/>
                  <a:pt x="70924" y="3738"/>
                </a:cubicBezTo>
                <a:lnTo>
                  <a:pt x="71425" y="3473"/>
                </a:lnTo>
                <a:lnTo>
                  <a:pt x="71425" y="3223"/>
                </a:lnTo>
                <a:cubicBezTo>
                  <a:pt x="71425" y="3081"/>
                  <a:pt x="71237" y="2973"/>
                  <a:pt x="71237" y="2973"/>
                </a:cubicBezTo>
                <a:cubicBezTo>
                  <a:pt x="71222" y="2973"/>
                  <a:pt x="70799" y="3113"/>
                  <a:pt x="70268" y="3300"/>
                </a:cubicBezTo>
                <a:cubicBezTo>
                  <a:pt x="69752" y="3488"/>
                  <a:pt x="68971" y="3754"/>
                  <a:pt x="68516" y="3911"/>
                </a:cubicBezTo>
                <a:cubicBezTo>
                  <a:pt x="68079" y="4067"/>
                  <a:pt x="67563" y="4238"/>
                  <a:pt x="67376" y="4317"/>
                </a:cubicBezTo>
                <a:cubicBezTo>
                  <a:pt x="67188" y="4380"/>
                  <a:pt x="67032" y="4442"/>
                  <a:pt x="67032" y="4426"/>
                </a:cubicBezTo>
                <a:cubicBezTo>
                  <a:pt x="67032" y="4426"/>
                  <a:pt x="67109" y="4363"/>
                  <a:pt x="67203" y="4301"/>
                </a:cubicBezTo>
                <a:cubicBezTo>
                  <a:pt x="67297" y="4238"/>
                  <a:pt x="67626" y="4004"/>
                  <a:pt x="67922" y="3786"/>
                </a:cubicBezTo>
                <a:cubicBezTo>
                  <a:pt x="68235" y="3567"/>
                  <a:pt x="68783" y="3191"/>
                  <a:pt x="69158" y="2925"/>
                </a:cubicBezTo>
                <a:cubicBezTo>
                  <a:pt x="70174" y="2206"/>
                  <a:pt x="70784" y="1705"/>
                  <a:pt x="70831" y="1534"/>
                </a:cubicBezTo>
                <a:cubicBezTo>
                  <a:pt x="70862" y="1346"/>
                  <a:pt x="70737" y="1315"/>
                  <a:pt x="70362" y="1424"/>
                </a:cubicBezTo>
                <a:cubicBezTo>
                  <a:pt x="69330" y="1690"/>
                  <a:pt x="68548" y="1909"/>
                  <a:pt x="67985" y="2097"/>
                </a:cubicBezTo>
                <a:cubicBezTo>
                  <a:pt x="67797" y="2143"/>
                  <a:pt x="67578" y="2222"/>
                  <a:pt x="67485" y="2237"/>
                </a:cubicBezTo>
                <a:cubicBezTo>
                  <a:pt x="67391" y="2268"/>
                  <a:pt x="67063" y="2378"/>
                  <a:pt x="66765" y="2456"/>
                </a:cubicBezTo>
                <a:cubicBezTo>
                  <a:pt x="65796" y="2769"/>
                  <a:pt x="65562" y="2831"/>
                  <a:pt x="65514" y="2847"/>
                </a:cubicBezTo>
                <a:cubicBezTo>
                  <a:pt x="65483" y="2862"/>
                  <a:pt x="65546" y="2800"/>
                  <a:pt x="65656" y="2737"/>
                </a:cubicBezTo>
                <a:cubicBezTo>
                  <a:pt x="65750" y="2660"/>
                  <a:pt x="65937" y="2535"/>
                  <a:pt x="66046" y="2441"/>
                </a:cubicBezTo>
                <a:cubicBezTo>
                  <a:pt x="66171" y="2362"/>
                  <a:pt x="66344" y="2222"/>
                  <a:pt x="66453" y="2143"/>
                </a:cubicBezTo>
                <a:cubicBezTo>
                  <a:pt x="67188" y="1628"/>
                  <a:pt x="68126" y="752"/>
                  <a:pt x="68283" y="423"/>
                </a:cubicBezTo>
                <a:cubicBezTo>
                  <a:pt x="68376" y="252"/>
                  <a:pt x="68360" y="127"/>
                  <a:pt x="68283" y="79"/>
                </a:cubicBezTo>
                <a:close/>
                <a:moveTo>
                  <a:pt x="47784" y="7632"/>
                </a:moveTo>
                <a:cubicBezTo>
                  <a:pt x="47815" y="7616"/>
                  <a:pt x="47831" y="7616"/>
                  <a:pt x="47831" y="7632"/>
                </a:cubicBezTo>
                <a:cubicBezTo>
                  <a:pt x="47831" y="7663"/>
                  <a:pt x="47752" y="7710"/>
                  <a:pt x="47737" y="7678"/>
                </a:cubicBezTo>
                <a:cubicBezTo>
                  <a:pt x="47721" y="7678"/>
                  <a:pt x="47752" y="7663"/>
                  <a:pt x="47784" y="7632"/>
                </a:cubicBezTo>
                <a:close/>
                <a:moveTo>
                  <a:pt x="52255" y="45001"/>
                </a:moveTo>
                <a:cubicBezTo>
                  <a:pt x="52287" y="44985"/>
                  <a:pt x="52334" y="45001"/>
                  <a:pt x="52365" y="45048"/>
                </a:cubicBezTo>
                <a:cubicBezTo>
                  <a:pt x="52412" y="45079"/>
                  <a:pt x="52568" y="45235"/>
                  <a:pt x="52741" y="45392"/>
                </a:cubicBezTo>
                <a:cubicBezTo>
                  <a:pt x="52912" y="45533"/>
                  <a:pt x="53162" y="45767"/>
                  <a:pt x="53319" y="45892"/>
                </a:cubicBezTo>
                <a:cubicBezTo>
                  <a:pt x="53773" y="46315"/>
                  <a:pt x="54085" y="46534"/>
                  <a:pt x="54398" y="46611"/>
                </a:cubicBezTo>
                <a:cubicBezTo>
                  <a:pt x="54492" y="46627"/>
                  <a:pt x="54648" y="46705"/>
                  <a:pt x="54757" y="46768"/>
                </a:cubicBezTo>
                <a:cubicBezTo>
                  <a:pt x="54851" y="46846"/>
                  <a:pt x="55023" y="46940"/>
                  <a:pt x="55132" y="47003"/>
                </a:cubicBezTo>
                <a:cubicBezTo>
                  <a:pt x="55242" y="47049"/>
                  <a:pt x="55430" y="47174"/>
                  <a:pt x="55555" y="47284"/>
                </a:cubicBezTo>
                <a:cubicBezTo>
                  <a:pt x="55758" y="47456"/>
                  <a:pt x="56024" y="47597"/>
                  <a:pt x="56102" y="47597"/>
                </a:cubicBezTo>
                <a:cubicBezTo>
                  <a:pt x="56133" y="47597"/>
                  <a:pt x="56181" y="47581"/>
                  <a:pt x="56212" y="47549"/>
                </a:cubicBezTo>
                <a:lnTo>
                  <a:pt x="56289" y="47487"/>
                </a:lnTo>
                <a:lnTo>
                  <a:pt x="56383" y="47581"/>
                </a:lnTo>
                <a:cubicBezTo>
                  <a:pt x="56431" y="47643"/>
                  <a:pt x="56602" y="47800"/>
                  <a:pt x="56775" y="47956"/>
                </a:cubicBezTo>
                <a:cubicBezTo>
                  <a:pt x="56946" y="48112"/>
                  <a:pt x="57087" y="48237"/>
                  <a:pt x="57119" y="48254"/>
                </a:cubicBezTo>
                <a:cubicBezTo>
                  <a:pt x="57181" y="48331"/>
                  <a:pt x="57290" y="48379"/>
                  <a:pt x="57384" y="48379"/>
                </a:cubicBezTo>
                <a:lnTo>
                  <a:pt x="57478" y="48379"/>
                </a:lnTo>
                <a:lnTo>
                  <a:pt x="57494" y="48629"/>
                </a:lnTo>
                <a:cubicBezTo>
                  <a:pt x="57509" y="48879"/>
                  <a:pt x="57494" y="48894"/>
                  <a:pt x="57431" y="49019"/>
                </a:cubicBezTo>
                <a:cubicBezTo>
                  <a:pt x="57384" y="49082"/>
                  <a:pt x="57275" y="49207"/>
                  <a:pt x="57181" y="49269"/>
                </a:cubicBezTo>
                <a:cubicBezTo>
                  <a:pt x="56994" y="49426"/>
                  <a:pt x="56946" y="49488"/>
                  <a:pt x="56900" y="49738"/>
                </a:cubicBezTo>
                <a:lnTo>
                  <a:pt x="56869" y="49911"/>
                </a:lnTo>
                <a:lnTo>
                  <a:pt x="56650" y="50020"/>
                </a:lnTo>
                <a:cubicBezTo>
                  <a:pt x="56540" y="50082"/>
                  <a:pt x="56383" y="50176"/>
                  <a:pt x="56321" y="50224"/>
                </a:cubicBezTo>
                <a:cubicBezTo>
                  <a:pt x="56258" y="50286"/>
                  <a:pt x="56196" y="50317"/>
                  <a:pt x="56196" y="50317"/>
                </a:cubicBezTo>
                <a:cubicBezTo>
                  <a:pt x="56181" y="50317"/>
                  <a:pt x="56087" y="50270"/>
                  <a:pt x="55993" y="50224"/>
                </a:cubicBezTo>
                <a:cubicBezTo>
                  <a:pt x="55789" y="50099"/>
                  <a:pt x="55680" y="50051"/>
                  <a:pt x="55414" y="49974"/>
                </a:cubicBezTo>
                <a:cubicBezTo>
                  <a:pt x="55320" y="49942"/>
                  <a:pt x="55211" y="49880"/>
                  <a:pt x="55101" y="49801"/>
                </a:cubicBezTo>
                <a:cubicBezTo>
                  <a:pt x="54961" y="49692"/>
                  <a:pt x="54961" y="49676"/>
                  <a:pt x="54961" y="49567"/>
                </a:cubicBezTo>
                <a:cubicBezTo>
                  <a:pt x="54961" y="49426"/>
                  <a:pt x="54913" y="49332"/>
                  <a:pt x="54757" y="49144"/>
                </a:cubicBezTo>
                <a:cubicBezTo>
                  <a:pt x="54680" y="49067"/>
                  <a:pt x="54601" y="48942"/>
                  <a:pt x="54554" y="48879"/>
                </a:cubicBezTo>
                <a:cubicBezTo>
                  <a:pt x="54507" y="48816"/>
                  <a:pt x="54398" y="48675"/>
                  <a:pt x="54319" y="48581"/>
                </a:cubicBezTo>
                <a:cubicBezTo>
                  <a:pt x="54225" y="48487"/>
                  <a:pt x="54054" y="48269"/>
                  <a:pt x="53944" y="48097"/>
                </a:cubicBezTo>
                <a:lnTo>
                  <a:pt x="53741" y="47800"/>
                </a:lnTo>
                <a:lnTo>
                  <a:pt x="53804" y="47753"/>
                </a:lnTo>
                <a:cubicBezTo>
                  <a:pt x="53929" y="47674"/>
                  <a:pt x="53898" y="47549"/>
                  <a:pt x="53679" y="47268"/>
                </a:cubicBezTo>
                <a:cubicBezTo>
                  <a:pt x="53585" y="47143"/>
                  <a:pt x="53444" y="46971"/>
                  <a:pt x="53381" y="46893"/>
                </a:cubicBezTo>
                <a:cubicBezTo>
                  <a:pt x="53256" y="46768"/>
                  <a:pt x="53256" y="46768"/>
                  <a:pt x="53304" y="46721"/>
                </a:cubicBezTo>
                <a:cubicBezTo>
                  <a:pt x="53397" y="46611"/>
                  <a:pt x="53350" y="46534"/>
                  <a:pt x="53116" y="46315"/>
                </a:cubicBezTo>
                <a:cubicBezTo>
                  <a:pt x="52616" y="45861"/>
                  <a:pt x="52365" y="45673"/>
                  <a:pt x="51928" y="45408"/>
                </a:cubicBezTo>
                <a:cubicBezTo>
                  <a:pt x="51584" y="45204"/>
                  <a:pt x="51584" y="45189"/>
                  <a:pt x="51786" y="45158"/>
                </a:cubicBezTo>
                <a:cubicBezTo>
                  <a:pt x="51896" y="45141"/>
                  <a:pt x="52021" y="45095"/>
                  <a:pt x="52099" y="45064"/>
                </a:cubicBezTo>
                <a:cubicBezTo>
                  <a:pt x="52162" y="45048"/>
                  <a:pt x="52240" y="45016"/>
                  <a:pt x="52255" y="4500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9F09B-B1C4-C348-7E0F-0BE6F9193D33}"/>
              </a:ext>
            </a:extLst>
          </p:cNvPr>
          <p:cNvSpPr txBox="1"/>
          <p:nvPr/>
        </p:nvSpPr>
        <p:spPr>
          <a:xfrm>
            <a:off x="2017447" y="1489258"/>
            <a:ext cx="5109100" cy="32778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سمینار دفاع از پروژه کارشناسی</a:t>
            </a:r>
          </a:p>
          <a:p>
            <a:pPr algn="ctr" rtl="1"/>
            <a:endParaRPr lang="fa-IR" sz="500" dirty="0">
              <a:cs typeface="B Nazanin" panose="00000400000000000000" pitchFamily="2" charset="-78"/>
            </a:endParaRPr>
          </a:p>
          <a:p>
            <a:pPr algn="ctr" rtl="1"/>
            <a:r>
              <a:rPr lang="fa-IR" sz="1500" dirty="0">
                <a:cs typeface="B Nazanin" panose="00000400000000000000" pitchFamily="2" charset="-78"/>
              </a:rPr>
              <a:t>موضوع</a:t>
            </a:r>
          </a:p>
          <a:p>
            <a:pPr algn="ctr" rtl="1"/>
            <a:r>
              <a:rPr lang="fa-IR" sz="1800" b="1" dirty="0">
                <a:cs typeface="B Nazanin" panose="00000400000000000000" pitchFamily="2" charset="-78"/>
              </a:rPr>
              <a:t> بهینه سازی مسئله جا ‌نمایی ماشین‌‌های مجازی</a:t>
            </a:r>
          </a:p>
          <a:p>
            <a:pPr algn="ctr" rtl="1"/>
            <a:r>
              <a:rPr lang="fa-IR" sz="1800" b="1" dirty="0">
                <a:cs typeface="B Nazanin" panose="00000400000000000000" pitchFamily="2" charset="-78"/>
              </a:rPr>
              <a:t>بر روی سرور‌‌ها با استفاده از </a:t>
            </a:r>
            <a:r>
              <a:rPr lang="fa-IR" sz="1800" b="1" dirty="0" err="1">
                <a:cs typeface="B Nazanin" panose="00000400000000000000" pitchFamily="2" charset="-78"/>
              </a:rPr>
              <a:t>الگوریتم</a:t>
            </a:r>
            <a:r>
              <a:rPr lang="fa-IR" sz="1800" b="1" dirty="0">
                <a:cs typeface="B Nazanin" panose="00000400000000000000" pitchFamily="2" charset="-78"/>
              </a:rPr>
              <a:t> شاهین هریس </a:t>
            </a:r>
          </a:p>
          <a:p>
            <a:pPr algn="ctr" rtl="1"/>
            <a:endParaRPr lang="fa-IR" sz="1000" dirty="0">
              <a:cs typeface="B Nazanin" panose="00000400000000000000" pitchFamily="2" charset="-78"/>
            </a:endParaRPr>
          </a:p>
          <a:p>
            <a:pPr algn="ctr" rtl="1"/>
            <a:r>
              <a:rPr lang="fa-IR" dirty="0">
                <a:cs typeface="B Nazanin" panose="00000400000000000000" pitchFamily="2" charset="-78"/>
              </a:rPr>
              <a:t>ارائه دهنده</a:t>
            </a:r>
          </a:p>
          <a:p>
            <a:pPr algn="ctr" rtl="1"/>
            <a:r>
              <a:rPr lang="fa-IR" sz="1600" dirty="0">
                <a:cs typeface="B Nazanin" panose="00000400000000000000" pitchFamily="2" charset="-78"/>
              </a:rPr>
              <a:t>مهدی شیخ صراف</a:t>
            </a:r>
          </a:p>
          <a:p>
            <a:pPr algn="ctr" rtl="1"/>
            <a:endParaRPr lang="fa-IR" sz="1600" dirty="0">
              <a:cs typeface="B Nazanin" panose="00000400000000000000" pitchFamily="2" charset="-78"/>
            </a:endParaRPr>
          </a:p>
          <a:p>
            <a:pPr algn="ctr" rtl="1"/>
            <a:r>
              <a:rPr lang="fa-IR" sz="1600" dirty="0">
                <a:cs typeface="B Nazanin" panose="00000400000000000000" pitchFamily="2" charset="-78"/>
              </a:rPr>
              <a:t>استاد راهنما: دکتر محسن کیانی</a:t>
            </a:r>
          </a:p>
          <a:p>
            <a:pPr algn="ctr" rtl="1"/>
            <a:endParaRPr lang="fa-IR" sz="1600" dirty="0">
              <a:cs typeface="B Nazanin" panose="00000400000000000000" pitchFamily="2" charset="-78"/>
            </a:endParaRPr>
          </a:p>
          <a:p>
            <a:pPr algn="ctr" rtl="1"/>
            <a:r>
              <a:rPr lang="fa-IR" sz="1600" dirty="0">
                <a:cs typeface="B Nazanin" panose="00000400000000000000" pitchFamily="2" charset="-78"/>
              </a:rPr>
              <a:t>داوران: دکتر؟</a:t>
            </a:r>
          </a:p>
          <a:p>
            <a:pPr algn="ctr" rtl="1"/>
            <a:endParaRPr lang="fa-IR" sz="1600" dirty="0">
              <a:cs typeface="B Nazanin" panose="00000400000000000000" pitchFamily="2" charset="-78"/>
            </a:endParaRPr>
          </a:p>
          <a:p>
            <a:pPr algn="ctr" rtl="1"/>
            <a:r>
              <a:rPr lang="fa-IR" sz="1100" dirty="0">
                <a:cs typeface="B Nazanin" panose="00000400000000000000" pitchFamily="2" charset="-78"/>
              </a:rPr>
              <a:t>بهمن 1402</a:t>
            </a:r>
          </a:p>
        </p:txBody>
      </p:sp>
      <p:pic>
        <p:nvPicPr>
          <p:cNvPr id="10" name="Picture 9" descr="C:\Users\Farshid\Downloads\oie_transparent (1).gif">
            <a:extLst>
              <a:ext uri="{FF2B5EF4-FFF2-40B4-BE49-F238E27FC236}">
                <a16:creationId xmlns:a16="http://schemas.microsoft.com/office/drawing/2014/main" id="{E5464628-545D-28C6-F939-B94FCC7C0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18" y="79200"/>
            <a:ext cx="831163" cy="77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ADDECA-AFC3-2982-EFC1-677EF7C095E7}"/>
              </a:ext>
            </a:extLst>
          </p:cNvPr>
          <p:cNvSpPr txBox="1"/>
          <p:nvPr/>
        </p:nvSpPr>
        <p:spPr>
          <a:xfrm>
            <a:off x="3431863" y="852460"/>
            <a:ext cx="2280269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05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105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105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/>
          <p:nvPr/>
        </p:nvSpPr>
        <p:spPr>
          <a:xfrm>
            <a:off x="0" y="791673"/>
            <a:ext cx="3813603" cy="957572"/>
          </a:xfrm>
          <a:custGeom>
            <a:avLst/>
            <a:gdLst/>
            <a:ahLst/>
            <a:cxnLst/>
            <a:rect l="l" t="t" r="r" b="b"/>
            <a:pathLst>
              <a:path w="62403" h="15669" extrusionOk="0">
                <a:moveTo>
                  <a:pt x="156" y="0"/>
                </a:moveTo>
                <a:cubicBezTo>
                  <a:pt x="104" y="0"/>
                  <a:pt x="52" y="0"/>
                  <a:pt x="0" y="1"/>
                </a:cubicBezTo>
                <a:lnTo>
                  <a:pt x="0" y="15668"/>
                </a:lnTo>
                <a:lnTo>
                  <a:pt x="62403" y="15668"/>
                </a:lnTo>
                <a:cubicBezTo>
                  <a:pt x="62028" y="14574"/>
                  <a:pt x="61089" y="13729"/>
                  <a:pt x="60026" y="13275"/>
                </a:cubicBezTo>
                <a:cubicBezTo>
                  <a:pt x="59339" y="12982"/>
                  <a:pt x="58642" y="12925"/>
                  <a:pt x="57924" y="12925"/>
                </a:cubicBezTo>
                <a:cubicBezTo>
                  <a:pt x="57466" y="12925"/>
                  <a:pt x="57000" y="12948"/>
                  <a:pt x="56523" y="12948"/>
                </a:cubicBezTo>
                <a:cubicBezTo>
                  <a:pt x="56472" y="12948"/>
                  <a:pt x="56420" y="12948"/>
                  <a:pt x="56367" y="12948"/>
                </a:cubicBezTo>
                <a:cubicBezTo>
                  <a:pt x="55632" y="11634"/>
                  <a:pt x="54272" y="10727"/>
                  <a:pt x="52818" y="10352"/>
                </a:cubicBezTo>
                <a:cubicBezTo>
                  <a:pt x="52177" y="9508"/>
                  <a:pt x="51176" y="8945"/>
                  <a:pt x="50128" y="8835"/>
                </a:cubicBezTo>
                <a:cubicBezTo>
                  <a:pt x="50046" y="8827"/>
                  <a:pt x="49963" y="8824"/>
                  <a:pt x="49881" y="8824"/>
                </a:cubicBezTo>
                <a:cubicBezTo>
                  <a:pt x="48920" y="8824"/>
                  <a:pt x="47988" y="9314"/>
                  <a:pt x="47267" y="9977"/>
                </a:cubicBezTo>
                <a:cubicBezTo>
                  <a:pt x="46391" y="9144"/>
                  <a:pt x="45173" y="8667"/>
                  <a:pt x="43963" y="8667"/>
                </a:cubicBezTo>
                <a:cubicBezTo>
                  <a:pt x="43855" y="8667"/>
                  <a:pt x="43748" y="8671"/>
                  <a:pt x="43640" y="8678"/>
                </a:cubicBezTo>
                <a:cubicBezTo>
                  <a:pt x="42310" y="8788"/>
                  <a:pt x="40903" y="9289"/>
                  <a:pt x="40090" y="10321"/>
                </a:cubicBezTo>
                <a:cubicBezTo>
                  <a:pt x="39654" y="9838"/>
                  <a:pt x="39070" y="9559"/>
                  <a:pt x="38490" y="9559"/>
                </a:cubicBezTo>
                <a:cubicBezTo>
                  <a:pt x="38093" y="9559"/>
                  <a:pt x="37698" y="9690"/>
                  <a:pt x="37354" y="9977"/>
                </a:cubicBezTo>
                <a:cubicBezTo>
                  <a:pt x="36275" y="8366"/>
                  <a:pt x="34540" y="7209"/>
                  <a:pt x="32632" y="6818"/>
                </a:cubicBezTo>
                <a:cubicBezTo>
                  <a:pt x="32170" y="6728"/>
                  <a:pt x="31675" y="6684"/>
                  <a:pt x="31169" y="6684"/>
                </a:cubicBezTo>
                <a:cubicBezTo>
                  <a:pt x="29570" y="6684"/>
                  <a:pt x="27851" y="7124"/>
                  <a:pt x="26628" y="7944"/>
                </a:cubicBezTo>
                <a:cubicBezTo>
                  <a:pt x="26168" y="7212"/>
                  <a:pt x="25297" y="6812"/>
                  <a:pt x="24441" y="6812"/>
                </a:cubicBezTo>
                <a:cubicBezTo>
                  <a:pt x="23871" y="6812"/>
                  <a:pt x="23307" y="6990"/>
                  <a:pt x="22876" y="7365"/>
                </a:cubicBezTo>
                <a:cubicBezTo>
                  <a:pt x="22250" y="5974"/>
                  <a:pt x="21077" y="4863"/>
                  <a:pt x="19670" y="4317"/>
                </a:cubicBezTo>
                <a:cubicBezTo>
                  <a:pt x="19004" y="4058"/>
                  <a:pt x="18258" y="3928"/>
                  <a:pt x="17510" y="3928"/>
                </a:cubicBezTo>
                <a:cubicBezTo>
                  <a:pt x="16675" y="3928"/>
                  <a:pt x="15838" y="4089"/>
                  <a:pt x="15104" y="4410"/>
                </a:cubicBezTo>
                <a:cubicBezTo>
                  <a:pt x="14778" y="3360"/>
                  <a:pt x="13653" y="2490"/>
                  <a:pt x="12559" y="2490"/>
                </a:cubicBezTo>
                <a:cubicBezTo>
                  <a:pt x="12448" y="2490"/>
                  <a:pt x="12337" y="2499"/>
                  <a:pt x="12227" y="2518"/>
                </a:cubicBezTo>
                <a:cubicBezTo>
                  <a:pt x="11275" y="1621"/>
                  <a:pt x="9996" y="1212"/>
                  <a:pt x="8695" y="1212"/>
                </a:cubicBezTo>
                <a:cubicBezTo>
                  <a:pt x="7773" y="1212"/>
                  <a:pt x="6840" y="1417"/>
                  <a:pt x="6004" y="1799"/>
                </a:cubicBezTo>
                <a:cubicBezTo>
                  <a:pt x="4296" y="609"/>
                  <a:pt x="2230" y="0"/>
                  <a:pt x="15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4"/>
          <p:cNvSpPr/>
          <p:nvPr/>
        </p:nvSpPr>
        <p:spPr>
          <a:xfrm>
            <a:off x="6116979" y="1754350"/>
            <a:ext cx="3027197" cy="1617502"/>
          </a:xfrm>
          <a:custGeom>
            <a:avLst/>
            <a:gdLst/>
            <a:ahLst/>
            <a:cxnLst/>
            <a:rect l="l" t="t" r="r" b="b"/>
            <a:pathLst>
              <a:path w="54132" h="28924" extrusionOk="0">
                <a:moveTo>
                  <a:pt x="53486" y="1"/>
                </a:moveTo>
                <a:cubicBezTo>
                  <a:pt x="52105" y="1"/>
                  <a:pt x="50769" y="986"/>
                  <a:pt x="50066" y="2218"/>
                </a:cubicBezTo>
                <a:cubicBezTo>
                  <a:pt x="49612" y="3000"/>
                  <a:pt x="49393" y="3828"/>
                  <a:pt x="49253" y="4703"/>
                </a:cubicBezTo>
                <a:cubicBezTo>
                  <a:pt x="49174" y="5141"/>
                  <a:pt x="49128" y="5610"/>
                  <a:pt x="49080" y="6064"/>
                </a:cubicBezTo>
                <a:cubicBezTo>
                  <a:pt x="49049" y="6329"/>
                  <a:pt x="49034" y="6596"/>
                  <a:pt x="49003" y="6846"/>
                </a:cubicBezTo>
                <a:cubicBezTo>
                  <a:pt x="48794" y="6755"/>
                  <a:pt x="48572" y="6713"/>
                  <a:pt x="48347" y="6713"/>
                </a:cubicBezTo>
                <a:cubicBezTo>
                  <a:pt x="47413" y="6713"/>
                  <a:pt x="46422" y="7433"/>
                  <a:pt x="46032" y="8316"/>
                </a:cubicBezTo>
                <a:cubicBezTo>
                  <a:pt x="46001" y="8378"/>
                  <a:pt x="45969" y="8456"/>
                  <a:pt x="45938" y="8518"/>
                </a:cubicBezTo>
                <a:cubicBezTo>
                  <a:pt x="45766" y="8378"/>
                  <a:pt x="45578" y="8253"/>
                  <a:pt x="45359" y="8174"/>
                </a:cubicBezTo>
                <a:cubicBezTo>
                  <a:pt x="44992" y="8003"/>
                  <a:pt x="44586" y="7916"/>
                  <a:pt x="44182" y="7916"/>
                </a:cubicBezTo>
                <a:cubicBezTo>
                  <a:pt x="43847" y="7916"/>
                  <a:pt x="43513" y="7976"/>
                  <a:pt x="43201" y="8097"/>
                </a:cubicBezTo>
                <a:cubicBezTo>
                  <a:pt x="42294" y="8441"/>
                  <a:pt x="41466" y="9160"/>
                  <a:pt x="41294" y="10113"/>
                </a:cubicBezTo>
                <a:cubicBezTo>
                  <a:pt x="40995" y="10055"/>
                  <a:pt x="40692" y="10027"/>
                  <a:pt x="40389" y="10027"/>
                </a:cubicBezTo>
                <a:cubicBezTo>
                  <a:pt x="39136" y="10027"/>
                  <a:pt x="37885" y="10508"/>
                  <a:pt x="36978" y="11364"/>
                </a:cubicBezTo>
                <a:cubicBezTo>
                  <a:pt x="36901" y="11427"/>
                  <a:pt x="36822" y="11505"/>
                  <a:pt x="36744" y="11583"/>
                </a:cubicBezTo>
                <a:cubicBezTo>
                  <a:pt x="35821" y="12615"/>
                  <a:pt x="35446" y="14116"/>
                  <a:pt x="35556" y="15508"/>
                </a:cubicBezTo>
                <a:cubicBezTo>
                  <a:pt x="35571" y="15571"/>
                  <a:pt x="35571" y="15633"/>
                  <a:pt x="35571" y="15696"/>
                </a:cubicBezTo>
                <a:cubicBezTo>
                  <a:pt x="35477" y="15679"/>
                  <a:pt x="35383" y="15664"/>
                  <a:pt x="35275" y="15648"/>
                </a:cubicBezTo>
                <a:cubicBezTo>
                  <a:pt x="34885" y="15587"/>
                  <a:pt x="34491" y="15556"/>
                  <a:pt x="34096" y="15556"/>
                </a:cubicBezTo>
                <a:cubicBezTo>
                  <a:pt x="31592" y="15556"/>
                  <a:pt x="29092" y="16781"/>
                  <a:pt x="27957" y="19010"/>
                </a:cubicBezTo>
                <a:cubicBezTo>
                  <a:pt x="27382" y="18504"/>
                  <a:pt x="26632" y="18253"/>
                  <a:pt x="25882" y="18253"/>
                </a:cubicBezTo>
                <a:cubicBezTo>
                  <a:pt x="25080" y="18253"/>
                  <a:pt x="24278" y="18539"/>
                  <a:pt x="23688" y="19104"/>
                </a:cubicBezTo>
                <a:cubicBezTo>
                  <a:pt x="23013" y="18071"/>
                  <a:pt x="21780" y="17426"/>
                  <a:pt x="20544" y="17426"/>
                </a:cubicBezTo>
                <a:cubicBezTo>
                  <a:pt x="20377" y="17426"/>
                  <a:pt x="20211" y="17438"/>
                  <a:pt x="20045" y="17462"/>
                </a:cubicBezTo>
                <a:cubicBezTo>
                  <a:pt x="18653" y="17666"/>
                  <a:pt x="17325" y="18619"/>
                  <a:pt x="16950" y="19964"/>
                </a:cubicBezTo>
                <a:cubicBezTo>
                  <a:pt x="16812" y="19938"/>
                  <a:pt x="16684" y="19927"/>
                  <a:pt x="16561" y="19927"/>
                </a:cubicBezTo>
                <a:cubicBezTo>
                  <a:pt x="16459" y="19927"/>
                  <a:pt x="16360" y="19935"/>
                  <a:pt x="16262" y="19949"/>
                </a:cubicBezTo>
                <a:cubicBezTo>
                  <a:pt x="15620" y="20042"/>
                  <a:pt x="15105" y="20512"/>
                  <a:pt x="14682" y="21152"/>
                </a:cubicBezTo>
                <a:cubicBezTo>
                  <a:pt x="14150" y="21041"/>
                  <a:pt x="13599" y="20971"/>
                  <a:pt x="13056" y="20971"/>
                </a:cubicBezTo>
                <a:cubicBezTo>
                  <a:pt x="12370" y="20971"/>
                  <a:pt x="11696" y="21083"/>
                  <a:pt x="11086" y="21371"/>
                </a:cubicBezTo>
                <a:cubicBezTo>
                  <a:pt x="10007" y="21887"/>
                  <a:pt x="9084" y="23091"/>
                  <a:pt x="9288" y="24264"/>
                </a:cubicBezTo>
                <a:cubicBezTo>
                  <a:pt x="9288" y="24295"/>
                  <a:pt x="9288" y="24310"/>
                  <a:pt x="9303" y="24342"/>
                </a:cubicBezTo>
                <a:cubicBezTo>
                  <a:pt x="9288" y="24310"/>
                  <a:pt x="9288" y="24295"/>
                  <a:pt x="9272" y="24264"/>
                </a:cubicBezTo>
                <a:cubicBezTo>
                  <a:pt x="9082" y="23777"/>
                  <a:pt x="8252" y="23633"/>
                  <a:pt x="7651" y="23633"/>
                </a:cubicBezTo>
                <a:cubicBezTo>
                  <a:pt x="7461" y="23633"/>
                  <a:pt x="7293" y="23647"/>
                  <a:pt x="7177" y="23670"/>
                </a:cubicBezTo>
                <a:cubicBezTo>
                  <a:pt x="6395" y="23841"/>
                  <a:pt x="5676" y="24404"/>
                  <a:pt x="5582" y="25234"/>
                </a:cubicBezTo>
                <a:cubicBezTo>
                  <a:pt x="5167" y="24939"/>
                  <a:pt x="4660" y="24803"/>
                  <a:pt x="4150" y="24803"/>
                </a:cubicBezTo>
                <a:cubicBezTo>
                  <a:pt x="3873" y="24803"/>
                  <a:pt x="3595" y="24844"/>
                  <a:pt x="3330" y="24921"/>
                </a:cubicBezTo>
                <a:cubicBezTo>
                  <a:pt x="2861" y="25061"/>
                  <a:pt x="2423" y="25327"/>
                  <a:pt x="2033" y="25640"/>
                </a:cubicBezTo>
                <a:cubicBezTo>
                  <a:pt x="1814" y="25811"/>
                  <a:pt x="1610" y="25999"/>
                  <a:pt x="1423" y="26218"/>
                </a:cubicBezTo>
                <a:cubicBezTo>
                  <a:pt x="1157" y="26516"/>
                  <a:pt x="922" y="26828"/>
                  <a:pt x="703" y="27172"/>
                </a:cubicBezTo>
                <a:cubicBezTo>
                  <a:pt x="391" y="27719"/>
                  <a:pt x="141" y="28313"/>
                  <a:pt x="0" y="28924"/>
                </a:cubicBezTo>
                <a:lnTo>
                  <a:pt x="54131" y="28924"/>
                </a:lnTo>
                <a:lnTo>
                  <a:pt x="54131" y="75"/>
                </a:lnTo>
                <a:cubicBezTo>
                  <a:pt x="53916" y="24"/>
                  <a:pt x="53700" y="1"/>
                  <a:pt x="53486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4"/>
          <p:cNvSpPr/>
          <p:nvPr/>
        </p:nvSpPr>
        <p:spPr>
          <a:xfrm rot="-466958" flipH="1">
            <a:off x="6752209" y="371784"/>
            <a:ext cx="962306" cy="504503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4"/>
          <p:cNvSpPr/>
          <p:nvPr/>
        </p:nvSpPr>
        <p:spPr>
          <a:xfrm rot="-2303232" flipH="1">
            <a:off x="5144854" y="3693925"/>
            <a:ext cx="889648" cy="1452106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4"/>
          <p:cNvSpPr/>
          <p:nvPr/>
        </p:nvSpPr>
        <p:spPr>
          <a:xfrm rot="468182">
            <a:off x="189358" y="1225681"/>
            <a:ext cx="1302136" cy="68266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4"/>
          <p:cNvSpPr/>
          <p:nvPr/>
        </p:nvSpPr>
        <p:spPr>
          <a:xfrm>
            <a:off x="-1625601" y="4175980"/>
            <a:ext cx="7215279" cy="2983814"/>
          </a:xfrm>
          <a:custGeom>
            <a:avLst/>
            <a:gdLst/>
            <a:ahLst/>
            <a:cxnLst/>
            <a:rect l="l" t="t" r="r" b="b"/>
            <a:pathLst>
              <a:path w="94941" h="39262" extrusionOk="0">
                <a:moveTo>
                  <a:pt x="31115" y="0"/>
                </a:moveTo>
                <a:lnTo>
                  <a:pt x="31006" y="454"/>
                </a:lnTo>
                <a:cubicBezTo>
                  <a:pt x="28036" y="563"/>
                  <a:pt x="25142" y="1814"/>
                  <a:pt x="22422" y="3127"/>
                </a:cubicBezTo>
                <a:cubicBezTo>
                  <a:pt x="22203" y="3237"/>
                  <a:pt x="21984" y="3331"/>
                  <a:pt x="21781" y="3440"/>
                </a:cubicBezTo>
                <a:cubicBezTo>
                  <a:pt x="21656" y="3487"/>
                  <a:pt x="21546" y="3550"/>
                  <a:pt x="21437" y="3596"/>
                </a:cubicBezTo>
                <a:cubicBezTo>
                  <a:pt x="14291" y="7052"/>
                  <a:pt x="7146" y="10524"/>
                  <a:pt x="0" y="13978"/>
                </a:cubicBezTo>
                <a:lnTo>
                  <a:pt x="0" y="39262"/>
                </a:lnTo>
                <a:lnTo>
                  <a:pt x="94940" y="39262"/>
                </a:lnTo>
                <a:lnTo>
                  <a:pt x="94940" y="15590"/>
                </a:lnTo>
                <a:cubicBezTo>
                  <a:pt x="94425" y="15621"/>
                  <a:pt x="93908" y="15652"/>
                  <a:pt x="93377" y="15698"/>
                </a:cubicBezTo>
                <a:cubicBezTo>
                  <a:pt x="92603" y="15747"/>
                  <a:pt x="91819" y="15807"/>
                  <a:pt x="91040" y="15807"/>
                </a:cubicBezTo>
                <a:cubicBezTo>
                  <a:pt x="90828" y="15807"/>
                  <a:pt x="90617" y="15802"/>
                  <a:pt x="90406" y="15792"/>
                </a:cubicBezTo>
                <a:cubicBezTo>
                  <a:pt x="90124" y="15777"/>
                  <a:pt x="89828" y="15761"/>
                  <a:pt x="89547" y="15715"/>
                </a:cubicBezTo>
                <a:cubicBezTo>
                  <a:pt x="88264" y="15558"/>
                  <a:pt x="87060" y="15152"/>
                  <a:pt x="85903" y="14604"/>
                </a:cubicBezTo>
                <a:cubicBezTo>
                  <a:pt x="85200" y="14276"/>
                  <a:pt x="84512" y="13901"/>
                  <a:pt x="83839" y="13478"/>
                </a:cubicBezTo>
                <a:cubicBezTo>
                  <a:pt x="81916" y="12321"/>
                  <a:pt x="80086" y="10945"/>
                  <a:pt x="78147" y="9898"/>
                </a:cubicBezTo>
                <a:lnTo>
                  <a:pt x="78007" y="9319"/>
                </a:lnTo>
                <a:lnTo>
                  <a:pt x="77914" y="9773"/>
                </a:lnTo>
                <a:cubicBezTo>
                  <a:pt x="77538" y="9585"/>
                  <a:pt x="77163" y="9398"/>
                  <a:pt x="76772" y="9241"/>
                </a:cubicBezTo>
                <a:lnTo>
                  <a:pt x="76615" y="8506"/>
                </a:lnTo>
                <a:lnTo>
                  <a:pt x="76490" y="9038"/>
                </a:lnTo>
                <a:lnTo>
                  <a:pt x="76413" y="8694"/>
                </a:lnTo>
                <a:lnTo>
                  <a:pt x="76319" y="9054"/>
                </a:lnTo>
                <a:cubicBezTo>
                  <a:pt x="75224" y="8631"/>
                  <a:pt x="74082" y="8366"/>
                  <a:pt x="72863" y="8335"/>
                </a:cubicBezTo>
                <a:cubicBezTo>
                  <a:pt x="72779" y="8332"/>
                  <a:pt x="72695" y="8331"/>
                  <a:pt x="72612" y="8331"/>
                </a:cubicBezTo>
                <a:cubicBezTo>
                  <a:pt x="71648" y="8331"/>
                  <a:pt x="70684" y="8491"/>
                  <a:pt x="69720" y="8679"/>
                </a:cubicBezTo>
                <a:lnTo>
                  <a:pt x="69564" y="7991"/>
                </a:lnTo>
                <a:lnTo>
                  <a:pt x="69391" y="8756"/>
                </a:lnTo>
                <a:lnTo>
                  <a:pt x="69158" y="8804"/>
                </a:lnTo>
                <a:lnTo>
                  <a:pt x="69016" y="8162"/>
                </a:lnTo>
                <a:lnTo>
                  <a:pt x="68845" y="8866"/>
                </a:lnTo>
                <a:cubicBezTo>
                  <a:pt x="67545" y="9136"/>
                  <a:pt x="66246" y="9415"/>
                  <a:pt x="64978" y="9415"/>
                </a:cubicBezTo>
                <a:cubicBezTo>
                  <a:pt x="64415" y="9415"/>
                  <a:pt x="63858" y="9360"/>
                  <a:pt x="63310" y="9225"/>
                </a:cubicBezTo>
                <a:lnTo>
                  <a:pt x="63216" y="8881"/>
                </a:lnTo>
                <a:lnTo>
                  <a:pt x="63153" y="9194"/>
                </a:lnTo>
                <a:cubicBezTo>
                  <a:pt x="63122" y="9179"/>
                  <a:pt x="63075" y="9179"/>
                  <a:pt x="63043" y="9163"/>
                </a:cubicBezTo>
                <a:lnTo>
                  <a:pt x="62887" y="8443"/>
                </a:lnTo>
                <a:lnTo>
                  <a:pt x="62747" y="9069"/>
                </a:lnTo>
                <a:cubicBezTo>
                  <a:pt x="62637" y="9023"/>
                  <a:pt x="62528" y="8991"/>
                  <a:pt x="62434" y="8944"/>
                </a:cubicBezTo>
                <a:lnTo>
                  <a:pt x="62309" y="8443"/>
                </a:lnTo>
                <a:lnTo>
                  <a:pt x="62215" y="8850"/>
                </a:lnTo>
                <a:cubicBezTo>
                  <a:pt x="62136" y="8819"/>
                  <a:pt x="62074" y="8787"/>
                  <a:pt x="61996" y="8756"/>
                </a:cubicBezTo>
                <a:lnTo>
                  <a:pt x="61809" y="7912"/>
                </a:lnTo>
                <a:lnTo>
                  <a:pt x="61715" y="8318"/>
                </a:lnTo>
                <a:lnTo>
                  <a:pt x="61574" y="7755"/>
                </a:lnTo>
                <a:lnTo>
                  <a:pt x="61417" y="8428"/>
                </a:lnTo>
                <a:cubicBezTo>
                  <a:pt x="61277" y="8350"/>
                  <a:pt x="61152" y="8256"/>
                  <a:pt x="61011" y="8162"/>
                </a:cubicBezTo>
                <a:lnTo>
                  <a:pt x="60979" y="8006"/>
                </a:lnTo>
                <a:lnTo>
                  <a:pt x="60948" y="8116"/>
                </a:lnTo>
                <a:cubicBezTo>
                  <a:pt x="60589" y="7880"/>
                  <a:pt x="60245" y="7615"/>
                  <a:pt x="59916" y="7334"/>
                </a:cubicBezTo>
                <a:cubicBezTo>
                  <a:pt x="58822" y="6442"/>
                  <a:pt x="57758" y="5473"/>
                  <a:pt x="56461" y="4910"/>
                </a:cubicBezTo>
                <a:lnTo>
                  <a:pt x="56383" y="4551"/>
                </a:lnTo>
                <a:lnTo>
                  <a:pt x="56320" y="4847"/>
                </a:lnTo>
                <a:cubicBezTo>
                  <a:pt x="56257" y="4816"/>
                  <a:pt x="56211" y="4801"/>
                  <a:pt x="56149" y="4770"/>
                </a:cubicBezTo>
                <a:lnTo>
                  <a:pt x="55976" y="4019"/>
                </a:lnTo>
                <a:lnTo>
                  <a:pt x="55836" y="4660"/>
                </a:lnTo>
                <a:cubicBezTo>
                  <a:pt x="55257" y="4472"/>
                  <a:pt x="54663" y="4363"/>
                  <a:pt x="54068" y="4301"/>
                </a:cubicBezTo>
                <a:lnTo>
                  <a:pt x="53943" y="3721"/>
                </a:lnTo>
                <a:lnTo>
                  <a:pt x="53818" y="4269"/>
                </a:lnTo>
                <a:cubicBezTo>
                  <a:pt x="53709" y="4269"/>
                  <a:pt x="53616" y="4269"/>
                  <a:pt x="53522" y="4253"/>
                </a:cubicBezTo>
                <a:lnTo>
                  <a:pt x="53631" y="4253"/>
                </a:lnTo>
                <a:lnTo>
                  <a:pt x="53428" y="3377"/>
                </a:lnTo>
                <a:lnTo>
                  <a:pt x="53272" y="4003"/>
                </a:lnTo>
                <a:lnTo>
                  <a:pt x="52990" y="2752"/>
                </a:lnTo>
                <a:lnTo>
                  <a:pt x="52693" y="4019"/>
                </a:lnTo>
                <a:lnTo>
                  <a:pt x="52615" y="3675"/>
                </a:lnTo>
                <a:lnTo>
                  <a:pt x="52490" y="4253"/>
                </a:lnTo>
                <a:cubicBezTo>
                  <a:pt x="50895" y="4301"/>
                  <a:pt x="49253" y="4582"/>
                  <a:pt x="47627" y="4691"/>
                </a:cubicBezTo>
                <a:lnTo>
                  <a:pt x="47470" y="4019"/>
                </a:lnTo>
                <a:lnTo>
                  <a:pt x="47314" y="4707"/>
                </a:lnTo>
                <a:cubicBezTo>
                  <a:pt x="47283" y="4707"/>
                  <a:pt x="47251" y="4707"/>
                  <a:pt x="47220" y="4722"/>
                </a:cubicBezTo>
                <a:lnTo>
                  <a:pt x="47064" y="4019"/>
                </a:lnTo>
                <a:lnTo>
                  <a:pt x="46907" y="4722"/>
                </a:lnTo>
                <a:cubicBezTo>
                  <a:pt x="46697" y="4733"/>
                  <a:pt x="46488" y="4738"/>
                  <a:pt x="46281" y="4738"/>
                </a:cubicBezTo>
                <a:cubicBezTo>
                  <a:pt x="45872" y="4738"/>
                  <a:pt x="45467" y="4717"/>
                  <a:pt x="45062" y="4676"/>
                </a:cubicBezTo>
                <a:cubicBezTo>
                  <a:pt x="43499" y="4503"/>
                  <a:pt x="42029" y="4003"/>
                  <a:pt x="40590" y="3377"/>
                </a:cubicBezTo>
                <a:lnTo>
                  <a:pt x="40465" y="2783"/>
                </a:lnTo>
                <a:lnTo>
                  <a:pt x="40340" y="3269"/>
                </a:lnTo>
                <a:cubicBezTo>
                  <a:pt x="38777" y="2596"/>
                  <a:pt x="37244" y="1799"/>
                  <a:pt x="35635" y="1236"/>
                </a:cubicBezTo>
                <a:lnTo>
                  <a:pt x="35509" y="688"/>
                </a:lnTo>
                <a:lnTo>
                  <a:pt x="35416" y="1157"/>
                </a:lnTo>
                <a:cubicBezTo>
                  <a:pt x="35384" y="1142"/>
                  <a:pt x="35353" y="1126"/>
                  <a:pt x="35322" y="1126"/>
                </a:cubicBezTo>
                <a:lnTo>
                  <a:pt x="35087" y="63"/>
                </a:lnTo>
                <a:lnTo>
                  <a:pt x="34868" y="986"/>
                </a:lnTo>
                <a:cubicBezTo>
                  <a:pt x="34149" y="767"/>
                  <a:pt x="33414" y="594"/>
                  <a:pt x="32664" y="500"/>
                </a:cubicBezTo>
                <a:cubicBezTo>
                  <a:pt x="32178" y="454"/>
                  <a:pt x="31694" y="438"/>
                  <a:pt x="31225" y="438"/>
                </a:cubicBezTo>
                <a:lnTo>
                  <a:pt x="3111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4"/>
          <p:cNvSpPr/>
          <p:nvPr/>
        </p:nvSpPr>
        <p:spPr>
          <a:xfrm>
            <a:off x="5680267" y="3962751"/>
            <a:ext cx="3463839" cy="1705136"/>
          </a:xfrm>
          <a:custGeom>
            <a:avLst/>
            <a:gdLst/>
            <a:ahLst/>
            <a:cxnLst/>
            <a:rect l="l" t="t" r="r" b="b"/>
            <a:pathLst>
              <a:path w="73911" h="36384" extrusionOk="0">
                <a:moveTo>
                  <a:pt x="73910" y="0"/>
                </a:moveTo>
                <a:cubicBezTo>
                  <a:pt x="73003" y="375"/>
                  <a:pt x="72175" y="970"/>
                  <a:pt x="71487" y="1626"/>
                </a:cubicBezTo>
                <a:cubicBezTo>
                  <a:pt x="70018" y="3017"/>
                  <a:pt x="68938" y="4753"/>
                  <a:pt x="67359" y="6019"/>
                </a:cubicBezTo>
                <a:cubicBezTo>
                  <a:pt x="65765" y="7318"/>
                  <a:pt x="63888" y="8021"/>
                  <a:pt x="61887" y="8458"/>
                </a:cubicBezTo>
                <a:cubicBezTo>
                  <a:pt x="59056" y="9084"/>
                  <a:pt x="55977" y="9225"/>
                  <a:pt x="53083" y="9803"/>
                </a:cubicBezTo>
                <a:cubicBezTo>
                  <a:pt x="51989" y="10022"/>
                  <a:pt x="50911" y="10303"/>
                  <a:pt x="49894" y="10695"/>
                </a:cubicBezTo>
                <a:cubicBezTo>
                  <a:pt x="47471" y="11617"/>
                  <a:pt x="45391" y="13149"/>
                  <a:pt x="43389" y="14792"/>
                </a:cubicBezTo>
                <a:cubicBezTo>
                  <a:pt x="43264" y="14885"/>
                  <a:pt x="43155" y="14979"/>
                  <a:pt x="43030" y="15073"/>
                </a:cubicBezTo>
                <a:cubicBezTo>
                  <a:pt x="42670" y="15369"/>
                  <a:pt x="42311" y="15667"/>
                  <a:pt x="41967" y="15964"/>
                </a:cubicBezTo>
                <a:cubicBezTo>
                  <a:pt x="39355" y="18138"/>
                  <a:pt x="36745" y="20295"/>
                  <a:pt x="33476" y="21311"/>
                </a:cubicBezTo>
                <a:cubicBezTo>
                  <a:pt x="28927" y="22750"/>
                  <a:pt x="23845" y="21703"/>
                  <a:pt x="19248" y="23047"/>
                </a:cubicBezTo>
                <a:cubicBezTo>
                  <a:pt x="16621" y="23813"/>
                  <a:pt x="14386" y="25283"/>
                  <a:pt x="12274" y="27002"/>
                </a:cubicBezTo>
                <a:cubicBezTo>
                  <a:pt x="11961" y="27253"/>
                  <a:pt x="11665" y="27503"/>
                  <a:pt x="11367" y="27753"/>
                </a:cubicBezTo>
                <a:cubicBezTo>
                  <a:pt x="7694" y="30911"/>
                  <a:pt x="4348" y="34633"/>
                  <a:pt x="1" y="36384"/>
                </a:cubicBezTo>
                <a:lnTo>
                  <a:pt x="73910" y="36384"/>
                </a:lnTo>
                <a:lnTo>
                  <a:pt x="7391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 descr="C:\Users\Farshid\Downloads\oie_transparent (1).gif">
            <a:extLst>
              <a:ext uri="{FF2B5EF4-FFF2-40B4-BE49-F238E27FC236}">
                <a16:creationId xmlns:a16="http://schemas.microsoft.com/office/drawing/2014/main" id="{615C794C-793C-F5A1-AFD7-517CA36A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2D6501-3697-C810-FB7A-63112E3773A1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09B68C-3627-8D70-D8CB-F695F046F457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128879-671F-7A85-B617-85E9BCF7BB58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0A95FA-1515-E44B-AD8D-9FF9BC133FD0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مفاهیم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C99AB-06C7-6812-6766-09FF997E9856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41947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/>
          <p:nvPr/>
        </p:nvSpPr>
        <p:spPr>
          <a:xfrm>
            <a:off x="0" y="791673"/>
            <a:ext cx="3813603" cy="957572"/>
          </a:xfrm>
          <a:custGeom>
            <a:avLst/>
            <a:gdLst/>
            <a:ahLst/>
            <a:cxnLst/>
            <a:rect l="l" t="t" r="r" b="b"/>
            <a:pathLst>
              <a:path w="62403" h="15669" extrusionOk="0">
                <a:moveTo>
                  <a:pt x="156" y="0"/>
                </a:moveTo>
                <a:cubicBezTo>
                  <a:pt x="104" y="0"/>
                  <a:pt x="52" y="0"/>
                  <a:pt x="0" y="1"/>
                </a:cubicBezTo>
                <a:lnTo>
                  <a:pt x="0" y="15668"/>
                </a:lnTo>
                <a:lnTo>
                  <a:pt x="62403" y="15668"/>
                </a:lnTo>
                <a:cubicBezTo>
                  <a:pt x="62028" y="14574"/>
                  <a:pt x="61089" y="13729"/>
                  <a:pt x="60026" y="13275"/>
                </a:cubicBezTo>
                <a:cubicBezTo>
                  <a:pt x="59339" y="12982"/>
                  <a:pt x="58642" y="12925"/>
                  <a:pt x="57924" y="12925"/>
                </a:cubicBezTo>
                <a:cubicBezTo>
                  <a:pt x="57466" y="12925"/>
                  <a:pt x="57000" y="12948"/>
                  <a:pt x="56523" y="12948"/>
                </a:cubicBezTo>
                <a:cubicBezTo>
                  <a:pt x="56472" y="12948"/>
                  <a:pt x="56420" y="12948"/>
                  <a:pt x="56367" y="12948"/>
                </a:cubicBezTo>
                <a:cubicBezTo>
                  <a:pt x="55632" y="11634"/>
                  <a:pt x="54272" y="10727"/>
                  <a:pt x="52818" y="10352"/>
                </a:cubicBezTo>
                <a:cubicBezTo>
                  <a:pt x="52177" y="9508"/>
                  <a:pt x="51176" y="8945"/>
                  <a:pt x="50128" y="8835"/>
                </a:cubicBezTo>
                <a:cubicBezTo>
                  <a:pt x="50046" y="8827"/>
                  <a:pt x="49963" y="8824"/>
                  <a:pt x="49881" y="8824"/>
                </a:cubicBezTo>
                <a:cubicBezTo>
                  <a:pt x="48920" y="8824"/>
                  <a:pt x="47988" y="9314"/>
                  <a:pt x="47267" y="9977"/>
                </a:cubicBezTo>
                <a:cubicBezTo>
                  <a:pt x="46391" y="9144"/>
                  <a:pt x="45173" y="8667"/>
                  <a:pt x="43963" y="8667"/>
                </a:cubicBezTo>
                <a:cubicBezTo>
                  <a:pt x="43855" y="8667"/>
                  <a:pt x="43748" y="8671"/>
                  <a:pt x="43640" y="8678"/>
                </a:cubicBezTo>
                <a:cubicBezTo>
                  <a:pt x="42310" y="8788"/>
                  <a:pt x="40903" y="9289"/>
                  <a:pt x="40090" y="10321"/>
                </a:cubicBezTo>
                <a:cubicBezTo>
                  <a:pt x="39654" y="9838"/>
                  <a:pt x="39070" y="9559"/>
                  <a:pt x="38490" y="9559"/>
                </a:cubicBezTo>
                <a:cubicBezTo>
                  <a:pt x="38093" y="9559"/>
                  <a:pt x="37698" y="9690"/>
                  <a:pt x="37354" y="9977"/>
                </a:cubicBezTo>
                <a:cubicBezTo>
                  <a:pt x="36275" y="8366"/>
                  <a:pt x="34540" y="7209"/>
                  <a:pt x="32632" y="6818"/>
                </a:cubicBezTo>
                <a:cubicBezTo>
                  <a:pt x="32170" y="6728"/>
                  <a:pt x="31675" y="6684"/>
                  <a:pt x="31169" y="6684"/>
                </a:cubicBezTo>
                <a:cubicBezTo>
                  <a:pt x="29570" y="6684"/>
                  <a:pt x="27851" y="7124"/>
                  <a:pt x="26628" y="7944"/>
                </a:cubicBezTo>
                <a:cubicBezTo>
                  <a:pt x="26168" y="7212"/>
                  <a:pt x="25297" y="6812"/>
                  <a:pt x="24441" y="6812"/>
                </a:cubicBezTo>
                <a:cubicBezTo>
                  <a:pt x="23871" y="6812"/>
                  <a:pt x="23307" y="6990"/>
                  <a:pt x="22876" y="7365"/>
                </a:cubicBezTo>
                <a:cubicBezTo>
                  <a:pt x="22250" y="5974"/>
                  <a:pt x="21077" y="4863"/>
                  <a:pt x="19670" y="4317"/>
                </a:cubicBezTo>
                <a:cubicBezTo>
                  <a:pt x="19004" y="4058"/>
                  <a:pt x="18258" y="3928"/>
                  <a:pt x="17510" y="3928"/>
                </a:cubicBezTo>
                <a:cubicBezTo>
                  <a:pt x="16675" y="3928"/>
                  <a:pt x="15838" y="4089"/>
                  <a:pt x="15104" y="4410"/>
                </a:cubicBezTo>
                <a:cubicBezTo>
                  <a:pt x="14778" y="3360"/>
                  <a:pt x="13653" y="2490"/>
                  <a:pt x="12559" y="2490"/>
                </a:cubicBezTo>
                <a:cubicBezTo>
                  <a:pt x="12448" y="2490"/>
                  <a:pt x="12337" y="2499"/>
                  <a:pt x="12227" y="2518"/>
                </a:cubicBezTo>
                <a:cubicBezTo>
                  <a:pt x="11275" y="1621"/>
                  <a:pt x="9996" y="1212"/>
                  <a:pt x="8695" y="1212"/>
                </a:cubicBezTo>
                <a:cubicBezTo>
                  <a:pt x="7773" y="1212"/>
                  <a:pt x="6840" y="1417"/>
                  <a:pt x="6004" y="1799"/>
                </a:cubicBezTo>
                <a:cubicBezTo>
                  <a:pt x="4296" y="609"/>
                  <a:pt x="2230" y="0"/>
                  <a:pt x="15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4"/>
          <p:cNvSpPr/>
          <p:nvPr/>
        </p:nvSpPr>
        <p:spPr>
          <a:xfrm>
            <a:off x="6116979" y="1754350"/>
            <a:ext cx="3027197" cy="1617502"/>
          </a:xfrm>
          <a:custGeom>
            <a:avLst/>
            <a:gdLst/>
            <a:ahLst/>
            <a:cxnLst/>
            <a:rect l="l" t="t" r="r" b="b"/>
            <a:pathLst>
              <a:path w="54132" h="28924" extrusionOk="0">
                <a:moveTo>
                  <a:pt x="53486" y="1"/>
                </a:moveTo>
                <a:cubicBezTo>
                  <a:pt x="52105" y="1"/>
                  <a:pt x="50769" y="986"/>
                  <a:pt x="50066" y="2218"/>
                </a:cubicBezTo>
                <a:cubicBezTo>
                  <a:pt x="49612" y="3000"/>
                  <a:pt x="49393" y="3828"/>
                  <a:pt x="49253" y="4703"/>
                </a:cubicBezTo>
                <a:cubicBezTo>
                  <a:pt x="49174" y="5141"/>
                  <a:pt x="49128" y="5610"/>
                  <a:pt x="49080" y="6064"/>
                </a:cubicBezTo>
                <a:cubicBezTo>
                  <a:pt x="49049" y="6329"/>
                  <a:pt x="49034" y="6596"/>
                  <a:pt x="49003" y="6846"/>
                </a:cubicBezTo>
                <a:cubicBezTo>
                  <a:pt x="48794" y="6755"/>
                  <a:pt x="48572" y="6713"/>
                  <a:pt x="48347" y="6713"/>
                </a:cubicBezTo>
                <a:cubicBezTo>
                  <a:pt x="47413" y="6713"/>
                  <a:pt x="46422" y="7433"/>
                  <a:pt x="46032" y="8316"/>
                </a:cubicBezTo>
                <a:cubicBezTo>
                  <a:pt x="46001" y="8378"/>
                  <a:pt x="45969" y="8456"/>
                  <a:pt x="45938" y="8518"/>
                </a:cubicBezTo>
                <a:cubicBezTo>
                  <a:pt x="45766" y="8378"/>
                  <a:pt x="45578" y="8253"/>
                  <a:pt x="45359" y="8174"/>
                </a:cubicBezTo>
                <a:cubicBezTo>
                  <a:pt x="44992" y="8003"/>
                  <a:pt x="44586" y="7916"/>
                  <a:pt x="44182" y="7916"/>
                </a:cubicBezTo>
                <a:cubicBezTo>
                  <a:pt x="43847" y="7916"/>
                  <a:pt x="43513" y="7976"/>
                  <a:pt x="43201" y="8097"/>
                </a:cubicBezTo>
                <a:cubicBezTo>
                  <a:pt x="42294" y="8441"/>
                  <a:pt x="41466" y="9160"/>
                  <a:pt x="41294" y="10113"/>
                </a:cubicBezTo>
                <a:cubicBezTo>
                  <a:pt x="40995" y="10055"/>
                  <a:pt x="40692" y="10027"/>
                  <a:pt x="40389" y="10027"/>
                </a:cubicBezTo>
                <a:cubicBezTo>
                  <a:pt x="39136" y="10027"/>
                  <a:pt x="37885" y="10508"/>
                  <a:pt x="36978" y="11364"/>
                </a:cubicBezTo>
                <a:cubicBezTo>
                  <a:pt x="36901" y="11427"/>
                  <a:pt x="36822" y="11505"/>
                  <a:pt x="36744" y="11583"/>
                </a:cubicBezTo>
                <a:cubicBezTo>
                  <a:pt x="35821" y="12615"/>
                  <a:pt x="35446" y="14116"/>
                  <a:pt x="35556" y="15508"/>
                </a:cubicBezTo>
                <a:cubicBezTo>
                  <a:pt x="35571" y="15571"/>
                  <a:pt x="35571" y="15633"/>
                  <a:pt x="35571" y="15696"/>
                </a:cubicBezTo>
                <a:cubicBezTo>
                  <a:pt x="35477" y="15679"/>
                  <a:pt x="35383" y="15664"/>
                  <a:pt x="35275" y="15648"/>
                </a:cubicBezTo>
                <a:cubicBezTo>
                  <a:pt x="34885" y="15587"/>
                  <a:pt x="34491" y="15556"/>
                  <a:pt x="34096" y="15556"/>
                </a:cubicBezTo>
                <a:cubicBezTo>
                  <a:pt x="31592" y="15556"/>
                  <a:pt x="29092" y="16781"/>
                  <a:pt x="27957" y="19010"/>
                </a:cubicBezTo>
                <a:cubicBezTo>
                  <a:pt x="27382" y="18504"/>
                  <a:pt x="26632" y="18253"/>
                  <a:pt x="25882" y="18253"/>
                </a:cubicBezTo>
                <a:cubicBezTo>
                  <a:pt x="25080" y="18253"/>
                  <a:pt x="24278" y="18539"/>
                  <a:pt x="23688" y="19104"/>
                </a:cubicBezTo>
                <a:cubicBezTo>
                  <a:pt x="23013" y="18071"/>
                  <a:pt x="21780" y="17426"/>
                  <a:pt x="20544" y="17426"/>
                </a:cubicBezTo>
                <a:cubicBezTo>
                  <a:pt x="20377" y="17426"/>
                  <a:pt x="20211" y="17438"/>
                  <a:pt x="20045" y="17462"/>
                </a:cubicBezTo>
                <a:cubicBezTo>
                  <a:pt x="18653" y="17666"/>
                  <a:pt x="17325" y="18619"/>
                  <a:pt x="16950" y="19964"/>
                </a:cubicBezTo>
                <a:cubicBezTo>
                  <a:pt x="16812" y="19938"/>
                  <a:pt x="16684" y="19927"/>
                  <a:pt x="16561" y="19927"/>
                </a:cubicBezTo>
                <a:cubicBezTo>
                  <a:pt x="16459" y="19927"/>
                  <a:pt x="16360" y="19935"/>
                  <a:pt x="16262" y="19949"/>
                </a:cubicBezTo>
                <a:cubicBezTo>
                  <a:pt x="15620" y="20042"/>
                  <a:pt x="15105" y="20512"/>
                  <a:pt x="14682" y="21152"/>
                </a:cubicBezTo>
                <a:cubicBezTo>
                  <a:pt x="14150" y="21041"/>
                  <a:pt x="13599" y="20971"/>
                  <a:pt x="13056" y="20971"/>
                </a:cubicBezTo>
                <a:cubicBezTo>
                  <a:pt x="12370" y="20971"/>
                  <a:pt x="11696" y="21083"/>
                  <a:pt x="11086" y="21371"/>
                </a:cubicBezTo>
                <a:cubicBezTo>
                  <a:pt x="10007" y="21887"/>
                  <a:pt x="9084" y="23091"/>
                  <a:pt x="9288" y="24264"/>
                </a:cubicBezTo>
                <a:cubicBezTo>
                  <a:pt x="9288" y="24295"/>
                  <a:pt x="9288" y="24310"/>
                  <a:pt x="9303" y="24342"/>
                </a:cubicBezTo>
                <a:cubicBezTo>
                  <a:pt x="9288" y="24310"/>
                  <a:pt x="9288" y="24295"/>
                  <a:pt x="9272" y="24264"/>
                </a:cubicBezTo>
                <a:cubicBezTo>
                  <a:pt x="9082" y="23777"/>
                  <a:pt x="8252" y="23633"/>
                  <a:pt x="7651" y="23633"/>
                </a:cubicBezTo>
                <a:cubicBezTo>
                  <a:pt x="7461" y="23633"/>
                  <a:pt x="7293" y="23647"/>
                  <a:pt x="7177" y="23670"/>
                </a:cubicBezTo>
                <a:cubicBezTo>
                  <a:pt x="6395" y="23841"/>
                  <a:pt x="5676" y="24404"/>
                  <a:pt x="5582" y="25234"/>
                </a:cubicBezTo>
                <a:cubicBezTo>
                  <a:pt x="5167" y="24939"/>
                  <a:pt x="4660" y="24803"/>
                  <a:pt x="4150" y="24803"/>
                </a:cubicBezTo>
                <a:cubicBezTo>
                  <a:pt x="3873" y="24803"/>
                  <a:pt x="3595" y="24844"/>
                  <a:pt x="3330" y="24921"/>
                </a:cubicBezTo>
                <a:cubicBezTo>
                  <a:pt x="2861" y="25061"/>
                  <a:pt x="2423" y="25327"/>
                  <a:pt x="2033" y="25640"/>
                </a:cubicBezTo>
                <a:cubicBezTo>
                  <a:pt x="1814" y="25811"/>
                  <a:pt x="1610" y="25999"/>
                  <a:pt x="1423" y="26218"/>
                </a:cubicBezTo>
                <a:cubicBezTo>
                  <a:pt x="1157" y="26516"/>
                  <a:pt x="922" y="26828"/>
                  <a:pt x="703" y="27172"/>
                </a:cubicBezTo>
                <a:cubicBezTo>
                  <a:pt x="391" y="27719"/>
                  <a:pt x="141" y="28313"/>
                  <a:pt x="0" y="28924"/>
                </a:cubicBezTo>
                <a:lnTo>
                  <a:pt x="54131" y="28924"/>
                </a:lnTo>
                <a:lnTo>
                  <a:pt x="54131" y="75"/>
                </a:lnTo>
                <a:cubicBezTo>
                  <a:pt x="53916" y="24"/>
                  <a:pt x="53700" y="1"/>
                  <a:pt x="53486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4"/>
          <p:cNvSpPr/>
          <p:nvPr/>
        </p:nvSpPr>
        <p:spPr>
          <a:xfrm rot="-466958" flipH="1">
            <a:off x="6752209" y="371784"/>
            <a:ext cx="962306" cy="504503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4"/>
          <p:cNvSpPr/>
          <p:nvPr/>
        </p:nvSpPr>
        <p:spPr>
          <a:xfrm rot="-2303232" flipH="1">
            <a:off x="5144854" y="3693925"/>
            <a:ext cx="889648" cy="1452106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4"/>
          <p:cNvSpPr/>
          <p:nvPr/>
        </p:nvSpPr>
        <p:spPr>
          <a:xfrm rot="468182">
            <a:off x="189358" y="1225681"/>
            <a:ext cx="1302136" cy="68266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4"/>
          <p:cNvSpPr/>
          <p:nvPr/>
        </p:nvSpPr>
        <p:spPr>
          <a:xfrm>
            <a:off x="-1625601" y="4175980"/>
            <a:ext cx="7215279" cy="2983814"/>
          </a:xfrm>
          <a:custGeom>
            <a:avLst/>
            <a:gdLst/>
            <a:ahLst/>
            <a:cxnLst/>
            <a:rect l="l" t="t" r="r" b="b"/>
            <a:pathLst>
              <a:path w="94941" h="39262" extrusionOk="0">
                <a:moveTo>
                  <a:pt x="31115" y="0"/>
                </a:moveTo>
                <a:lnTo>
                  <a:pt x="31006" y="454"/>
                </a:lnTo>
                <a:cubicBezTo>
                  <a:pt x="28036" y="563"/>
                  <a:pt x="25142" y="1814"/>
                  <a:pt x="22422" y="3127"/>
                </a:cubicBezTo>
                <a:cubicBezTo>
                  <a:pt x="22203" y="3237"/>
                  <a:pt x="21984" y="3331"/>
                  <a:pt x="21781" y="3440"/>
                </a:cubicBezTo>
                <a:cubicBezTo>
                  <a:pt x="21656" y="3487"/>
                  <a:pt x="21546" y="3550"/>
                  <a:pt x="21437" y="3596"/>
                </a:cubicBezTo>
                <a:cubicBezTo>
                  <a:pt x="14291" y="7052"/>
                  <a:pt x="7146" y="10524"/>
                  <a:pt x="0" y="13978"/>
                </a:cubicBezTo>
                <a:lnTo>
                  <a:pt x="0" y="39262"/>
                </a:lnTo>
                <a:lnTo>
                  <a:pt x="94940" y="39262"/>
                </a:lnTo>
                <a:lnTo>
                  <a:pt x="94940" y="15590"/>
                </a:lnTo>
                <a:cubicBezTo>
                  <a:pt x="94425" y="15621"/>
                  <a:pt x="93908" y="15652"/>
                  <a:pt x="93377" y="15698"/>
                </a:cubicBezTo>
                <a:cubicBezTo>
                  <a:pt x="92603" y="15747"/>
                  <a:pt x="91819" y="15807"/>
                  <a:pt x="91040" y="15807"/>
                </a:cubicBezTo>
                <a:cubicBezTo>
                  <a:pt x="90828" y="15807"/>
                  <a:pt x="90617" y="15802"/>
                  <a:pt x="90406" y="15792"/>
                </a:cubicBezTo>
                <a:cubicBezTo>
                  <a:pt x="90124" y="15777"/>
                  <a:pt x="89828" y="15761"/>
                  <a:pt x="89547" y="15715"/>
                </a:cubicBezTo>
                <a:cubicBezTo>
                  <a:pt x="88264" y="15558"/>
                  <a:pt x="87060" y="15152"/>
                  <a:pt x="85903" y="14604"/>
                </a:cubicBezTo>
                <a:cubicBezTo>
                  <a:pt x="85200" y="14276"/>
                  <a:pt x="84512" y="13901"/>
                  <a:pt x="83839" y="13478"/>
                </a:cubicBezTo>
                <a:cubicBezTo>
                  <a:pt x="81916" y="12321"/>
                  <a:pt x="80086" y="10945"/>
                  <a:pt x="78147" y="9898"/>
                </a:cubicBezTo>
                <a:lnTo>
                  <a:pt x="78007" y="9319"/>
                </a:lnTo>
                <a:lnTo>
                  <a:pt x="77914" y="9773"/>
                </a:lnTo>
                <a:cubicBezTo>
                  <a:pt x="77538" y="9585"/>
                  <a:pt x="77163" y="9398"/>
                  <a:pt x="76772" y="9241"/>
                </a:cubicBezTo>
                <a:lnTo>
                  <a:pt x="76615" y="8506"/>
                </a:lnTo>
                <a:lnTo>
                  <a:pt x="76490" y="9038"/>
                </a:lnTo>
                <a:lnTo>
                  <a:pt x="76413" y="8694"/>
                </a:lnTo>
                <a:lnTo>
                  <a:pt x="76319" y="9054"/>
                </a:lnTo>
                <a:cubicBezTo>
                  <a:pt x="75224" y="8631"/>
                  <a:pt x="74082" y="8366"/>
                  <a:pt x="72863" y="8335"/>
                </a:cubicBezTo>
                <a:cubicBezTo>
                  <a:pt x="72779" y="8332"/>
                  <a:pt x="72695" y="8331"/>
                  <a:pt x="72612" y="8331"/>
                </a:cubicBezTo>
                <a:cubicBezTo>
                  <a:pt x="71648" y="8331"/>
                  <a:pt x="70684" y="8491"/>
                  <a:pt x="69720" y="8679"/>
                </a:cubicBezTo>
                <a:lnTo>
                  <a:pt x="69564" y="7991"/>
                </a:lnTo>
                <a:lnTo>
                  <a:pt x="69391" y="8756"/>
                </a:lnTo>
                <a:lnTo>
                  <a:pt x="69158" y="8804"/>
                </a:lnTo>
                <a:lnTo>
                  <a:pt x="69016" y="8162"/>
                </a:lnTo>
                <a:lnTo>
                  <a:pt x="68845" y="8866"/>
                </a:lnTo>
                <a:cubicBezTo>
                  <a:pt x="67545" y="9136"/>
                  <a:pt x="66246" y="9415"/>
                  <a:pt x="64978" y="9415"/>
                </a:cubicBezTo>
                <a:cubicBezTo>
                  <a:pt x="64415" y="9415"/>
                  <a:pt x="63858" y="9360"/>
                  <a:pt x="63310" y="9225"/>
                </a:cubicBezTo>
                <a:lnTo>
                  <a:pt x="63216" y="8881"/>
                </a:lnTo>
                <a:lnTo>
                  <a:pt x="63153" y="9194"/>
                </a:lnTo>
                <a:cubicBezTo>
                  <a:pt x="63122" y="9179"/>
                  <a:pt x="63075" y="9179"/>
                  <a:pt x="63043" y="9163"/>
                </a:cubicBezTo>
                <a:lnTo>
                  <a:pt x="62887" y="8443"/>
                </a:lnTo>
                <a:lnTo>
                  <a:pt x="62747" y="9069"/>
                </a:lnTo>
                <a:cubicBezTo>
                  <a:pt x="62637" y="9023"/>
                  <a:pt x="62528" y="8991"/>
                  <a:pt x="62434" y="8944"/>
                </a:cubicBezTo>
                <a:lnTo>
                  <a:pt x="62309" y="8443"/>
                </a:lnTo>
                <a:lnTo>
                  <a:pt x="62215" y="8850"/>
                </a:lnTo>
                <a:cubicBezTo>
                  <a:pt x="62136" y="8819"/>
                  <a:pt x="62074" y="8787"/>
                  <a:pt x="61996" y="8756"/>
                </a:cubicBezTo>
                <a:lnTo>
                  <a:pt x="61809" y="7912"/>
                </a:lnTo>
                <a:lnTo>
                  <a:pt x="61715" y="8318"/>
                </a:lnTo>
                <a:lnTo>
                  <a:pt x="61574" y="7755"/>
                </a:lnTo>
                <a:lnTo>
                  <a:pt x="61417" y="8428"/>
                </a:lnTo>
                <a:cubicBezTo>
                  <a:pt x="61277" y="8350"/>
                  <a:pt x="61152" y="8256"/>
                  <a:pt x="61011" y="8162"/>
                </a:cubicBezTo>
                <a:lnTo>
                  <a:pt x="60979" y="8006"/>
                </a:lnTo>
                <a:lnTo>
                  <a:pt x="60948" y="8116"/>
                </a:lnTo>
                <a:cubicBezTo>
                  <a:pt x="60589" y="7880"/>
                  <a:pt x="60245" y="7615"/>
                  <a:pt x="59916" y="7334"/>
                </a:cubicBezTo>
                <a:cubicBezTo>
                  <a:pt x="58822" y="6442"/>
                  <a:pt x="57758" y="5473"/>
                  <a:pt x="56461" y="4910"/>
                </a:cubicBezTo>
                <a:lnTo>
                  <a:pt x="56383" y="4551"/>
                </a:lnTo>
                <a:lnTo>
                  <a:pt x="56320" y="4847"/>
                </a:lnTo>
                <a:cubicBezTo>
                  <a:pt x="56257" y="4816"/>
                  <a:pt x="56211" y="4801"/>
                  <a:pt x="56149" y="4770"/>
                </a:cubicBezTo>
                <a:lnTo>
                  <a:pt x="55976" y="4019"/>
                </a:lnTo>
                <a:lnTo>
                  <a:pt x="55836" y="4660"/>
                </a:lnTo>
                <a:cubicBezTo>
                  <a:pt x="55257" y="4472"/>
                  <a:pt x="54663" y="4363"/>
                  <a:pt x="54068" y="4301"/>
                </a:cubicBezTo>
                <a:lnTo>
                  <a:pt x="53943" y="3721"/>
                </a:lnTo>
                <a:lnTo>
                  <a:pt x="53818" y="4269"/>
                </a:lnTo>
                <a:cubicBezTo>
                  <a:pt x="53709" y="4269"/>
                  <a:pt x="53616" y="4269"/>
                  <a:pt x="53522" y="4253"/>
                </a:cubicBezTo>
                <a:lnTo>
                  <a:pt x="53631" y="4253"/>
                </a:lnTo>
                <a:lnTo>
                  <a:pt x="53428" y="3377"/>
                </a:lnTo>
                <a:lnTo>
                  <a:pt x="53272" y="4003"/>
                </a:lnTo>
                <a:lnTo>
                  <a:pt x="52990" y="2752"/>
                </a:lnTo>
                <a:lnTo>
                  <a:pt x="52693" y="4019"/>
                </a:lnTo>
                <a:lnTo>
                  <a:pt x="52615" y="3675"/>
                </a:lnTo>
                <a:lnTo>
                  <a:pt x="52490" y="4253"/>
                </a:lnTo>
                <a:cubicBezTo>
                  <a:pt x="50895" y="4301"/>
                  <a:pt x="49253" y="4582"/>
                  <a:pt x="47627" y="4691"/>
                </a:cubicBezTo>
                <a:lnTo>
                  <a:pt x="47470" y="4019"/>
                </a:lnTo>
                <a:lnTo>
                  <a:pt x="47314" y="4707"/>
                </a:lnTo>
                <a:cubicBezTo>
                  <a:pt x="47283" y="4707"/>
                  <a:pt x="47251" y="4707"/>
                  <a:pt x="47220" y="4722"/>
                </a:cubicBezTo>
                <a:lnTo>
                  <a:pt x="47064" y="4019"/>
                </a:lnTo>
                <a:lnTo>
                  <a:pt x="46907" y="4722"/>
                </a:lnTo>
                <a:cubicBezTo>
                  <a:pt x="46697" y="4733"/>
                  <a:pt x="46488" y="4738"/>
                  <a:pt x="46281" y="4738"/>
                </a:cubicBezTo>
                <a:cubicBezTo>
                  <a:pt x="45872" y="4738"/>
                  <a:pt x="45467" y="4717"/>
                  <a:pt x="45062" y="4676"/>
                </a:cubicBezTo>
                <a:cubicBezTo>
                  <a:pt x="43499" y="4503"/>
                  <a:pt x="42029" y="4003"/>
                  <a:pt x="40590" y="3377"/>
                </a:cubicBezTo>
                <a:lnTo>
                  <a:pt x="40465" y="2783"/>
                </a:lnTo>
                <a:lnTo>
                  <a:pt x="40340" y="3269"/>
                </a:lnTo>
                <a:cubicBezTo>
                  <a:pt x="38777" y="2596"/>
                  <a:pt x="37244" y="1799"/>
                  <a:pt x="35635" y="1236"/>
                </a:cubicBezTo>
                <a:lnTo>
                  <a:pt x="35509" y="688"/>
                </a:lnTo>
                <a:lnTo>
                  <a:pt x="35416" y="1157"/>
                </a:lnTo>
                <a:cubicBezTo>
                  <a:pt x="35384" y="1142"/>
                  <a:pt x="35353" y="1126"/>
                  <a:pt x="35322" y="1126"/>
                </a:cubicBezTo>
                <a:lnTo>
                  <a:pt x="35087" y="63"/>
                </a:lnTo>
                <a:lnTo>
                  <a:pt x="34868" y="986"/>
                </a:lnTo>
                <a:cubicBezTo>
                  <a:pt x="34149" y="767"/>
                  <a:pt x="33414" y="594"/>
                  <a:pt x="32664" y="500"/>
                </a:cubicBezTo>
                <a:cubicBezTo>
                  <a:pt x="32178" y="454"/>
                  <a:pt x="31694" y="438"/>
                  <a:pt x="31225" y="438"/>
                </a:cubicBezTo>
                <a:lnTo>
                  <a:pt x="3111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4"/>
          <p:cNvSpPr/>
          <p:nvPr/>
        </p:nvSpPr>
        <p:spPr>
          <a:xfrm>
            <a:off x="5680267" y="3962751"/>
            <a:ext cx="3463839" cy="1705136"/>
          </a:xfrm>
          <a:custGeom>
            <a:avLst/>
            <a:gdLst/>
            <a:ahLst/>
            <a:cxnLst/>
            <a:rect l="l" t="t" r="r" b="b"/>
            <a:pathLst>
              <a:path w="73911" h="36384" extrusionOk="0">
                <a:moveTo>
                  <a:pt x="73910" y="0"/>
                </a:moveTo>
                <a:cubicBezTo>
                  <a:pt x="73003" y="375"/>
                  <a:pt x="72175" y="970"/>
                  <a:pt x="71487" y="1626"/>
                </a:cubicBezTo>
                <a:cubicBezTo>
                  <a:pt x="70018" y="3017"/>
                  <a:pt x="68938" y="4753"/>
                  <a:pt x="67359" y="6019"/>
                </a:cubicBezTo>
                <a:cubicBezTo>
                  <a:pt x="65765" y="7318"/>
                  <a:pt x="63888" y="8021"/>
                  <a:pt x="61887" y="8458"/>
                </a:cubicBezTo>
                <a:cubicBezTo>
                  <a:pt x="59056" y="9084"/>
                  <a:pt x="55977" y="9225"/>
                  <a:pt x="53083" y="9803"/>
                </a:cubicBezTo>
                <a:cubicBezTo>
                  <a:pt x="51989" y="10022"/>
                  <a:pt x="50911" y="10303"/>
                  <a:pt x="49894" y="10695"/>
                </a:cubicBezTo>
                <a:cubicBezTo>
                  <a:pt x="47471" y="11617"/>
                  <a:pt x="45391" y="13149"/>
                  <a:pt x="43389" y="14792"/>
                </a:cubicBezTo>
                <a:cubicBezTo>
                  <a:pt x="43264" y="14885"/>
                  <a:pt x="43155" y="14979"/>
                  <a:pt x="43030" y="15073"/>
                </a:cubicBezTo>
                <a:cubicBezTo>
                  <a:pt x="42670" y="15369"/>
                  <a:pt x="42311" y="15667"/>
                  <a:pt x="41967" y="15964"/>
                </a:cubicBezTo>
                <a:cubicBezTo>
                  <a:pt x="39355" y="18138"/>
                  <a:pt x="36745" y="20295"/>
                  <a:pt x="33476" y="21311"/>
                </a:cubicBezTo>
                <a:cubicBezTo>
                  <a:pt x="28927" y="22750"/>
                  <a:pt x="23845" y="21703"/>
                  <a:pt x="19248" y="23047"/>
                </a:cubicBezTo>
                <a:cubicBezTo>
                  <a:pt x="16621" y="23813"/>
                  <a:pt x="14386" y="25283"/>
                  <a:pt x="12274" y="27002"/>
                </a:cubicBezTo>
                <a:cubicBezTo>
                  <a:pt x="11961" y="27253"/>
                  <a:pt x="11665" y="27503"/>
                  <a:pt x="11367" y="27753"/>
                </a:cubicBezTo>
                <a:cubicBezTo>
                  <a:pt x="7694" y="30911"/>
                  <a:pt x="4348" y="34633"/>
                  <a:pt x="1" y="36384"/>
                </a:cubicBezTo>
                <a:lnTo>
                  <a:pt x="73910" y="36384"/>
                </a:lnTo>
                <a:lnTo>
                  <a:pt x="7391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 descr="C:\Users\Farshid\Downloads\oie_transparent (1).gif">
            <a:extLst>
              <a:ext uri="{FF2B5EF4-FFF2-40B4-BE49-F238E27FC236}">
                <a16:creationId xmlns:a16="http://schemas.microsoft.com/office/drawing/2014/main" id="{615C794C-793C-F5A1-AFD7-517CA36A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2D6501-3697-C810-FB7A-63112E3773A1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09B68C-3627-8D70-D8CB-F695F046F457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128879-671F-7A85-B617-85E9BCF7BB58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0A95FA-1515-E44B-AD8D-9FF9BC133FD0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مفاهیم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AE347-65E2-1008-F81C-2D87B8AE404D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272963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/>
          <p:nvPr/>
        </p:nvSpPr>
        <p:spPr>
          <a:xfrm>
            <a:off x="0" y="791673"/>
            <a:ext cx="3813603" cy="957572"/>
          </a:xfrm>
          <a:custGeom>
            <a:avLst/>
            <a:gdLst/>
            <a:ahLst/>
            <a:cxnLst/>
            <a:rect l="l" t="t" r="r" b="b"/>
            <a:pathLst>
              <a:path w="62403" h="15669" extrusionOk="0">
                <a:moveTo>
                  <a:pt x="156" y="0"/>
                </a:moveTo>
                <a:cubicBezTo>
                  <a:pt x="104" y="0"/>
                  <a:pt x="52" y="0"/>
                  <a:pt x="0" y="1"/>
                </a:cubicBezTo>
                <a:lnTo>
                  <a:pt x="0" y="15668"/>
                </a:lnTo>
                <a:lnTo>
                  <a:pt x="62403" y="15668"/>
                </a:lnTo>
                <a:cubicBezTo>
                  <a:pt x="62028" y="14574"/>
                  <a:pt x="61089" y="13729"/>
                  <a:pt x="60026" y="13275"/>
                </a:cubicBezTo>
                <a:cubicBezTo>
                  <a:pt x="59339" y="12982"/>
                  <a:pt x="58642" y="12925"/>
                  <a:pt x="57924" y="12925"/>
                </a:cubicBezTo>
                <a:cubicBezTo>
                  <a:pt x="57466" y="12925"/>
                  <a:pt x="57000" y="12948"/>
                  <a:pt x="56523" y="12948"/>
                </a:cubicBezTo>
                <a:cubicBezTo>
                  <a:pt x="56472" y="12948"/>
                  <a:pt x="56420" y="12948"/>
                  <a:pt x="56367" y="12948"/>
                </a:cubicBezTo>
                <a:cubicBezTo>
                  <a:pt x="55632" y="11634"/>
                  <a:pt x="54272" y="10727"/>
                  <a:pt x="52818" y="10352"/>
                </a:cubicBezTo>
                <a:cubicBezTo>
                  <a:pt x="52177" y="9508"/>
                  <a:pt x="51176" y="8945"/>
                  <a:pt x="50128" y="8835"/>
                </a:cubicBezTo>
                <a:cubicBezTo>
                  <a:pt x="50046" y="8827"/>
                  <a:pt x="49963" y="8824"/>
                  <a:pt x="49881" y="8824"/>
                </a:cubicBezTo>
                <a:cubicBezTo>
                  <a:pt x="48920" y="8824"/>
                  <a:pt x="47988" y="9314"/>
                  <a:pt x="47267" y="9977"/>
                </a:cubicBezTo>
                <a:cubicBezTo>
                  <a:pt x="46391" y="9144"/>
                  <a:pt x="45173" y="8667"/>
                  <a:pt x="43963" y="8667"/>
                </a:cubicBezTo>
                <a:cubicBezTo>
                  <a:pt x="43855" y="8667"/>
                  <a:pt x="43748" y="8671"/>
                  <a:pt x="43640" y="8678"/>
                </a:cubicBezTo>
                <a:cubicBezTo>
                  <a:pt x="42310" y="8788"/>
                  <a:pt x="40903" y="9289"/>
                  <a:pt x="40090" y="10321"/>
                </a:cubicBezTo>
                <a:cubicBezTo>
                  <a:pt x="39654" y="9838"/>
                  <a:pt x="39070" y="9559"/>
                  <a:pt x="38490" y="9559"/>
                </a:cubicBezTo>
                <a:cubicBezTo>
                  <a:pt x="38093" y="9559"/>
                  <a:pt x="37698" y="9690"/>
                  <a:pt x="37354" y="9977"/>
                </a:cubicBezTo>
                <a:cubicBezTo>
                  <a:pt x="36275" y="8366"/>
                  <a:pt x="34540" y="7209"/>
                  <a:pt x="32632" y="6818"/>
                </a:cubicBezTo>
                <a:cubicBezTo>
                  <a:pt x="32170" y="6728"/>
                  <a:pt x="31675" y="6684"/>
                  <a:pt x="31169" y="6684"/>
                </a:cubicBezTo>
                <a:cubicBezTo>
                  <a:pt x="29570" y="6684"/>
                  <a:pt x="27851" y="7124"/>
                  <a:pt x="26628" y="7944"/>
                </a:cubicBezTo>
                <a:cubicBezTo>
                  <a:pt x="26168" y="7212"/>
                  <a:pt x="25297" y="6812"/>
                  <a:pt x="24441" y="6812"/>
                </a:cubicBezTo>
                <a:cubicBezTo>
                  <a:pt x="23871" y="6812"/>
                  <a:pt x="23307" y="6990"/>
                  <a:pt x="22876" y="7365"/>
                </a:cubicBezTo>
                <a:cubicBezTo>
                  <a:pt x="22250" y="5974"/>
                  <a:pt x="21077" y="4863"/>
                  <a:pt x="19670" y="4317"/>
                </a:cubicBezTo>
                <a:cubicBezTo>
                  <a:pt x="19004" y="4058"/>
                  <a:pt x="18258" y="3928"/>
                  <a:pt x="17510" y="3928"/>
                </a:cubicBezTo>
                <a:cubicBezTo>
                  <a:pt x="16675" y="3928"/>
                  <a:pt x="15838" y="4089"/>
                  <a:pt x="15104" y="4410"/>
                </a:cubicBezTo>
                <a:cubicBezTo>
                  <a:pt x="14778" y="3360"/>
                  <a:pt x="13653" y="2490"/>
                  <a:pt x="12559" y="2490"/>
                </a:cubicBezTo>
                <a:cubicBezTo>
                  <a:pt x="12448" y="2490"/>
                  <a:pt x="12337" y="2499"/>
                  <a:pt x="12227" y="2518"/>
                </a:cubicBezTo>
                <a:cubicBezTo>
                  <a:pt x="11275" y="1621"/>
                  <a:pt x="9996" y="1212"/>
                  <a:pt x="8695" y="1212"/>
                </a:cubicBezTo>
                <a:cubicBezTo>
                  <a:pt x="7773" y="1212"/>
                  <a:pt x="6840" y="1417"/>
                  <a:pt x="6004" y="1799"/>
                </a:cubicBezTo>
                <a:cubicBezTo>
                  <a:pt x="4296" y="609"/>
                  <a:pt x="2230" y="0"/>
                  <a:pt x="15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4"/>
          <p:cNvSpPr/>
          <p:nvPr/>
        </p:nvSpPr>
        <p:spPr>
          <a:xfrm>
            <a:off x="6116979" y="1754350"/>
            <a:ext cx="3027197" cy="1617502"/>
          </a:xfrm>
          <a:custGeom>
            <a:avLst/>
            <a:gdLst/>
            <a:ahLst/>
            <a:cxnLst/>
            <a:rect l="l" t="t" r="r" b="b"/>
            <a:pathLst>
              <a:path w="54132" h="28924" extrusionOk="0">
                <a:moveTo>
                  <a:pt x="53486" y="1"/>
                </a:moveTo>
                <a:cubicBezTo>
                  <a:pt x="52105" y="1"/>
                  <a:pt x="50769" y="986"/>
                  <a:pt x="50066" y="2218"/>
                </a:cubicBezTo>
                <a:cubicBezTo>
                  <a:pt x="49612" y="3000"/>
                  <a:pt x="49393" y="3828"/>
                  <a:pt x="49253" y="4703"/>
                </a:cubicBezTo>
                <a:cubicBezTo>
                  <a:pt x="49174" y="5141"/>
                  <a:pt x="49128" y="5610"/>
                  <a:pt x="49080" y="6064"/>
                </a:cubicBezTo>
                <a:cubicBezTo>
                  <a:pt x="49049" y="6329"/>
                  <a:pt x="49034" y="6596"/>
                  <a:pt x="49003" y="6846"/>
                </a:cubicBezTo>
                <a:cubicBezTo>
                  <a:pt x="48794" y="6755"/>
                  <a:pt x="48572" y="6713"/>
                  <a:pt x="48347" y="6713"/>
                </a:cubicBezTo>
                <a:cubicBezTo>
                  <a:pt x="47413" y="6713"/>
                  <a:pt x="46422" y="7433"/>
                  <a:pt x="46032" y="8316"/>
                </a:cubicBezTo>
                <a:cubicBezTo>
                  <a:pt x="46001" y="8378"/>
                  <a:pt x="45969" y="8456"/>
                  <a:pt x="45938" y="8518"/>
                </a:cubicBezTo>
                <a:cubicBezTo>
                  <a:pt x="45766" y="8378"/>
                  <a:pt x="45578" y="8253"/>
                  <a:pt x="45359" y="8174"/>
                </a:cubicBezTo>
                <a:cubicBezTo>
                  <a:pt x="44992" y="8003"/>
                  <a:pt x="44586" y="7916"/>
                  <a:pt x="44182" y="7916"/>
                </a:cubicBezTo>
                <a:cubicBezTo>
                  <a:pt x="43847" y="7916"/>
                  <a:pt x="43513" y="7976"/>
                  <a:pt x="43201" y="8097"/>
                </a:cubicBezTo>
                <a:cubicBezTo>
                  <a:pt x="42294" y="8441"/>
                  <a:pt x="41466" y="9160"/>
                  <a:pt x="41294" y="10113"/>
                </a:cubicBezTo>
                <a:cubicBezTo>
                  <a:pt x="40995" y="10055"/>
                  <a:pt x="40692" y="10027"/>
                  <a:pt x="40389" y="10027"/>
                </a:cubicBezTo>
                <a:cubicBezTo>
                  <a:pt x="39136" y="10027"/>
                  <a:pt x="37885" y="10508"/>
                  <a:pt x="36978" y="11364"/>
                </a:cubicBezTo>
                <a:cubicBezTo>
                  <a:pt x="36901" y="11427"/>
                  <a:pt x="36822" y="11505"/>
                  <a:pt x="36744" y="11583"/>
                </a:cubicBezTo>
                <a:cubicBezTo>
                  <a:pt x="35821" y="12615"/>
                  <a:pt x="35446" y="14116"/>
                  <a:pt x="35556" y="15508"/>
                </a:cubicBezTo>
                <a:cubicBezTo>
                  <a:pt x="35571" y="15571"/>
                  <a:pt x="35571" y="15633"/>
                  <a:pt x="35571" y="15696"/>
                </a:cubicBezTo>
                <a:cubicBezTo>
                  <a:pt x="35477" y="15679"/>
                  <a:pt x="35383" y="15664"/>
                  <a:pt x="35275" y="15648"/>
                </a:cubicBezTo>
                <a:cubicBezTo>
                  <a:pt x="34885" y="15587"/>
                  <a:pt x="34491" y="15556"/>
                  <a:pt x="34096" y="15556"/>
                </a:cubicBezTo>
                <a:cubicBezTo>
                  <a:pt x="31592" y="15556"/>
                  <a:pt x="29092" y="16781"/>
                  <a:pt x="27957" y="19010"/>
                </a:cubicBezTo>
                <a:cubicBezTo>
                  <a:pt x="27382" y="18504"/>
                  <a:pt x="26632" y="18253"/>
                  <a:pt x="25882" y="18253"/>
                </a:cubicBezTo>
                <a:cubicBezTo>
                  <a:pt x="25080" y="18253"/>
                  <a:pt x="24278" y="18539"/>
                  <a:pt x="23688" y="19104"/>
                </a:cubicBezTo>
                <a:cubicBezTo>
                  <a:pt x="23013" y="18071"/>
                  <a:pt x="21780" y="17426"/>
                  <a:pt x="20544" y="17426"/>
                </a:cubicBezTo>
                <a:cubicBezTo>
                  <a:pt x="20377" y="17426"/>
                  <a:pt x="20211" y="17438"/>
                  <a:pt x="20045" y="17462"/>
                </a:cubicBezTo>
                <a:cubicBezTo>
                  <a:pt x="18653" y="17666"/>
                  <a:pt x="17325" y="18619"/>
                  <a:pt x="16950" y="19964"/>
                </a:cubicBezTo>
                <a:cubicBezTo>
                  <a:pt x="16812" y="19938"/>
                  <a:pt x="16684" y="19927"/>
                  <a:pt x="16561" y="19927"/>
                </a:cubicBezTo>
                <a:cubicBezTo>
                  <a:pt x="16459" y="19927"/>
                  <a:pt x="16360" y="19935"/>
                  <a:pt x="16262" y="19949"/>
                </a:cubicBezTo>
                <a:cubicBezTo>
                  <a:pt x="15620" y="20042"/>
                  <a:pt x="15105" y="20512"/>
                  <a:pt x="14682" y="21152"/>
                </a:cubicBezTo>
                <a:cubicBezTo>
                  <a:pt x="14150" y="21041"/>
                  <a:pt x="13599" y="20971"/>
                  <a:pt x="13056" y="20971"/>
                </a:cubicBezTo>
                <a:cubicBezTo>
                  <a:pt x="12370" y="20971"/>
                  <a:pt x="11696" y="21083"/>
                  <a:pt x="11086" y="21371"/>
                </a:cubicBezTo>
                <a:cubicBezTo>
                  <a:pt x="10007" y="21887"/>
                  <a:pt x="9084" y="23091"/>
                  <a:pt x="9288" y="24264"/>
                </a:cubicBezTo>
                <a:cubicBezTo>
                  <a:pt x="9288" y="24295"/>
                  <a:pt x="9288" y="24310"/>
                  <a:pt x="9303" y="24342"/>
                </a:cubicBezTo>
                <a:cubicBezTo>
                  <a:pt x="9288" y="24310"/>
                  <a:pt x="9288" y="24295"/>
                  <a:pt x="9272" y="24264"/>
                </a:cubicBezTo>
                <a:cubicBezTo>
                  <a:pt x="9082" y="23777"/>
                  <a:pt x="8252" y="23633"/>
                  <a:pt x="7651" y="23633"/>
                </a:cubicBezTo>
                <a:cubicBezTo>
                  <a:pt x="7461" y="23633"/>
                  <a:pt x="7293" y="23647"/>
                  <a:pt x="7177" y="23670"/>
                </a:cubicBezTo>
                <a:cubicBezTo>
                  <a:pt x="6395" y="23841"/>
                  <a:pt x="5676" y="24404"/>
                  <a:pt x="5582" y="25234"/>
                </a:cubicBezTo>
                <a:cubicBezTo>
                  <a:pt x="5167" y="24939"/>
                  <a:pt x="4660" y="24803"/>
                  <a:pt x="4150" y="24803"/>
                </a:cubicBezTo>
                <a:cubicBezTo>
                  <a:pt x="3873" y="24803"/>
                  <a:pt x="3595" y="24844"/>
                  <a:pt x="3330" y="24921"/>
                </a:cubicBezTo>
                <a:cubicBezTo>
                  <a:pt x="2861" y="25061"/>
                  <a:pt x="2423" y="25327"/>
                  <a:pt x="2033" y="25640"/>
                </a:cubicBezTo>
                <a:cubicBezTo>
                  <a:pt x="1814" y="25811"/>
                  <a:pt x="1610" y="25999"/>
                  <a:pt x="1423" y="26218"/>
                </a:cubicBezTo>
                <a:cubicBezTo>
                  <a:pt x="1157" y="26516"/>
                  <a:pt x="922" y="26828"/>
                  <a:pt x="703" y="27172"/>
                </a:cubicBezTo>
                <a:cubicBezTo>
                  <a:pt x="391" y="27719"/>
                  <a:pt x="141" y="28313"/>
                  <a:pt x="0" y="28924"/>
                </a:cubicBezTo>
                <a:lnTo>
                  <a:pt x="54131" y="28924"/>
                </a:lnTo>
                <a:lnTo>
                  <a:pt x="54131" y="75"/>
                </a:lnTo>
                <a:cubicBezTo>
                  <a:pt x="53916" y="24"/>
                  <a:pt x="53700" y="1"/>
                  <a:pt x="53486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4"/>
          <p:cNvSpPr/>
          <p:nvPr/>
        </p:nvSpPr>
        <p:spPr>
          <a:xfrm rot="-466958" flipH="1">
            <a:off x="6752209" y="371784"/>
            <a:ext cx="962306" cy="504503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4"/>
          <p:cNvSpPr/>
          <p:nvPr/>
        </p:nvSpPr>
        <p:spPr>
          <a:xfrm rot="-2303232" flipH="1">
            <a:off x="5144854" y="3693925"/>
            <a:ext cx="889648" cy="1452106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4"/>
          <p:cNvSpPr/>
          <p:nvPr/>
        </p:nvSpPr>
        <p:spPr>
          <a:xfrm rot="468182">
            <a:off x="189358" y="1225681"/>
            <a:ext cx="1302136" cy="68266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4"/>
          <p:cNvSpPr/>
          <p:nvPr/>
        </p:nvSpPr>
        <p:spPr>
          <a:xfrm>
            <a:off x="-1625601" y="4175980"/>
            <a:ext cx="7215279" cy="2983814"/>
          </a:xfrm>
          <a:custGeom>
            <a:avLst/>
            <a:gdLst/>
            <a:ahLst/>
            <a:cxnLst/>
            <a:rect l="l" t="t" r="r" b="b"/>
            <a:pathLst>
              <a:path w="94941" h="39262" extrusionOk="0">
                <a:moveTo>
                  <a:pt x="31115" y="0"/>
                </a:moveTo>
                <a:lnTo>
                  <a:pt x="31006" y="454"/>
                </a:lnTo>
                <a:cubicBezTo>
                  <a:pt x="28036" y="563"/>
                  <a:pt x="25142" y="1814"/>
                  <a:pt x="22422" y="3127"/>
                </a:cubicBezTo>
                <a:cubicBezTo>
                  <a:pt x="22203" y="3237"/>
                  <a:pt x="21984" y="3331"/>
                  <a:pt x="21781" y="3440"/>
                </a:cubicBezTo>
                <a:cubicBezTo>
                  <a:pt x="21656" y="3487"/>
                  <a:pt x="21546" y="3550"/>
                  <a:pt x="21437" y="3596"/>
                </a:cubicBezTo>
                <a:cubicBezTo>
                  <a:pt x="14291" y="7052"/>
                  <a:pt x="7146" y="10524"/>
                  <a:pt x="0" y="13978"/>
                </a:cubicBezTo>
                <a:lnTo>
                  <a:pt x="0" y="39262"/>
                </a:lnTo>
                <a:lnTo>
                  <a:pt x="94940" y="39262"/>
                </a:lnTo>
                <a:lnTo>
                  <a:pt x="94940" y="15590"/>
                </a:lnTo>
                <a:cubicBezTo>
                  <a:pt x="94425" y="15621"/>
                  <a:pt x="93908" y="15652"/>
                  <a:pt x="93377" y="15698"/>
                </a:cubicBezTo>
                <a:cubicBezTo>
                  <a:pt x="92603" y="15747"/>
                  <a:pt x="91819" y="15807"/>
                  <a:pt x="91040" y="15807"/>
                </a:cubicBezTo>
                <a:cubicBezTo>
                  <a:pt x="90828" y="15807"/>
                  <a:pt x="90617" y="15802"/>
                  <a:pt x="90406" y="15792"/>
                </a:cubicBezTo>
                <a:cubicBezTo>
                  <a:pt x="90124" y="15777"/>
                  <a:pt x="89828" y="15761"/>
                  <a:pt x="89547" y="15715"/>
                </a:cubicBezTo>
                <a:cubicBezTo>
                  <a:pt x="88264" y="15558"/>
                  <a:pt x="87060" y="15152"/>
                  <a:pt x="85903" y="14604"/>
                </a:cubicBezTo>
                <a:cubicBezTo>
                  <a:pt x="85200" y="14276"/>
                  <a:pt x="84512" y="13901"/>
                  <a:pt x="83839" y="13478"/>
                </a:cubicBezTo>
                <a:cubicBezTo>
                  <a:pt x="81916" y="12321"/>
                  <a:pt x="80086" y="10945"/>
                  <a:pt x="78147" y="9898"/>
                </a:cubicBezTo>
                <a:lnTo>
                  <a:pt x="78007" y="9319"/>
                </a:lnTo>
                <a:lnTo>
                  <a:pt x="77914" y="9773"/>
                </a:lnTo>
                <a:cubicBezTo>
                  <a:pt x="77538" y="9585"/>
                  <a:pt x="77163" y="9398"/>
                  <a:pt x="76772" y="9241"/>
                </a:cubicBezTo>
                <a:lnTo>
                  <a:pt x="76615" y="8506"/>
                </a:lnTo>
                <a:lnTo>
                  <a:pt x="76490" y="9038"/>
                </a:lnTo>
                <a:lnTo>
                  <a:pt x="76413" y="8694"/>
                </a:lnTo>
                <a:lnTo>
                  <a:pt x="76319" y="9054"/>
                </a:lnTo>
                <a:cubicBezTo>
                  <a:pt x="75224" y="8631"/>
                  <a:pt x="74082" y="8366"/>
                  <a:pt x="72863" y="8335"/>
                </a:cubicBezTo>
                <a:cubicBezTo>
                  <a:pt x="72779" y="8332"/>
                  <a:pt x="72695" y="8331"/>
                  <a:pt x="72612" y="8331"/>
                </a:cubicBezTo>
                <a:cubicBezTo>
                  <a:pt x="71648" y="8331"/>
                  <a:pt x="70684" y="8491"/>
                  <a:pt x="69720" y="8679"/>
                </a:cubicBezTo>
                <a:lnTo>
                  <a:pt x="69564" y="7991"/>
                </a:lnTo>
                <a:lnTo>
                  <a:pt x="69391" y="8756"/>
                </a:lnTo>
                <a:lnTo>
                  <a:pt x="69158" y="8804"/>
                </a:lnTo>
                <a:lnTo>
                  <a:pt x="69016" y="8162"/>
                </a:lnTo>
                <a:lnTo>
                  <a:pt x="68845" y="8866"/>
                </a:lnTo>
                <a:cubicBezTo>
                  <a:pt x="67545" y="9136"/>
                  <a:pt x="66246" y="9415"/>
                  <a:pt x="64978" y="9415"/>
                </a:cubicBezTo>
                <a:cubicBezTo>
                  <a:pt x="64415" y="9415"/>
                  <a:pt x="63858" y="9360"/>
                  <a:pt x="63310" y="9225"/>
                </a:cubicBezTo>
                <a:lnTo>
                  <a:pt x="63216" y="8881"/>
                </a:lnTo>
                <a:lnTo>
                  <a:pt x="63153" y="9194"/>
                </a:lnTo>
                <a:cubicBezTo>
                  <a:pt x="63122" y="9179"/>
                  <a:pt x="63075" y="9179"/>
                  <a:pt x="63043" y="9163"/>
                </a:cubicBezTo>
                <a:lnTo>
                  <a:pt x="62887" y="8443"/>
                </a:lnTo>
                <a:lnTo>
                  <a:pt x="62747" y="9069"/>
                </a:lnTo>
                <a:cubicBezTo>
                  <a:pt x="62637" y="9023"/>
                  <a:pt x="62528" y="8991"/>
                  <a:pt x="62434" y="8944"/>
                </a:cubicBezTo>
                <a:lnTo>
                  <a:pt x="62309" y="8443"/>
                </a:lnTo>
                <a:lnTo>
                  <a:pt x="62215" y="8850"/>
                </a:lnTo>
                <a:cubicBezTo>
                  <a:pt x="62136" y="8819"/>
                  <a:pt x="62074" y="8787"/>
                  <a:pt x="61996" y="8756"/>
                </a:cubicBezTo>
                <a:lnTo>
                  <a:pt x="61809" y="7912"/>
                </a:lnTo>
                <a:lnTo>
                  <a:pt x="61715" y="8318"/>
                </a:lnTo>
                <a:lnTo>
                  <a:pt x="61574" y="7755"/>
                </a:lnTo>
                <a:lnTo>
                  <a:pt x="61417" y="8428"/>
                </a:lnTo>
                <a:cubicBezTo>
                  <a:pt x="61277" y="8350"/>
                  <a:pt x="61152" y="8256"/>
                  <a:pt x="61011" y="8162"/>
                </a:cubicBezTo>
                <a:lnTo>
                  <a:pt x="60979" y="8006"/>
                </a:lnTo>
                <a:lnTo>
                  <a:pt x="60948" y="8116"/>
                </a:lnTo>
                <a:cubicBezTo>
                  <a:pt x="60589" y="7880"/>
                  <a:pt x="60245" y="7615"/>
                  <a:pt x="59916" y="7334"/>
                </a:cubicBezTo>
                <a:cubicBezTo>
                  <a:pt x="58822" y="6442"/>
                  <a:pt x="57758" y="5473"/>
                  <a:pt x="56461" y="4910"/>
                </a:cubicBezTo>
                <a:lnTo>
                  <a:pt x="56383" y="4551"/>
                </a:lnTo>
                <a:lnTo>
                  <a:pt x="56320" y="4847"/>
                </a:lnTo>
                <a:cubicBezTo>
                  <a:pt x="56257" y="4816"/>
                  <a:pt x="56211" y="4801"/>
                  <a:pt x="56149" y="4770"/>
                </a:cubicBezTo>
                <a:lnTo>
                  <a:pt x="55976" y="4019"/>
                </a:lnTo>
                <a:lnTo>
                  <a:pt x="55836" y="4660"/>
                </a:lnTo>
                <a:cubicBezTo>
                  <a:pt x="55257" y="4472"/>
                  <a:pt x="54663" y="4363"/>
                  <a:pt x="54068" y="4301"/>
                </a:cubicBezTo>
                <a:lnTo>
                  <a:pt x="53943" y="3721"/>
                </a:lnTo>
                <a:lnTo>
                  <a:pt x="53818" y="4269"/>
                </a:lnTo>
                <a:cubicBezTo>
                  <a:pt x="53709" y="4269"/>
                  <a:pt x="53616" y="4269"/>
                  <a:pt x="53522" y="4253"/>
                </a:cubicBezTo>
                <a:lnTo>
                  <a:pt x="53631" y="4253"/>
                </a:lnTo>
                <a:lnTo>
                  <a:pt x="53428" y="3377"/>
                </a:lnTo>
                <a:lnTo>
                  <a:pt x="53272" y="4003"/>
                </a:lnTo>
                <a:lnTo>
                  <a:pt x="52990" y="2752"/>
                </a:lnTo>
                <a:lnTo>
                  <a:pt x="52693" y="4019"/>
                </a:lnTo>
                <a:lnTo>
                  <a:pt x="52615" y="3675"/>
                </a:lnTo>
                <a:lnTo>
                  <a:pt x="52490" y="4253"/>
                </a:lnTo>
                <a:cubicBezTo>
                  <a:pt x="50895" y="4301"/>
                  <a:pt x="49253" y="4582"/>
                  <a:pt x="47627" y="4691"/>
                </a:cubicBezTo>
                <a:lnTo>
                  <a:pt x="47470" y="4019"/>
                </a:lnTo>
                <a:lnTo>
                  <a:pt x="47314" y="4707"/>
                </a:lnTo>
                <a:cubicBezTo>
                  <a:pt x="47283" y="4707"/>
                  <a:pt x="47251" y="4707"/>
                  <a:pt x="47220" y="4722"/>
                </a:cubicBezTo>
                <a:lnTo>
                  <a:pt x="47064" y="4019"/>
                </a:lnTo>
                <a:lnTo>
                  <a:pt x="46907" y="4722"/>
                </a:lnTo>
                <a:cubicBezTo>
                  <a:pt x="46697" y="4733"/>
                  <a:pt x="46488" y="4738"/>
                  <a:pt x="46281" y="4738"/>
                </a:cubicBezTo>
                <a:cubicBezTo>
                  <a:pt x="45872" y="4738"/>
                  <a:pt x="45467" y="4717"/>
                  <a:pt x="45062" y="4676"/>
                </a:cubicBezTo>
                <a:cubicBezTo>
                  <a:pt x="43499" y="4503"/>
                  <a:pt x="42029" y="4003"/>
                  <a:pt x="40590" y="3377"/>
                </a:cubicBezTo>
                <a:lnTo>
                  <a:pt x="40465" y="2783"/>
                </a:lnTo>
                <a:lnTo>
                  <a:pt x="40340" y="3269"/>
                </a:lnTo>
                <a:cubicBezTo>
                  <a:pt x="38777" y="2596"/>
                  <a:pt x="37244" y="1799"/>
                  <a:pt x="35635" y="1236"/>
                </a:cubicBezTo>
                <a:lnTo>
                  <a:pt x="35509" y="688"/>
                </a:lnTo>
                <a:lnTo>
                  <a:pt x="35416" y="1157"/>
                </a:lnTo>
                <a:cubicBezTo>
                  <a:pt x="35384" y="1142"/>
                  <a:pt x="35353" y="1126"/>
                  <a:pt x="35322" y="1126"/>
                </a:cubicBezTo>
                <a:lnTo>
                  <a:pt x="35087" y="63"/>
                </a:lnTo>
                <a:lnTo>
                  <a:pt x="34868" y="986"/>
                </a:lnTo>
                <a:cubicBezTo>
                  <a:pt x="34149" y="767"/>
                  <a:pt x="33414" y="594"/>
                  <a:pt x="32664" y="500"/>
                </a:cubicBezTo>
                <a:cubicBezTo>
                  <a:pt x="32178" y="454"/>
                  <a:pt x="31694" y="438"/>
                  <a:pt x="31225" y="438"/>
                </a:cubicBezTo>
                <a:lnTo>
                  <a:pt x="3111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4"/>
          <p:cNvSpPr/>
          <p:nvPr/>
        </p:nvSpPr>
        <p:spPr>
          <a:xfrm>
            <a:off x="5680267" y="3962751"/>
            <a:ext cx="3463839" cy="1705136"/>
          </a:xfrm>
          <a:custGeom>
            <a:avLst/>
            <a:gdLst/>
            <a:ahLst/>
            <a:cxnLst/>
            <a:rect l="l" t="t" r="r" b="b"/>
            <a:pathLst>
              <a:path w="73911" h="36384" extrusionOk="0">
                <a:moveTo>
                  <a:pt x="73910" y="0"/>
                </a:moveTo>
                <a:cubicBezTo>
                  <a:pt x="73003" y="375"/>
                  <a:pt x="72175" y="970"/>
                  <a:pt x="71487" y="1626"/>
                </a:cubicBezTo>
                <a:cubicBezTo>
                  <a:pt x="70018" y="3017"/>
                  <a:pt x="68938" y="4753"/>
                  <a:pt x="67359" y="6019"/>
                </a:cubicBezTo>
                <a:cubicBezTo>
                  <a:pt x="65765" y="7318"/>
                  <a:pt x="63888" y="8021"/>
                  <a:pt x="61887" y="8458"/>
                </a:cubicBezTo>
                <a:cubicBezTo>
                  <a:pt x="59056" y="9084"/>
                  <a:pt x="55977" y="9225"/>
                  <a:pt x="53083" y="9803"/>
                </a:cubicBezTo>
                <a:cubicBezTo>
                  <a:pt x="51989" y="10022"/>
                  <a:pt x="50911" y="10303"/>
                  <a:pt x="49894" y="10695"/>
                </a:cubicBezTo>
                <a:cubicBezTo>
                  <a:pt x="47471" y="11617"/>
                  <a:pt x="45391" y="13149"/>
                  <a:pt x="43389" y="14792"/>
                </a:cubicBezTo>
                <a:cubicBezTo>
                  <a:pt x="43264" y="14885"/>
                  <a:pt x="43155" y="14979"/>
                  <a:pt x="43030" y="15073"/>
                </a:cubicBezTo>
                <a:cubicBezTo>
                  <a:pt x="42670" y="15369"/>
                  <a:pt x="42311" y="15667"/>
                  <a:pt x="41967" y="15964"/>
                </a:cubicBezTo>
                <a:cubicBezTo>
                  <a:pt x="39355" y="18138"/>
                  <a:pt x="36745" y="20295"/>
                  <a:pt x="33476" y="21311"/>
                </a:cubicBezTo>
                <a:cubicBezTo>
                  <a:pt x="28927" y="22750"/>
                  <a:pt x="23845" y="21703"/>
                  <a:pt x="19248" y="23047"/>
                </a:cubicBezTo>
                <a:cubicBezTo>
                  <a:pt x="16621" y="23813"/>
                  <a:pt x="14386" y="25283"/>
                  <a:pt x="12274" y="27002"/>
                </a:cubicBezTo>
                <a:cubicBezTo>
                  <a:pt x="11961" y="27253"/>
                  <a:pt x="11665" y="27503"/>
                  <a:pt x="11367" y="27753"/>
                </a:cubicBezTo>
                <a:cubicBezTo>
                  <a:pt x="7694" y="30911"/>
                  <a:pt x="4348" y="34633"/>
                  <a:pt x="1" y="36384"/>
                </a:cubicBezTo>
                <a:lnTo>
                  <a:pt x="73910" y="36384"/>
                </a:lnTo>
                <a:lnTo>
                  <a:pt x="7391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 descr="C:\Users\Farshid\Downloads\oie_transparent (1).gif">
            <a:extLst>
              <a:ext uri="{FF2B5EF4-FFF2-40B4-BE49-F238E27FC236}">
                <a16:creationId xmlns:a16="http://schemas.microsoft.com/office/drawing/2014/main" id="{615C794C-793C-F5A1-AFD7-517CA36A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2D6501-3697-C810-FB7A-63112E3773A1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09B68C-3627-8D70-D8CB-F695F046F457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128879-671F-7A85-B617-85E9BCF7BB58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0A95FA-1515-E44B-AD8D-9FF9BC133FD0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مفاهیم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D35E0D-3F73-8F59-2E20-D718574FEAF4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233211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/>
          <p:nvPr/>
        </p:nvSpPr>
        <p:spPr>
          <a:xfrm>
            <a:off x="0" y="791673"/>
            <a:ext cx="3813603" cy="957572"/>
          </a:xfrm>
          <a:custGeom>
            <a:avLst/>
            <a:gdLst/>
            <a:ahLst/>
            <a:cxnLst/>
            <a:rect l="l" t="t" r="r" b="b"/>
            <a:pathLst>
              <a:path w="62403" h="15669" extrusionOk="0">
                <a:moveTo>
                  <a:pt x="156" y="0"/>
                </a:moveTo>
                <a:cubicBezTo>
                  <a:pt x="104" y="0"/>
                  <a:pt x="52" y="0"/>
                  <a:pt x="0" y="1"/>
                </a:cubicBezTo>
                <a:lnTo>
                  <a:pt x="0" y="15668"/>
                </a:lnTo>
                <a:lnTo>
                  <a:pt x="62403" y="15668"/>
                </a:lnTo>
                <a:cubicBezTo>
                  <a:pt x="62028" y="14574"/>
                  <a:pt x="61089" y="13729"/>
                  <a:pt x="60026" y="13275"/>
                </a:cubicBezTo>
                <a:cubicBezTo>
                  <a:pt x="59339" y="12982"/>
                  <a:pt x="58642" y="12925"/>
                  <a:pt x="57924" y="12925"/>
                </a:cubicBezTo>
                <a:cubicBezTo>
                  <a:pt x="57466" y="12925"/>
                  <a:pt x="57000" y="12948"/>
                  <a:pt x="56523" y="12948"/>
                </a:cubicBezTo>
                <a:cubicBezTo>
                  <a:pt x="56472" y="12948"/>
                  <a:pt x="56420" y="12948"/>
                  <a:pt x="56367" y="12948"/>
                </a:cubicBezTo>
                <a:cubicBezTo>
                  <a:pt x="55632" y="11634"/>
                  <a:pt x="54272" y="10727"/>
                  <a:pt x="52818" y="10352"/>
                </a:cubicBezTo>
                <a:cubicBezTo>
                  <a:pt x="52177" y="9508"/>
                  <a:pt x="51176" y="8945"/>
                  <a:pt x="50128" y="8835"/>
                </a:cubicBezTo>
                <a:cubicBezTo>
                  <a:pt x="50046" y="8827"/>
                  <a:pt x="49963" y="8824"/>
                  <a:pt x="49881" y="8824"/>
                </a:cubicBezTo>
                <a:cubicBezTo>
                  <a:pt x="48920" y="8824"/>
                  <a:pt x="47988" y="9314"/>
                  <a:pt x="47267" y="9977"/>
                </a:cubicBezTo>
                <a:cubicBezTo>
                  <a:pt x="46391" y="9144"/>
                  <a:pt x="45173" y="8667"/>
                  <a:pt x="43963" y="8667"/>
                </a:cubicBezTo>
                <a:cubicBezTo>
                  <a:pt x="43855" y="8667"/>
                  <a:pt x="43748" y="8671"/>
                  <a:pt x="43640" y="8678"/>
                </a:cubicBezTo>
                <a:cubicBezTo>
                  <a:pt x="42310" y="8788"/>
                  <a:pt x="40903" y="9289"/>
                  <a:pt x="40090" y="10321"/>
                </a:cubicBezTo>
                <a:cubicBezTo>
                  <a:pt x="39654" y="9838"/>
                  <a:pt x="39070" y="9559"/>
                  <a:pt x="38490" y="9559"/>
                </a:cubicBezTo>
                <a:cubicBezTo>
                  <a:pt x="38093" y="9559"/>
                  <a:pt x="37698" y="9690"/>
                  <a:pt x="37354" y="9977"/>
                </a:cubicBezTo>
                <a:cubicBezTo>
                  <a:pt x="36275" y="8366"/>
                  <a:pt x="34540" y="7209"/>
                  <a:pt x="32632" y="6818"/>
                </a:cubicBezTo>
                <a:cubicBezTo>
                  <a:pt x="32170" y="6728"/>
                  <a:pt x="31675" y="6684"/>
                  <a:pt x="31169" y="6684"/>
                </a:cubicBezTo>
                <a:cubicBezTo>
                  <a:pt x="29570" y="6684"/>
                  <a:pt x="27851" y="7124"/>
                  <a:pt x="26628" y="7944"/>
                </a:cubicBezTo>
                <a:cubicBezTo>
                  <a:pt x="26168" y="7212"/>
                  <a:pt x="25297" y="6812"/>
                  <a:pt x="24441" y="6812"/>
                </a:cubicBezTo>
                <a:cubicBezTo>
                  <a:pt x="23871" y="6812"/>
                  <a:pt x="23307" y="6990"/>
                  <a:pt x="22876" y="7365"/>
                </a:cubicBezTo>
                <a:cubicBezTo>
                  <a:pt x="22250" y="5974"/>
                  <a:pt x="21077" y="4863"/>
                  <a:pt x="19670" y="4317"/>
                </a:cubicBezTo>
                <a:cubicBezTo>
                  <a:pt x="19004" y="4058"/>
                  <a:pt x="18258" y="3928"/>
                  <a:pt x="17510" y="3928"/>
                </a:cubicBezTo>
                <a:cubicBezTo>
                  <a:pt x="16675" y="3928"/>
                  <a:pt x="15838" y="4089"/>
                  <a:pt x="15104" y="4410"/>
                </a:cubicBezTo>
                <a:cubicBezTo>
                  <a:pt x="14778" y="3360"/>
                  <a:pt x="13653" y="2490"/>
                  <a:pt x="12559" y="2490"/>
                </a:cubicBezTo>
                <a:cubicBezTo>
                  <a:pt x="12448" y="2490"/>
                  <a:pt x="12337" y="2499"/>
                  <a:pt x="12227" y="2518"/>
                </a:cubicBezTo>
                <a:cubicBezTo>
                  <a:pt x="11275" y="1621"/>
                  <a:pt x="9996" y="1212"/>
                  <a:pt x="8695" y="1212"/>
                </a:cubicBezTo>
                <a:cubicBezTo>
                  <a:pt x="7773" y="1212"/>
                  <a:pt x="6840" y="1417"/>
                  <a:pt x="6004" y="1799"/>
                </a:cubicBezTo>
                <a:cubicBezTo>
                  <a:pt x="4296" y="609"/>
                  <a:pt x="2230" y="0"/>
                  <a:pt x="15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4"/>
          <p:cNvSpPr/>
          <p:nvPr/>
        </p:nvSpPr>
        <p:spPr>
          <a:xfrm>
            <a:off x="6116979" y="1754350"/>
            <a:ext cx="3027197" cy="1617502"/>
          </a:xfrm>
          <a:custGeom>
            <a:avLst/>
            <a:gdLst/>
            <a:ahLst/>
            <a:cxnLst/>
            <a:rect l="l" t="t" r="r" b="b"/>
            <a:pathLst>
              <a:path w="54132" h="28924" extrusionOk="0">
                <a:moveTo>
                  <a:pt x="53486" y="1"/>
                </a:moveTo>
                <a:cubicBezTo>
                  <a:pt x="52105" y="1"/>
                  <a:pt x="50769" y="986"/>
                  <a:pt x="50066" y="2218"/>
                </a:cubicBezTo>
                <a:cubicBezTo>
                  <a:pt x="49612" y="3000"/>
                  <a:pt x="49393" y="3828"/>
                  <a:pt x="49253" y="4703"/>
                </a:cubicBezTo>
                <a:cubicBezTo>
                  <a:pt x="49174" y="5141"/>
                  <a:pt x="49128" y="5610"/>
                  <a:pt x="49080" y="6064"/>
                </a:cubicBezTo>
                <a:cubicBezTo>
                  <a:pt x="49049" y="6329"/>
                  <a:pt x="49034" y="6596"/>
                  <a:pt x="49003" y="6846"/>
                </a:cubicBezTo>
                <a:cubicBezTo>
                  <a:pt x="48794" y="6755"/>
                  <a:pt x="48572" y="6713"/>
                  <a:pt x="48347" y="6713"/>
                </a:cubicBezTo>
                <a:cubicBezTo>
                  <a:pt x="47413" y="6713"/>
                  <a:pt x="46422" y="7433"/>
                  <a:pt x="46032" y="8316"/>
                </a:cubicBezTo>
                <a:cubicBezTo>
                  <a:pt x="46001" y="8378"/>
                  <a:pt x="45969" y="8456"/>
                  <a:pt x="45938" y="8518"/>
                </a:cubicBezTo>
                <a:cubicBezTo>
                  <a:pt x="45766" y="8378"/>
                  <a:pt x="45578" y="8253"/>
                  <a:pt x="45359" y="8174"/>
                </a:cubicBezTo>
                <a:cubicBezTo>
                  <a:pt x="44992" y="8003"/>
                  <a:pt x="44586" y="7916"/>
                  <a:pt x="44182" y="7916"/>
                </a:cubicBezTo>
                <a:cubicBezTo>
                  <a:pt x="43847" y="7916"/>
                  <a:pt x="43513" y="7976"/>
                  <a:pt x="43201" y="8097"/>
                </a:cubicBezTo>
                <a:cubicBezTo>
                  <a:pt x="42294" y="8441"/>
                  <a:pt x="41466" y="9160"/>
                  <a:pt x="41294" y="10113"/>
                </a:cubicBezTo>
                <a:cubicBezTo>
                  <a:pt x="40995" y="10055"/>
                  <a:pt x="40692" y="10027"/>
                  <a:pt x="40389" y="10027"/>
                </a:cubicBezTo>
                <a:cubicBezTo>
                  <a:pt x="39136" y="10027"/>
                  <a:pt x="37885" y="10508"/>
                  <a:pt x="36978" y="11364"/>
                </a:cubicBezTo>
                <a:cubicBezTo>
                  <a:pt x="36901" y="11427"/>
                  <a:pt x="36822" y="11505"/>
                  <a:pt x="36744" y="11583"/>
                </a:cubicBezTo>
                <a:cubicBezTo>
                  <a:pt x="35821" y="12615"/>
                  <a:pt x="35446" y="14116"/>
                  <a:pt x="35556" y="15508"/>
                </a:cubicBezTo>
                <a:cubicBezTo>
                  <a:pt x="35571" y="15571"/>
                  <a:pt x="35571" y="15633"/>
                  <a:pt x="35571" y="15696"/>
                </a:cubicBezTo>
                <a:cubicBezTo>
                  <a:pt x="35477" y="15679"/>
                  <a:pt x="35383" y="15664"/>
                  <a:pt x="35275" y="15648"/>
                </a:cubicBezTo>
                <a:cubicBezTo>
                  <a:pt x="34885" y="15587"/>
                  <a:pt x="34491" y="15556"/>
                  <a:pt x="34096" y="15556"/>
                </a:cubicBezTo>
                <a:cubicBezTo>
                  <a:pt x="31592" y="15556"/>
                  <a:pt x="29092" y="16781"/>
                  <a:pt x="27957" y="19010"/>
                </a:cubicBezTo>
                <a:cubicBezTo>
                  <a:pt x="27382" y="18504"/>
                  <a:pt x="26632" y="18253"/>
                  <a:pt x="25882" y="18253"/>
                </a:cubicBezTo>
                <a:cubicBezTo>
                  <a:pt x="25080" y="18253"/>
                  <a:pt x="24278" y="18539"/>
                  <a:pt x="23688" y="19104"/>
                </a:cubicBezTo>
                <a:cubicBezTo>
                  <a:pt x="23013" y="18071"/>
                  <a:pt x="21780" y="17426"/>
                  <a:pt x="20544" y="17426"/>
                </a:cubicBezTo>
                <a:cubicBezTo>
                  <a:pt x="20377" y="17426"/>
                  <a:pt x="20211" y="17438"/>
                  <a:pt x="20045" y="17462"/>
                </a:cubicBezTo>
                <a:cubicBezTo>
                  <a:pt x="18653" y="17666"/>
                  <a:pt x="17325" y="18619"/>
                  <a:pt x="16950" y="19964"/>
                </a:cubicBezTo>
                <a:cubicBezTo>
                  <a:pt x="16812" y="19938"/>
                  <a:pt x="16684" y="19927"/>
                  <a:pt x="16561" y="19927"/>
                </a:cubicBezTo>
                <a:cubicBezTo>
                  <a:pt x="16459" y="19927"/>
                  <a:pt x="16360" y="19935"/>
                  <a:pt x="16262" y="19949"/>
                </a:cubicBezTo>
                <a:cubicBezTo>
                  <a:pt x="15620" y="20042"/>
                  <a:pt x="15105" y="20512"/>
                  <a:pt x="14682" y="21152"/>
                </a:cubicBezTo>
                <a:cubicBezTo>
                  <a:pt x="14150" y="21041"/>
                  <a:pt x="13599" y="20971"/>
                  <a:pt x="13056" y="20971"/>
                </a:cubicBezTo>
                <a:cubicBezTo>
                  <a:pt x="12370" y="20971"/>
                  <a:pt x="11696" y="21083"/>
                  <a:pt x="11086" y="21371"/>
                </a:cubicBezTo>
                <a:cubicBezTo>
                  <a:pt x="10007" y="21887"/>
                  <a:pt x="9084" y="23091"/>
                  <a:pt x="9288" y="24264"/>
                </a:cubicBezTo>
                <a:cubicBezTo>
                  <a:pt x="9288" y="24295"/>
                  <a:pt x="9288" y="24310"/>
                  <a:pt x="9303" y="24342"/>
                </a:cubicBezTo>
                <a:cubicBezTo>
                  <a:pt x="9288" y="24310"/>
                  <a:pt x="9288" y="24295"/>
                  <a:pt x="9272" y="24264"/>
                </a:cubicBezTo>
                <a:cubicBezTo>
                  <a:pt x="9082" y="23777"/>
                  <a:pt x="8252" y="23633"/>
                  <a:pt x="7651" y="23633"/>
                </a:cubicBezTo>
                <a:cubicBezTo>
                  <a:pt x="7461" y="23633"/>
                  <a:pt x="7293" y="23647"/>
                  <a:pt x="7177" y="23670"/>
                </a:cubicBezTo>
                <a:cubicBezTo>
                  <a:pt x="6395" y="23841"/>
                  <a:pt x="5676" y="24404"/>
                  <a:pt x="5582" y="25234"/>
                </a:cubicBezTo>
                <a:cubicBezTo>
                  <a:pt x="5167" y="24939"/>
                  <a:pt x="4660" y="24803"/>
                  <a:pt x="4150" y="24803"/>
                </a:cubicBezTo>
                <a:cubicBezTo>
                  <a:pt x="3873" y="24803"/>
                  <a:pt x="3595" y="24844"/>
                  <a:pt x="3330" y="24921"/>
                </a:cubicBezTo>
                <a:cubicBezTo>
                  <a:pt x="2861" y="25061"/>
                  <a:pt x="2423" y="25327"/>
                  <a:pt x="2033" y="25640"/>
                </a:cubicBezTo>
                <a:cubicBezTo>
                  <a:pt x="1814" y="25811"/>
                  <a:pt x="1610" y="25999"/>
                  <a:pt x="1423" y="26218"/>
                </a:cubicBezTo>
                <a:cubicBezTo>
                  <a:pt x="1157" y="26516"/>
                  <a:pt x="922" y="26828"/>
                  <a:pt x="703" y="27172"/>
                </a:cubicBezTo>
                <a:cubicBezTo>
                  <a:pt x="391" y="27719"/>
                  <a:pt x="141" y="28313"/>
                  <a:pt x="0" y="28924"/>
                </a:cubicBezTo>
                <a:lnTo>
                  <a:pt x="54131" y="28924"/>
                </a:lnTo>
                <a:lnTo>
                  <a:pt x="54131" y="75"/>
                </a:lnTo>
                <a:cubicBezTo>
                  <a:pt x="53916" y="24"/>
                  <a:pt x="53700" y="1"/>
                  <a:pt x="53486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4"/>
          <p:cNvSpPr/>
          <p:nvPr/>
        </p:nvSpPr>
        <p:spPr>
          <a:xfrm rot="-466958" flipH="1">
            <a:off x="6752209" y="371784"/>
            <a:ext cx="962306" cy="504503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4"/>
          <p:cNvSpPr/>
          <p:nvPr/>
        </p:nvSpPr>
        <p:spPr>
          <a:xfrm rot="-2303232" flipH="1">
            <a:off x="5144854" y="3693925"/>
            <a:ext cx="889648" cy="1452106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4"/>
          <p:cNvSpPr/>
          <p:nvPr/>
        </p:nvSpPr>
        <p:spPr>
          <a:xfrm rot="468182">
            <a:off x="189358" y="1225681"/>
            <a:ext cx="1302136" cy="68266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4"/>
          <p:cNvSpPr/>
          <p:nvPr/>
        </p:nvSpPr>
        <p:spPr>
          <a:xfrm>
            <a:off x="-1625601" y="4175980"/>
            <a:ext cx="7215279" cy="2983814"/>
          </a:xfrm>
          <a:custGeom>
            <a:avLst/>
            <a:gdLst/>
            <a:ahLst/>
            <a:cxnLst/>
            <a:rect l="l" t="t" r="r" b="b"/>
            <a:pathLst>
              <a:path w="94941" h="39262" extrusionOk="0">
                <a:moveTo>
                  <a:pt x="31115" y="0"/>
                </a:moveTo>
                <a:lnTo>
                  <a:pt x="31006" y="454"/>
                </a:lnTo>
                <a:cubicBezTo>
                  <a:pt x="28036" y="563"/>
                  <a:pt x="25142" y="1814"/>
                  <a:pt x="22422" y="3127"/>
                </a:cubicBezTo>
                <a:cubicBezTo>
                  <a:pt x="22203" y="3237"/>
                  <a:pt x="21984" y="3331"/>
                  <a:pt x="21781" y="3440"/>
                </a:cubicBezTo>
                <a:cubicBezTo>
                  <a:pt x="21656" y="3487"/>
                  <a:pt x="21546" y="3550"/>
                  <a:pt x="21437" y="3596"/>
                </a:cubicBezTo>
                <a:cubicBezTo>
                  <a:pt x="14291" y="7052"/>
                  <a:pt x="7146" y="10524"/>
                  <a:pt x="0" y="13978"/>
                </a:cubicBezTo>
                <a:lnTo>
                  <a:pt x="0" y="39262"/>
                </a:lnTo>
                <a:lnTo>
                  <a:pt x="94940" y="39262"/>
                </a:lnTo>
                <a:lnTo>
                  <a:pt x="94940" y="15590"/>
                </a:lnTo>
                <a:cubicBezTo>
                  <a:pt x="94425" y="15621"/>
                  <a:pt x="93908" y="15652"/>
                  <a:pt x="93377" y="15698"/>
                </a:cubicBezTo>
                <a:cubicBezTo>
                  <a:pt x="92603" y="15747"/>
                  <a:pt x="91819" y="15807"/>
                  <a:pt x="91040" y="15807"/>
                </a:cubicBezTo>
                <a:cubicBezTo>
                  <a:pt x="90828" y="15807"/>
                  <a:pt x="90617" y="15802"/>
                  <a:pt x="90406" y="15792"/>
                </a:cubicBezTo>
                <a:cubicBezTo>
                  <a:pt x="90124" y="15777"/>
                  <a:pt x="89828" y="15761"/>
                  <a:pt x="89547" y="15715"/>
                </a:cubicBezTo>
                <a:cubicBezTo>
                  <a:pt x="88264" y="15558"/>
                  <a:pt x="87060" y="15152"/>
                  <a:pt x="85903" y="14604"/>
                </a:cubicBezTo>
                <a:cubicBezTo>
                  <a:pt x="85200" y="14276"/>
                  <a:pt x="84512" y="13901"/>
                  <a:pt x="83839" y="13478"/>
                </a:cubicBezTo>
                <a:cubicBezTo>
                  <a:pt x="81916" y="12321"/>
                  <a:pt x="80086" y="10945"/>
                  <a:pt x="78147" y="9898"/>
                </a:cubicBezTo>
                <a:lnTo>
                  <a:pt x="78007" y="9319"/>
                </a:lnTo>
                <a:lnTo>
                  <a:pt x="77914" y="9773"/>
                </a:lnTo>
                <a:cubicBezTo>
                  <a:pt x="77538" y="9585"/>
                  <a:pt x="77163" y="9398"/>
                  <a:pt x="76772" y="9241"/>
                </a:cubicBezTo>
                <a:lnTo>
                  <a:pt x="76615" y="8506"/>
                </a:lnTo>
                <a:lnTo>
                  <a:pt x="76490" y="9038"/>
                </a:lnTo>
                <a:lnTo>
                  <a:pt x="76413" y="8694"/>
                </a:lnTo>
                <a:lnTo>
                  <a:pt x="76319" y="9054"/>
                </a:lnTo>
                <a:cubicBezTo>
                  <a:pt x="75224" y="8631"/>
                  <a:pt x="74082" y="8366"/>
                  <a:pt x="72863" y="8335"/>
                </a:cubicBezTo>
                <a:cubicBezTo>
                  <a:pt x="72779" y="8332"/>
                  <a:pt x="72695" y="8331"/>
                  <a:pt x="72612" y="8331"/>
                </a:cubicBezTo>
                <a:cubicBezTo>
                  <a:pt x="71648" y="8331"/>
                  <a:pt x="70684" y="8491"/>
                  <a:pt x="69720" y="8679"/>
                </a:cubicBezTo>
                <a:lnTo>
                  <a:pt x="69564" y="7991"/>
                </a:lnTo>
                <a:lnTo>
                  <a:pt x="69391" y="8756"/>
                </a:lnTo>
                <a:lnTo>
                  <a:pt x="69158" y="8804"/>
                </a:lnTo>
                <a:lnTo>
                  <a:pt x="69016" y="8162"/>
                </a:lnTo>
                <a:lnTo>
                  <a:pt x="68845" y="8866"/>
                </a:lnTo>
                <a:cubicBezTo>
                  <a:pt x="67545" y="9136"/>
                  <a:pt x="66246" y="9415"/>
                  <a:pt x="64978" y="9415"/>
                </a:cubicBezTo>
                <a:cubicBezTo>
                  <a:pt x="64415" y="9415"/>
                  <a:pt x="63858" y="9360"/>
                  <a:pt x="63310" y="9225"/>
                </a:cubicBezTo>
                <a:lnTo>
                  <a:pt x="63216" y="8881"/>
                </a:lnTo>
                <a:lnTo>
                  <a:pt x="63153" y="9194"/>
                </a:lnTo>
                <a:cubicBezTo>
                  <a:pt x="63122" y="9179"/>
                  <a:pt x="63075" y="9179"/>
                  <a:pt x="63043" y="9163"/>
                </a:cubicBezTo>
                <a:lnTo>
                  <a:pt x="62887" y="8443"/>
                </a:lnTo>
                <a:lnTo>
                  <a:pt x="62747" y="9069"/>
                </a:lnTo>
                <a:cubicBezTo>
                  <a:pt x="62637" y="9023"/>
                  <a:pt x="62528" y="8991"/>
                  <a:pt x="62434" y="8944"/>
                </a:cubicBezTo>
                <a:lnTo>
                  <a:pt x="62309" y="8443"/>
                </a:lnTo>
                <a:lnTo>
                  <a:pt x="62215" y="8850"/>
                </a:lnTo>
                <a:cubicBezTo>
                  <a:pt x="62136" y="8819"/>
                  <a:pt x="62074" y="8787"/>
                  <a:pt x="61996" y="8756"/>
                </a:cubicBezTo>
                <a:lnTo>
                  <a:pt x="61809" y="7912"/>
                </a:lnTo>
                <a:lnTo>
                  <a:pt x="61715" y="8318"/>
                </a:lnTo>
                <a:lnTo>
                  <a:pt x="61574" y="7755"/>
                </a:lnTo>
                <a:lnTo>
                  <a:pt x="61417" y="8428"/>
                </a:lnTo>
                <a:cubicBezTo>
                  <a:pt x="61277" y="8350"/>
                  <a:pt x="61152" y="8256"/>
                  <a:pt x="61011" y="8162"/>
                </a:cubicBezTo>
                <a:lnTo>
                  <a:pt x="60979" y="8006"/>
                </a:lnTo>
                <a:lnTo>
                  <a:pt x="60948" y="8116"/>
                </a:lnTo>
                <a:cubicBezTo>
                  <a:pt x="60589" y="7880"/>
                  <a:pt x="60245" y="7615"/>
                  <a:pt x="59916" y="7334"/>
                </a:cubicBezTo>
                <a:cubicBezTo>
                  <a:pt x="58822" y="6442"/>
                  <a:pt x="57758" y="5473"/>
                  <a:pt x="56461" y="4910"/>
                </a:cubicBezTo>
                <a:lnTo>
                  <a:pt x="56383" y="4551"/>
                </a:lnTo>
                <a:lnTo>
                  <a:pt x="56320" y="4847"/>
                </a:lnTo>
                <a:cubicBezTo>
                  <a:pt x="56257" y="4816"/>
                  <a:pt x="56211" y="4801"/>
                  <a:pt x="56149" y="4770"/>
                </a:cubicBezTo>
                <a:lnTo>
                  <a:pt x="55976" y="4019"/>
                </a:lnTo>
                <a:lnTo>
                  <a:pt x="55836" y="4660"/>
                </a:lnTo>
                <a:cubicBezTo>
                  <a:pt x="55257" y="4472"/>
                  <a:pt x="54663" y="4363"/>
                  <a:pt x="54068" y="4301"/>
                </a:cubicBezTo>
                <a:lnTo>
                  <a:pt x="53943" y="3721"/>
                </a:lnTo>
                <a:lnTo>
                  <a:pt x="53818" y="4269"/>
                </a:lnTo>
                <a:cubicBezTo>
                  <a:pt x="53709" y="4269"/>
                  <a:pt x="53616" y="4269"/>
                  <a:pt x="53522" y="4253"/>
                </a:cubicBezTo>
                <a:lnTo>
                  <a:pt x="53631" y="4253"/>
                </a:lnTo>
                <a:lnTo>
                  <a:pt x="53428" y="3377"/>
                </a:lnTo>
                <a:lnTo>
                  <a:pt x="53272" y="4003"/>
                </a:lnTo>
                <a:lnTo>
                  <a:pt x="52990" y="2752"/>
                </a:lnTo>
                <a:lnTo>
                  <a:pt x="52693" y="4019"/>
                </a:lnTo>
                <a:lnTo>
                  <a:pt x="52615" y="3675"/>
                </a:lnTo>
                <a:lnTo>
                  <a:pt x="52490" y="4253"/>
                </a:lnTo>
                <a:cubicBezTo>
                  <a:pt x="50895" y="4301"/>
                  <a:pt x="49253" y="4582"/>
                  <a:pt x="47627" y="4691"/>
                </a:cubicBezTo>
                <a:lnTo>
                  <a:pt x="47470" y="4019"/>
                </a:lnTo>
                <a:lnTo>
                  <a:pt x="47314" y="4707"/>
                </a:lnTo>
                <a:cubicBezTo>
                  <a:pt x="47283" y="4707"/>
                  <a:pt x="47251" y="4707"/>
                  <a:pt x="47220" y="4722"/>
                </a:cubicBezTo>
                <a:lnTo>
                  <a:pt x="47064" y="4019"/>
                </a:lnTo>
                <a:lnTo>
                  <a:pt x="46907" y="4722"/>
                </a:lnTo>
                <a:cubicBezTo>
                  <a:pt x="46697" y="4733"/>
                  <a:pt x="46488" y="4738"/>
                  <a:pt x="46281" y="4738"/>
                </a:cubicBezTo>
                <a:cubicBezTo>
                  <a:pt x="45872" y="4738"/>
                  <a:pt x="45467" y="4717"/>
                  <a:pt x="45062" y="4676"/>
                </a:cubicBezTo>
                <a:cubicBezTo>
                  <a:pt x="43499" y="4503"/>
                  <a:pt x="42029" y="4003"/>
                  <a:pt x="40590" y="3377"/>
                </a:cubicBezTo>
                <a:lnTo>
                  <a:pt x="40465" y="2783"/>
                </a:lnTo>
                <a:lnTo>
                  <a:pt x="40340" y="3269"/>
                </a:lnTo>
                <a:cubicBezTo>
                  <a:pt x="38777" y="2596"/>
                  <a:pt x="37244" y="1799"/>
                  <a:pt x="35635" y="1236"/>
                </a:cubicBezTo>
                <a:lnTo>
                  <a:pt x="35509" y="688"/>
                </a:lnTo>
                <a:lnTo>
                  <a:pt x="35416" y="1157"/>
                </a:lnTo>
                <a:cubicBezTo>
                  <a:pt x="35384" y="1142"/>
                  <a:pt x="35353" y="1126"/>
                  <a:pt x="35322" y="1126"/>
                </a:cubicBezTo>
                <a:lnTo>
                  <a:pt x="35087" y="63"/>
                </a:lnTo>
                <a:lnTo>
                  <a:pt x="34868" y="986"/>
                </a:lnTo>
                <a:cubicBezTo>
                  <a:pt x="34149" y="767"/>
                  <a:pt x="33414" y="594"/>
                  <a:pt x="32664" y="500"/>
                </a:cubicBezTo>
                <a:cubicBezTo>
                  <a:pt x="32178" y="454"/>
                  <a:pt x="31694" y="438"/>
                  <a:pt x="31225" y="438"/>
                </a:cubicBezTo>
                <a:lnTo>
                  <a:pt x="3111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4"/>
          <p:cNvSpPr/>
          <p:nvPr/>
        </p:nvSpPr>
        <p:spPr>
          <a:xfrm>
            <a:off x="5680267" y="3962751"/>
            <a:ext cx="3463839" cy="1705136"/>
          </a:xfrm>
          <a:custGeom>
            <a:avLst/>
            <a:gdLst/>
            <a:ahLst/>
            <a:cxnLst/>
            <a:rect l="l" t="t" r="r" b="b"/>
            <a:pathLst>
              <a:path w="73911" h="36384" extrusionOk="0">
                <a:moveTo>
                  <a:pt x="73910" y="0"/>
                </a:moveTo>
                <a:cubicBezTo>
                  <a:pt x="73003" y="375"/>
                  <a:pt x="72175" y="970"/>
                  <a:pt x="71487" y="1626"/>
                </a:cubicBezTo>
                <a:cubicBezTo>
                  <a:pt x="70018" y="3017"/>
                  <a:pt x="68938" y="4753"/>
                  <a:pt x="67359" y="6019"/>
                </a:cubicBezTo>
                <a:cubicBezTo>
                  <a:pt x="65765" y="7318"/>
                  <a:pt x="63888" y="8021"/>
                  <a:pt x="61887" y="8458"/>
                </a:cubicBezTo>
                <a:cubicBezTo>
                  <a:pt x="59056" y="9084"/>
                  <a:pt x="55977" y="9225"/>
                  <a:pt x="53083" y="9803"/>
                </a:cubicBezTo>
                <a:cubicBezTo>
                  <a:pt x="51989" y="10022"/>
                  <a:pt x="50911" y="10303"/>
                  <a:pt x="49894" y="10695"/>
                </a:cubicBezTo>
                <a:cubicBezTo>
                  <a:pt x="47471" y="11617"/>
                  <a:pt x="45391" y="13149"/>
                  <a:pt x="43389" y="14792"/>
                </a:cubicBezTo>
                <a:cubicBezTo>
                  <a:pt x="43264" y="14885"/>
                  <a:pt x="43155" y="14979"/>
                  <a:pt x="43030" y="15073"/>
                </a:cubicBezTo>
                <a:cubicBezTo>
                  <a:pt x="42670" y="15369"/>
                  <a:pt x="42311" y="15667"/>
                  <a:pt x="41967" y="15964"/>
                </a:cubicBezTo>
                <a:cubicBezTo>
                  <a:pt x="39355" y="18138"/>
                  <a:pt x="36745" y="20295"/>
                  <a:pt x="33476" y="21311"/>
                </a:cubicBezTo>
                <a:cubicBezTo>
                  <a:pt x="28927" y="22750"/>
                  <a:pt x="23845" y="21703"/>
                  <a:pt x="19248" y="23047"/>
                </a:cubicBezTo>
                <a:cubicBezTo>
                  <a:pt x="16621" y="23813"/>
                  <a:pt x="14386" y="25283"/>
                  <a:pt x="12274" y="27002"/>
                </a:cubicBezTo>
                <a:cubicBezTo>
                  <a:pt x="11961" y="27253"/>
                  <a:pt x="11665" y="27503"/>
                  <a:pt x="11367" y="27753"/>
                </a:cubicBezTo>
                <a:cubicBezTo>
                  <a:pt x="7694" y="30911"/>
                  <a:pt x="4348" y="34633"/>
                  <a:pt x="1" y="36384"/>
                </a:cubicBezTo>
                <a:lnTo>
                  <a:pt x="73910" y="36384"/>
                </a:lnTo>
                <a:lnTo>
                  <a:pt x="7391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 descr="C:\Users\Farshid\Downloads\oie_transparent (1).gif">
            <a:extLst>
              <a:ext uri="{FF2B5EF4-FFF2-40B4-BE49-F238E27FC236}">
                <a16:creationId xmlns:a16="http://schemas.microsoft.com/office/drawing/2014/main" id="{615C794C-793C-F5A1-AFD7-517CA36A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2D6501-3697-C810-FB7A-63112E3773A1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09B68C-3627-8D70-D8CB-F695F046F457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128879-671F-7A85-B617-85E9BCF7BB58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0A95FA-1515-E44B-AD8D-9FF9BC133FD0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مفاهیم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99C36-71AA-0086-A024-1DF6A45F9BC0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370336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/>
          <p:nvPr/>
        </p:nvSpPr>
        <p:spPr>
          <a:xfrm>
            <a:off x="6725080" y="1242352"/>
            <a:ext cx="1065300" cy="106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0"/>
          <p:cNvSpPr txBox="1">
            <a:spLocks noGrp="1"/>
          </p:cNvSpPr>
          <p:nvPr>
            <p:ph type="title"/>
          </p:nvPr>
        </p:nvSpPr>
        <p:spPr>
          <a:xfrm>
            <a:off x="5853930" y="2309852"/>
            <a:ext cx="280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شرح پروژه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444" name="Google Shape;444;p50"/>
          <p:cNvSpPr txBox="1">
            <a:spLocks noGrp="1"/>
          </p:cNvSpPr>
          <p:nvPr>
            <p:ph type="title" idx="2"/>
          </p:nvPr>
        </p:nvSpPr>
        <p:spPr>
          <a:xfrm>
            <a:off x="6665680" y="1313752"/>
            <a:ext cx="11841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3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446" name="Google Shape;446;p50"/>
          <p:cNvSpPr/>
          <p:nvPr/>
        </p:nvSpPr>
        <p:spPr>
          <a:xfrm rot="847023">
            <a:off x="580091" y="1630401"/>
            <a:ext cx="3438898" cy="180289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50"/>
          <p:cNvSpPr/>
          <p:nvPr/>
        </p:nvSpPr>
        <p:spPr>
          <a:xfrm rot="2121883">
            <a:off x="5148237" y="488963"/>
            <a:ext cx="848595" cy="1385097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26789"/>
                </a:schemeClr>
              </a:gs>
              <a:gs pos="100000">
                <a:schemeClr val="accent3">
                  <a:alpha val="26789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 descr="C:\Users\Farshid\Downloads\oie_transparent (1).gif">
            <a:extLst>
              <a:ext uri="{FF2B5EF4-FFF2-40B4-BE49-F238E27FC236}">
                <a16:creationId xmlns:a16="http://schemas.microsoft.com/office/drawing/2014/main" id="{2BB68599-18DE-754F-6D0C-BE76A66A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0E09C7-C6BF-AA31-6DEF-F20FB32E1B60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0677B-A421-CD3E-A966-3BF3CEF55583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25277-81B2-551A-955A-3703C017D00C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/>
          <p:nvPr/>
        </p:nvSpPr>
        <p:spPr>
          <a:xfrm rot="1080956">
            <a:off x="6797106" y="2906868"/>
            <a:ext cx="2160041" cy="113243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6"/>
          <p:cNvSpPr/>
          <p:nvPr/>
        </p:nvSpPr>
        <p:spPr>
          <a:xfrm rot="2122176">
            <a:off x="649496" y="739992"/>
            <a:ext cx="963580" cy="1572778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26789"/>
                </a:schemeClr>
              </a:gs>
              <a:gs pos="100000">
                <a:schemeClr val="accent3">
                  <a:alpha val="26789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 descr="C:\Users\Farshid\Downloads\oie_transparent (1).gif">
            <a:extLst>
              <a:ext uri="{FF2B5EF4-FFF2-40B4-BE49-F238E27FC236}">
                <a16:creationId xmlns:a16="http://schemas.microsoft.com/office/drawing/2014/main" id="{B74E221B-EBE8-EAC9-D3C2-2BCAD4778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011661-F716-E8B9-579A-88E0D51DAF37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61A10-C52D-963D-C08E-AF8B93B062F3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48E176-3979-D76F-EFA5-41C33C10D223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6AB77-CCDF-88C0-3403-CCB9E529B15E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شرح پروژه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34E66-B29D-FE5A-1A19-E178289543FC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/>
          <p:nvPr/>
        </p:nvSpPr>
        <p:spPr>
          <a:xfrm rot="1080956">
            <a:off x="6797106" y="2906868"/>
            <a:ext cx="2160041" cy="113243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6"/>
          <p:cNvSpPr/>
          <p:nvPr/>
        </p:nvSpPr>
        <p:spPr>
          <a:xfrm rot="2122176">
            <a:off x="649496" y="739992"/>
            <a:ext cx="963580" cy="1572778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26789"/>
                </a:schemeClr>
              </a:gs>
              <a:gs pos="100000">
                <a:schemeClr val="accent3">
                  <a:alpha val="26789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 descr="C:\Users\Farshid\Downloads\oie_transparent (1).gif">
            <a:extLst>
              <a:ext uri="{FF2B5EF4-FFF2-40B4-BE49-F238E27FC236}">
                <a16:creationId xmlns:a16="http://schemas.microsoft.com/office/drawing/2014/main" id="{B74E221B-EBE8-EAC9-D3C2-2BCAD4778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011661-F716-E8B9-579A-88E0D51DAF37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61A10-C52D-963D-C08E-AF8B93B062F3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48E176-3979-D76F-EFA5-41C33C10D223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6AB77-CCDF-88C0-3403-CCB9E529B15E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شرح پروژه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D89E5-C8D6-7228-D69D-EEABE574A119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222796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/>
          <p:nvPr/>
        </p:nvSpPr>
        <p:spPr>
          <a:xfrm rot="1080956">
            <a:off x="6797106" y="2906868"/>
            <a:ext cx="2160041" cy="113243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6"/>
          <p:cNvSpPr/>
          <p:nvPr/>
        </p:nvSpPr>
        <p:spPr>
          <a:xfrm rot="2122176">
            <a:off x="649496" y="739992"/>
            <a:ext cx="963580" cy="1572778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26789"/>
                </a:schemeClr>
              </a:gs>
              <a:gs pos="100000">
                <a:schemeClr val="accent3">
                  <a:alpha val="26789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 descr="C:\Users\Farshid\Downloads\oie_transparent (1).gif">
            <a:extLst>
              <a:ext uri="{FF2B5EF4-FFF2-40B4-BE49-F238E27FC236}">
                <a16:creationId xmlns:a16="http://schemas.microsoft.com/office/drawing/2014/main" id="{B74E221B-EBE8-EAC9-D3C2-2BCAD4778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011661-F716-E8B9-579A-88E0D51DAF37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61A10-C52D-963D-C08E-AF8B93B062F3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48E176-3979-D76F-EFA5-41C33C10D223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6AB77-CCDF-88C0-3403-CCB9E529B15E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شرح پروژه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59CA2-5369-7D12-0D51-4FF32A9A6B5A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31225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/>
          <p:nvPr/>
        </p:nvSpPr>
        <p:spPr>
          <a:xfrm rot="1080956">
            <a:off x="6797106" y="2906868"/>
            <a:ext cx="2160041" cy="113243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6"/>
          <p:cNvSpPr/>
          <p:nvPr/>
        </p:nvSpPr>
        <p:spPr>
          <a:xfrm rot="2122176">
            <a:off x="649496" y="739992"/>
            <a:ext cx="963580" cy="1572778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26789"/>
                </a:schemeClr>
              </a:gs>
              <a:gs pos="100000">
                <a:schemeClr val="accent3">
                  <a:alpha val="26789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 descr="C:\Users\Farshid\Downloads\oie_transparent (1).gif">
            <a:extLst>
              <a:ext uri="{FF2B5EF4-FFF2-40B4-BE49-F238E27FC236}">
                <a16:creationId xmlns:a16="http://schemas.microsoft.com/office/drawing/2014/main" id="{B74E221B-EBE8-EAC9-D3C2-2BCAD4778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011661-F716-E8B9-579A-88E0D51DAF37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61A10-C52D-963D-C08E-AF8B93B062F3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48E176-3979-D76F-EFA5-41C33C10D223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6AB77-CCDF-88C0-3403-CCB9E529B15E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شرح پروژه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78375-4457-5E0B-E240-B9251C15738A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335978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/>
          <p:nvPr/>
        </p:nvSpPr>
        <p:spPr>
          <a:xfrm rot="1080956">
            <a:off x="6797106" y="2906868"/>
            <a:ext cx="2160041" cy="113243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6"/>
          <p:cNvSpPr/>
          <p:nvPr/>
        </p:nvSpPr>
        <p:spPr>
          <a:xfrm rot="2122176">
            <a:off x="649496" y="739992"/>
            <a:ext cx="963580" cy="1572778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26789"/>
                </a:schemeClr>
              </a:gs>
              <a:gs pos="100000">
                <a:schemeClr val="accent3">
                  <a:alpha val="26789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 descr="C:\Users\Farshid\Downloads\oie_transparent (1).gif">
            <a:extLst>
              <a:ext uri="{FF2B5EF4-FFF2-40B4-BE49-F238E27FC236}">
                <a16:creationId xmlns:a16="http://schemas.microsoft.com/office/drawing/2014/main" id="{B74E221B-EBE8-EAC9-D3C2-2BCAD4778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011661-F716-E8B9-579A-88E0D51DAF37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61A10-C52D-963D-C08E-AF8B93B062F3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48E176-3979-D76F-EFA5-41C33C10D223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6AB77-CCDF-88C0-3403-CCB9E529B15E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شرح پروژه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1FB2A-AA89-D8B3-5348-C75CFBA91F74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43405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/>
          <p:nvPr/>
        </p:nvSpPr>
        <p:spPr>
          <a:xfrm>
            <a:off x="6959600" y="2841338"/>
            <a:ext cx="597300" cy="59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8"/>
          <p:cNvSpPr/>
          <p:nvPr/>
        </p:nvSpPr>
        <p:spPr>
          <a:xfrm>
            <a:off x="4273350" y="2841338"/>
            <a:ext cx="597300" cy="59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1587100" y="2841338"/>
            <a:ext cx="597300" cy="59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8"/>
          <p:cNvSpPr/>
          <p:nvPr/>
        </p:nvSpPr>
        <p:spPr>
          <a:xfrm>
            <a:off x="6959600" y="1245244"/>
            <a:ext cx="597300" cy="59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8"/>
          <p:cNvSpPr/>
          <p:nvPr/>
        </p:nvSpPr>
        <p:spPr>
          <a:xfrm>
            <a:off x="1572699" y="1240439"/>
            <a:ext cx="597300" cy="59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subTitle" idx="18"/>
          </p:nvPr>
        </p:nvSpPr>
        <p:spPr>
          <a:xfrm>
            <a:off x="6090050" y="3438638"/>
            <a:ext cx="2336400" cy="5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B Nazanin" panose="00000400000000000000" pitchFamily="2" charset="-78"/>
              </a:rPr>
              <a:t>نتایج</a:t>
            </a:r>
            <a:endParaRPr sz="2400" dirty="0">
              <a:cs typeface="B Nazanin" panose="00000400000000000000" pitchFamily="2" charset="-78"/>
            </a:endParaRPr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9"/>
          </p:nvPr>
        </p:nvSpPr>
        <p:spPr>
          <a:xfrm>
            <a:off x="3403800" y="1857684"/>
            <a:ext cx="2336400" cy="5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B Nazanin" panose="00000400000000000000" pitchFamily="2" charset="-78"/>
              </a:rPr>
              <a:t>مفاهیم</a:t>
            </a:r>
            <a:endParaRPr sz="2400" dirty="0">
              <a:cs typeface="B Nazanin" panose="00000400000000000000" pitchFamily="2" charset="-78"/>
            </a:endParaRPr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3"/>
          </p:nvPr>
        </p:nvSpPr>
        <p:spPr>
          <a:xfrm>
            <a:off x="6104451" y="1851792"/>
            <a:ext cx="2336400" cy="5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B Nazanin" panose="00000400000000000000" pitchFamily="2" charset="-78"/>
              </a:rPr>
              <a:t>مقدمه</a:t>
            </a:r>
            <a:endParaRPr sz="2400" dirty="0">
              <a:cs typeface="B Nazanin" panose="00000400000000000000" pitchFamily="2" charset="-78"/>
            </a:endParaRPr>
          </a:p>
        </p:txBody>
      </p:sp>
      <p:sp>
        <p:nvSpPr>
          <p:cNvPr id="260" name="Google Shape;260;p38"/>
          <p:cNvSpPr txBox="1">
            <a:spLocks noGrp="1"/>
          </p:cNvSpPr>
          <p:nvPr>
            <p:ph type="subTitle" idx="14"/>
          </p:nvPr>
        </p:nvSpPr>
        <p:spPr>
          <a:xfrm>
            <a:off x="717550" y="3438638"/>
            <a:ext cx="2336400" cy="5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B Nazanin" panose="00000400000000000000" pitchFamily="2" charset="-78"/>
              </a:rPr>
              <a:t>پاسخ به سوالات</a:t>
            </a:r>
            <a:endParaRPr sz="2400" dirty="0">
              <a:cs typeface="B Nazanin" panose="00000400000000000000" pitchFamily="2" charset="-78"/>
            </a:endParaRPr>
          </a:p>
        </p:txBody>
      </p:sp>
      <p:sp>
        <p:nvSpPr>
          <p:cNvPr id="261" name="Google Shape;261;p38"/>
          <p:cNvSpPr txBox="1">
            <a:spLocks noGrp="1"/>
          </p:cNvSpPr>
          <p:nvPr>
            <p:ph type="title" idx="2"/>
          </p:nvPr>
        </p:nvSpPr>
        <p:spPr>
          <a:xfrm>
            <a:off x="1587100" y="1351222"/>
            <a:ext cx="5973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3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62" name="Google Shape;262;p38"/>
          <p:cNvSpPr txBox="1">
            <a:spLocks noGrp="1"/>
          </p:cNvSpPr>
          <p:nvPr>
            <p:ph type="title" idx="3"/>
          </p:nvPr>
        </p:nvSpPr>
        <p:spPr>
          <a:xfrm>
            <a:off x="6959600" y="1341544"/>
            <a:ext cx="5973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1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64" name="Google Shape;264;p38"/>
          <p:cNvSpPr txBox="1">
            <a:spLocks noGrp="1"/>
          </p:cNvSpPr>
          <p:nvPr>
            <p:ph type="title" idx="5"/>
          </p:nvPr>
        </p:nvSpPr>
        <p:spPr>
          <a:xfrm>
            <a:off x="1587100" y="2937638"/>
            <a:ext cx="5973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6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66" name="Google Shape;266;p38"/>
          <p:cNvSpPr txBox="1">
            <a:spLocks noGrp="1"/>
          </p:cNvSpPr>
          <p:nvPr>
            <p:ph type="title" idx="7"/>
          </p:nvPr>
        </p:nvSpPr>
        <p:spPr>
          <a:xfrm>
            <a:off x="4273350" y="2937638"/>
            <a:ext cx="5973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5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5"/>
          </p:nvPr>
        </p:nvSpPr>
        <p:spPr>
          <a:xfrm>
            <a:off x="3403800" y="3438638"/>
            <a:ext cx="2336400" cy="5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B Nazanin" panose="00000400000000000000" pitchFamily="2" charset="-78"/>
              </a:rPr>
              <a:t>جمع‌بندی</a:t>
            </a:r>
            <a:endParaRPr sz="2400" dirty="0">
              <a:cs typeface="B Nazanin" panose="00000400000000000000" pitchFamily="2" charset="-78"/>
            </a:endParaRPr>
          </a:p>
        </p:txBody>
      </p:sp>
      <p:sp>
        <p:nvSpPr>
          <p:cNvPr id="271" name="Google Shape;271;p38"/>
          <p:cNvSpPr/>
          <p:nvPr/>
        </p:nvSpPr>
        <p:spPr>
          <a:xfrm rot="466310">
            <a:off x="7215028" y="920009"/>
            <a:ext cx="1345879" cy="705597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8"/>
          <p:cNvSpPr/>
          <p:nvPr/>
        </p:nvSpPr>
        <p:spPr>
          <a:xfrm rot="-2121701" flipH="1">
            <a:off x="806201" y="1376162"/>
            <a:ext cx="977773" cy="1595945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16"/>
          </p:nvPr>
        </p:nvSpPr>
        <p:spPr>
          <a:xfrm>
            <a:off x="6959600" y="2936600"/>
            <a:ext cx="5973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4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AF57FB-7FBB-768E-46F7-E57449F87A9A}"/>
              </a:ext>
            </a:extLst>
          </p:cNvPr>
          <p:cNvSpPr/>
          <p:nvPr/>
        </p:nvSpPr>
        <p:spPr>
          <a:xfrm>
            <a:off x="6090050" y="208787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0C6E49-67BD-0876-6F5E-F494C131A351}"/>
              </a:ext>
            </a:extLst>
          </p:cNvPr>
          <p:cNvSpPr txBox="1"/>
          <p:nvPr/>
        </p:nvSpPr>
        <p:spPr>
          <a:xfrm>
            <a:off x="6313250" y="304858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فهرست مطالب</a:t>
            </a:r>
          </a:p>
        </p:txBody>
      </p:sp>
      <p:sp>
        <p:nvSpPr>
          <p:cNvPr id="39" name="Google Shape;255;p38">
            <a:extLst>
              <a:ext uri="{FF2B5EF4-FFF2-40B4-BE49-F238E27FC236}">
                <a16:creationId xmlns:a16="http://schemas.microsoft.com/office/drawing/2014/main" id="{66E699C3-CC6A-AB6E-4849-5E1A1BE867F0}"/>
              </a:ext>
            </a:extLst>
          </p:cNvPr>
          <p:cNvSpPr/>
          <p:nvPr/>
        </p:nvSpPr>
        <p:spPr>
          <a:xfrm>
            <a:off x="4273350" y="1254492"/>
            <a:ext cx="597300" cy="59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61;p38">
            <a:extLst>
              <a:ext uri="{FF2B5EF4-FFF2-40B4-BE49-F238E27FC236}">
                <a16:creationId xmlns:a16="http://schemas.microsoft.com/office/drawing/2014/main" id="{20B95D8A-EFF3-B7A7-0AC5-C9BAA42E3CFE}"/>
              </a:ext>
            </a:extLst>
          </p:cNvPr>
          <p:cNvSpPr txBox="1">
            <a:spLocks/>
          </p:cNvSpPr>
          <p:nvPr/>
        </p:nvSpPr>
        <p:spPr>
          <a:xfrm>
            <a:off x="4273350" y="1350792"/>
            <a:ext cx="597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2400" b="0" i="0" u="none" strike="noStrike" cap="non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fa-IR" dirty="0">
                <a:cs typeface="B Nazanin" panose="00000400000000000000" pitchFamily="2" charset="-78"/>
              </a:rPr>
              <a:t>2</a:t>
            </a:r>
            <a:endParaRPr lang="en" dirty="0">
              <a:cs typeface="B Nazanin" panose="00000400000000000000" pitchFamily="2" charset="-78"/>
            </a:endParaRPr>
          </a:p>
        </p:txBody>
      </p:sp>
      <p:sp>
        <p:nvSpPr>
          <p:cNvPr id="41" name="Google Shape;259;p38">
            <a:extLst>
              <a:ext uri="{FF2B5EF4-FFF2-40B4-BE49-F238E27FC236}">
                <a16:creationId xmlns:a16="http://schemas.microsoft.com/office/drawing/2014/main" id="{F0096701-5F43-693D-2299-788783DC162D}"/>
              </a:ext>
            </a:extLst>
          </p:cNvPr>
          <p:cNvSpPr txBox="1">
            <a:spLocks/>
          </p:cNvSpPr>
          <p:nvPr/>
        </p:nvSpPr>
        <p:spPr>
          <a:xfrm>
            <a:off x="703149" y="1847006"/>
            <a:ext cx="2336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rtl="1"/>
            <a:r>
              <a:rPr lang="fa-IR" sz="2400" dirty="0">
                <a:cs typeface="B Nazanin" panose="00000400000000000000" pitchFamily="2" charset="-78"/>
              </a:rPr>
              <a:t>شرح پروژه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42" name="Picture 41" descr="C:\Users\Farshid\Downloads\oie_transparent (1).gif">
            <a:extLst>
              <a:ext uri="{FF2B5EF4-FFF2-40B4-BE49-F238E27FC236}">
                <a16:creationId xmlns:a16="http://schemas.microsoft.com/office/drawing/2014/main" id="{480BCD1A-92B4-EB88-4801-E35DCEC78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75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1502E4A-00CA-F86C-BC9F-328CEA3B5DC1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4D6150-11AC-7E3F-06AA-A41C6E6A6CD9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2 از 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3"/>
          <p:cNvSpPr/>
          <p:nvPr/>
        </p:nvSpPr>
        <p:spPr>
          <a:xfrm>
            <a:off x="4039400" y="1336600"/>
            <a:ext cx="1065300" cy="106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3"/>
          <p:cNvSpPr txBox="1">
            <a:spLocks noGrp="1"/>
          </p:cNvSpPr>
          <p:nvPr>
            <p:ph type="title"/>
          </p:nvPr>
        </p:nvSpPr>
        <p:spPr>
          <a:xfrm>
            <a:off x="1805450" y="2417050"/>
            <a:ext cx="5533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نتایج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508" name="Google Shape;508;p53"/>
          <p:cNvSpPr txBox="1">
            <a:spLocks noGrp="1"/>
          </p:cNvSpPr>
          <p:nvPr>
            <p:ph type="title" idx="2"/>
          </p:nvPr>
        </p:nvSpPr>
        <p:spPr>
          <a:xfrm>
            <a:off x="3979950" y="1408000"/>
            <a:ext cx="11841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4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510" name="Google Shape;510;p53"/>
          <p:cNvSpPr/>
          <p:nvPr/>
        </p:nvSpPr>
        <p:spPr>
          <a:xfrm>
            <a:off x="1478475" y="906773"/>
            <a:ext cx="1156090" cy="896484"/>
          </a:xfrm>
          <a:custGeom>
            <a:avLst/>
            <a:gdLst/>
            <a:ahLst/>
            <a:cxnLst/>
            <a:rect l="l" t="t" r="r" b="b"/>
            <a:pathLst>
              <a:path w="139498" h="108173" extrusionOk="0">
                <a:moveTo>
                  <a:pt x="6122" y="155"/>
                </a:moveTo>
                <a:cubicBezTo>
                  <a:pt x="5953" y="254"/>
                  <a:pt x="5953" y="507"/>
                  <a:pt x="6107" y="845"/>
                </a:cubicBezTo>
                <a:cubicBezTo>
                  <a:pt x="6417" y="1464"/>
                  <a:pt x="8261" y="3194"/>
                  <a:pt x="9682" y="4194"/>
                </a:cubicBezTo>
                <a:cubicBezTo>
                  <a:pt x="9907" y="4348"/>
                  <a:pt x="10259" y="4602"/>
                  <a:pt x="10470" y="4770"/>
                </a:cubicBezTo>
                <a:cubicBezTo>
                  <a:pt x="10695" y="4939"/>
                  <a:pt x="11061" y="5193"/>
                  <a:pt x="11258" y="5333"/>
                </a:cubicBezTo>
                <a:cubicBezTo>
                  <a:pt x="11469" y="5474"/>
                  <a:pt x="11595" y="5587"/>
                  <a:pt x="11539" y="5573"/>
                </a:cubicBezTo>
                <a:cubicBezTo>
                  <a:pt x="11427" y="5530"/>
                  <a:pt x="10976" y="5404"/>
                  <a:pt x="9091" y="4813"/>
                </a:cubicBezTo>
                <a:cubicBezTo>
                  <a:pt x="8500" y="4644"/>
                  <a:pt x="7852" y="4447"/>
                  <a:pt x="7683" y="4391"/>
                </a:cubicBezTo>
                <a:cubicBezTo>
                  <a:pt x="7501" y="4335"/>
                  <a:pt x="7064" y="4194"/>
                  <a:pt x="6698" y="4095"/>
                </a:cubicBezTo>
                <a:cubicBezTo>
                  <a:pt x="5587" y="3744"/>
                  <a:pt x="4081" y="3322"/>
                  <a:pt x="2069" y="2787"/>
                </a:cubicBezTo>
                <a:cubicBezTo>
                  <a:pt x="1337" y="2590"/>
                  <a:pt x="1069" y="2646"/>
                  <a:pt x="1154" y="2984"/>
                </a:cubicBezTo>
                <a:cubicBezTo>
                  <a:pt x="1238" y="3322"/>
                  <a:pt x="2420" y="4320"/>
                  <a:pt x="4419" y="5714"/>
                </a:cubicBezTo>
                <a:cubicBezTo>
                  <a:pt x="5137" y="6220"/>
                  <a:pt x="6206" y="6980"/>
                  <a:pt x="6811" y="7403"/>
                </a:cubicBezTo>
                <a:cubicBezTo>
                  <a:pt x="7402" y="7825"/>
                  <a:pt x="8049" y="8275"/>
                  <a:pt x="8233" y="8401"/>
                </a:cubicBezTo>
                <a:cubicBezTo>
                  <a:pt x="8430" y="8542"/>
                  <a:pt x="8570" y="8654"/>
                  <a:pt x="8556" y="8654"/>
                </a:cubicBezTo>
                <a:cubicBezTo>
                  <a:pt x="8542" y="8669"/>
                  <a:pt x="8246" y="8570"/>
                  <a:pt x="7895" y="8429"/>
                </a:cubicBezTo>
                <a:cubicBezTo>
                  <a:pt x="7543" y="8289"/>
                  <a:pt x="6529" y="7937"/>
                  <a:pt x="5657" y="7641"/>
                </a:cubicBezTo>
                <a:cubicBezTo>
                  <a:pt x="4785" y="7346"/>
                  <a:pt x="3237" y="6812"/>
                  <a:pt x="2223" y="6446"/>
                </a:cubicBezTo>
                <a:cubicBezTo>
                  <a:pt x="1210" y="6093"/>
                  <a:pt x="381" y="5798"/>
                  <a:pt x="352" y="5798"/>
                </a:cubicBezTo>
                <a:cubicBezTo>
                  <a:pt x="338" y="5798"/>
                  <a:pt x="0" y="6023"/>
                  <a:pt x="0" y="6290"/>
                </a:cubicBezTo>
                <a:lnTo>
                  <a:pt x="0" y="6769"/>
                </a:lnTo>
                <a:lnTo>
                  <a:pt x="957" y="7303"/>
                </a:lnTo>
                <a:cubicBezTo>
                  <a:pt x="1914" y="8078"/>
                  <a:pt x="3167" y="9007"/>
                  <a:pt x="3743" y="9358"/>
                </a:cubicBezTo>
                <a:cubicBezTo>
                  <a:pt x="4025" y="9542"/>
                  <a:pt x="4728" y="9992"/>
                  <a:pt x="5291" y="10386"/>
                </a:cubicBezTo>
                <a:cubicBezTo>
                  <a:pt x="5854" y="10780"/>
                  <a:pt x="6529" y="11187"/>
                  <a:pt x="6783" y="11328"/>
                </a:cubicBezTo>
                <a:cubicBezTo>
                  <a:pt x="7036" y="11455"/>
                  <a:pt x="7233" y="11553"/>
                  <a:pt x="7205" y="11553"/>
                </a:cubicBezTo>
                <a:cubicBezTo>
                  <a:pt x="7163" y="11553"/>
                  <a:pt x="4109" y="10709"/>
                  <a:pt x="3505" y="10540"/>
                </a:cubicBezTo>
                <a:cubicBezTo>
                  <a:pt x="3195" y="10442"/>
                  <a:pt x="2674" y="10287"/>
                  <a:pt x="2336" y="10174"/>
                </a:cubicBezTo>
                <a:cubicBezTo>
                  <a:pt x="1998" y="10062"/>
                  <a:pt x="1675" y="9977"/>
                  <a:pt x="1619" y="9977"/>
                </a:cubicBezTo>
                <a:cubicBezTo>
                  <a:pt x="1463" y="9977"/>
                  <a:pt x="1394" y="10118"/>
                  <a:pt x="1422" y="10343"/>
                </a:cubicBezTo>
                <a:cubicBezTo>
                  <a:pt x="1463" y="10498"/>
                  <a:pt x="1632" y="10695"/>
                  <a:pt x="2266" y="11356"/>
                </a:cubicBezTo>
                <a:cubicBezTo>
                  <a:pt x="3054" y="12159"/>
                  <a:pt x="4293" y="13313"/>
                  <a:pt x="4897" y="13805"/>
                </a:cubicBezTo>
                <a:cubicBezTo>
                  <a:pt x="5334" y="14157"/>
                  <a:pt x="6009" y="14565"/>
                  <a:pt x="7107" y="15142"/>
                </a:cubicBezTo>
                <a:cubicBezTo>
                  <a:pt x="7614" y="15409"/>
                  <a:pt x="8289" y="15775"/>
                  <a:pt x="8599" y="15944"/>
                </a:cubicBezTo>
                <a:cubicBezTo>
                  <a:pt x="9062" y="16212"/>
                  <a:pt x="9443" y="16394"/>
                  <a:pt x="9935" y="16563"/>
                </a:cubicBezTo>
                <a:cubicBezTo>
                  <a:pt x="10244" y="16690"/>
                  <a:pt x="9190" y="16521"/>
                  <a:pt x="6826" y="16113"/>
                </a:cubicBezTo>
                <a:cubicBezTo>
                  <a:pt x="6178" y="16000"/>
                  <a:pt x="6135" y="16000"/>
                  <a:pt x="5995" y="16084"/>
                </a:cubicBezTo>
                <a:cubicBezTo>
                  <a:pt x="5826" y="16197"/>
                  <a:pt x="5826" y="16310"/>
                  <a:pt x="6009" y="16647"/>
                </a:cubicBezTo>
                <a:cubicBezTo>
                  <a:pt x="6332" y="17253"/>
                  <a:pt x="7388" y="18308"/>
                  <a:pt x="8345" y="18998"/>
                </a:cubicBezTo>
                <a:cubicBezTo>
                  <a:pt x="8894" y="19392"/>
                  <a:pt x="10906" y="20630"/>
                  <a:pt x="11511" y="20953"/>
                </a:cubicBezTo>
                <a:lnTo>
                  <a:pt x="11976" y="21193"/>
                </a:lnTo>
                <a:lnTo>
                  <a:pt x="11807" y="21278"/>
                </a:lnTo>
                <a:cubicBezTo>
                  <a:pt x="11723" y="21319"/>
                  <a:pt x="11638" y="21404"/>
                  <a:pt x="11624" y="21475"/>
                </a:cubicBezTo>
                <a:cubicBezTo>
                  <a:pt x="11595" y="21713"/>
                  <a:pt x="12243" y="22361"/>
                  <a:pt x="13594" y="23402"/>
                </a:cubicBezTo>
                <a:cubicBezTo>
                  <a:pt x="15001" y="24500"/>
                  <a:pt x="15944" y="25034"/>
                  <a:pt x="17577" y="25696"/>
                </a:cubicBezTo>
                <a:cubicBezTo>
                  <a:pt x="18040" y="25893"/>
                  <a:pt x="18631" y="26132"/>
                  <a:pt x="18871" y="26231"/>
                </a:cubicBezTo>
                <a:cubicBezTo>
                  <a:pt x="19110" y="26344"/>
                  <a:pt x="19350" y="26442"/>
                  <a:pt x="19434" y="26470"/>
                </a:cubicBezTo>
                <a:cubicBezTo>
                  <a:pt x="19659" y="26541"/>
                  <a:pt x="19547" y="26569"/>
                  <a:pt x="19125" y="26554"/>
                </a:cubicBezTo>
                <a:cubicBezTo>
                  <a:pt x="18631" y="26541"/>
                  <a:pt x="18463" y="26597"/>
                  <a:pt x="18463" y="26779"/>
                </a:cubicBezTo>
                <a:cubicBezTo>
                  <a:pt x="18463" y="26976"/>
                  <a:pt x="18787" y="27244"/>
                  <a:pt x="19898" y="27990"/>
                </a:cubicBezTo>
                <a:cubicBezTo>
                  <a:pt x="21474" y="29059"/>
                  <a:pt x="22262" y="29496"/>
                  <a:pt x="23290" y="29890"/>
                </a:cubicBezTo>
                <a:cubicBezTo>
                  <a:pt x="24022" y="30171"/>
                  <a:pt x="25921" y="30622"/>
                  <a:pt x="26386" y="30622"/>
                </a:cubicBezTo>
                <a:cubicBezTo>
                  <a:pt x="26484" y="30622"/>
                  <a:pt x="26611" y="30678"/>
                  <a:pt x="26723" y="30790"/>
                </a:cubicBezTo>
                <a:cubicBezTo>
                  <a:pt x="26977" y="31016"/>
                  <a:pt x="27877" y="31438"/>
                  <a:pt x="28637" y="31691"/>
                </a:cubicBezTo>
                <a:cubicBezTo>
                  <a:pt x="29003" y="31817"/>
                  <a:pt x="29791" y="32014"/>
                  <a:pt x="30382" y="32141"/>
                </a:cubicBezTo>
                <a:cubicBezTo>
                  <a:pt x="30973" y="32267"/>
                  <a:pt x="31690" y="32408"/>
                  <a:pt x="31958" y="32479"/>
                </a:cubicBezTo>
                <a:cubicBezTo>
                  <a:pt x="32929" y="32676"/>
                  <a:pt x="33717" y="32789"/>
                  <a:pt x="34758" y="32873"/>
                </a:cubicBezTo>
                <a:cubicBezTo>
                  <a:pt x="36377" y="32999"/>
                  <a:pt x="36377" y="32999"/>
                  <a:pt x="36377" y="33140"/>
                </a:cubicBezTo>
                <a:cubicBezTo>
                  <a:pt x="36377" y="33337"/>
                  <a:pt x="36644" y="33815"/>
                  <a:pt x="36912" y="34083"/>
                </a:cubicBezTo>
                <a:cubicBezTo>
                  <a:pt x="37052" y="34209"/>
                  <a:pt x="37347" y="34463"/>
                  <a:pt x="37559" y="34632"/>
                </a:cubicBezTo>
                <a:cubicBezTo>
                  <a:pt x="37784" y="34787"/>
                  <a:pt x="37953" y="34956"/>
                  <a:pt x="37953" y="34984"/>
                </a:cubicBezTo>
                <a:cubicBezTo>
                  <a:pt x="37953" y="35026"/>
                  <a:pt x="37925" y="35153"/>
                  <a:pt x="37910" y="35279"/>
                </a:cubicBezTo>
                <a:cubicBezTo>
                  <a:pt x="37784" y="35757"/>
                  <a:pt x="37741" y="36250"/>
                  <a:pt x="37798" y="36447"/>
                </a:cubicBezTo>
                <a:cubicBezTo>
                  <a:pt x="37826" y="36574"/>
                  <a:pt x="37981" y="36870"/>
                  <a:pt x="38150" y="37123"/>
                </a:cubicBezTo>
                <a:cubicBezTo>
                  <a:pt x="38319" y="37362"/>
                  <a:pt x="38431" y="37601"/>
                  <a:pt x="38417" y="37630"/>
                </a:cubicBezTo>
                <a:cubicBezTo>
                  <a:pt x="38403" y="37671"/>
                  <a:pt x="38122" y="37812"/>
                  <a:pt x="37798" y="37967"/>
                </a:cubicBezTo>
                <a:cubicBezTo>
                  <a:pt x="36574" y="38544"/>
                  <a:pt x="36208" y="39065"/>
                  <a:pt x="36574" y="39825"/>
                </a:cubicBezTo>
                <a:cubicBezTo>
                  <a:pt x="36756" y="40219"/>
                  <a:pt x="37052" y="40486"/>
                  <a:pt x="37741" y="40880"/>
                </a:cubicBezTo>
                <a:cubicBezTo>
                  <a:pt x="38670" y="41401"/>
                  <a:pt x="38600" y="41330"/>
                  <a:pt x="38572" y="41598"/>
                </a:cubicBezTo>
                <a:cubicBezTo>
                  <a:pt x="38529" y="41936"/>
                  <a:pt x="38628" y="42231"/>
                  <a:pt x="38910" y="42639"/>
                </a:cubicBezTo>
                <a:cubicBezTo>
                  <a:pt x="39289" y="43159"/>
                  <a:pt x="39374" y="43356"/>
                  <a:pt x="39374" y="43750"/>
                </a:cubicBezTo>
                <a:cubicBezTo>
                  <a:pt x="39374" y="44046"/>
                  <a:pt x="39360" y="44116"/>
                  <a:pt x="39233" y="44229"/>
                </a:cubicBezTo>
                <a:cubicBezTo>
                  <a:pt x="39149" y="44300"/>
                  <a:pt x="39064" y="44356"/>
                  <a:pt x="39036" y="44356"/>
                </a:cubicBezTo>
                <a:cubicBezTo>
                  <a:pt x="38910" y="44356"/>
                  <a:pt x="37938" y="44876"/>
                  <a:pt x="37713" y="45073"/>
                </a:cubicBezTo>
                <a:cubicBezTo>
                  <a:pt x="37375" y="45369"/>
                  <a:pt x="37291" y="45552"/>
                  <a:pt x="37291" y="45960"/>
                </a:cubicBezTo>
                <a:cubicBezTo>
                  <a:pt x="37291" y="46227"/>
                  <a:pt x="37334" y="46382"/>
                  <a:pt x="37460" y="46649"/>
                </a:cubicBezTo>
                <a:cubicBezTo>
                  <a:pt x="37559" y="46846"/>
                  <a:pt x="37629" y="47043"/>
                  <a:pt x="37629" y="47071"/>
                </a:cubicBezTo>
                <a:cubicBezTo>
                  <a:pt x="37629" y="47100"/>
                  <a:pt x="37544" y="47240"/>
                  <a:pt x="37446" y="47381"/>
                </a:cubicBezTo>
                <a:cubicBezTo>
                  <a:pt x="37291" y="47621"/>
                  <a:pt x="37278" y="47649"/>
                  <a:pt x="37278" y="48127"/>
                </a:cubicBezTo>
                <a:cubicBezTo>
                  <a:pt x="37278" y="48409"/>
                  <a:pt x="37306" y="48803"/>
                  <a:pt x="37334" y="49013"/>
                </a:cubicBezTo>
                <a:cubicBezTo>
                  <a:pt x="37375" y="49366"/>
                  <a:pt x="37362" y="49422"/>
                  <a:pt x="37235" y="49760"/>
                </a:cubicBezTo>
                <a:cubicBezTo>
                  <a:pt x="37081" y="50139"/>
                  <a:pt x="37052" y="50589"/>
                  <a:pt x="37137" y="50942"/>
                </a:cubicBezTo>
                <a:cubicBezTo>
                  <a:pt x="37193" y="51124"/>
                  <a:pt x="37178" y="51180"/>
                  <a:pt x="37024" y="51518"/>
                </a:cubicBezTo>
                <a:cubicBezTo>
                  <a:pt x="36574" y="52377"/>
                  <a:pt x="36461" y="53024"/>
                  <a:pt x="36630" y="53587"/>
                </a:cubicBezTo>
                <a:cubicBezTo>
                  <a:pt x="36700" y="53812"/>
                  <a:pt x="36700" y="53925"/>
                  <a:pt x="36658" y="54220"/>
                </a:cubicBezTo>
                <a:cubicBezTo>
                  <a:pt x="36616" y="54445"/>
                  <a:pt x="36616" y="54826"/>
                  <a:pt x="36630" y="55163"/>
                </a:cubicBezTo>
                <a:cubicBezTo>
                  <a:pt x="36672" y="55712"/>
                  <a:pt x="36658" y="55754"/>
                  <a:pt x="36531" y="56008"/>
                </a:cubicBezTo>
                <a:cubicBezTo>
                  <a:pt x="36250" y="56584"/>
                  <a:pt x="36208" y="56809"/>
                  <a:pt x="36236" y="57556"/>
                </a:cubicBezTo>
                <a:cubicBezTo>
                  <a:pt x="36278" y="58316"/>
                  <a:pt x="36419" y="58976"/>
                  <a:pt x="36616" y="59314"/>
                </a:cubicBezTo>
                <a:cubicBezTo>
                  <a:pt x="36686" y="59441"/>
                  <a:pt x="36912" y="59723"/>
                  <a:pt x="37109" y="59948"/>
                </a:cubicBezTo>
                <a:lnTo>
                  <a:pt x="37446" y="60355"/>
                </a:lnTo>
                <a:lnTo>
                  <a:pt x="37488" y="60946"/>
                </a:lnTo>
                <a:cubicBezTo>
                  <a:pt x="37503" y="61284"/>
                  <a:pt x="37544" y="61650"/>
                  <a:pt x="37572" y="61763"/>
                </a:cubicBezTo>
                <a:cubicBezTo>
                  <a:pt x="37601" y="61890"/>
                  <a:pt x="37657" y="62382"/>
                  <a:pt x="37685" y="62860"/>
                </a:cubicBezTo>
                <a:cubicBezTo>
                  <a:pt x="37812" y="64592"/>
                  <a:pt x="37938" y="64873"/>
                  <a:pt x="38895" y="65605"/>
                </a:cubicBezTo>
                <a:cubicBezTo>
                  <a:pt x="39135" y="65787"/>
                  <a:pt x="39388" y="66027"/>
                  <a:pt x="39458" y="66140"/>
                </a:cubicBezTo>
                <a:cubicBezTo>
                  <a:pt x="39740" y="66562"/>
                  <a:pt x="40443" y="66801"/>
                  <a:pt x="41119" y="66688"/>
                </a:cubicBezTo>
                <a:cubicBezTo>
                  <a:pt x="41766" y="66575"/>
                  <a:pt x="42231" y="66365"/>
                  <a:pt x="43357" y="65703"/>
                </a:cubicBezTo>
                <a:lnTo>
                  <a:pt x="43554" y="65590"/>
                </a:lnTo>
                <a:lnTo>
                  <a:pt x="43497" y="65718"/>
                </a:lnTo>
                <a:cubicBezTo>
                  <a:pt x="43469" y="65802"/>
                  <a:pt x="43385" y="65984"/>
                  <a:pt x="43314" y="66140"/>
                </a:cubicBezTo>
                <a:cubicBezTo>
                  <a:pt x="43075" y="66603"/>
                  <a:pt x="42638" y="67786"/>
                  <a:pt x="42498" y="68363"/>
                </a:cubicBezTo>
                <a:cubicBezTo>
                  <a:pt x="42413" y="68645"/>
                  <a:pt x="42329" y="69193"/>
                  <a:pt x="42287" y="69573"/>
                </a:cubicBezTo>
                <a:cubicBezTo>
                  <a:pt x="42244" y="70108"/>
                  <a:pt x="42216" y="70277"/>
                  <a:pt x="42146" y="70290"/>
                </a:cubicBezTo>
                <a:cubicBezTo>
                  <a:pt x="42062" y="70333"/>
                  <a:pt x="40993" y="70361"/>
                  <a:pt x="36546" y="70459"/>
                </a:cubicBezTo>
                <a:cubicBezTo>
                  <a:pt x="34899" y="70502"/>
                  <a:pt x="33435" y="70431"/>
                  <a:pt x="32634" y="70305"/>
                </a:cubicBezTo>
                <a:cubicBezTo>
                  <a:pt x="32380" y="70249"/>
                  <a:pt x="31733" y="70080"/>
                  <a:pt x="31198" y="69911"/>
                </a:cubicBezTo>
                <a:cubicBezTo>
                  <a:pt x="30664" y="69756"/>
                  <a:pt x="29664" y="69474"/>
                  <a:pt x="29003" y="69320"/>
                </a:cubicBezTo>
                <a:cubicBezTo>
                  <a:pt x="26836" y="68785"/>
                  <a:pt x="26273" y="68630"/>
                  <a:pt x="25470" y="68363"/>
                </a:cubicBezTo>
                <a:cubicBezTo>
                  <a:pt x="23388" y="67673"/>
                  <a:pt x="20532" y="66280"/>
                  <a:pt x="17605" y="64535"/>
                </a:cubicBezTo>
                <a:cubicBezTo>
                  <a:pt x="16282" y="63733"/>
                  <a:pt x="12426" y="61355"/>
                  <a:pt x="11511" y="60764"/>
                </a:cubicBezTo>
                <a:cubicBezTo>
                  <a:pt x="10400" y="60046"/>
                  <a:pt x="10216" y="59961"/>
                  <a:pt x="10006" y="60046"/>
                </a:cubicBezTo>
                <a:cubicBezTo>
                  <a:pt x="9781" y="60158"/>
                  <a:pt x="9850" y="60455"/>
                  <a:pt x="10329" y="61312"/>
                </a:cubicBezTo>
                <a:cubicBezTo>
                  <a:pt x="11624" y="63648"/>
                  <a:pt x="12862" y="65211"/>
                  <a:pt x="14706" y="66843"/>
                </a:cubicBezTo>
                <a:cubicBezTo>
                  <a:pt x="14916" y="67026"/>
                  <a:pt x="15085" y="67195"/>
                  <a:pt x="15072" y="67209"/>
                </a:cubicBezTo>
                <a:cubicBezTo>
                  <a:pt x="15057" y="67223"/>
                  <a:pt x="14565" y="67040"/>
                  <a:pt x="13974" y="66787"/>
                </a:cubicBezTo>
                <a:cubicBezTo>
                  <a:pt x="12637" y="66252"/>
                  <a:pt x="12426" y="66238"/>
                  <a:pt x="12426" y="66674"/>
                </a:cubicBezTo>
                <a:cubicBezTo>
                  <a:pt x="12426" y="66956"/>
                  <a:pt x="12708" y="67434"/>
                  <a:pt x="13411" y="68391"/>
                </a:cubicBezTo>
                <a:cubicBezTo>
                  <a:pt x="14030" y="69236"/>
                  <a:pt x="14551" y="69714"/>
                  <a:pt x="15479" y="70262"/>
                </a:cubicBezTo>
                <a:cubicBezTo>
                  <a:pt x="15719" y="70418"/>
                  <a:pt x="15944" y="70558"/>
                  <a:pt x="15958" y="70572"/>
                </a:cubicBezTo>
                <a:cubicBezTo>
                  <a:pt x="15986" y="70600"/>
                  <a:pt x="15494" y="70558"/>
                  <a:pt x="15170" y="70502"/>
                </a:cubicBezTo>
                <a:cubicBezTo>
                  <a:pt x="15044" y="70487"/>
                  <a:pt x="14973" y="70502"/>
                  <a:pt x="14875" y="70586"/>
                </a:cubicBezTo>
                <a:cubicBezTo>
                  <a:pt x="14734" y="70741"/>
                  <a:pt x="14734" y="70783"/>
                  <a:pt x="14959" y="71163"/>
                </a:cubicBezTo>
                <a:cubicBezTo>
                  <a:pt x="15564" y="72163"/>
                  <a:pt x="17070" y="73570"/>
                  <a:pt x="18153" y="74133"/>
                </a:cubicBezTo>
                <a:lnTo>
                  <a:pt x="18590" y="74358"/>
                </a:lnTo>
                <a:lnTo>
                  <a:pt x="18421" y="74428"/>
                </a:lnTo>
                <a:cubicBezTo>
                  <a:pt x="17956" y="74625"/>
                  <a:pt x="18209" y="75272"/>
                  <a:pt x="19025" y="75990"/>
                </a:cubicBezTo>
                <a:cubicBezTo>
                  <a:pt x="19884" y="76750"/>
                  <a:pt x="20475" y="77144"/>
                  <a:pt x="21474" y="77608"/>
                </a:cubicBezTo>
                <a:cubicBezTo>
                  <a:pt x="21812" y="77763"/>
                  <a:pt x="22009" y="77889"/>
                  <a:pt x="21995" y="77932"/>
                </a:cubicBezTo>
                <a:cubicBezTo>
                  <a:pt x="21840" y="78480"/>
                  <a:pt x="22375" y="78973"/>
                  <a:pt x="23993" y="79790"/>
                </a:cubicBezTo>
                <a:lnTo>
                  <a:pt x="24979" y="80282"/>
                </a:lnTo>
                <a:lnTo>
                  <a:pt x="24725" y="80409"/>
                </a:lnTo>
                <a:cubicBezTo>
                  <a:pt x="24584" y="80479"/>
                  <a:pt x="24387" y="80619"/>
                  <a:pt x="24303" y="80704"/>
                </a:cubicBezTo>
                <a:cubicBezTo>
                  <a:pt x="23979" y="81056"/>
                  <a:pt x="24260" y="81366"/>
                  <a:pt x="25570" y="82027"/>
                </a:cubicBezTo>
                <a:cubicBezTo>
                  <a:pt x="26526" y="82505"/>
                  <a:pt x="27159" y="82730"/>
                  <a:pt x="27975" y="82899"/>
                </a:cubicBezTo>
                <a:cubicBezTo>
                  <a:pt x="28426" y="82998"/>
                  <a:pt x="28454" y="83012"/>
                  <a:pt x="28426" y="83111"/>
                </a:cubicBezTo>
                <a:cubicBezTo>
                  <a:pt x="28257" y="83631"/>
                  <a:pt x="28397" y="83842"/>
                  <a:pt x="29172" y="84222"/>
                </a:cubicBezTo>
                <a:cubicBezTo>
                  <a:pt x="29482" y="84377"/>
                  <a:pt x="29833" y="84531"/>
                  <a:pt x="29945" y="84574"/>
                </a:cubicBezTo>
                <a:lnTo>
                  <a:pt x="30157" y="84672"/>
                </a:lnTo>
                <a:lnTo>
                  <a:pt x="29748" y="85081"/>
                </a:lnTo>
                <a:cubicBezTo>
                  <a:pt x="28988" y="85854"/>
                  <a:pt x="28369" y="86699"/>
                  <a:pt x="27765" y="87740"/>
                </a:cubicBezTo>
                <a:cubicBezTo>
                  <a:pt x="27497" y="88190"/>
                  <a:pt x="27469" y="88387"/>
                  <a:pt x="27666" y="88472"/>
                </a:cubicBezTo>
                <a:lnTo>
                  <a:pt x="27793" y="88528"/>
                </a:lnTo>
                <a:lnTo>
                  <a:pt x="27469" y="88950"/>
                </a:lnTo>
                <a:cubicBezTo>
                  <a:pt x="27286" y="89175"/>
                  <a:pt x="27033" y="89499"/>
                  <a:pt x="26906" y="89668"/>
                </a:cubicBezTo>
                <a:cubicBezTo>
                  <a:pt x="26555" y="90104"/>
                  <a:pt x="26118" y="90836"/>
                  <a:pt x="26118" y="90991"/>
                </a:cubicBezTo>
                <a:cubicBezTo>
                  <a:pt x="26118" y="91061"/>
                  <a:pt x="26161" y="91145"/>
                  <a:pt x="26217" y="91188"/>
                </a:cubicBezTo>
                <a:cubicBezTo>
                  <a:pt x="26287" y="91244"/>
                  <a:pt x="26315" y="91357"/>
                  <a:pt x="26315" y="91877"/>
                </a:cubicBezTo>
                <a:cubicBezTo>
                  <a:pt x="26315" y="92468"/>
                  <a:pt x="26301" y="92524"/>
                  <a:pt x="26146" y="92862"/>
                </a:cubicBezTo>
                <a:lnTo>
                  <a:pt x="25977" y="93214"/>
                </a:lnTo>
                <a:lnTo>
                  <a:pt x="25485" y="93397"/>
                </a:lnTo>
                <a:cubicBezTo>
                  <a:pt x="24288" y="93834"/>
                  <a:pt x="24050" y="93960"/>
                  <a:pt x="23529" y="94410"/>
                </a:cubicBezTo>
                <a:cubicBezTo>
                  <a:pt x="23121" y="94748"/>
                  <a:pt x="22769" y="94917"/>
                  <a:pt x="21629" y="95311"/>
                </a:cubicBezTo>
                <a:cubicBezTo>
                  <a:pt x="20841" y="95564"/>
                  <a:pt x="19575" y="96211"/>
                  <a:pt x="19138" y="96564"/>
                </a:cubicBezTo>
                <a:cubicBezTo>
                  <a:pt x="18688" y="96943"/>
                  <a:pt x="18336" y="97562"/>
                  <a:pt x="18519" y="97675"/>
                </a:cubicBezTo>
                <a:cubicBezTo>
                  <a:pt x="18547" y="97689"/>
                  <a:pt x="18491" y="97802"/>
                  <a:pt x="18365" y="97928"/>
                </a:cubicBezTo>
                <a:cubicBezTo>
                  <a:pt x="18083" y="98238"/>
                  <a:pt x="17618" y="98928"/>
                  <a:pt x="17421" y="99335"/>
                </a:cubicBezTo>
                <a:cubicBezTo>
                  <a:pt x="17252" y="99716"/>
                  <a:pt x="17168" y="100307"/>
                  <a:pt x="17267" y="100433"/>
                </a:cubicBezTo>
                <a:cubicBezTo>
                  <a:pt x="17408" y="100602"/>
                  <a:pt x="17548" y="100517"/>
                  <a:pt x="18196" y="99870"/>
                </a:cubicBezTo>
                <a:cubicBezTo>
                  <a:pt x="19012" y="99054"/>
                  <a:pt x="19265" y="98885"/>
                  <a:pt x="19913" y="98703"/>
                </a:cubicBezTo>
                <a:cubicBezTo>
                  <a:pt x="20532" y="98547"/>
                  <a:pt x="20742" y="98421"/>
                  <a:pt x="21361" y="97886"/>
                </a:cubicBezTo>
                <a:cubicBezTo>
                  <a:pt x="21615" y="97661"/>
                  <a:pt x="21826" y="97492"/>
                  <a:pt x="21826" y="97521"/>
                </a:cubicBezTo>
                <a:cubicBezTo>
                  <a:pt x="21826" y="97534"/>
                  <a:pt x="21671" y="97746"/>
                  <a:pt x="21489" y="97971"/>
                </a:cubicBezTo>
                <a:cubicBezTo>
                  <a:pt x="21305" y="98196"/>
                  <a:pt x="21095" y="98477"/>
                  <a:pt x="21052" y="98618"/>
                </a:cubicBezTo>
                <a:cubicBezTo>
                  <a:pt x="20996" y="98759"/>
                  <a:pt x="20855" y="99040"/>
                  <a:pt x="20757" y="99251"/>
                </a:cubicBezTo>
                <a:cubicBezTo>
                  <a:pt x="20504" y="99786"/>
                  <a:pt x="20405" y="100377"/>
                  <a:pt x="20447" y="101193"/>
                </a:cubicBezTo>
                <a:cubicBezTo>
                  <a:pt x="20489" y="101911"/>
                  <a:pt x="20560" y="102093"/>
                  <a:pt x="20785" y="102009"/>
                </a:cubicBezTo>
                <a:cubicBezTo>
                  <a:pt x="20883" y="101981"/>
                  <a:pt x="20982" y="101840"/>
                  <a:pt x="21151" y="101461"/>
                </a:cubicBezTo>
                <a:cubicBezTo>
                  <a:pt x="21502" y="100729"/>
                  <a:pt x="21868" y="100222"/>
                  <a:pt x="22656" y="99406"/>
                </a:cubicBezTo>
                <a:cubicBezTo>
                  <a:pt x="23037" y="99026"/>
                  <a:pt x="23402" y="98618"/>
                  <a:pt x="23487" y="98506"/>
                </a:cubicBezTo>
                <a:cubicBezTo>
                  <a:pt x="23557" y="98407"/>
                  <a:pt x="23810" y="98140"/>
                  <a:pt x="24022" y="97915"/>
                </a:cubicBezTo>
                <a:cubicBezTo>
                  <a:pt x="24359" y="97577"/>
                  <a:pt x="24472" y="97492"/>
                  <a:pt x="24697" y="97436"/>
                </a:cubicBezTo>
                <a:cubicBezTo>
                  <a:pt x="24838" y="97393"/>
                  <a:pt x="25119" y="97295"/>
                  <a:pt x="25302" y="97196"/>
                </a:cubicBezTo>
                <a:cubicBezTo>
                  <a:pt x="25626" y="97056"/>
                  <a:pt x="25654" y="97042"/>
                  <a:pt x="25752" y="97140"/>
                </a:cubicBezTo>
                <a:cubicBezTo>
                  <a:pt x="25808" y="97183"/>
                  <a:pt x="25949" y="97408"/>
                  <a:pt x="26062" y="97619"/>
                </a:cubicBezTo>
                <a:cubicBezTo>
                  <a:pt x="26189" y="97830"/>
                  <a:pt x="26386" y="98112"/>
                  <a:pt x="26498" y="98252"/>
                </a:cubicBezTo>
                <a:cubicBezTo>
                  <a:pt x="26695" y="98463"/>
                  <a:pt x="26709" y="98519"/>
                  <a:pt x="26681" y="98674"/>
                </a:cubicBezTo>
                <a:cubicBezTo>
                  <a:pt x="26624" y="98969"/>
                  <a:pt x="26371" y="99378"/>
                  <a:pt x="25907" y="99898"/>
                </a:cubicBezTo>
                <a:cubicBezTo>
                  <a:pt x="25457" y="100405"/>
                  <a:pt x="25386" y="100574"/>
                  <a:pt x="25570" y="100686"/>
                </a:cubicBezTo>
                <a:cubicBezTo>
                  <a:pt x="25780" y="100799"/>
                  <a:pt x="26878" y="100166"/>
                  <a:pt x="27258" y="99701"/>
                </a:cubicBezTo>
                <a:cubicBezTo>
                  <a:pt x="27384" y="99547"/>
                  <a:pt x="27497" y="99434"/>
                  <a:pt x="27525" y="99434"/>
                </a:cubicBezTo>
                <a:cubicBezTo>
                  <a:pt x="27540" y="99434"/>
                  <a:pt x="27666" y="99645"/>
                  <a:pt x="27778" y="99885"/>
                </a:cubicBezTo>
                <a:cubicBezTo>
                  <a:pt x="27906" y="100138"/>
                  <a:pt x="28088" y="100433"/>
                  <a:pt x="28172" y="100532"/>
                </a:cubicBezTo>
                <a:cubicBezTo>
                  <a:pt x="28369" y="100757"/>
                  <a:pt x="28384" y="100785"/>
                  <a:pt x="28243" y="100785"/>
                </a:cubicBezTo>
                <a:cubicBezTo>
                  <a:pt x="28187" y="100785"/>
                  <a:pt x="27934" y="100911"/>
                  <a:pt x="27666" y="101039"/>
                </a:cubicBezTo>
                <a:cubicBezTo>
                  <a:pt x="27089" y="101334"/>
                  <a:pt x="26878" y="101418"/>
                  <a:pt x="26217" y="101559"/>
                </a:cubicBezTo>
                <a:cubicBezTo>
                  <a:pt x="25935" y="101615"/>
                  <a:pt x="25611" y="101714"/>
                  <a:pt x="25485" y="101770"/>
                </a:cubicBezTo>
                <a:cubicBezTo>
                  <a:pt x="25048" y="101981"/>
                  <a:pt x="24654" y="102558"/>
                  <a:pt x="24654" y="102994"/>
                </a:cubicBezTo>
                <a:cubicBezTo>
                  <a:pt x="24654" y="103206"/>
                  <a:pt x="24654" y="103206"/>
                  <a:pt x="24288" y="103360"/>
                </a:cubicBezTo>
                <a:cubicBezTo>
                  <a:pt x="23909" y="103501"/>
                  <a:pt x="23740" y="103557"/>
                  <a:pt x="22572" y="103909"/>
                </a:cubicBezTo>
                <a:cubicBezTo>
                  <a:pt x="21967" y="104106"/>
                  <a:pt x="21883" y="104163"/>
                  <a:pt x="21883" y="104360"/>
                </a:cubicBezTo>
                <a:cubicBezTo>
                  <a:pt x="21883" y="104486"/>
                  <a:pt x="22262" y="104598"/>
                  <a:pt x="22699" y="104613"/>
                </a:cubicBezTo>
                <a:cubicBezTo>
                  <a:pt x="23571" y="104613"/>
                  <a:pt x="24035" y="104585"/>
                  <a:pt x="24373" y="104514"/>
                </a:cubicBezTo>
                <a:cubicBezTo>
                  <a:pt x="25273" y="104317"/>
                  <a:pt x="25570" y="104247"/>
                  <a:pt x="25767" y="104148"/>
                </a:cubicBezTo>
                <a:cubicBezTo>
                  <a:pt x="26020" y="104007"/>
                  <a:pt x="26484" y="103684"/>
                  <a:pt x="26653" y="103487"/>
                </a:cubicBezTo>
                <a:cubicBezTo>
                  <a:pt x="26723" y="103416"/>
                  <a:pt x="27033" y="103219"/>
                  <a:pt x="27356" y="103065"/>
                </a:cubicBezTo>
                <a:cubicBezTo>
                  <a:pt x="27666" y="102910"/>
                  <a:pt x="28074" y="102671"/>
                  <a:pt x="28257" y="102530"/>
                </a:cubicBezTo>
                <a:cubicBezTo>
                  <a:pt x="28454" y="102390"/>
                  <a:pt x="28637" y="102262"/>
                  <a:pt x="28665" y="102234"/>
                </a:cubicBezTo>
                <a:cubicBezTo>
                  <a:pt x="28707" y="102206"/>
                  <a:pt x="28665" y="102333"/>
                  <a:pt x="28566" y="102516"/>
                </a:cubicBezTo>
                <a:cubicBezTo>
                  <a:pt x="28116" y="103403"/>
                  <a:pt x="27975" y="103782"/>
                  <a:pt x="27919" y="104289"/>
                </a:cubicBezTo>
                <a:cubicBezTo>
                  <a:pt x="27877" y="104557"/>
                  <a:pt x="27877" y="104557"/>
                  <a:pt x="27638" y="104655"/>
                </a:cubicBezTo>
                <a:cubicBezTo>
                  <a:pt x="26639" y="105035"/>
                  <a:pt x="26484" y="105120"/>
                  <a:pt x="26287" y="105317"/>
                </a:cubicBezTo>
                <a:cubicBezTo>
                  <a:pt x="26048" y="105555"/>
                  <a:pt x="25992" y="105668"/>
                  <a:pt x="25907" y="106118"/>
                </a:cubicBezTo>
                <a:cubicBezTo>
                  <a:pt x="25851" y="106343"/>
                  <a:pt x="25780" y="106499"/>
                  <a:pt x="25654" y="106653"/>
                </a:cubicBezTo>
                <a:cubicBezTo>
                  <a:pt x="25442" y="106893"/>
                  <a:pt x="24753" y="107300"/>
                  <a:pt x="24288" y="107441"/>
                </a:cubicBezTo>
                <a:cubicBezTo>
                  <a:pt x="24007" y="107540"/>
                  <a:pt x="23909" y="107653"/>
                  <a:pt x="23979" y="107807"/>
                </a:cubicBezTo>
                <a:cubicBezTo>
                  <a:pt x="23993" y="107863"/>
                  <a:pt x="24176" y="107962"/>
                  <a:pt x="24387" y="108032"/>
                </a:cubicBezTo>
                <a:cubicBezTo>
                  <a:pt x="24739" y="108173"/>
                  <a:pt x="24795" y="108173"/>
                  <a:pt x="25161" y="108116"/>
                </a:cubicBezTo>
                <a:cubicBezTo>
                  <a:pt x="25696" y="108032"/>
                  <a:pt x="26076" y="107835"/>
                  <a:pt x="26498" y="107441"/>
                </a:cubicBezTo>
                <a:cubicBezTo>
                  <a:pt x="26695" y="107258"/>
                  <a:pt x="27018" y="107005"/>
                  <a:pt x="27230" y="106906"/>
                </a:cubicBezTo>
                <a:cubicBezTo>
                  <a:pt x="27835" y="106583"/>
                  <a:pt x="28060" y="106414"/>
                  <a:pt x="28694" y="105795"/>
                </a:cubicBezTo>
                <a:cubicBezTo>
                  <a:pt x="29735" y="104782"/>
                  <a:pt x="30283" y="103881"/>
                  <a:pt x="30495" y="102868"/>
                </a:cubicBezTo>
                <a:cubicBezTo>
                  <a:pt x="30635" y="102122"/>
                  <a:pt x="30790" y="101840"/>
                  <a:pt x="31184" y="101587"/>
                </a:cubicBezTo>
                <a:cubicBezTo>
                  <a:pt x="31662" y="101277"/>
                  <a:pt x="32028" y="100842"/>
                  <a:pt x="33450" y="98787"/>
                </a:cubicBezTo>
                <a:cubicBezTo>
                  <a:pt x="33759" y="98365"/>
                  <a:pt x="34041" y="98013"/>
                  <a:pt x="34139" y="97956"/>
                </a:cubicBezTo>
                <a:cubicBezTo>
                  <a:pt x="34251" y="97886"/>
                  <a:pt x="34505" y="97830"/>
                  <a:pt x="34899" y="97802"/>
                </a:cubicBezTo>
                <a:cubicBezTo>
                  <a:pt x="35223" y="97774"/>
                  <a:pt x="35574" y="97731"/>
                  <a:pt x="35673" y="97689"/>
                </a:cubicBezTo>
                <a:cubicBezTo>
                  <a:pt x="35828" y="97633"/>
                  <a:pt x="35856" y="97647"/>
                  <a:pt x="35927" y="97746"/>
                </a:cubicBezTo>
                <a:cubicBezTo>
                  <a:pt x="35983" y="97816"/>
                  <a:pt x="36067" y="97858"/>
                  <a:pt x="36165" y="97858"/>
                </a:cubicBezTo>
                <a:cubicBezTo>
                  <a:pt x="36362" y="97858"/>
                  <a:pt x="36855" y="97703"/>
                  <a:pt x="37109" y="97577"/>
                </a:cubicBezTo>
                <a:lnTo>
                  <a:pt x="37306" y="97450"/>
                </a:lnTo>
                <a:lnTo>
                  <a:pt x="37390" y="97577"/>
                </a:lnTo>
                <a:cubicBezTo>
                  <a:pt x="37446" y="97647"/>
                  <a:pt x="37531" y="97689"/>
                  <a:pt x="37615" y="97689"/>
                </a:cubicBezTo>
                <a:cubicBezTo>
                  <a:pt x="37685" y="97689"/>
                  <a:pt x="38276" y="97436"/>
                  <a:pt x="38923" y="97127"/>
                </a:cubicBezTo>
                <a:cubicBezTo>
                  <a:pt x="40739" y="96239"/>
                  <a:pt x="40809" y="96211"/>
                  <a:pt x="42216" y="96127"/>
                </a:cubicBezTo>
                <a:cubicBezTo>
                  <a:pt x="43258" y="96057"/>
                  <a:pt x="43511" y="96014"/>
                  <a:pt x="44482" y="95789"/>
                </a:cubicBezTo>
                <a:cubicBezTo>
                  <a:pt x="46312" y="95353"/>
                  <a:pt x="48197" y="94594"/>
                  <a:pt x="49196" y="93890"/>
                </a:cubicBezTo>
                <a:cubicBezTo>
                  <a:pt x="49421" y="93735"/>
                  <a:pt x="49999" y="93214"/>
                  <a:pt x="50505" y="92721"/>
                </a:cubicBezTo>
                <a:lnTo>
                  <a:pt x="51406" y="91849"/>
                </a:lnTo>
                <a:lnTo>
                  <a:pt x="51659" y="91920"/>
                </a:lnTo>
                <a:cubicBezTo>
                  <a:pt x="51800" y="91962"/>
                  <a:pt x="52307" y="92046"/>
                  <a:pt x="52770" y="92130"/>
                </a:cubicBezTo>
                <a:cubicBezTo>
                  <a:pt x="53854" y="92327"/>
                  <a:pt x="54909" y="92342"/>
                  <a:pt x="55599" y="92173"/>
                </a:cubicBezTo>
                <a:lnTo>
                  <a:pt x="56050" y="92061"/>
                </a:lnTo>
                <a:lnTo>
                  <a:pt x="56950" y="92468"/>
                </a:lnTo>
                <a:cubicBezTo>
                  <a:pt x="58808" y="93284"/>
                  <a:pt x="59187" y="93383"/>
                  <a:pt x="60510" y="93341"/>
                </a:cubicBezTo>
                <a:cubicBezTo>
                  <a:pt x="61735" y="93299"/>
                  <a:pt x="62762" y="93003"/>
                  <a:pt x="63564" y="92483"/>
                </a:cubicBezTo>
                <a:cubicBezTo>
                  <a:pt x="63789" y="92327"/>
                  <a:pt x="63986" y="92215"/>
                  <a:pt x="64014" y="92229"/>
                </a:cubicBezTo>
                <a:cubicBezTo>
                  <a:pt x="64028" y="92229"/>
                  <a:pt x="64043" y="92286"/>
                  <a:pt x="64043" y="92342"/>
                </a:cubicBezTo>
                <a:cubicBezTo>
                  <a:pt x="64000" y="92496"/>
                  <a:pt x="64071" y="92693"/>
                  <a:pt x="64183" y="92750"/>
                </a:cubicBezTo>
                <a:cubicBezTo>
                  <a:pt x="64268" y="92792"/>
                  <a:pt x="64493" y="92750"/>
                  <a:pt x="65126" y="92567"/>
                </a:cubicBezTo>
                <a:cubicBezTo>
                  <a:pt x="66688" y="92117"/>
                  <a:pt x="67490" y="91708"/>
                  <a:pt x="67898" y="91145"/>
                </a:cubicBezTo>
                <a:cubicBezTo>
                  <a:pt x="68095" y="90879"/>
                  <a:pt x="68152" y="90850"/>
                  <a:pt x="68152" y="91047"/>
                </a:cubicBezTo>
                <a:cubicBezTo>
                  <a:pt x="68152" y="91230"/>
                  <a:pt x="68334" y="91314"/>
                  <a:pt x="68503" y="91216"/>
                </a:cubicBezTo>
                <a:cubicBezTo>
                  <a:pt x="68715" y="91076"/>
                  <a:pt x="69432" y="90104"/>
                  <a:pt x="70234" y="88866"/>
                </a:cubicBezTo>
                <a:cubicBezTo>
                  <a:pt x="71135" y="87515"/>
                  <a:pt x="71571" y="87023"/>
                  <a:pt x="72092" y="86839"/>
                </a:cubicBezTo>
                <a:cubicBezTo>
                  <a:pt x="72359" y="86741"/>
                  <a:pt x="72570" y="86713"/>
                  <a:pt x="73344" y="86685"/>
                </a:cubicBezTo>
                <a:cubicBezTo>
                  <a:pt x="75160" y="86629"/>
                  <a:pt x="75595" y="86769"/>
                  <a:pt x="77481" y="87980"/>
                </a:cubicBezTo>
                <a:cubicBezTo>
                  <a:pt x="77833" y="88218"/>
                  <a:pt x="78185" y="88402"/>
                  <a:pt x="78241" y="88402"/>
                </a:cubicBezTo>
                <a:cubicBezTo>
                  <a:pt x="78466" y="88402"/>
                  <a:pt x="78537" y="88205"/>
                  <a:pt x="78537" y="87529"/>
                </a:cubicBezTo>
                <a:cubicBezTo>
                  <a:pt x="78537" y="86572"/>
                  <a:pt x="78284" y="85432"/>
                  <a:pt x="77833" y="84391"/>
                </a:cubicBezTo>
                <a:cubicBezTo>
                  <a:pt x="77524" y="83715"/>
                  <a:pt x="77270" y="83364"/>
                  <a:pt x="76496" y="82589"/>
                </a:cubicBezTo>
                <a:lnTo>
                  <a:pt x="75807" y="81914"/>
                </a:lnTo>
                <a:lnTo>
                  <a:pt x="75863" y="81732"/>
                </a:lnTo>
                <a:cubicBezTo>
                  <a:pt x="75948" y="81464"/>
                  <a:pt x="75948" y="81056"/>
                  <a:pt x="75863" y="80887"/>
                </a:cubicBezTo>
                <a:cubicBezTo>
                  <a:pt x="75638" y="80465"/>
                  <a:pt x="75004" y="80000"/>
                  <a:pt x="73781" y="79367"/>
                </a:cubicBezTo>
                <a:cubicBezTo>
                  <a:pt x="73274" y="79100"/>
                  <a:pt x="73133" y="79015"/>
                  <a:pt x="73246" y="79015"/>
                </a:cubicBezTo>
                <a:cubicBezTo>
                  <a:pt x="73287" y="79015"/>
                  <a:pt x="73738" y="78818"/>
                  <a:pt x="74244" y="78579"/>
                </a:cubicBezTo>
                <a:cubicBezTo>
                  <a:pt x="74766" y="78340"/>
                  <a:pt x="75525" y="78017"/>
                  <a:pt x="75919" y="77848"/>
                </a:cubicBezTo>
                <a:cubicBezTo>
                  <a:pt x="76327" y="77692"/>
                  <a:pt x="76933" y="77426"/>
                  <a:pt x="77270" y="77270"/>
                </a:cubicBezTo>
                <a:cubicBezTo>
                  <a:pt x="77622" y="77116"/>
                  <a:pt x="78156" y="76904"/>
                  <a:pt x="78466" y="76806"/>
                </a:cubicBezTo>
                <a:cubicBezTo>
                  <a:pt x="79029" y="76623"/>
                  <a:pt x="79072" y="76609"/>
                  <a:pt x="80126" y="76595"/>
                </a:cubicBezTo>
                <a:cubicBezTo>
                  <a:pt x="80732" y="76567"/>
                  <a:pt x="81365" y="76538"/>
                  <a:pt x="81548" y="76510"/>
                </a:cubicBezTo>
                <a:cubicBezTo>
                  <a:pt x="82224" y="76398"/>
                  <a:pt x="83237" y="76004"/>
                  <a:pt x="83898" y="75610"/>
                </a:cubicBezTo>
                <a:cubicBezTo>
                  <a:pt x="84067" y="75512"/>
                  <a:pt x="84236" y="75427"/>
                  <a:pt x="84264" y="75427"/>
                </a:cubicBezTo>
                <a:cubicBezTo>
                  <a:pt x="84292" y="75427"/>
                  <a:pt x="84447" y="75624"/>
                  <a:pt x="84588" y="75878"/>
                </a:cubicBezTo>
                <a:cubicBezTo>
                  <a:pt x="84954" y="76510"/>
                  <a:pt x="85320" y="76848"/>
                  <a:pt x="85854" y="77045"/>
                </a:cubicBezTo>
                <a:cubicBezTo>
                  <a:pt x="86093" y="77144"/>
                  <a:pt x="86389" y="77229"/>
                  <a:pt x="86515" y="77257"/>
                </a:cubicBezTo>
                <a:cubicBezTo>
                  <a:pt x="86642" y="77270"/>
                  <a:pt x="86740" y="77313"/>
                  <a:pt x="86755" y="77355"/>
                </a:cubicBezTo>
                <a:cubicBezTo>
                  <a:pt x="86768" y="77383"/>
                  <a:pt x="86825" y="77580"/>
                  <a:pt x="86881" y="77805"/>
                </a:cubicBezTo>
                <a:cubicBezTo>
                  <a:pt x="86980" y="78115"/>
                  <a:pt x="87050" y="78255"/>
                  <a:pt x="87290" y="78495"/>
                </a:cubicBezTo>
                <a:cubicBezTo>
                  <a:pt x="87430" y="78664"/>
                  <a:pt x="87697" y="78889"/>
                  <a:pt x="87866" y="79002"/>
                </a:cubicBezTo>
                <a:cubicBezTo>
                  <a:pt x="88134" y="79184"/>
                  <a:pt x="88176" y="79240"/>
                  <a:pt x="88275" y="79550"/>
                </a:cubicBezTo>
                <a:cubicBezTo>
                  <a:pt x="88345" y="79747"/>
                  <a:pt x="88444" y="80000"/>
                  <a:pt x="88500" y="80127"/>
                </a:cubicBezTo>
                <a:cubicBezTo>
                  <a:pt x="88894" y="80873"/>
                  <a:pt x="90146" y="81548"/>
                  <a:pt x="91962" y="81970"/>
                </a:cubicBezTo>
                <a:lnTo>
                  <a:pt x="92594" y="82126"/>
                </a:lnTo>
                <a:lnTo>
                  <a:pt x="92566" y="82561"/>
                </a:lnTo>
                <a:cubicBezTo>
                  <a:pt x="92510" y="83336"/>
                  <a:pt x="92763" y="83997"/>
                  <a:pt x="93313" y="84462"/>
                </a:cubicBezTo>
                <a:cubicBezTo>
                  <a:pt x="93763" y="84856"/>
                  <a:pt x="94804" y="85362"/>
                  <a:pt x="95452" y="85531"/>
                </a:cubicBezTo>
                <a:cubicBezTo>
                  <a:pt x="95649" y="85573"/>
                  <a:pt x="95718" y="85629"/>
                  <a:pt x="95831" y="85826"/>
                </a:cubicBezTo>
                <a:cubicBezTo>
                  <a:pt x="96197" y="86460"/>
                  <a:pt x="96760" y="86699"/>
                  <a:pt x="97773" y="86670"/>
                </a:cubicBezTo>
                <a:lnTo>
                  <a:pt x="98392" y="86642"/>
                </a:lnTo>
                <a:lnTo>
                  <a:pt x="98463" y="86854"/>
                </a:lnTo>
                <a:cubicBezTo>
                  <a:pt x="98589" y="87276"/>
                  <a:pt x="98842" y="87698"/>
                  <a:pt x="99110" y="87881"/>
                </a:cubicBezTo>
                <a:cubicBezTo>
                  <a:pt x="99715" y="88331"/>
                  <a:pt x="100743" y="88740"/>
                  <a:pt x="101249" y="88740"/>
                </a:cubicBezTo>
                <a:cubicBezTo>
                  <a:pt x="101403" y="88740"/>
                  <a:pt x="101559" y="88753"/>
                  <a:pt x="101587" y="88781"/>
                </a:cubicBezTo>
                <a:cubicBezTo>
                  <a:pt x="101615" y="88796"/>
                  <a:pt x="101769" y="89006"/>
                  <a:pt x="101938" y="89232"/>
                </a:cubicBezTo>
                <a:cubicBezTo>
                  <a:pt x="102276" y="89725"/>
                  <a:pt x="102529" y="89978"/>
                  <a:pt x="102910" y="90175"/>
                </a:cubicBezTo>
                <a:cubicBezTo>
                  <a:pt x="103261" y="90344"/>
                  <a:pt x="104289" y="90582"/>
                  <a:pt x="104781" y="90611"/>
                </a:cubicBezTo>
                <a:lnTo>
                  <a:pt x="105161" y="90625"/>
                </a:lnTo>
                <a:lnTo>
                  <a:pt x="105471" y="91076"/>
                </a:lnTo>
                <a:cubicBezTo>
                  <a:pt x="105893" y="91680"/>
                  <a:pt x="106188" y="92018"/>
                  <a:pt x="106807" y="92567"/>
                </a:cubicBezTo>
                <a:cubicBezTo>
                  <a:pt x="107426" y="93115"/>
                  <a:pt x="107848" y="93369"/>
                  <a:pt x="108595" y="93650"/>
                </a:cubicBezTo>
                <a:cubicBezTo>
                  <a:pt x="109453" y="93974"/>
                  <a:pt x="110058" y="93960"/>
                  <a:pt x="110381" y="93622"/>
                </a:cubicBezTo>
                <a:cubicBezTo>
                  <a:pt x="110509" y="93509"/>
                  <a:pt x="110522" y="93453"/>
                  <a:pt x="110509" y="93271"/>
                </a:cubicBezTo>
                <a:cubicBezTo>
                  <a:pt x="110438" y="92750"/>
                  <a:pt x="109847" y="91342"/>
                  <a:pt x="109087" y="89879"/>
                </a:cubicBezTo>
                <a:cubicBezTo>
                  <a:pt x="108805" y="89359"/>
                  <a:pt x="108383" y="88359"/>
                  <a:pt x="108411" y="88331"/>
                </a:cubicBezTo>
                <a:cubicBezTo>
                  <a:pt x="108426" y="88317"/>
                  <a:pt x="108608" y="88655"/>
                  <a:pt x="108834" y="89077"/>
                </a:cubicBezTo>
                <a:cubicBezTo>
                  <a:pt x="109552" y="90456"/>
                  <a:pt x="110241" y="91413"/>
                  <a:pt x="111606" y="92905"/>
                </a:cubicBezTo>
                <a:cubicBezTo>
                  <a:pt x="113661" y="95128"/>
                  <a:pt x="115631" y="96605"/>
                  <a:pt x="117333" y="97183"/>
                </a:cubicBezTo>
                <a:cubicBezTo>
                  <a:pt x="117671" y="97295"/>
                  <a:pt x="118065" y="97436"/>
                  <a:pt x="118234" y="97506"/>
                </a:cubicBezTo>
                <a:cubicBezTo>
                  <a:pt x="119149" y="97886"/>
                  <a:pt x="119712" y="98013"/>
                  <a:pt x="119881" y="97858"/>
                </a:cubicBezTo>
                <a:cubicBezTo>
                  <a:pt x="120078" y="97703"/>
                  <a:pt x="119993" y="97549"/>
                  <a:pt x="119149" y="96436"/>
                </a:cubicBezTo>
                <a:cubicBezTo>
                  <a:pt x="117417" y="94157"/>
                  <a:pt x="116053" y="92258"/>
                  <a:pt x="114913" y="90513"/>
                </a:cubicBezTo>
                <a:cubicBezTo>
                  <a:pt x="114139" y="89331"/>
                  <a:pt x="112929" y="87332"/>
                  <a:pt x="112985" y="87290"/>
                </a:cubicBezTo>
                <a:cubicBezTo>
                  <a:pt x="112985" y="87276"/>
                  <a:pt x="113111" y="87430"/>
                  <a:pt x="113239" y="87627"/>
                </a:cubicBezTo>
                <a:cubicBezTo>
                  <a:pt x="115335" y="90822"/>
                  <a:pt x="116489" y="92286"/>
                  <a:pt x="118417" y="94200"/>
                </a:cubicBezTo>
                <a:cubicBezTo>
                  <a:pt x="119753" y="95508"/>
                  <a:pt x="121104" y="96577"/>
                  <a:pt x="122568" y="97464"/>
                </a:cubicBezTo>
                <a:cubicBezTo>
                  <a:pt x="123258" y="97872"/>
                  <a:pt x="123609" y="98027"/>
                  <a:pt x="124524" y="98322"/>
                </a:cubicBezTo>
                <a:cubicBezTo>
                  <a:pt x="125298" y="98562"/>
                  <a:pt x="125833" y="98575"/>
                  <a:pt x="126213" y="98393"/>
                </a:cubicBezTo>
                <a:cubicBezTo>
                  <a:pt x="126438" y="98266"/>
                  <a:pt x="126466" y="98252"/>
                  <a:pt x="126480" y="98013"/>
                </a:cubicBezTo>
                <a:cubicBezTo>
                  <a:pt x="126495" y="97774"/>
                  <a:pt x="126466" y="97718"/>
                  <a:pt x="125889" y="96873"/>
                </a:cubicBezTo>
                <a:cubicBezTo>
                  <a:pt x="125270" y="95944"/>
                  <a:pt x="124876" y="95382"/>
                  <a:pt x="123849" y="93918"/>
                </a:cubicBezTo>
                <a:cubicBezTo>
                  <a:pt x="122568" y="92074"/>
                  <a:pt x="122286" y="91624"/>
                  <a:pt x="120344" y="88246"/>
                </a:cubicBezTo>
                <a:cubicBezTo>
                  <a:pt x="119656" y="87036"/>
                  <a:pt x="118727" y="85432"/>
                  <a:pt x="118290" y="84687"/>
                </a:cubicBezTo>
                <a:cubicBezTo>
                  <a:pt x="117530" y="83349"/>
                  <a:pt x="117320" y="82970"/>
                  <a:pt x="117488" y="83139"/>
                </a:cubicBezTo>
                <a:cubicBezTo>
                  <a:pt x="117530" y="83180"/>
                  <a:pt x="117770" y="83477"/>
                  <a:pt x="118037" y="83786"/>
                </a:cubicBezTo>
                <a:cubicBezTo>
                  <a:pt x="118727" y="84588"/>
                  <a:pt x="120078" y="86010"/>
                  <a:pt x="121654" y="87599"/>
                </a:cubicBezTo>
                <a:cubicBezTo>
                  <a:pt x="122385" y="88331"/>
                  <a:pt x="124228" y="89978"/>
                  <a:pt x="125270" y="90808"/>
                </a:cubicBezTo>
                <a:cubicBezTo>
                  <a:pt x="126058" y="91455"/>
                  <a:pt x="127930" y="92553"/>
                  <a:pt x="129154" y="93087"/>
                </a:cubicBezTo>
                <a:cubicBezTo>
                  <a:pt x="130336" y="93609"/>
                  <a:pt x="131870" y="94087"/>
                  <a:pt x="132658" y="94200"/>
                </a:cubicBezTo>
                <a:cubicBezTo>
                  <a:pt x="132953" y="94241"/>
                  <a:pt x="133263" y="94157"/>
                  <a:pt x="133418" y="94016"/>
                </a:cubicBezTo>
                <a:cubicBezTo>
                  <a:pt x="133502" y="93932"/>
                  <a:pt x="133516" y="93693"/>
                  <a:pt x="133418" y="93524"/>
                </a:cubicBezTo>
                <a:cubicBezTo>
                  <a:pt x="133249" y="93214"/>
                  <a:pt x="130758" y="90682"/>
                  <a:pt x="126973" y="86980"/>
                </a:cubicBezTo>
                <a:cubicBezTo>
                  <a:pt x="125735" y="85756"/>
                  <a:pt x="124524" y="84546"/>
                  <a:pt x="124299" y="84293"/>
                </a:cubicBezTo>
                <a:cubicBezTo>
                  <a:pt x="124060" y="84025"/>
                  <a:pt x="123018" y="82970"/>
                  <a:pt x="121991" y="81929"/>
                </a:cubicBezTo>
                <a:cubicBezTo>
                  <a:pt x="120964" y="80887"/>
                  <a:pt x="120134" y="80028"/>
                  <a:pt x="120147" y="80000"/>
                </a:cubicBezTo>
                <a:cubicBezTo>
                  <a:pt x="120162" y="79987"/>
                  <a:pt x="120669" y="80282"/>
                  <a:pt x="121260" y="80662"/>
                </a:cubicBezTo>
                <a:cubicBezTo>
                  <a:pt x="122526" y="81450"/>
                  <a:pt x="123046" y="81760"/>
                  <a:pt x="123793" y="82167"/>
                </a:cubicBezTo>
                <a:cubicBezTo>
                  <a:pt x="125059" y="82829"/>
                  <a:pt x="125960" y="83364"/>
                  <a:pt x="126945" y="84011"/>
                </a:cubicBezTo>
                <a:cubicBezTo>
                  <a:pt x="127930" y="84659"/>
                  <a:pt x="128140" y="84841"/>
                  <a:pt x="128521" y="85334"/>
                </a:cubicBezTo>
                <a:cubicBezTo>
                  <a:pt x="129379" y="86432"/>
                  <a:pt x="129716" y="86798"/>
                  <a:pt x="130632" y="87599"/>
                </a:cubicBezTo>
                <a:cubicBezTo>
                  <a:pt x="131743" y="88584"/>
                  <a:pt x="132095" y="88824"/>
                  <a:pt x="133165" y="89359"/>
                </a:cubicBezTo>
                <a:cubicBezTo>
                  <a:pt x="134009" y="89781"/>
                  <a:pt x="135951" y="90484"/>
                  <a:pt x="136612" y="90611"/>
                </a:cubicBezTo>
                <a:cubicBezTo>
                  <a:pt x="137147" y="90710"/>
                  <a:pt x="137386" y="90498"/>
                  <a:pt x="137217" y="90076"/>
                </a:cubicBezTo>
                <a:cubicBezTo>
                  <a:pt x="137090" y="89738"/>
                  <a:pt x="136683" y="89077"/>
                  <a:pt x="136204" y="88415"/>
                </a:cubicBezTo>
                <a:cubicBezTo>
                  <a:pt x="135388" y="87318"/>
                  <a:pt x="134910" y="86601"/>
                  <a:pt x="133685" y="84757"/>
                </a:cubicBezTo>
                <a:cubicBezTo>
                  <a:pt x="133221" y="84053"/>
                  <a:pt x="132672" y="83237"/>
                  <a:pt x="132475" y="82955"/>
                </a:cubicBezTo>
                <a:cubicBezTo>
                  <a:pt x="131996" y="82295"/>
                  <a:pt x="131546" y="81647"/>
                  <a:pt x="131110" y="81028"/>
                </a:cubicBezTo>
                <a:cubicBezTo>
                  <a:pt x="130491" y="80099"/>
                  <a:pt x="130026" y="79522"/>
                  <a:pt x="129519" y="79043"/>
                </a:cubicBezTo>
                <a:cubicBezTo>
                  <a:pt x="129028" y="78579"/>
                  <a:pt x="128957" y="78480"/>
                  <a:pt x="129309" y="78706"/>
                </a:cubicBezTo>
                <a:cubicBezTo>
                  <a:pt x="130223" y="79325"/>
                  <a:pt x="133150" y="80972"/>
                  <a:pt x="134150" y="81436"/>
                </a:cubicBezTo>
                <a:cubicBezTo>
                  <a:pt x="135120" y="81900"/>
                  <a:pt x="137062" y="82618"/>
                  <a:pt x="137977" y="82843"/>
                </a:cubicBezTo>
                <a:cubicBezTo>
                  <a:pt x="138794" y="83068"/>
                  <a:pt x="139413" y="82857"/>
                  <a:pt x="139413" y="82351"/>
                </a:cubicBezTo>
                <a:cubicBezTo>
                  <a:pt x="139413" y="82013"/>
                  <a:pt x="139497" y="82083"/>
                  <a:pt x="134797" y="77820"/>
                </a:cubicBezTo>
                <a:cubicBezTo>
                  <a:pt x="131377" y="74709"/>
                  <a:pt x="131026" y="74399"/>
                  <a:pt x="130153" y="73696"/>
                </a:cubicBezTo>
                <a:cubicBezTo>
                  <a:pt x="128887" y="72669"/>
                  <a:pt x="128534" y="72486"/>
                  <a:pt x="125776" y="71459"/>
                </a:cubicBezTo>
                <a:cubicBezTo>
                  <a:pt x="123905" y="70769"/>
                  <a:pt x="121358" y="69686"/>
                  <a:pt x="119205" y="68701"/>
                </a:cubicBezTo>
                <a:cubicBezTo>
                  <a:pt x="117263" y="67814"/>
                  <a:pt x="115181" y="66928"/>
                  <a:pt x="113886" y="66463"/>
                </a:cubicBezTo>
                <a:cubicBezTo>
                  <a:pt x="112295" y="65886"/>
                  <a:pt x="111663" y="65647"/>
                  <a:pt x="110297" y="65042"/>
                </a:cubicBezTo>
                <a:cubicBezTo>
                  <a:pt x="107694" y="63916"/>
                  <a:pt x="107525" y="63860"/>
                  <a:pt x="105878" y="63564"/>
                </a:cubicBezTo>
                <a:cubicBezTo>
                  <a:pt x="105428" y="63479"/>
                  <a:pt x="104655" y="63325"/>
                  <a:pt x="104162" y="63213"/>
                </a:cubicBezTo>
                <a:cubicBezTo>
                  <a:pt x="103670" y="63100"/>
                  <a:pt x="102923" y="62931"/>
                  <a:pt x="102501" y="62860"/>
                </a:cubicBezTo>
                <a:cubicBezTo>
                  <a:pt x="102094" y="62776"/>
                  <a:pt x="101572" y="62678"/>
                  <a:pt x="101362" y="62635"/>
                </a:cubicBezTo>
                <a:cubicBezTo>
                  <a:pt x="100615" y="62494"/>
                  <a:pt x="99124" y="62269"/>
                  <a:pt x="98547" y="62228"/>
                </a:cubicBezTo>
                <a:cubicBezTo>
                  <a:pt x="98223" y="62199"/>
                  <a:pt x="97604" y="62185"/>
                  <a:pt x="97182" y="62213"/>
                </a:cubicBezTo>
                <a:cubicBezTo>
                  <a:pt x="93298" y="62312"/>
                  <a:pt x="92046" y="62650"/>
                  <a:pt x="88500" y="64451"/>
                </a:cubicBezTo>
                <a:cubicBezTo>
                  <a:pt x="87374" y="65027"/>
                  <a:pt x="87191" y="65126"/>
                  <a:pt x="85376" y="66112"/>
                </a:cubicBezTo>
                <a:cubicBezTo>
                  <a:pt x="82575" y="67631"/>
                  <a:pt x="81083" y="68279"/>
                  <a:pt x="78579" y="69067"/>
                </a:cubicBezTo>
                <a:cubicBezTo>
                  <a:pt x="77903" y="69277"/>
                  <a:pt x="77073" y="69545"/>
                  <a:pt x="76736" y="69671"/>
                </a:cubicBezTo>
                <a:cubicBezTo>
                  <a:pt x="76398" y="69798"/>
                  <a:pt x="75961" y="69939"/>
                  <a:pt x="75792" y="70009"/>
                </a:cubicBezTo>
                <a:cubicBezTo>
                  <a:pt x="75216" y="70206"/>
                  <a:pt x="73850" y="70896"/>
                  <a:pt x="73218" y="71318"/>
                </a:cubicBezTo>
                <a:cubicBezTo>
                  <a:pt x="72486" y="71825"/>
                  <a:pt x="71360" y="72613"/>
                  <a:pt x="70375" y="73358"/>
                </a:cubicBezTo>
                <a:cubicBezTo>
                  <a:pt x="68615" y="74653"/>
                  <a:pt x="68362" y="74765"/>
                  <a:pt x="67167" y="74808"/>
                </a:cubicBezTo>
                <a:lnTo>
                  <a:pt x="66364" y="74850"/>
                </a:lnTo>
                <a:lnTo>
                  <a:pt x="66026" y="74583"/>
                </a:lnTo>
                <a:cubicBezTo>
                  <a:pt x="65562" y="74217"/>
                  <a:pt x="64296" y="73598"/>
                  <a:pt x="63508" y="73345"/>
                </a:cubicBezTo>
                <a:cubicBezTo>
                  <a:pt x="63156" y="73232"/>
                  <a:pt x="62762" y="73091"/>
                  <a:pt x="62649" y="73035"/>
                </a:cubicBezTo>
                <a:cubicBezTo>
                  <a:pt x="62298" y="72880"/>
                  <a:pt x="61242" y="72092"/>
                  <a:pt x="60763" y="71628"/>
                </a:cubicBezTo>
                <a:cubicBezTo>
                  <a:pt x="60187" y="71065"/>
                  <a:pt x="59765" y="70403"/>
                  <a:pt x="58990" y="68855"/>
                </a:cubicBezTo>
                <a:cubicBezTo>
                  <a:pt x="57836" y="66590"/>
                  <a:pt x="57823" y="66519"/>
                  <a:pt x="57823" y="64761"/>
                </a:cubicBezTo>
                <a:cubicBezTo>
                  <a:pt x="57808" y="64099"/>
                  <a:pt x="57836" y="63269"/>
                  <a:pt x="57879" y="62903"/>
                </a:cubicBezTo>
                <a:cubicBezTo>
                  <a:pt x="57963" y="62100"/>
                  <a:pt x="58245" y="60314"/>
                  <a:pt x="58371" y="59708"/>
                </a:cubicBezTo>
                <a:cubicBezTo>
                  <a:pt x="58709" y="58188"/>
                  <a:pt x="59962" y="53882"/>
                  <a:pt x="61242" y="49816"/>
                </a:cubicBezTo>
                <a:cubicBezTo>
                  <a:pt x="61538" y="48901"/>
                  <a:pt x="61735" y="48282"/>
                  <a:pt x="62354" y="46242"/>
                </a:cubicBezTo>
                <a:cubicBezTo>
                  <a:pt x="62438" y="45932"/>
                  <a:pt x="62720" y="45045"/>
                  <a:pt x="62973" y="44243"/>
                </a:cubicBezTo>
                <a:cubicBezTo>
                  <a:pt x="63690" y="41949"/>
                  <a:pt x="64338" y="39332"/>
                  <a:pt x="64577" y="37658"/>
                </a:cubicBezTo>
                <a:cubicBezTo>
                  <a:pt x="64943" y="35166"/>
                  <a:pt x="64662" y="33464"/>
                  <a:pt x="63508" y="31142"/>
                </a:cubicBezTo>
                <a:cubicBezTo>
                  <a:pt x="62283" y="28665"/>
                  <a:pt x="61284" y="27089"/>
                  <a:pt x="58949" y="23937"/>
                </a:cubicBezTo>
                <a:cubicBezTo>
                  <a:pt x="58455" y="23261"/>
                  <a:pt x="57007" y="21812"/>
                  <a:pt x="55697" y="20659"/>
                </a:cubicBezTo>
                <a:cubicBezTo>
                  <a:pt x="54389" y="19518"/>
                  <a:pt x="54037" y="19251"/>
                  <a:pt x="52701" y="18351"/>
                </a:cubicBezTo>
                <a:cubicBezTo>
                  <a:pt x="51054" y="17238"/>
                  <a:pt x="50252" y="16788"/>
                  <a:pt x="48957" y="16197"/>
                </a:cubicBezTo>
                <a:cubicBezTo>
                  <a:pt x="48577" y="16028"/>
                  <a:pt x="48183" y="15831"/>
                  <a:pt x="48085" y="15761"/>
                </a:cubicBezTo>
                <a:cubicBezTo>
                  <a:pt x="46509" y="14636"/>
                  <a:pt x="45439" y="14045"/>
                  <a:pt x="43582" y="13242"/>
                </a:cubicBezTo>
                <a:cubicBezTo>
                  <a:pt x="41499" y="12341"/>
                  <a:pt x="40767" y="12004"/>
                  <a:pt x="38797" y="11005"/>
                </a:cubicBezTo>
                <a:cubicBezTo>
                  <a:pt x="35561" y="9358"/>
                  <a:pt x="29101" y="6136"/>
                  <a:pt x="28074" y="5658"/>
                </a:cubicBezTo>
                <a:cubicBezTo>
                  <a:pt x="26048" y="4714"/>
                  <a:pt x="22797" y="3378"/>
                  <a:pt x="19631" y="2168"/>
                </a:cubicBezTo>
                <a:cubicBezTo>
                  <a:pt x="18941" y="1900"/>
                  <a:pt x="18027" y="1549"/>
                  <a:pt x="17618" y="1380"/>
                </a:cubicBezTo>
                <a:cubicBezTo>
                  <a:pt x="17183" y="1211"/>
                  <a:pt x="16802" y="1070"/>
                  <a:pt x="16732" y="1070"/>
                </a:cubicBezTo>
                <a:cubicBezTo>
                  <a:pt x="16549" y="1070"/>
                  <a:pt x="16451" y="1239"/>
                  <a:pt x="16507" y="1449"/>
                </a:cubicBezTo>
                <a:cubicBezTo>
                  <a:pt x="16577" y="1703"/>
                  <a:pt x="16929" y="2280"/>
                  <a:pt x="17337" y="2787"/>
                </a:cubicBezTo>
                <a:cubicBezTo>
                  <a:pt x="17802" y="3363"/>
                  <a:pt x="18800" y="4405"/>
                  <a:pt x="19194" y="4714"/>
                </a:cubicBezTo>
                <a:cubicBezTo>
                  <a:pt x="19350" y="4855"/>
                  <a:pt x="19476" y="4968"/>
                  <a:pt x="19448" y="4968"/>
                </a:cubicBezTo>
                <a:cubicBezTo>
                  <a:pt x="19335" y="5010"/>
                  <a:pt x="15691" y="3744"/>
                  <a:pt x="14087" y="3110"/>
                </a:cubicBezTo>
                <a:cubicBezTo>
                  <a:pt x="13312" y="2800"/>
                  <a:pt x="12721" y="2562"/>
                  <a:pt x="10047" y="1478"/>
                </a:cubicBezTo>
                <a:cubicBezTo>
                  <a:pt x="6797" y="141"/>
                  <a:pt x="6375" y="1"/>
                  <a:pt x="6122" y="155"/>
                </a:cubicBezTo>
                <a:close/>
                <a:moveTo>
                  <a:pt x="46256" y="15015"/>
                </a:moveTo>
                <a:cubicBezTo>
                  <a:pt x="46213" y="15043"/>
                  <a:pt x="46044" y="14973"/>
                  <a:pt x="46044" y="14917"/>
                </a:cubicBezTo>
                <a:cubicBezTo>
                  <a:pt x="46044" y="14889"/>
                  <a:pt x="46100" y="14889"/>
                  <a:pt x="46171" y="14931"/>
                </a:cubicBezTo>
                <a:cubicBezTo>
                  <a:pt x="46227" y="14959"/>
                  <a:pt x="46269" y="15002"/>
                  <a:pt x="46256" y="15015"/>
                </a:cubicBezTo>
                <a:close/>
                <a:moveTo>
                  <a:pt x="37741" y="88021"/>
                </a:moveTo>
                <a:cubicBezTo>
                  <a:pt x="37882" y="88078"/>
                  <a:pt x="38135" y="88162"/>
                  <a:pt x="38332" y="88190"/>
                </a:cubicBezTo>
                <a:cubicBezTo>
                  <a:pt x="38741" y="88275"/>
                  <a:pt x="38726" y="88289"/>
                  <a:pt x="38066" y="88683"/>
                </a:cubicBezTo>
                <a:cubicBezTo>
                  <a:pt x="37193" y="89218"/>
                  <a:pt x="36715" y="89569"/>
                  <a:pt x="35743" y="90456"/>
                </a:cubicBezTo>
                <a:cubicBezTo>
                  <a:pt x="35265" y="90892"/>
                  <a:pt x="35195" y="91033"/>
                  <a:pt x="35392" y="91244"/>
                </a:cubicBezTo>
                <a:cubicBezTo>
                  <a:pt x="35476" y="91342"/>
                  <a:pt x="35462" y="91357"/>
                  <a:pt x="35237" y="91596"/>
                </a:cubicBezTo>
                <a:cubicBezTo>
                  <a:pt x="35096" y="91736"/>
                  <a:pt x="34829" y="92074"/>
                  <a:pt x="34632" y="92342"/>
                </a:cubicBezTo>
                <a:cubicBezTo>
                  <a:pt x="34210" y="92877"/>
                  <a:pt x="34154" y="93115"/>
                  <a:pt x="34392" y="93271"/>
                </a:cubicBezTo>
                <a:lnTo>
                  <a:pt x="34519" y="93355"/>
                </a:lnTo>
                <a:lnTo>
                  <a:pt x="34125" y="93946"/>
                </a:lnTo>
                <a:cubicBezTo>
                  <a:pt x="33900" y="94269"/>
                  <a:pt x="33576" y="94692"/>
                  <a:pt x="33407" y="94889"/>
                </a:cubicBezTo>
                <a:cubicBezTo>
                  <a:pt x="33225" y="95072"/>
                  <a:pt x="33028" y="95339"/>
                  <a:pt x="32929" y="95466"/>
                </a:cubicBezTo>
                <a:cubicBezTo>
                  <a:pt x="32859" y="95607"/>
                  <a:pt x="32675" y="95832"/>
                  <a:pt x="32549" y="96001"/>
                </a:cubicBezTo>
                <a:cubicBezTo>
                  <a:pt x="32225" y="96367"/>
                  <a:pt x="32141" y="96536"/>
                  <a:pt x="32141" y="96817"/>
                </a:cubicBezTo>
                <a:cubicBezTo>
                  <a:pt x="32141" y="97027"/>
                  <a:pt x="32127" y="97056"/>
                  <a:pt x="31846" y="97281"/>
                </a:cubicBezTo>
                <a:cubicBezTo>
                  <a:pt x="31662" y="97436"/>
                  <a:pt x="31437" y="97549"/>
                  <a:pt x="31240" y="97619"/>
                </a:cubicBezTo>
                <a:cubicBezTo>
                  <a:pt x="30720" y="97759"/>
                  <a:pt x="30523" y="97858"/>
                  <a:pt x="30142" y="98083"/>
                </a:cubicBezTo>
                <a:cubicBezTo>
                  <a:pt x="29945" y="98196"/>
                  <a:pt x="29763" y="98294"/>
                  <a:pt x="29735" y="98294"/>
                </a:cubicBezTo>
                <a:cubicBezTo>
                  <a:pt x="29720" y="98294"/>
                  <a:pt x="29594" y="98210"/>
                  <a:pt x="29482" y="98097"/>
                </a:cubicBezTo>
                <a:cubicBezTo>
                  <a:pt x="29354" y="97999"/>
                  <a:pt x="29073" y="97816"/>
                  <a:pt x="28834" y="97703"/>
                </a:cubicBezTo>
                <a:lnTo>
                  <a:pt x="28412" y="97478"/>
                </a:lnTo>
                <a:lnTo>
                  <a:pt x="28341" y="97140"/>
                </a:lnTo>
                <a:cubicBezTo>
                  <a:pt x="28243" y="96662"/>
                  <a:pt x="28172" y="96536"/>
                  <a:pt x="27806" y="96239"/>
                </a:cubicBezTo>
                <a:cubicBezTo>
                  <a:pt x="27624" y="96113"/>
                  <a:pt x="27399" y="95888"/>
                  <a:pt x="27328" y="95747"/>
                </a:cubicBezTo>
                <a:cubicBezTo>
                  <a:pt x="27174" y="95508"/>
                  <a:pt x="27174" y="95466"/>
                  <a:pt x="27187" y="94988"/>
                </a:cubicBezTo>
                <a:lnTo>
                  <a:pt x="27215" y="94494"/>
                </a:lnTo>
                <a:lnTo>
                  <a:pt x="27412" y="94494"/>
                </a:lnTo>
                <a:cubicBezTo>
                  <a:pt x="27596" y="94494"/>
                  <a:pt x="27806" y="94397"/>
                  <a:pt x="27934" y="94256"/>
                </a:cubicBezTo>
                <a:cubicBezTo>
                  <a:pt x="27975" y="94213"/>
                  <a:pt x="28257" y="93960"/>
                  <a:pt x="28594" y="93665"/>
                </a:cubicBezTo>
                <a:cubicBezTo>
                  <a:pt x="28919" y="93383"/>
                  <a:pt x="29270" y="93059"/>
                  <a:pt x="29369" y="92947"/>
                </a:cubicBezTo>
                <a:lnTo>
                  <a:pt x="29551" y="92764"/>
                </a:lnTo>
                <a:lnTo>
                  <a:pt x="29692" y="92862"/>
                </a:lnTo>
                <a:cubicBezTo>
                  <a:pt x="29763" y="92918"/>
                  <a:pt x="29861" y="92975"/>
                  <a:pt x="29904" y="92975"/>
                </a:cubicBezTo>
                <a:cubicBezTo>
                  <a:pt x="30073" y="92975"/>
                  <a:pt x="30565" y="92680"/>
                  <a:pt x="30973" y="92342"/>
                </a:cubicBezTo>
                <a:cubicBezTo>
                  <a:pt x="31212" y="92145"/>
                  <a:pt x="31592" y="91905"/>
                  <a:pt x="31789" y="91793"/>
                </a:cubicBezTo>
                <a:cubicBezTo>
                  <a:pt x="32000" y="91680"/>
                  <a:pt x="32338" y="91483"/>
                  <a:pt x="32549" y="91357"/>
                </a:cubicBezTo>
                <a:cubicBezTo>
                  <a:pt x="32760" y="91216"/>
                  <a:pt x="33056" y="91076"/>
                  <a:pt x="33225" y="91033"/>
                </a:cubicBezTo>
                <a:cubicBezTo>
                  <a:pt x="33844" y="90879"/>
                  <a:pt x="34477" y="90470"/>
                  <a:pt x="35364" y="89654"/>
                </a:cubicBezTo>
                <a:cubicBezTo>
                  <a:pt x="35645" y="89400"/>
                  <a:pt x="36137" y="88950"/>
                  <a:pt x="36461" y="88655"/>
                </a:cubicBezTo>
                <a:cubicBezTo>
                  <a:pt x="36799" y="88359"/>
                  <a:pt x="37122" y="88064"/>
                  <a:pt x="37193" y="87993"/>
                </a:cubicBezTo>
                <a:cubicBezTo>
                  <a:pt x="37278" y="87909"/>
                  <a:pt x="37347" y="87867"/>
                  <a:pt x="37404" y="87895"/>
                </a:cubicBezTo>
                <a:cubicBezTo>
                  <a:pt x="37460" y="87909"/>
                  <a:pt x="37601" y="87980"/>
                  <a:pt x="37741" y="8802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3"/>
          <p:cNvSpPr/>
          <p:nvPr/>
        </p:nvSpPr>
        <p:spPr>
          <a:xfrm flipH="1">
            <a:off x="6709055" y="1485175"/>
            <a:ext cx="1467170" cy="1137710"/>
          </a:xfrm>
          <a:custGeom>
            <a:avLst/>
            <a:gdLst/>
            <a:ahLst/>
            <a:cxnLst/>
            <a:rect l="l" t="t" r="r" b="b"/>
            <a:pathLst>
              <a:path w="139498" h="108173" extrusionOk="0">
                <a:moveTo>
                  <a:pt x="6122" y="155"/>
                </a:moveTo>
                <a:cubicBezTo>
                  <a:pt x="5953" y="254"/>
                  <a:pt x="5953" y="507"/>
                  <a:pt x="6107" y="845"/>
                </a:cubicBezTo>
                <a:cubicBezTo>
                  <a:pt x="6417" y="1464"/>
                  <a:pt x="8261" y="3194"/>
                  <a:pt x="9682" y="4194"/>
                </a:cubicBezTo>
                <a:cubicBezTo>
                  <a:pt x="9907" y="4348"/>
                  <a:pt x="10259" y="4602"/>
                  <a:pt x="10470" y="4770"/>
                </a:cubicBezTo>
                <a:cubicBezTo>
                  <a:pt x="10695" y="4939"/>
                  <a:pt x="11061" y="5193"/>
                  <a:pt x="11258" y="5333"/>
                </a:cubicBezTo>
                <a:cubicBezTo>
                  <a:pt x="11469" y="5474"/>
                  <a:pt x="11595" y="5587"/>
                  <a:pt x="11539" y="5573"/>
                </a:cubicBezTo>
                <a:cubicBezTo>
                  <a:pt x="11427" y="5530"/>
                  <a:pt x="10976" y="5404"/>
                  <a:pt x="9091" y="4813"/>
                </a:cubicBezTo>
                <a:cubicBezTo>
                  <a:pt x="8500" y="4644"/>
                  <a:pt x="7852" y="4447"/>
                  <a:pt x="7683" y="4391"/>
                </a:cubicBezTo>
                <a:cubicBezTo>
                  <a:pt x="7501" y="4335"/>
                  <a:pt x="7064" y="4194"/>
                  <a:pt x="6698" y="4095"/>
                </a:cubicBezTo>
                <a:cubicBezTo>
                  <a:pt x="5587" y="3744"/>
                  <a:pt x="4081" y="3322"/>
                  <a:pt x="2069" y="2787"/>
                </a:cubicBezTo>
                <a:cubicBezTo>
                  <a:pt x="1337" y="2590"/>
                  <a:pt x="1069" y="2646"/>
                  <a:pt x="1154" y="2984"/>
                </a:cubicBezTo>
                <a:cubicBezTo>
                  <a:pt x="1238" y="3322"/>
                  <a:pt x="2420" y="4320"/>
                  <a:pt x="4419" y="5714"/>
                </a:cubicBezTo>
                <a:cubicBezTo>
                  <a:pt x="5137" y="6220"/>
                  <a:pt x="6206" y="6980"/>
                  <a:pt x="6811" y="7403"/>
                </a:cubicBezTo>
                <a:cubicBezTo>
                  <a:pt x="7402" y="7825"/>
                  <a:pt x="8049" y="8275"/>
                  <a:pt x="8233" y="8401"/>
                </a:cubicBezTo>
                <a:cubicBezTo>
                  <a:pt x="8430" y="8542"/>
                  <a:pt x="8570" y="8654"/>
                  <a:pt x="8556" y="8654"/>
                </a:cubicBezTo>
                <a:cubicBezTo>
                  <a:pt x="8542" y="8669"/>
                  <a:pt x="8246" y="8570"/>
                  <a:pt x="7895" y="8429"/>
                </a:cubicBezTo>
                <a:cubicBezTo>
                  <a:pt x="7543" y="8289"/>
                  <a:pt x="6529" y="7937"/>
                  <a:pt x="5657" y="7641"/>
                </a:cubicBezTo>
                <a:cubicBezTo>
                  <a:pt x="4785" y="7346"/>
                  <a:pt x="3237" y="6812"/>
                  <a:pt x="2223" y="6446"/>
                </a:cubicBezTo>
                <a:cubicBezTo>
                  <a:pt x="1210" y="6093"/>
                  <a:pt x="381" y="5798"/>
                  <a:pt x="352" y="5798"/>
                </a:cubicBezTo>
                <a:cubicBezTo>
                  <a:pt x="338" y="5798"/>
                  <a:pt x="0" y="6023"/>
                  <a:pt x="0" y="6290"/>
                </a:cubicBezTo>
                <a:lnTo>
                  <a:pt x="0" y="6769"/>
                </a:lnTo>
                <a:lnTo>
                  <a:pt x="957" y="7303"/>
                </a:lnTo>
                <a:cubicBezTo>
                  <a:pt x="1914" y="8078"/>
                  <a:pt x="3167" y="9007"/>
                  <a:pt x="3743" y="9358"/>
                </a:cubicBezTo>
                <a:cubicBezTo>
                  <a:pt x="4025" y="9542"/>
                  <a:pt x="4728" y="9992"/>
                  <a:pt x="5291" y="10386"/>
                </a:cubicBezTo>
                <a:cubicBezTo>
                  <a:pt x="5854" y="10780"/>
                  <a:pt x="6529" y="11187"/>
                  <a:pt x="6783" y="11328"/>
                </a:cubicBezTo>
                <a:cubicBezTo>
                  <a:pt x="7036" y="11455"/>
                  <a:pt x="7233" y="11553"/>
                  <a:pt x="7205" y="11553"/>
                </a:cubicBezTo>
                <a:cubicBezTo>
                  <a:pt x="7163" y="11553"/>
                  <a:pt x="4109" y="10709"/>
                  <a:pt x="3505" y="10540"/>
                </a:cubicBezTo>
                <a:cubicBezTo>
                  <a:pt x="3195" y="10442"/>
                  <a:pt x="2674" y="10287"/>
                  <a:pt x="2336" y="10174"/>
                </a:cubicBezTo>
                <a:cubicBezTo>
                  <a:pt x="1998" y="10062"/>
                  <a:pt x="1675" y="9977"/>
                  <a:pt x="1619" y="9977"/>
                </a:cubicBezTo>
                <a:cubicBezTo>
                  <a:pt x="1463" y="9977"/>
                  <a:pt x="1394" y="10118"/>
                  <a:pt x="1422" y="10343"/>
                </a:cubicBezTo>
                <a:cubicBezTo>
                  <a:pt x="1463" y="10498"/>
                  <a:pt x="1632" y="10695"/>
                  <a:pt x="2266" y="11356"/>
                </a:cubicBezTo>
                <a:cubicBezTo>
                  <a:pt x="3054" y="12159"/>
                  <a:pt x="4293" y="13313"/>
                  <a:pt x="4897" y="13805"/>
                </a:cubicBezTo>
                <a:cubicBezTo>
                  <a:pt x="5334" y="14157"/>
                  <a:pt x="6009" y="14565"/>
                  <a:pt x="7107" y="15142"/>
                </a:cubicBezTo>
                <a:cubicBezTo>
                  <a:pt x="7614" y="15409"/>
                  <a:pt x="8289" y="15775"/>
                  <a:pt x="8599" y="15944"/>
                </a:cubicBezTo>
                <a:cubicBezTo>
                  <a:pt x="9062" y="16212"/>
                  <a:pt x="9443" y="16394"/>
                  <a:pt x="9935" y="16563"/>
                </a:cubicBezTo>
                <a:cubicBezTo>
                  <a:pt x="10244" y="16690"/>
                  <a:pt x="9190" y="16521"/>
                  <a:pt x="6826" y="16113"/>
                </a:cubicBezTo>
                <a:cubicBezTo>
                  <a:pt x="6178" y="16000"/>
                  <a:pt x="6135" y="16000"/>
                  <a:pt x="5995" y="16084"/>
                </a:cubicBezTo>
                <a:cubicBezTo>
                  <a:pt x="5826" y="16197"/>
                  <a:pt x="5826" y="16310"/>
                  <a:pt x="6009" y="16647"/>
                </a:cubicBezTo>
                <a:cubicBezTo>
                  <a:pt x="6332" y="17253"/>
                  <a:pt x="7388" y="18308"/>
                  <a:pt x="8345" y="18998"/>
                </a:cubicBezTo>
                <a:cubicBezTo>
                  <a:pt x="8894" y="19392"/>
                  <a:pt x="10906" y="20630"/>
                  <a:pt x="11511" y="20953"/>
                </a:cubicBezTo>
                <a:lnTo>
                  <a:pt x="11976" y="21193"/>
                </a:lnTo>
                <a:lnTo>
                  <a:pt x="11807" y="21278"/>
                </a:lnTo>
                <a:cubicBezTo>
                  <a:pt x="11723" y="21319"/>
                  <a:pt x="11638" y="21404"/>
                  <a:pt x="11624" y="21475"/>
                </a:cubicBezTo>
                <a:cubicBezTo>
                  <a:pt x="11595" y="21713"/>
                  <a:pt x="12243" y="22361"/>
                  <a:pt x="13594" y="23402"/>
                </a:cubicBezTo>
                <a:cubicBezTo>
                  <a:pt x="15001" y="24500"/>
                  <a:pt x="15944" y="25034"/>
                  <a:pt x="17577" y="25696"/>
                </a:cubicBezTo>
                <a:cubicBezTo>
                  <a:pt x="18040" y="25893"/>
                  <a:pt x="18631" y="26132"/>
                  <a:pt x="18871" y="26231"/>
                </a:cubicBezTo>
                <a:cubicBezTo>
                  <a:pt x="19110" y="26344"/>
                  <a:pt x="19350" y="26442"/>
                  <a:pt x="19434" y="26470"/>
                </a:cubicBezTo>
                <a:cubicBezTo>
                  <a:pt x="19659" y="26541"/>
                  <a:pt x="19547" y="26569"/>
                  <a:pt x="19125" y="26554"/>
                </a:cubicBezTo>
                <a:cubicBezTo>
                  <a:pt x="18631" y="26541"/>
                  <a:pt x="18463" y="26597"/>
                  <a:pt x="18463" y="26779"/>
                </a:cubicBezTo>
                <a:cubicBezTo>
                  <a:pt x="18463" y="26976"/>
                  <a:pt x="18787" y="27244"/>
                  <a:pt x="19898" y="27990"/>
                </a:cubicBezTo>
                <a:cubicBezTo>
                  <a:pt x="21474" y="29059"/>
                  <a:pt x="22262" y="29496"/>
                  <a:pt x="23290" y="29890"/>
                </a:cubicBezTo>
                <a:cubicBezTo>
                  <a:pt x="24022" y="30171"/>
                  <a:pt x="25921" y="30622"/>
                  <a:pt x="26386" y="30622"/>
                </a:cubicBezTo>
                <a:cubicBezTo>
                  <a:pt x="26484" y="30622"/>
                  <a:pt x="26611" y="30678"/>
                  <a:pt x="26723" y="30790"/>
                </a:cubicBezTo>
                <a:cubicBezTo>
                  <a:pt x="26977" y="31016"/>
                  <a:pt x="27877" y="31438"/>
                  <a:pt x="28637" y="31691"/>
                </a:cubicBezTo>
                <a:cubicBezTo>
                  <a:pt x="29003" y="31817"/>
                  <a:pt x="29791" y="32014"/>
                  <a:pt x="30382" y="32141"/>
                </a:cubicBezTo>
                <a:cubicBezTo>
                  <a:pt x="30973" y="32267"/>
                  <a:pt x="31690" y="32408"/>
                  <a:pt x="31958" y="32479"/>
                </a:cubicBezTo>
                <a:cubicBezTo>
                  <a:pt x="32929" y="32676"/>
                  <a:pt x="33717" y="32789"/>
                  <a:pt x="34758" y="32873"/>
                </a:cubicBezTo>
                <a:cubicBezTo>
                  <a:pt x="36377" y="32999"/>
                  <a:pt x="36377" y="32999"/>
                  <a:pt x="36377" y="33140"/>
                </a:cubicBezTo>
                <a:cubicBezTo>
                  <a:pt x="36377" y="33337"/>
                  <a:pt x="36644" y="33815"/>
                  <a:pt x="36912" y="34083"/>
                </a:cubicBezTo>
                <a:cubicBezTo>
                  <a:pt x="37052" y="34209"/>
                  <a:pt x="37347" y="34463"/>
                  <a:pt x="37559" y="34632"/>
                </a:cubicBezTo>
                <a:cubicBezTo>
                  <a:pt x="37784" y="34787"/>
                  <a:pt x="37953" y="34956"/>
                  <a:pt x="37953" y="34984"/>
                </a:cubicBezTo>
                <a:cubicBezTo>
                  <a:pt x="37953" y="35026"/>
                  <a:pt x="37925" y="35153"/>
                  <a:pt x="37910" y="35279"/>
                </a:cubicBezTo>
                <a:cubicBezTo>
                  <a:pt x="37784" y="35757"/>
                  <a:pt x="37741" y="36250"/>
                  <a:pt x="37798" y="36447"/>
                </a:cubicBezTo>
                <a:cubicBezTo>
                  <a:pt x="37826" y="36574"/>
                  <a:pt x="37981" y="36870"/>
                  <a:pt x="38150" y="37123"/>
                </a:cubicBezTo>
                <a:cubicBezTo>
                  <a:pt x="38319" y="37362"/>
                  <a:pt x="38431" y="37601"/>
                  <a:pt x="38417" y="37630"/>
                </a:cubicBezTo>
                <a:cubicBezTo>
                  <a:pt x="38403" y="37671"/>
                  <a:pt x="38122" y="37812"/>
                  <a:pt x="37798" y="37967"/>
                </a:cubicBezTo>
                <a:cubicBezTo>
                  <a:pt x="36574" y="38544"/>
                  <a:pt x="36208" y="39065"/>
                  <a:pt x="36574" y="39825"/>
                </a:cubicBezTo>
                <a:cubicBezTo>
                  <a:pt x="36756" y="40219"/>
                  <a:pt x="37052" y="40486"/>
                  <a:pt x="37741" y="40880"/>
                </a:cubicBezTo>
                <a:cubicBezTo>
                  <a:pt x="38670" y="41401"/>
                  <a:pt x="38600" y="41330"/>
                  <a:pt x="38572" y="41598"/>
                </a:cubicBezTo>
                <a:cubicBezTo>
                  <a:pt x="38529" y="41936"/>
                  <a:pt x="38628" y="42231"/>
                  <a:pt x="38910" y="42639"/>
                </a:cubicBezTo>
                <a:cubicBezTo>
                  <a:pt x="39289" y="43159"/>
                  <a:pt x="39374" y="43356"/>
                  <a:pt x="39374" y="43750"/>
                </a:cubicBezTo>
                <a:cubicBezTo>
                  <a:pt x="39374" y="44046"/>
                  <a:pt x="39360" y="44116"/>
                  <a:pt x="39233" y="44229"/>
                </a:cubicBezTo>
                <a:cubicBezTo>
                  <a:pt x="39149" y="44300"/>
                  <a:pt x="39064" y="44356"/>
                  <a:pt x="39036" y="44356"/>
                </a:cubicBezTo>
                <a:cubicBezTo>
                  <a:pt x="38910" y="44356"/>
                  <a:pt x="37938" y="44876"/>
                  <a:pt x="37713" y="45073"/>
                </a:cubicBezTo>
                <a:cubicBezTo>
                  <a:pt x="37375" y="45369"/>
                  <a:pt x="37291" y="45552"/>
                  <a:pt x="37291" y="45960"/>
                </a:cubicBezTo>
                <a:cubicBezTo>
                  <a:pt x="37291" y="46227"/>
                  <a:pt x="37334" y="46382"/>
                  <a:pt x="37460" y="46649"/>
                </a:cubicBezTo>
                <a:cubicBezTo>
                  <a:pt x="37559" y="46846"/>
                  <a:pt x="37629" y="47043"/>
                  <a:pt x="37629" y="47071"/>
                </a:cubicBezTo>
                <a:cubicBezTo>
                  <a:pt x="37629" y="47100"/>
                  <a:pt x="37544" y="47240"/>
                  <a:pt x="37446" y="47381"/>
                </a:cubicBezTo>
                <a:cubicBezTo>
                  <a:pt x="37291" y="47621"/>
                  <a:pt x="37278" y="47649"/>
                  <a:pt x="37278" y="48127"/>
                </a:cubicBezTo>
                <a:cubicBezTo>
                  <a:pt x="37278" y="48409"/>
                  <a:pt x="37306" y="48803"/>
                  <a:pt x="37334" y="49013"/>
                </a:cubicBezTo>
                <a:cubicBezTo>
                  <a:pt x="37375" y="49366"/>
                  <a:pt x="37362" y="49422"/>
                  <a:pt x="37235" y="49760"/>
                </a:cubicBezTo>
                <a:cubicBezTo>
                  <a:pt x="37081" y="50139"/>
                  <a:pt x="37052" y="50589"/>
                  <a:pt x="37137" y="50942"/>
                </a:cubicBezTo>
                <a:cubicBezTo>
                  <a:pt x="37193" y="51124"/>
                  <a:pt x="37178" y="51180"/>
                  <a:pt x="37024" y="51518"/>
                </a:cubicBezTo>
                <a:cubicBezTo>
                  <a:pt x="36574" y="52377"/>
                  <a:pt x="36461" y="53024"/>
                  <a:pt x="36630" y="53587"/>
                </a:cubicBezTo>
                <a:cubicBezTo>
                  <a:pt x="36700" y="53812"/>
                  <a:pt x="36700" y="53925"/>
                  <a:pt x="36658" y="54220"/>
                </a:cubicBezTo>
                <a:cubicBezTo>
                  <a:pt x="36616" y="54445"/>
                  <a:pt x="36616" y="54826"/>
                  <a:pt x="36630" y="55163"/>
                </a:cubicBezTo>
                <a:cubicBezTo>
                  <a:pt x="36672" y="55712"/>
                  <a:pt x="36658" y="55754"/>
                  <a:pt x="36531" y="56008"/>
                </a:cubicBezTo>
                <a:cubicBezTo>
                  <a:pt x="36250" y="56584"/>
                  <a:pt x="36208" y="56809"/>
                  <a:pt x="36236" y="57556"/>
                </a:cubicBezTo>
                <a:cubicBezTo>
                  <a:pt x="36278" y="58316"/>
                  <a:pt x="36419" y="58976"/>
                  <a:pt x="36616" y="59314"/>
                </a:cubicBezTo>
                <a:cubicBezTo>
                  <a:pt x="36686" y="59441"/>
                  <a:pt x="36912" y="59723"/>
                  <a:pt x="37109" y="59948"/>
                </a:cubicBezTo>
                <a:lnTo>
                  <a:pt x="37446" y="60355"/>
                </a:lnTo>
                <a:lnTo>
                  <a:pt x="37488" y="60946"/>
                </a:lnTo>
                <a:cubicBezTo>
                  <a:pt x="37503" y="61284"/>
                  <a:pt x="37544" y="61650"/>
                  <a:pt x="37572" y="61763"/>
                </a:cubicBezTo>
                <a:cubicBezTo>
                  <a:pt x="37601" y="61890"/>
                  <a:pt x="37657" y="62382"/>
                  <a:pt x="37685" y="62860"/>
                </a:cubicBezTo>
                <a:cubicBezTo>
                  <a:pt x="37812" y="64592"/>
                  <a:pt x="37938" y="64873"/>
                  <a:pt x="38895" y="65605"/>
                </a:cubicBezTo>
                <a:cubicBezTo>
                  <a:pt x="39135" y="65787"/>
                  <a:pt x="39388" y="66027"/>
                  <a:pt x="39458" y="66140"/>
                </a:cubicBezTo>
                <a:cubicBezTo>
                  <a:pt x="39740" y="66562"/>
                  <a:pt x="40443" y="66801"/>
                  <a:pt x="41119" y="66688"/>
                </a:cubicBezTo>
                <a:cubicBezTo>
                  <a:pt x="41766" y="66575"/>
                  <a:pt x="42231" y="66365"/>
                  <a:pt x="43357" y="65703"/>
                </a:cubicBezTo>
                <a:lnTo>
                  <a:pt x="43554" y="65590"/>
                </a:lnTo>
                <a:lnTo>
                  <a:pt x="43497" y="65718"/>
                </a:lnTo>
                <a:cubicBezTo>
                  <a:pt x="43469" y="65802"/>
                  <a:pt x="43385" y="65984"/>
                  <a:pt x="43314" y="66140"/>
                </a:cubicBezTo>
                <a:cubicBezTo>
                  <a:pt x="43075" y="66603"/>
                  <a:pt x="42638" y="67786"/>
                  <a:pt x="42498" y="68363"/>
                </a:cubicBezTo>
                <a:cubicBezTo>
                  <a:pt x="42413" y="68645"/>
                  <a:pt x="42329" y="69193"/>
                  <a:pt x="42287" y="69573"/>
                </a:cubicBezTo>
                <a:cubicBezTo>
                  <a:pt x="42244" y="70108"/>
                  <a:pt x="42216" y="70277"/>
                  <a:pt x="42146" y="70290"/>
                </a:cubicBezTo>
                <a:cubicBezTo>
                  <a:pt x="42062" y="70333"/>
                  <a:pt x="40993" y="70361"/>
                  <a:pt x="36546" y="70459"/>
                </a:cubicBezTo>
                <a:cubicBezTo>
                  <a:pt x="34899" y="70502"/>
                  <a:pt x="33435" y="70431"/>
                  <a:pt x="32634" y="70305"/>
                </a:cubicBezTo>
                <a:cubicBezTo>
                  <a:pt x="32380" y="70249"/>
                  <a:pt x="31733" y="70080"/>
                  <a:pt x="31198" y="69911"/>
                </a:cubicBezTo>
                <a:cubicBezTo>
                  <a:pt x="30664" y="69756"/>
                  <a:pt x="29664" y="69474"/>
                  <a:pt x="29003" y="69320"/>
                </a:cubicBezTo>
                <a:cubicBezTo>
                  <a:pt x="26836" y="68785"/>
                  <a:pt x="26273" y="68630"/>
                  <a:pt x="25470" y="68363"/>
                </a:cubicBezTo>
                <a:cubicBezTo>
                  <a:pt x="23388" y="67673"/>
                  <a:pt x="20532" y="66280"/>
                  <a:pt x="17605" y="64535"/>
                </a:cubicBezTo>
                <a:cubicBezTo>
                  <a:pt x="16282" y="63733"/>
                  <a:pt x="12426" y="61355"/>
                  <a:pt x="11511" y="60764"/>
                </a:cubicBezTo>
                <a:cubicBezTo>
                  <a:pt x="10400" y="60046"/>
                  <a:pt x="10216" y="59961"/>
                  <a:pt x="10006" y="60046"/>
                </a:cubicBezTo>
                <a:cubicBezTo>
                  <a:pt x="9781" y="60158"/>
                  <a:pt x="9850" y="60455"/>
                  <a:pt x="10329" y="61312"/>
                </a:cubicBezTo>
                <a:cubicBezTo>
                  <a:pt x="11624" y="63648"/>
                  <a:pt x="12862" y="65211"/>
                  <a:pt x="14706" y="66843"/>
                </a:cubicBezTo>
                <a:cubicBezTo>
                  <a:pt x="14916" y="67026"/>
                  <a:pt x="15085" y="67195"/>
                  <a:pt x="15072" y="67209"/>
                </a:cubicBezTo>
                <a:cubicBezTo>
                  <a:pt x="15057" y="67223"/>
                  <a:pt x="14565" y="67040"/>
                  <a:pt x="13974" y="66787"/>
                </a:cubicBezTo>
                <a:cubicBezTo>
                  <a:pt x="12637" y="66252"/>
                  <a:pt x="12426" y="66238"/>
                  <a:pt x="12426" y="66674"/>
                </a:cubicBezTo>
                <a:cubicBezTo>
                  <a:pt x="12426" y="66956"/>
                  <a:pt x="12708" y="67434"/>
                  <a:pt x="13411" y="68391"/>
                </a:cubicBezTo>
                <a:cubicBezTo>
                  <a:pt x="14030" y="69236"/>
                  <a:pt x="14551" y="69714"/>
                  <a:pt x="15479" y="70262"/>
                </a:cubicBezTo>
                <a:cubicBezTo>
                  <a:pt x="15719" y="70418"/>
                  <a:pt x="15944" y="70558"/>
                  <a:pt x="15958" y="70572"/>
                </a:cubicBezTo>
                <a:cubicBezTo>
                  <a:pt x="15986" y="70600"/>
                  <a:pt x="15494" y="70558"/>
                  <a:pt x="15170" y="70502"/>
                </a:cubicBezTo>
                <a:cubicBezTo>
                  <a:pt x="15044" y="70487"/>
                  <a:pt x="14973" y="70502"/>
                  <a:pt x="14875" y="70586"/>
                </a:cubicBezTo>
                <a:cubicBezTo>
                  <a:pt x="14734" y="70741"/>
                  <a:pt x="14734" y="70783"/>
                  <a:pt x="14959" y="71163"/>
                </a:cubicBezTo>
                <a:cubicBezTo>
                  <a:pt x="15564" y="72163"/>
                  <a:pt x="17070" y="73570"/>
                  <a:pt x="18153" y="74133"/>
                </a:cubicBezTo>
                <a:lnTo>
                  <a:pt x="18590" y="74358"/>
                </a:lnTo>
                <a:lnTo>
                  <a:pt x="18421" y="74428"/>
                </a:lnTo>
                <a:cubicBezTo>
                  <a:pt x="17956" y="74625"/>
                  <a:pt x="18209" y="75272"/>
                  <a:pt x="19025" y="75990"/>
                </a:cubicBezTo>
                <a:cubicBezTo>
                  <a:pt x="19884" y="76750"/>
                  <a:pt x="20475" y="77144"/>
                  <a:pt x="21474" y="77608"/>
                </a:cubicBezTo>
                <a:cubicBezTo>
                  <a:pt x="21812" y="77763"/>
                  <a:pt x="22009" y="77889"/>
                  <a:pt x="21995" y="77932"/>
                </a:cubicBezTo>
                <a:cubicBezTo>
                  <a:pt x="21840" y="78480"/>
                  <a:pt x="22375" y="78973"/>
                  <a:pt x="23993" y="79790"/>
                </a:cubicBezTo>
                <a:lnTo>
                  <a:pt x="24979" y="80282"/>
                </a:lnTo>
                <a:lnTo>
                  <a:pt x="24725" y="80409"/>
                </a:lnTo>
                <a:cubicBezTo>
                  <a:pt x="24584" y="80479"/>
                  <a:pt x="24387" y="80619"/>
                  <a:pt x="24303" y="80704"/>
                </a:cubicBezTo>
                <a:cubicBezTo>
                  <a:pt x="23979" y="81056"/>
                  <a:pt x="24260" y="81366"/>
                  <a:pt x="25570" y="82027"/>
                </a:cubicBezTo>
                <a:cubicBezTo>
                  <a:pt x="26526" y="82505"/>
                  <a:pt x="27159" y="82730"/>
                  <a:pt x="27975" y="82899"/>
                </a:cubicBezTo>
                <a:cubicBezTo>
                  <a:pt x="28426" y="82998"/>
                  <a:pt x="28454" y="83012"/>
                  <a:pt x="28426" y="83111"/>
                </a:cubicBezTo>
                <a:cubicBezTo>
                  <a:pt x="28257" y="83631"/>
                  <a:pt x="28397" y="83842"/>
                  <a:pt x="29172" y="84222"/>
                </a:cubicBezTo>
                <a:cubicBezTo>
                  <a:pt x="29482" y="84377"/>
                  <a:pt x="29833" y="84531"/>
                  <a:pt x="29945" y="84574"/>
                </a:cubicBezTo>
                <a:lnTo>
                  <a:pt x="30157" y="84672"/>
                </a:lnTo>
                <a:lnTo>
                  <a:pt x="29748" y="85081"/>
                </a:lnTo>
                <a:cubicBezTo>
                  <a:pt x="28988" y="85854"/>
                  <a:pt x="28369" y="86699"/>
                  <a:pt x="27765" y="87740"/>
                </a:cubicBezTo>
                <a:cubicBezTo>
                  <a:pt x="27497" y="88190"/>
                  <a:pt x="27469" y="88387"/>
                  <a:pt x="27666" y="88472"/>
                </a:cubicBezTo>
                <a:lnTo>
                  <a:pt x="27793" y="88528"/>
                </a:lnTo>
                <a:lnTo>
                  <a:pt x="27469" y="88950"/>
                </a:lnTo>
                <a:cubicBezTo>
                  <a:pt x="27286" y="89175"/>
                  <a:pt x="27033" y="89499"/>
                  <a:pt x="26906" y="89668"/>
                </a:cubicBezTo>
                <a:cubicBezTo>
                  <a:pt x="26555" y="90104"/>
                  <a:pt x="26118" y="90836"/>
                  <a:pt x="26118" y="90991"/>
                </a:cubicBezTo>
                <a:cubicBezTo>
                  <a:pt x="26118" y="91061"/>
                  <a:pt x="26161" y="91145"/>
                  <a:pt x="26217" y="91188"/>
                </a:cubicBezTo>
                <a:cubicBezTo>
                  <a:pt x="26287" y="91244"/>
                  <a:pt x="26315" y="91357"/>
                  <a:pt x="26315" y="91877"/>
                </a:cubicBezTo>
                <a:cubicBezTo>
                  <a:pt x="26315" y="92468"/>
                  <a:pt x="26301" y="92524"/>
                  <a:pt x="26146" y="92862"/>
                </a:cubicBezTo>
                <a:lnTo>
                  <a:pt x="25977" y="93214"/>
                </a:lnTo>
                <a:lnTo>
                  <a:pt x="25485" y="93397"/>
                </a:lnTo>
                <a:cubicBezTo>
                  <a:pt x="24288" y="93834"/>
                  <a:pt x="24050" y="93960"/>
                  <a:pt x="23529" y="94410"/>
                </a:cubicBezTo>
                <a:cubicBezTo>
                  <a:pt x="23121" y="94748"/>
                  <a:pt x="22769" y="94917"/>
                  <a:pt x="21629" y="95311"/>
                </a:cubicBezTo>
                <a:cubicBezTo>
                  <a:pt x="20841" y="95564"/>
                  <a:pt x="19575" y="96211"/>
                  <a:pt x="19138" y="96564"/>
                </a:cubicBezTo>
                <a:cubicBezTo>
                  <a:pt x="18688" y="96943"/>
                  <a:pt x="18336" y="97562"/>
                  <a:pt x="18519" y="97675"/>
                </a:cubicBezTo>
                <a:cubicBezTo>
                  <a:pt x="18547" y="97689"/>
                  <a:pt x="18491" y="97802"/>
                  <a:pt x="18365" y="97928"/>
                </a:cubicBezTo>
                <a:cubicBezTo>
                  <a:pt x="18083" y="98238"/>
                  <a:pt x="17618" y="98928"/>
                  <a:pt x="17421" y="99335"/>
                </a:cubicBezTo>
                <a:cubicBezTo>
                  <a:pt x="17252" y="99716"/>
                  <a:pt x="17168" y="100307"/>
                  <a:pt x="17267" y="100433"/>
                </a:cubicBezTo>
                <a:cubicBezTo>
                  <a:pt x="17408" y="100602"/>
                  <a:pt x="17548" y="100517"/>
                  <a:pt x="18196" y="99870"/>
                </a:cubicBezTo>
                <a:cubicBezTo>
                  <a:pt x="19012" y="99054"/>
                  <a:pt x="19265" y="98885"/>
                  <a:pt x="19913" y="98703"/>
                </a:cubicBezTo>
                <a:cubicBezTo>
                  <a:pt x="20532" y="98547"/>
                  <a:pt x="20742" y="98421"/>
                  <a:pt x="21361" y="97886"/>
                </a:cubicBezTo>
                <a:cubicBezTo>
                  <a:pt x="21615" y="97661"/>
                  <a:pt x="21826" y="97492"/>
                  <a:pt x="21826" y="97521"/>
                </a:cubicBezTo>
                <a:cubicBezTo>
                  <a:pt x="21826" y="97534"/>
                  <a:pt x="21671" y="97746"/>
                  <a:pt x="21489" y="97971"/>
                </a:cubicBezTo>
                <a:cubicBezTo>
                  <a:pt x="21305" y="98196"/>
                  <a:pt x="21095" y="98477"/>
                  <a:pt x="21052" y="98618"/>
                </a:cubicBezTo>
                <a:cubicBezTo>
                  <a:pt x="20996" y="98759"/>
                  <a:pt x="20855" y="99040"/>
                  <a:pt x="20757" y="99251"/>
                </a:cubicBezTo>
                <a:cubicBezTo>
                  <a:pt x="20504" y="99786"/>
                  <a:pt x="20405" y="100377"/>
                  <a:pt x="20447" y="101193"/>
                </a:cubicBezTo>
                <a:cubicBezTo>
                  <a:pt x="20489" y="101911"/>
                  <a:pt x="20560" y="102093"/>
                  <a:pt x="20785" y="102009"/>
                </a:cubicBezTo>
                <a:cubicBezTo>
                  <a:pt x="20883" y="101981"/>
                  <a:pt x="20982" y="101840"/>
                  <a:pt x="21151" y="101461"/>
                </a:cubicBezTo>
                <a:cubicBezTo>
                  <a:pt x="21502" y="100729"/>
                  <a:pt x="21868" y="100222"/>
                  <a:pt x="22656" y="99406"/>
                </a:cubicBezTo>
                <a:cubicBezTo>
                  <a:pt x="23037" y="99026"/>
                  <a:pt x="23402" y="98618"/>
                  <a:pt x="23487" y="98506"/>
                </a:cubicBezTo>
                <a:cubicBezTo>
                  <a:pt x="23557" y="98407"/>
                  <a:pt x="23810" y="98140"/>
                  <a:pt x="24022" y="97915"/>
                </a:cubicBezTo>
                <a:cubicBezTo>
                  <a:pt x="24359" y="97577"/>
                  <a:pt x="24472" y="97492"/>
                  <a:pt x="24697" y="97436"/>
                </a:cubicBezTo>
                <a:cubicBezTo>
                  <a:pt x="24838" y="97393"/>
                  <a:pt x="25119" y="97295"/>
                  <a:pt x="25302" y="97196"/>
                </a:cubicBezTo>
                <a:cubicBezTo>
                  <a:pt x="25626" y="97056"/>
                  <a:pt x="25654" y="97042"/>
                  <a:pt x="25752" y="97140"/>
                </a:cubicBezTo>
                <a:cubicBezTo>
                  <a:pt x="25808" y="97183"/>
                  <a:pt x="25949" y="97408"/>
                  <a:pt x="26062" y="97619"/>
                </a:cubicBezTo>
                <a:cubicBezTo>
                  <a:pt x="26189" y="97830"/>
                  <a:pt x="26386" y="98112"/>
                  <a:pt x="26498" y="98252"/>
                </a:cubicBezTo>
                <a:cubicBezTo>
                  <a:pt x="26695" y="98463"/>
                  <a:pt x="26709" y="98519"/>
                  <a:pt x="26681" y="98674"/>
                </a:cubicBezTo>
                <a:cubicBezTo>
                  <a:pt x="26624" y="98969"/>
                  <a:pt x="26371" y="99378"/>
                  <a:pt x="25907" y="99898"/>
                </a:cubicBezTo>
                <a:cubicBezTo>
                  <a:pt x="25457" y="100405"/>
                  <a:pt x="25386" y="100574"/>
                  <a:pt x="25570" y="100686"/>
                </a:cubicBezTo>
                <a:cubicBezTo>
                  <a:pt x="25780" y="100799"/>
                  <a:pt x="26878" y="100166"/>
                  <a:pt x="27258" y="99701"/>
                </a:cubicBezTo>
                <a:cubicBezTo>
                  <a:pt x="27384" y="99547"/>
                  <a:pt x="27497" y="99434"/>
                  <a:pt x="27525" y="99434"/>
                </a:cubicBezTo>
                <a:cubicBezTo>
                  <a:pt x="27540" y="99434"/>
                  <a:pt x="27666" y="99645"/>
                  <a:pt x="27778" y="99885"/>
                </a:cubicBezTo>
                <a:cubicBezTo>
                  <a:pt x="27906" y="100138"/>
                  <a:pt x="28088" y="100433"/>
                  <a:pt x="28172" y="100532"/>
                </a:cubicBezTo>
                <a:cubicBezTo>
                  <a:pt x="28369" y="100757"/>
                  <a:pt x="28384" y="100785"/>
                  <a:pt x="28243" y="100785"/>
                </a:cubicBezTo>
                <a:cubicBezTo>
                  <a:pt x="28187" y="100785"/>
                  <a:pt x="27934" y="100911"/>
                  <a:pt x="27666" y="101039"/>
                </a:cubicBezTo>
                <a:cubicBezTo>
                  <a:pt x="27089" y="101334"/>
                  <a:pt x="26878" y="101418"/>
                  <a:pt x="26217" y="101559"/>
                </a:cubicBezTo>
                <a:cubicBezTo>
                  <a:pt x="25935" y="101615"/>
                  <a:pt x="25611" y="101714"/>
                  <a:pt x="25485" y="101770"/>
                </a:cubicBezTo>
                <a:cubicBezTo>
                  <a:pt x="25048" y="101981"/>
                  <a:pt x="24654" y="102558"/>
                  <a:pt x="24654" y="102994"/>
                </a:cubicBezTo>
                <a:cubicBezTo>
                  <a:pt x="24654" y="103206"/>
                  <a:pt x="24654" y="103206"/>
                  <a:pt x="24288" y="103360"/>
                </a:cubicBezTo>
                <a:cubicBezTo>
                  <a:pt x="23909" y="103501"/>
                  <a:pt x="23740" y="103557"/>
                  <a:pt x="22572" y="103909"/>
                </a:cubicBezTo>
                <a:cubicBezTo>
                  <a:pt x="21967" y="104106"/>
                  <a:pt x="21883" y="104163"/>
                  <a:pt x="21883" y="104360"/>
                </a:cubicBezTo>
                <a:cubicBezTo>
                  <a:pt x="21883" y="104486"/>
                  <a:pt x="22262" y="104598"/>
                  <a:pt x="22699" y="104613"/>
                </a:cubicBezTo>
                <a:cubicBezTo>
                  <a:pt x="23571" y="104613"/>
                  <a:pt x="24035" y="104585"/>
                  <a:pt x="24373" y="104514"/>
                </a:cubicBezTo>
                <a:cubicBezTo>
                  <a:pt x="25273" y="104317"/>
                  <a:pt x="25570" y="104247"/>
                  <a:pt x="25767" y="104148"/>
                </a:cubicBezTo>
                <a:cubicBezTo>
                  <a:pt x="26020" y="104007"/>
                  <a:pt x="26484" y="103684"/>
                  <a:pt x="26653" y="103487"/>
                </a:cubicBezTo>
                <a:cubicBezTo>
                  <a:pt x="26723" y="103416"/>
                  <a:pt x="27033" y="103219"/>
                  <a:pt x="27356" y="103065"/>
                </a:cubicBezTo>
                <a:cubicBezTo>
                  <a:pt x="27666" y="102910"/>
                  <a:pt x="28074" y="102671"/>
                  <a:pt x="28257" y="102530"/>
                </a:cubicBezTo>
                <a:cubicBezTo>
                  <a:pt x="28454" y="102390"/>
                  <a:pt x="28637" y="102262"/>
                  <a:pt x="28665" y="102234"/>
                </a:cubicBezTo>
                <a:cubicBezTo>
                  <a:pt x="28707" y="102206"/>
                  <a:pt x="28665" y="102333"/>
                  <a:pt x="28566" y="102516"/>
                </a:cubicBezTo>
                <a:cubicBezTo>
                  <a:pt x="28116" y="103403"/>
                  <a:pt x="27975" y="103782"/>
                  <a:pt x="27919" y="104289"/>
                </a:cubicBezTo>
                <a:cubicBezTo>
                  <a:pt x="27877" y="104557"/>
                  <a:pt x="27877" y="104557"/>
                  <a:pt x="27638" y="104655"/>
                </a:cubicBezTo>
                <a:cubicBezTo>
                  <a:pt x="26639" y="105035"/>
                  <a:pt x="26484" y="105120"/>
                  <a:pt x="26287" y="105317"/>
                </a:cubicBezTo>
                <a:cubicBezTo>
                  <a:pt x="26048" y="105555"/>
                  <a:pt x="25992" y="105668"/>
                  <a:pt x="25907" y="106118"/>
                </a:cubicBezTo>
                <a:cubicBezTo>
                  <a:pt x="25851" y="106343"/>
                  <a:pt x="25780" y="106499"/>
                  <a:pt x="25654" y="106653"/>
                </a:cubicBezTo>
                <a:cubicBezTo>
                  <a:pt x="25442" y="106893"/>
                  <a:pt x="24753" y="107300"/>
                  <a:pt x="24288" y="107441"/>
                </a:cubicBezTo>
                <a:cubicBezTo>
                  <a:pt x="24007" y="107540"/>
                  <a:pt x="23909" y="107653"/>
                  <a:pt x="23979" y="107807"/>
                </a:cubicBezTo>
                <a:cubicBezTo>
                  <a:pt x="23993" y="107863"/>
                  <a:pt x="24176" y="107962"/>
                  <a:pt x="24387" y="108032"/>
                </a:cubicBezTo>
                <a:cubicBezTo>
                  <a:pt x="24739" y="108173"/>
                  <a:pt x="24795" y="108173"/>
                  <a:pt x="25161" y="108116"/>
                </a:cubicBezTo>
                <a:cubicBezTo>
                  <a:pt x="25696" y="108032"/>
                  <a:pt x="26076" y="107835"/>
                  <a:pt x="26498" y="107441"/>
                </a:cubicBezTo>
                <a:cubicBezTo>
                  <a:pt x="26695" y="107258"/>
                  <a:pt x="27018" y="107005"/>
                  <a:pt x="27230" y="106906"/>
                </a:cubicBezTo>
                <a:cubicBezTo>
                  <a:pt x="27835" y="106583"/>
                  <a:pt x="28060" y="106414"/>
                  <a:pt x="28694" y="105795"/>
                </a:cubicBezTo>
                <a:cubicBezTo>
                  <a:pt x="29735" y="104782"/>
                  <a:pt x="30283" y="103881"/>
                  <a:pt x="30495" y="102868"/>
                </a:cubicBezTo>
                <a:cubicBezTo>
                  <a:pt x="30635" y="102122"/>
                  <a:pt x="30790" y="101840"/>
                  <a:pt x="31184" y="101587"/>
                </a:cubicBezTo>
                <a:cubicBezTo>
                  <a:pt x="31662" y="101277"/>
                  <a:pt x="32028" y="100842"/>
                  <a:pt x="33450" y="98787"/>
                </a:cubicBezTo>
                <a:cubicBezTo>
                  <a:pt x="33759" y="98365"/>
                  <a:pt x="34041" y="98013"/>
                  <a:pt x="34139" y="97956"/>
                </a:cubicBezTo>
                <a:cubicBezTo>
                  <a:pt x="34251" y="97886"/>
                  <a:pt x="34505" y="97830"/>
                  <a:pt x="34899" y="97802"/>
                </a:cubicBezTo>
                <a:cubicBezTo>
                  <a:pt x="35223" y="97774"/>
                  <a:pt x="35574" y="97731"/>
                  <a:pt x="35673" y="97689"/>
                </a:cubicBezTo>
                <a:cubicBezTo>
                  <a:pt x="35828" y="97633"/>
                  <a:pt x="35856" y="97647"/>
                  <a:pt x="35927" y="97746"/>
                </a:cubicBezTo>
                <a:cubicBezTo>
                  <a:pt x="35983" y="97816"/>
                  <a:pt x="36067" y="97858"/>
                  <a:pt x="36165" y="97858"/>
                </a:cubicBezTo>
                <a:cubicBezTo>
                  <a:pt x="36362" y="97858"/>
                  <a:pt x="36855" y="97703"/>
                  <a:pt x="37109" y="97577"/>
                </a:cubicBezTo>
                <a:lnTo>
                  <a:pt x="37306" y="97450"/>
                </a:lnTo>
                <a:lnTo>
                  <a:pt x="37390" y="97577"/>
                </a:lnTo>
                <a:cubicBezTo>
                  <a:pt x="37446" y="97647"/>
                  <a:pt x="37531" y="97689"/>
                  <a:pt x="37615" y="97689"/>
                </a:cubicBezTo>
                <a:cubicBezTo>
                  <a:pt x="37685" y="97689"/>
                  <a:pt x="38276" y="97436"/>
                  <a:pt x="38923" y="97127"/>
                </a:cubicBezTo>
                <a:cubicBezTo>
                  <a:pt x="40739" y="96239"/>
                  <a:pt x="40809" y="96211"/>
                  <a:pt x="42216" y="96127"/>
                </a:cubicBezTo>
                <a:cubicBezTo>
                  <a:pt x="43258" y="96057"/>
                  <a:pt x="43511" y="96014"/>
                  <a:pt x="44482" y="95789"/>
                </a:cubicBezTo>
                <a:cubicBezTo>
                  <a:pt x="46312" y="95353"/>
                  <a:pt x="48197" y="94594"/>
                  <a:pt x="49196" y="93890"/>
                </a:cubicBezTo>
                <a:cubicBezTo>
                  <a:pt x="49421" y="93735"/>
                  <a:pt x="49999" y="93214"/>
                  <a:pt x="50505" y="92721"/>
                </a:cubicBezTo>
                <a:lnTo>
                  <a:pt x="51406" y="91849"/>
                </a:lnTo>
                <a:lnTo>
                  <a:pt x="51659" y="91920"/>
                </a:lnTo>
                <a:cubicBezTo>
                  <a:pt x="51800" y="91962"/>
                  <a:pt x="52307" y="92046"/>
                  <a:pt x="52770" y="92130"/>
                </a:cubicBezTo>
                <a:cubicBezTo>
                  <a:pt x="53854" y="92327"/>
                  <a:pt x="54909" y="92342"/>
                  <a:pt x="55599" y="92173"/>
                </a:cubicBezTo>
                <a:lnTo>
                  <a:pt x="56050" y="92061"/>
                </a:lnTo>
                <a:lnTo>
                  <a:pt x="56950" y="92468"/>
                </a:lnTo>
                <a:cubicBezTo>
                  <a:pt x="58808" y="93284"/>
                  <a:pt x="59187" y="93383"/>
                  <a:pt x="60510" y="93341"/>
                </a:cubicBezTo>
                <a:cubicBezTo>
                  <a:pt x="61735" y="93299"/>
                  <a:pt x="62762" y="93003"/>
                  <a:pt x="63564" y="92483"/>
                </a:cubicBezTo>
                <a:cubicBezTo>
                  <a:pt x="63789" y="92327"/>
                  <a:pt x="63986" y="92215"/>
                  <a:pt x="64014" y="92229"/>
                </a:cubicBezTo>
                <a:cubicBezTo>
                  <a:pt x="64028" y="92229"/>
                  <a:pt x="64043" y="92286"/>
                  <a:pt x="64043" y="92342"/>
                </a:cubicBezTo>
                <a:cubicBezTo>
                  <a:pt x="64000" y="92496"/>
                  <a:pt x="64071" y="92693"/>
                  <a:pt x="64183" y="92750"/>
                </a:cubicBezTo>
                <a:cubicBezTo>
                  <a:pt x="64268" y="92792"/>
                  <a:pt x="64493" y="92750"/>
                  <a:pt x="65126" y="92567"/>
                </a:cubicBezTo>
                <a:cubicBezTo>
                  <a:pt x="66688" y="92117"/>
                  <a:pt x="67490" y="91708"/>
                  <a:pt x="67898" y="91145"/>
                </a:cubicBezTo>
                <a:cubicBezTo>
                  <a:pt x="68095" y="90879"/>
                  <a:pt x="68152" y="90850"/>
                  <a:pt x="68152" y="91047"/>
                </a:cubicBezTo>
                <a:cubicBezTo>
                  <a:pt x="68152" y="91230"/>
                  <a:pt x="68334" y="91314"/>
                  <a:pt x="68503" y="91216"/>
                </a:cubicBezTo>
                <a:cubicBezTo>
                  <a:pt x="68715" y="91076"/>
                  <a:pt x="69432" y="90104"/>
                  <a:pt x="70234" y="88866"/>
                </a:cubicBezTo>
                <a:cubicBezTo>
                  <a:pt x="71135" y="87515"/>
                  <a:pt x="71571" y="87023"/>
                  <a:pt x="72092" y="86839"/>
                </a:cubicBezTo>
                <a:cubicBezTo>
                  <a:pt x="72359" y="86741"/>
                  <a:pt x="72570" y="86713"/>
                  <a:pt x="73344" y="86685"/>
                </a:cubicBezTo>
                <a:cubicBezTo>
                  <a:pt x="75160" y="86629"/>
                  <a:pt x="75595" y="86769"/>
                  <a:pt x="77481" y="87980"/>
                </a:cubicBezTo>
                <a:cubicBezTo>
                  <a:pt x="77833" y="88218"/>
                  <a:pt x="78185" y="88402"/>
                  <a:pt x="78241" y="88402"/>
                </a:cubicBezTo>
                <a:cubicBezTo>
                  <a:pt x="78466" y="88402"/>
                  <a:pt x="78537" y="88205"/>
                  <a:pt x="78537" y="87529"/>
                </a:cubicBezTo>
                <a:cubicBezTo>
                  <a:pt x="78537" y="86572"/>
                  <a:pt x="78284" y="85432"/>
                  <a:pt x="77833" y="84391"/>
                </a:cubicBezTo>
                <a:cubicBezTo>
                  <a:pt x="77524" y="83715"/>
                  <a:pt x="77270" y="83364"/>
                  <a:pt x="76496" y="82589"/>
                </a:cubicBezTo>
                <a:lnTo>
                  <a:pt x="75807" y="81914"/>
                </a:lnTo>
                <a:lnTo>
                  <a:pt x="75863" y="81732"/>
                </a:lnTo>
                <a:cubicBezTo>
                  <a:pt x="75948" y="81464"/>
                  <a:pt x="75948" y="81056"/>
                  <a:pt x="75863" y="80887"/>
                </a:cubicBezTo>
                <a:cubicBezTo>
                  <a:pt x="75638" y="80465"/>
                  <a:pt x="75004" y="80000"/>
                  <a:pt x="73781" y="79367"/>
                </a:cubicBezTo>
                <a:cubicBezTo>
                  <a:pt x="73274" y="79100"/>
                  <a:pt x="73133" y="79015"/>
                  <a:pt x="73246" y="79015"/>
                </a:cubicBezTo>
                <a:cubicBezTo>
                  <a:pt x="73287" y="79015"/>
                  <a:pt x="73738" y="78818"/>
                  <a:pt x="74244" y="78579"/>
                </a:cubicBezTo>
                <a:cubicBezTo>
                  <a:pt x="74766" y="78340"/>
                  <a:pt x="75525" y="78017"/>
                  <a:pt x="75919" y="77848"/>
                </a:cubicBezTo>
                <a:cubicBezTo>
                  <a:pt x="76327" y="77692"/>
                  <a:pt x="76933" y="77426"/>
                  <a:pt x="77270" y="77270"/>
                </a:cubicBezTo>
                <a:cubicBezTo>
                  <a:pt x="77622" y="77116"/>
                  <a:pt x="78156" y="76904"/>
                  <a:pt x="78466" y="76806"/>
                </a:cubicBezTo>
                <a:cubicBezTo>
                  <a:pt x="79029" y="76623"/>
                  <a:pt x="79072" y="76609"/>
                  <a:pt x="80126" y="76595"/>
                </a:cubicBezTo>
                <a:cubicBezTo>
                  <a:pt x="80732" y="76567"/>
                  <a:pt x="81365" y="76538"/>
                  <a:pt x="81548" y="76510"/>
                </a:cubicBezTo>
                <a:cubicBezTo>
                  <a:pt x="82224" y="76398"/>
                  <a:pt x="83237" y="76004"/>
                  <a:pt x="83898" y="75610"/>
                </a:cubicBezTo>
                <a:cubicBezTo>
                  <a:pt x="84067" y="75512"/>
                  <a:pt x="84236" y="75427"/>
                  <a:pt x="84264" y="75427"/>
                </a:cubicBezTo>
                <a:cubicBezTo>
                  <a:pt x="84292" y="75427"/>
                  <a:pt x="84447" y="75624"/>
                  <a:pt x="84588" y="75878"/>
                </a:cubicBezTo>
                <a:cubicBezTo>
                  <a:pt x="84954" y="76510"/>
                  <a:pt x="85320" y="76848"/>
                  <a:pt x="85854" y="77045"/>
                </a:cubicBezTo>
                <a:cubicBezTo>
                  <a:pt x="86093" y="77144"/>
                  <a:pt x="86389" y="77229"/>
                  <a:pt x="86515" y="77257"/>
                </a:cubicBezTo>
                <a:cubicBezTo>
                  <a:pt x="86642" y="77270"/>
                  <a:pt x="86740" y="77313"/>
                  <a:pt x="86755" y="77355"/>
                </a:cubicBezTo>
                <a:cubicBezTo>
                  <a:pt x="86768" y="77383"/>
                  <a:pt x="86825" y="77580"/>
                  <a:pt x="86881" y="77805"/>
                </a:cubicBezTo>
                <a:cubicBezTo>
                  <a:pt x="86980" y="78115"/>
                  <a:pt x="87050" y="78255"/>
                  <a:pt x="87290" y="78495"/>
                </a:cubicBezTo>
                <a:cubicBezTo>
                  <a:pt x="87430" y="78664"/>
                  <a:pt x="87697" y="78889"/>
                  <a:pt x="87866" y="79002"/>
                </a:cubicBezTo>
                <a:cubicBezTo>
                  <a:pt x="88134" y="79184"/>
                  <a:pt x="88176" y="79240"/>
                  <a:pt x="88275" y="79550"/>
                </a:cubicBezTo>
                <a:cubicBezTo>
                  <a:pt x="88345" y="79747"/>
                  <a:pt x="88444" y="80000"/>
                  <a:pt x="88500" y="80127"/>
                </a:cubicBezTo>
                <a:cubicBezTo>
                  <a:pt x="88894" y="80873"/>
                  <a:pt x="90146" y="81548"/>
                  <a:pt x="91962" y="81970"/>
                </a:cubicBezTo>
                <a:lnTo>
                  <a:pt x="92594" y="82126"/>
                </a:lnTo>
                <a:lnTo>
                  <a:pt x="92566" y="82561"/>
                </a:lnTo>
                <a:cubicBezTo>
                  <a:pt x="92510" y="83336"/>
                  <a:pt x="92763" y="83997"/>
                  <a:pt x="93313" y="84462"/>
                </a:cubicBezTo>
                <a:cubicBezTo>
                  <a:pt x="93763" y="84856"/>
                  <a:pt x="94804" y="85362"/>
                  <a:pt x="95452" y="85531"/>
                </a:cubicBezTo>
                <a:cubicBezTo>
                  <a:pt x="95649" y="85573"/>
                  <a:pt x="95718" y="85629"/>
                  <a:pt x="95831" y="85826"/>
                </a:cubicBezTo>
                <a:cubicBezTo>
                  <a:pt x="96197" y="86460"/>
                  <a:pt x="96760" y="86699"/>
                  <a:pt x="97773" y="86670"/>
                </a:cubicBezTo>
                <a:lnTo>
                  <a:pt x="98392" y="86642"/>
                </a:lnTo>
                <a:lnTo>
                  <a:pt x="98463" y="86854"/>
                </a:lnTo>
                <a:cubicBezTo>
                  <a:pt x="98589" y="87276"/>
                  <a:pt x="98842" y="87698"/>
                  <a:pt x="99110" y="87881"/>
                </a:cubicBezTo>
                <a:cubicBezTo>
                  <a:pt x="99715" y="88331"/>
                  <a:pt x="100743" y="88740"/>
                  <a:pt x="101249" y="88740"/>
                </a:cubicBezTo>
                <a:cubicBezTo>
                  <a:pt x="101403" y="88740"/>
                  <a:pt x="101559" y="88753"/>
                  <a:pt x="101587" y="88781"/>
                </a:cubicBezTo>
                <a:cubicBezTo>
                  <a:pt x="101615" y="88796"/>
                  <a:pt x="101769" y="89006"/>
                  <a:pt x="101938" y="89232"/>
                </a:cubicBezTo>
                <a:cubicBezTo>
                  <a:pt x="102276" y="89725"/>
                  <a:pt x="102529" y="89978"/>
                  <a:pt x="102910" y="90175"/>
                </a:cubicBezTo>
                <a:cubicBezTo>
                  <a:pt x="103261" y="90344"/>
                  <a:pt x="104289" y="90582"/>
                  <a:pt x="104781" y="90611"/>
                </a:cubicBezTo>
                <a:lnTo>
                  <a:pt x="105161" y="90625"/>
                </a:lnTo>
                <a:lnTo>
                  <a:pt x="105471" y="91076"/>
                </a:lnTo>
                <a:cubicBezTo>
                  <a:pt x="105893" y="91680"/>
                  <a:pt x="106188" y="92018"/>
                  <a:pt x="106807" y="92567"/>
                </a:cubicBezTo>
                <a:cubicBezTo>
                  <a:pt x="107426" y="93115"/>
                  <a:pt x="107848" y="93369"/>
                  <a:pt x="108595" y="93650"/>
                </a:cubicBezTo>
                <a:cubicBezTo>
                  <a:pt x="109453" y="93974"/>
                  <a:pt x="110058" y="93960"/>
                  <a:pt x="110381" y="93622"/>
                </a:cubicBezTo>
                <a:cubicBezTo>
                  <a:pt x="110509" y="93509"/>
                  <a:pt x="110522" y="93453"/>
                  <a:pt x="110509" y="93271"/>
                </a:cubicBezTo>
                <a:cubicBezTo>
                  <a:pt x="110438" y="92750"/>
                  <a:pt x="109847" y="91342"/>
                  <a:pt x="109087" y="89879"/>
                </a:cubicBezTo>
                <a:cubicBezTo>
                  <a:pt x="108805" y="89359"/>
                  <a:pt x="108383" y="88359"/>
                  <a:pt x="108411" y="88331"/>
                </a:cubicBezTo>
                <a:cubicBezTo>
                  <a:pt x="108426" y="88317"/>
                  <a:pt x="108608" y="88655"/>
                  <a:pt x="108834" y="89077"/>
                </a:cubicBezTo>
                <a:cubicBezTo>
                  <a:pt x="109552" y="90456"/>
                  <a:pt x="110241" y="91413"/>
                  <a:pt x="111606" y="92905"/>
                </a:cubicBezTo>
                <a:cubicBezTo>
                  <a:pt x="113661" y="95128"/>
                  <a:pt x="115631" y="96605"/>
                  <a:pt x="117333" y="97183"/>
                </a:cubicBezTo>
                <a:cubicBezTo>
                  <a:pt x="117671" y="97295"/>
                  <a:pt x="118065" y="97436"/>
                  <a:pt x="118234" y="97506"/>
                </a:cubicBezTo>
                <a:cubicBezTo>
                  <a:pt x="119149" y="97886"/>
                  <a:pt x="119712" y="98013"/>
                  <a:pt x="119881" y="97858"/>
                </a:cubicBezTo>
                <a:cubicBezTo>
                  <a:pt x="120078" y="97703"/>
                  <a:pt x="119993" y="97549"/>
                  <a:pt x="119149" y="96436"/>
                </a:cubicBezTo>
                <a:cubicBezTo>
                  <a:pt x="117417" y="94157"/>
                  <a:pt x="116053" y="92258"/>
                  <a:pt x="114913" y="90513"/>
                </a:cubicBezTo>
                <a:cubicBezTo>
                  <a:pt x="114139" y="89331"/>
                  <a:pt x="112929" y="87332"/>
                  <a:pt x="112985" y="87290"/>
                </a:cubicBezTo>
                <a:cubicBezTo>
                  <a:pt x="112985" y="87276"/>
                  <a:pt x="113111" y="87430"/>
                  <a:pt x="113239" y="87627"/>
                </a:cubicBezTo>
                <a:cubicBezTo>
                  <a:pt x="115335" y="90822"/>
                  <a:pt x="116489" y="92286"/>
                  <a:pt x="118417" y="94200"/>
                </a:cubicBezTo>
                <a:cubicBezTo>
                  <a:pt x="119753" y="95508"/>
                  <a:pt x="121104" y="96577"/>
                  <a:pt x="122568" y="97464"/>
                </a:cubicBezTo>
                <a:cubicBezTo>
                  <a:pt x="123258" y="97872"/>
                  <a:pt x="123609" y="98027"/>
                  <a:pt x="124524" y="98322"/>
                </a:cubicBezTo>
                <a:cubicBezTo>
                  <a:pt x="125298" y="98562"/>
                  <a:pt x="125833" y="98575"/>
                  <a:pt x="126213" y="98393"/>
                </a:cubicBezTo>
                <a:cubicBezTo>
                  <a:pt x="126438" y="98266"/>
                  <a:pt x="126466" y="98252"/>
                  <a:pt x="126480" y="98013"/>
                </a:cubicBezTo>
                <a:cubicBezTo>
                  <a:pt x="126495" y="97774"/>
                  <a:pt x="126466" y="97718"/>
                  <a:pt x="125889" y="96873"/>
                </a:cubicBezTo>
                <a:cubicBezTo>
                  <a:pt x="125270" y="95944"/>
                  <a:pt x="124876" y="95382"/>
                  <a:pt x="123849" y="93918"/>
                </a:cubicBezTo>
                <a:cubicBezTo>
                  <a:pt x="122568" y="92074"/>
                  <a:pt x="122286" y="91624"/>
                  <a:pt x="120344" y="88246"/>
                </a:cubicBezTo>
                <a:cubicBezTo>
                  <a:pt x="119656" y="87036"/>
                  <a:pt x="118727" y="85432"/>
                  <a:pt x="118290" y="84687"/>
                </a:cubicBezTo>
                <a:cubicBezTo>
                  <a:pt x="117530" y="83349"/>
                  <a:pt x="117320" y="82970"/>
                  <a:pt x="117488" y="83139"/>
                </a:cubicBezTo>
                <a:cubicBezTo>
                  <a:pt x="117530" y="83180"/>
                  <a:pt x="117770" y="83477"/>
                  <a:pt x="118037" y="83786"/>
                </a:cubicBezTo>
                <a:cubicBezTo>
                  <a:pt x="118727" y="84588"/>
                  <a:pt x="120078" y="86010"/>
                  <a:pt x="121654" y="87599"/>
                </a:cubicBezTo>
                <a:cubicBezTo>
                  <a:pt x="122385" y="88331"/>
                  <a:pt x="124228" y="89978"/>
                  <a:pt x="125270" y="90808"/>
                </a:cubicBezTo>
                <a:cubicBezTo>
                  <a:pt x="126058" y="91455"/>
                  <a:pt x="127930" y="92553"/>
                  <a:pt x="129154" y="93087"/>
                </a:cubicBezTo>
                <a:cubicBezTo>
                  <a:pt x="130336" y="93609"/>
                  <a:pt x="131870" y="94087"/>
                  <a:pt x="132658" y="94200"/>
                </a:cubicBezTo>
                <a:cubicBezTo>
                  <a:pt x="132953" y="94241"/>
                  <a:pt x="133263" y="94157"/>
                  <a:pt x="133418" y="94016"/>
                </a:cubicBezTo>
                <a:cubicBezTo>
                  <a:pt x="133502" y="93932"/>
                  <a:pt x="133516" y="93693"/>
                  <a:pt x="133418" y="93524"/>
                </a:cubicBezTo>
                <a:cubicBezTo>
                  <a:pt x="133249" y="93214"/>
                  <a:pt x="130758" y="90682"/>
                  <a:pt x="126973" y="86980"/>
                </a:cubicBezTo>
                <a:cubicBezTo>
                  <a:pt x="125735" y="85756"/>
                  <a:pt x="124524" y="84546"/>
                  <a:pt x="124299" y="84293"/>
                </a:cubicBezTo>
                <a:cubicBezTo>
                  <a:pt x="124060" y="84025"/>
                  <a:pt x="123018" y="82970"/>
                  <a:pt x="121991" y="81929"/>
                </a:cubicBezTo>
                <a:cubicBezTo>
                  <a:pt x="120964" y="80887"/>
                  <a:pt x="120134" y="80028"/>
                  <a:pt x="120147" y="80000"/>
                </a:cubicBezTo>
                <a:cubicBezTo>
                  <a:pt x="120162" y="79987"/>
                  <a:pt x="120669" y="80282"/>
                  <a:pt x="121260" y="80662"/>
                </a:cubicBezTo>
                <a:cubicBezTo>
                  <a:pt x="122526" y="81450"/>
                  <a:pt x="123046" y="81760"/>
                  <a:pt x="123793" y="82167"/>
                </a:cubicBezTo>
                <a:cubicBezTo>
                  <a:pt x="125059" y="82829"/>
                  <a:pt x="125960" y="83364"/>
                  <a:pt x="126945" y="84011"/>
                </a:cubicBezTo>
                <a:cubicBezTo>
                  <a:pt x="127930" y="84659"/>
                  <a:pt x="128140" y="84841"/>
                  <a:pt x="128521" y="85334"/>
                </a:cubicBezTo>
                <a:cubicBezTo>
                  <a:pt x="129379" y="86432"/>
                  <a:pt x="129716" y="86798"/>
                  <a:pt x="130632" y="87599"/>
                </a:cubicBezTo>
                <a:cubicBezTo>
                  <a:pt x="131743" y="88584"/>
                  <a:pt x="132095" y="88824"/>
                  <a:pt x="133165" y="89359"/>
                </a:cubicBezTo>
                <a:cubicBezTo>
                  <a:pt x="134009" y="89781"/>
                  <a:pt x="135951" y="90484"/>
                  <a:pt x="136612" y="90611"/>
                </a:cubicBezTo>
                <a:cubicBezTo>
                  <a:pt x="137147" y="90710"/>
                  <a:pt x="137386" y="90498"/>
                  <a:pt x="137217" y="90076"/>
                </a:cubicBezTo>
                <a:cubicBezTo>
                  <a:pt x="137090" y="89738"/>
                  <a:pt x="136683" y="89077"/>
                  <a:pt x="136204" y="88415"/>
                </a:cubicBezTo>
                <a:cubicBezTo>
                  <a:pt x="135388" y="87318"/>
                  <a:pt x="134910" y="86601"/>
                  <a:pt x="133685" y="84757"/>
                </a:cubicBezTo>
                <a:cubicBezTo>
                  <a:pt x="133221" y="84053"/>
                  <a:pt x="132672" y="83237"/>
                  <a:pt x="132475" y="82955"/>
                </a:cubicBezTo>
                <a:cubicBezTo>
                  <a:pt x="131996" y="82295"/>
                  <a:pt x="131546" y="81647"/>
                  <a:pt x="131110" y="81028"/>
                </a:cubicBezTo>
                <a:cubicBezTo>
                  <a:pt x="130491" y="80099"/>
                  <a:pt x="130026" y="79522"/>
                  <a:pt x="129519" y="79043"/>
                </a:cubicBezTo>
                <a:cubicBezTo>
                  <a:pt x="129028" y="78579"/>
                  <a:pt x="128957" y="78480"/>
                  <a:pt x="129309" y="78706"/>
                </a:cubicBezTo>
                <a:cubicBezTo>
                  <a:pt x="130223" y="79325"/>
                  <a:pt x="133150" y="80972"/>
                  <a:pt x="134150" y="81436"/>
                </a:cubicBezTo>
                <a:cubicBezTo>
                  <a:pt x="135120" y="81900"/>
                  <a:pt x="137062" y="82618"/>
                  <a:pt x="137977" y="82843"/>
                </a:cubicBezTo>
                <a:cubicBezTo>
                  <a:pt x="138794" y="83068"/>
                  <a:pt x="139413" y="82857"/>
                  <a:pt x="139413" y="82351"/>
                </a:cubicBezTo>
                <a:cubicBezTo>
                  <a:pt x="139413" y="82013"/>
                  <a:pt x="139497" y="82083"/>
                  <a:pt x="134797" y="77820"/>
                </a:cubicBezTo>
                <a:cubicBezTo>
                  <a:pt x="131377" y="74709"/>
                  <a:pt x="131026" y="74399"/>
                  <a:pt x="130153" y="73696"/>
                </a:cubicBezTo>
                <a:cubicBezTo>
                  <a:pt x="128887" y="72669"/>
                  <a:pt x="128534" y="72486"/>
                  <a:pt x="125776" y="71459"/>
                </a:cubicBezTo>
                <a:cubicBezTo>
                  <a:pt x="123905" y="70769"/>
                  <a:pt x="121358" y="69686"/>
                  <a:pt x="119205" y="68701"/>
                </a:cubicBezTo>
                <a:cubicBezTo>
                  <a:pt x="117263" y="67814"/>
                  <a:pt x="115181" y="66928"/>
                  <a:pt x="113886" y="66463"/>
                </a:cubicBezTo>
                <a:cubicBezTo>
                  <a:pt x="112295" y="65886"/>
                  <a:pt x="111663" y="65647"/>
                  <a:pt x="110297" y="65042"/>
                </a:cubicBezTo>
                <a:cubicBezTo>
                  <a:pt x="107694" y="63916"/>
                  <a:pt x="107525" y="63860"/>
                  <a:pt x="105878" y="63564"/>
                </a:cubicBezTo>
                <a:cubicBezTo>
                  <a:pt x="105428" y="63479"/>
                  <a:pt x="104655" y="63325"/>
                  <a:pt x="104162" y="63213"/>
                </a:cubicBezTo>
                <a:cubicBezTo>
                  <a:pt x="103670" y="63100"/>
                  <a:pt x="102923" y="62931"/>
                  <a:pt x="102501" y="62860"/>
                </a:cubicBezTo>
                <a:cubicBezTo>
                  <a:pt x="102094" y="62776"/>
                  <a:pt x="101572" y="62678"/>
                  <a:pt x="101362" y="62635"/>
                </a:cubicBezTo>
                <a:cubicBezTo>
                  <a:pt x="100615" y="62494"/>
                  <a:pt x="99124" y="62269"/>
                  <a:pt x="98547" y="62228"/>
                </a:cubicBezTo>
                <a:cubicBezTo>
                  <a:pt x="98223" y="62199"/>
                  <a:pt x="97604" y="62185"/>
                  <a:pt x="97182" y="62213"/>
                </a:cubicBezTo>
                <a:cubicBezTo>
                  <a:pt x="93298" y="62312"/>
                  <a:pt x="92046" y="62650"/>
                  <a:pt x="88500" y="64451"/>
                </a:cubicBezTo>
                <a:cubicBezTo>
                  <a:pt x="87374" y="65027"/>
                  <a:pt x="87191" y="65126"/>
                  <a:pt x="85376" y="66112"/>
                </a:cubicBezTo>
                <a:cubicBezTo>
                  <a:pt x="82575" y="67631"/>
                  <a:pt x="81083" y="68279"/>
                  <a:pt x="78579" y="69067"/>
                </a:cubicBezTo>
                <a:cubicBezTo>
                  <a:pt x="77903" y="69277"/>
                  <a:pt x="77073" y="69545"/>
                  <a:pt x="76736" y="69671"/>
                </a:cubicBezTo>
                <a:cubicBezTo>
                  <a:pt x="76398" y="69798"/>
                  <a:pt x="75961" y="69939"/>
                  <a:pt x="75792" y="70009"/>
                </a:cubicBezTo>
                <a:cubicBezTo>
                  <a:pt x="75216" y="70206"/>
                  <a:pt x="73850" y="70896"/>
                  <a:pt x="73218" y="71318"/>
                </a:cubicBezTo>
                <a:cubicBezTo>
                  <a:pt x="72486" y="71825"/>
                  <a:pt x="71360" y="72613"/>
                  <a:pt x="70375" y="73358"/>
                </a:cubicBezTo>
                <a:cubicBezTo>
                  <a:pt x="68615" y="74653"/>
                  <a:pt x="68362" y="74765"/>
                  <a:pt x="67167" y="74808"/>
                </a:cubicBezTo>
                <a:lnTo>
                  <a:pt x="66364" y="74850"/>
                </a:lnTo>
                <a:lnTo>
                  <a:pt x="66026" y="74583"/>
                </a:lnTo>
                <a:cubicBezTo>
                  <a:pt x="65562" y="74217"/>
                  <a:pt x="64296" y="73598"/>
                  <a:pt x="63508" y="73345"/>
                </a:cubicBezTo>
                <a:cubicBezTo>
                  <a:pt x="63156" y="73232"/>
                  <a:pt x="62762" y="73091"/>
                  <a:pt x="62649" y="73035"/>
                </a:cubicBezTo>
                <a:cubicBezTo>
                  <a:pt x="62298" y="72880"/>
                  <a:pt x="61242" y="72092"/>
                  <a:pt x="60763" y="71628"/>
                </a:cubicBezTo>
                <a:cubicBezTo>
                  <a:pt x="60187" y="71065"/>
                  <a:pt x="59765" y="70403"/>
                  <a:pt x="58990" y="68855"/>
                </a:cubicBezTo>
                <a:cubicBezTo>
                  <a:pt x="57836" y="66590"/>
                  <a:pt x="57823" y="66519"/>
                  <a:pt x="57823" y="64761"/>
                </a:cubicBezTo>
                <a:cubicBezTo>
                  <a:pt x="57808" y="64099"/>
                  <a:pt x="57836" y="63269"/>
                  <a:pt x="57879" y="62903"/>
                </a:cubicBezTo>
                <a:cubicBezTo>
                  <a:pt x="57963" y="62100"/>
                  <a:pt x="58245" y="60314"/>
                  <a:pt x="58371" y="59708"/>
                </a:cubicBezTo>
                <a:cubicBezTo>
                  <a:pt x="58709" y="58188"/>
                  <a:pt x="59962" y="53882"/>
                  <a:pt x="61242" y="49816"/>
                </a:cubicBezTo>
                <a:cubicBezTo>
                  <a:pt x="61538" y="48901"/>
                  <a:pt x="61735" y="48282"/>
                  <a:pt x="62354" y="46242"/>
                </a:cubicBezTo>
                <a:cubicBezTo>
                  <a:pt x="62438" y="45932"/>
                  <a:pt x="62720" y="45045"/>
                  <a:pt x="62973" y="44243"/>
                </a:cubicBezTo>
                <a:cubicBezTo>
                  <a:pt x="63690" y="41949"/>
                  <a:pt x="64338" y="39332"/>
                  <a:pt x="64577" y="37658"/>
                </a:cubicBezTo>
                <a:cubicBezTo>
                  <a:pt x="64943" y="35166"/>
                  <a:pt x="64662" y="33464"/>
                  <a:pt x="63508" y="31142"/>
                </a:cubicBezTo>
                <a:cubicBezTo>
                  <a:pt x="62283" y="28665"/>
                  <a:pt x="61284" y="27089"/>
                  <a:pt x="58949" y="23937"/>
                </a:cubicBezTo>
                <a:cubicBezTo>
                  <a:pt x="58455" y="23261"/>
                  <a:pt x="57007" y="21812"/>
                  <a:pt x="55697" y="20659"/>
                </a:cubicBezTo>
                <a:cubicBezTo>
                  <a:pt x="54389" y="19518"/>
                  <a:pt x="54037" y="19251"/>
                  <a:pt x="52701" y="18351"/>
                </a:cubicBezTo>
                <a:cubicBezTo>
                  <a:pt x="51054" y="17238"/>
                  <a:pt x="50252" y="16788"/>
                  <a:pt x="48957" y="16197"/>
                </a:cubicBezTo>
                <a:cubicBezTo>
                  <a:pt x="48577" y="16028"/>
                  <a:pt x="48183" y="15831"/>
                  <a:pt x="48085" y="15761"/>
                </a:cubicBezTo>
                <a:cubicBezTo>
                  <a:pt x="46509" y="14636"/>
                  <a:pt x="45439" y="14045"/>
                  <a:pt x="43582" y="13242"/>
                </a:cubicBezTo>
                <a:cubicBezTo>
                  <a:pt x="41499" y="12341"/>
                  <a:pt x="40767" y="12004"/>
                  <a:pt x="38797" y="11005"/>
                </a:cubicBezTo>
                <a:cubicBezTo>
                  <a:pt x="35561" y="9358"/>
                  <a:pt x="29101" y="6136"/>
                  <a:pt x="28074" y="5658"/>
                </a:cubicBezTo>
                <a:cubicBezTo>
                  <a:pt x="26048" y="4714"/>
                  <a:pt x="22797" y="3378"/>
                  <a:pt x="19631" y="2168"/>
                </a:cubicBezTo>
                <a:cubicBezTo>
                  <a:pt x="18941" y="1900"/>
                  <a:pt x="18027" y="1549"/>
                  <a:pt x="17618" y="1380"/>
                </a:cubicBezTo>
                <a:cubicBezTo>
                  <a:pt x="17183" y="1211"/>
                  <a:pt x="16802" y="1070"/>
                  <a:pt x="16732" y="1070"/>
                </a:cubicBezTo>
                <a:cubicBezTo>
                  <a:pt x="16549" y="1070"/>
                  <a:pt x="16451" y="1239"/>
                  <a:pt x="16507" y="1449"/>
                </a:cubicBezTo>
                <a:cubicBezTo>
                  <a:pt x="16577" y="1703"/>
                  <a:pt x="16929" y="2280"/>
                  <a:pt x="17337" y="2787"/>
                </a:cubicBezTo>
                <a:cubicBezTo>
                  <a:pt x="17802" y="3363"/>
                  <a:pt x="18800" y="4405"/>
                  <a:pt x="19194" y="4714"/>
                </a:cubicBezTo>
                <a:cubicBezTo>
                  <a:pt x="19350" y="4855"/>
                  <a:pt x="19476" y="4968"/>
                  <a:pt x="19448" y="4968"/>
                </a:cubicBezTo>
                <a:cubicBezTo>
                  <a:pt x="19335" y="5010"/>
                  <a:pt x="15691" y="3744"/>
                  <a:pt x="14087" y="3110"/>
                </a:cubicBezTo>
                <a:cubicBezTo>
                  <a:pt x="13312" y="2800"/>
                  <a:pt x="12721" y="2562"/>
                  <a:pt x="10047" y="1478"/>
                </a:cubicBezTo>
                <a:cubicBezTo>
                  <a:pt x="6797" y="141"/>
                  <a:pt x="6375" y="1"/>
                  <a:pt x="6122" y="155"/>
                </a:cubicBezTo>
                <a:close/>
                <a:moveTo>
                  <a:pt x="46256" y="15015"/>
                </a:moveTo>
                <a:cubicBezTo>
                  <a:pt x="46213" y="15043"/>
                  <a:pt x="46044" y="14973"/>
                  <a:pt x="46044" y="14917"/>
                </a:cubicBezTo>
                <a:cubicBezTo>
                  <a:pt x="46044" y="14889"/>
                  <a:pt x="46100" y="14889"/>
                  <a:pt x="46171" y="14931"/>
                </a:cubicBezTo>
                <a:cubicBezTo>
                  <a:pt x="46227" y="14959"/>
                  <a:pt x="46269" y="15002"/>
                  <a:pt x="46256" y="15015"/>
                </a:cubicBezTo>
                <a:close/>
                <a:moveTo>
                  <a:pt x="37741" y="88021"/>
                </a:moveTo>
                <a:cubicBezTo>
                  <a:pt x="37882" y="88078"/>
                  <a:pt x="38135" y="88162"/>
                  <a:pt x="38332" y="88190"/>
                </a:cubicBezTo>
                <a:cubicBezTo>
                  <a:pt x="38741" y="88275"/>
                  <a:pt x="38726" y="88289"/>
                  <a:pt x="38066" y="88683"/>
                </a:cubicBezTo>
                <a:cubicBezTo>
                  <a:pt x="37193" y="89218"/>
                  <a:pt x="36715" y="89569"/>
                  <a:pt x="35743" y="90456"/>
                </a:cubicBezTo>
                <a:cubicBezTo>
                  <a:pt x="35265" y="90892"/>
                  <a:pt x="35195" y="91033"/>
                  <a:pt x="35392" y="91244"/>
                </a:cubicBezTo>
                <a:cubicBezTo>
                  <a:pt x="35476" y="91342"/>
                  <a:pt x="35462" y="91357"/>
                  <a:pt x="35237" y="91596"/>
                </a:cubicBezTo>
                <a:cubicBezTo>
                  <a:pt x="35096" y="91736"/>
                  <a:pt x="34829" y="92074"/>
                  <a:pt x="34632" y="92342"/>
                </a:cubicBezTo>
                <a:cubicBezTo>
                  <a:pt x="34210" y="92877"/>
                  <a:pt x="34154" y="93115"/>
                  <a:pt x="34392" y="93271"/>
                </a:cubicBezTo>
                <a:lnTo>
                  <a:pt x="34519" y="93355"/>
                </a:lnTo>
                <a:lnTo>
                  <a:pt x="34125" y="93946"/>
                </a:lnTo>
                <a:cubicBezTo>
                  <a:pt x="33900" y="94269"/>
                  <a:pt x="33576" y="94692"/>
                  <a:pt x="33407" y="94889"/>
                </a:cubicBezTo>
                <a:cubicBezTo>
                  <a:pt x="33225" y="95072"/>
                  <a:pt x="33028" y="95339"/>
                  <a:pt x="32929" y="95466"/>
                </a:cubicBezTo>
                <a:cubicBezTo>
                  <a:pt x="32859" y="95607"/>
                  <a:pt x="32675" y="95832"/>
                  <a:pt x="32549" y="96001"/>
                </a:cubicBezTo>
                <a:cubicBezTo>
                  <a:pt x="32225" y="96367"/>
                  <a:pt x="32141" y="96536"/>
                  <a:pt x="32141" y="96817"/>
                </a:cubicBezTo>
                <a:cubicBezTo>
                  <a:pt x="32141" y="97027"/>
                  <a:pt x="32127" y="97056"/>
                  <a:pt x="31846" y="97281"/>
                </a:cubicBezTo>
                <a:cubicBezTo>
                  <a:pt x="31662" y="97436"/>
                  <a:pt x="31437" y="97549"/>
                  <a:pt x="31240" y="97619"/>
                </a:cubicBezTo>
                <a:cubicBezTo>
                  <a:pt x="30720" y="97759"/>
                  <a:pt x="30523" y="97858"/>
                  <a:pt x="30142" y="98083"/>
                </a:cubicBezTo>
                <a:cubicBezTo>
                  <a:pt x="29945" y="98196"/>
                  <a:pt x="29763" y="98294"/>
                  <a:pt x="29735" y="98294"/>
                </a:cubicBezTo>
                <a:cubicBezTo>
                  <a:pt x="29720" y="98294"/>
                  <a:pt x="29594" y="98210"/>
                  <a:pt x="29482" y="98097"/>
                </a:cubicBezTo>
                <a:cubicBezTo>
                  <a:pt x="29354" y="97999"/>
                  <a:pt x="29073" y="97816"/>
                  <a:pt x="28834" y="97703"/>
                </a:cubicBezTo>
                <a:lnTo>
                  <a:pt x="28412" y="97478"/>
                </a:lnTo>
                <a:lnTo>
                  <a:pt x="28341" y="97140"/>
                </a:lnTo>
                <a:cubicBezTo>
                  <a:pt x="28243" y="96662"/>
                  <a:pt x="28172" y="96536"/>
                  <a:pt x="27806" y="96239"/>
                </a:cubicBezTo>
                <a:cubicBezTo>
                  <a:pt x="27624" y="96113"/>
                  <a:pt x="27399" y="95888"/>
                  <a:pt x="27328" y="95747"/>
                </a:cubicBezTo>
                <a:cubicBezTo>
                  <a:pt x="27174" y="95508"/>
                  <a:pt x="27174" y="95466"/>
                  <a:pt x="27187" y="94988"/>
                </a:cubicBezTo>
                <a:lnTo>
                  <a:pt x="27215" y="94494"/>
                </a:lnTo>
                <a:lnTo>
                  <a:pt x="27412" y="94494"/>
                </a:lnTo>
                <a:cubicBezTo>
                  <a:pt x="27596" y="94494"/>
                  <a:pt x="27806" y="94397"/>
                  <a:pt x="27934" y="94256"/>
                </a:cubicBezTo>
                <a:cubicBezTo>
                  <a:pt x="27975" y="94213"/>
                  <a:pt x="28257" y="93960"/>
                  <a:pt x="28594" y="93665"/>
                </a:cubicBezTo>
                <a:cubicBezTo>
                  <a:pt x="28919" y="93383"/>
                  <a:pt x="29270" y="93059"/>
                  <a:pt x="29369" y="92947"/>
                </a:cubicBezTo>
                <a:lnTo>
                  <a:pt x="29551" y="92764"/>
                </a:lnTo>
                <a:lnTo>
                  <a:pt x="29692" y="92862"/>
                </a:lnTo>
                <a:cubicBezTo>
                  <a:pt x="29763" y="92918"/>
                  <a:pt x="29861" y="92975"/>
                  <a:pt x="29904" y="92975"/>
                </a:cubicBezTo>
                <a:cubicBezTo>
                  <a:pt x="30073" y="92975"/>
                  <a:pt x="30565" y="92680"/>
                  <a:pt x="30973" y="92342"/>
                </a:cubicBezTo>
                <a:cubicBezTo>
                  <a:pt x="31212" y="92145"/>
                  <a:pt x="31592" y="91905"/>
                  <a:pt x="31789" y="91793"/>
                </a:cubicBezTo>
                <a:cubicBezTo>
                  <a:pt x="32000" y="91680"/>
                  <a:pt x="32338" y="91483"/>
                  <a:pt x="32549" y="91357"/>
                </a:cubicBezTo>
                <a:cubicBezTo>
                  <a:pt x="32760" y="91216"/>
                  <a:pt x="33056" y="91076"/>
                  <a:pt x="33225" y="91033"/>
                </a:cubicBezTo>
                <a:cubicBezTo>
                  <a:pt x="33844" y="90879"/>
                  <a:pt x="34477" y="90470"/>
                  <a:pt x="35364" y="89654"/>
                </a:cubicBezTo>
                <a:cubicBezTo>
                  <a:pt x="35645" y="89400"/>
                  <a:pt x="36137" y="88950"/>
                  <a:pt x="36461" y="88655"/>
                </a:cubicBezTo>
                <a:cubicBezTo>
                  <a:pt x="36799" y="88359"/>
                  <a:pt x="37122" y="88064"/>
                  <a:pt x="37193" y="87993"/>
                </a:cubicBezTo>
                <a:cubicBezTo>
                  <a:pt x="37278" y="87909"/>
                  <a:pt x="37347" y="87867"/>
                  <a:pt x="37404" y="87895"/>
                </a:cubicBezTo>
                <a:cubicBezTo>
                  <a:pt x="37460" y="87909"/>
                  <a:pt x="37601" y="87980"/>
                  <a:pt x="37741" y="8802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 descr="C:\Users\Farshid\Downloads\oie_transparent (1).gif">
            <a:extLst>
              <a:ext uri="{FF2B5EF4-FFF2-40B4-BE49-F238E27FC236}">
                <a16:creationId xmlns:a16="http://schemas.microsoft.com/office/drawing/2014/main" id="{9D3A5F8C-743F-0F25-70CE-FEB829BB2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03D93A-A946-0A4B-F352-7A07ECDB2704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8A3D4-B341-6ADB-4340-17AD51988760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1AC03-4C19-E759-51BF-99BF6FF57F96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/>
          <p:nvPr/>
        </p:nvSpPr>
        <p:spPr>
          <a:xfrm>
            <a:off x="-1285598" y="1440333"/>
            <a:ext cx="3813603" cy="957572"/>
          </a:xfrm>
          <a:custGeom>
            <a:avLst/>
            <a:gdLst/>
            <a:ahLst/>
            <a:cxnLst/>
            <a:rect l="l" t="t" r="r" b="b"/>
            <a:pathLst>
              <a:path w="62403" h="15669" extrusionOk="0">
                <a:moveTo>
                  <a:pt x="156" y="0"/>
                </a:moveTo>
                <a:cubicBezTo>
                  <a:pt x="104" y="0"/>
                  <a:pt x="52" y="0"/>
                  <a:pt x="0" y="1"/>
                </a:cubicBezTo>
                <a:lnTo>
                  <a:pt x="0" y="15668"/>
                </a:lnTo>
                <a:lnTo>
                  <a:pt x="62403" y="15668"/>
                </a:lnTo>
                <a:cubicBezTo>
                  <a:pt x="62028" y="14574"/>
                  <a:pt x="61089" y="13729"/>
                  <a:pt x="60026" y="13275"/>
                </a:cubicBezTo>
                <a:cubicBezTo>
                  <a:pt x="59339" y="12982"/>
                  <a:pt x="58642" y="12925"/>
                  <a:pt x="57924" y="12925"/>
                </a:cubicBezTo>
                <a:cubicBezTo>
                  <a:pt x="57466" y="12925"/>
                  <a:pt x="57000" y="12948"/>
                  <a:pt x="56523" y="12948"/>
                </a:cubicBezTo>
                <a:cubicBezTo>
                  <a:pt x="56472" y="12948"/>
                  <a:pt x="56420" y="12948"/>
                  <a:pt x="56367" y="12948"/>
                </a:cubicBezTo>
                <a:cubicBezTo>
                  <a:pt x="55632" y="11634"/>
                  <a:pt x="54272" y="10727"/>
                  <a:pt x="52818" y="10352"/>
                </a:cubicBezTo>
                <a:cubicBezTo>
                  <a:pt x="52177" y="9508"/>
                  <a:pt x="51176" y="8945"/>
                  <a:pt x="50128" y="8835"/>
                </a:cubicBezTo>
                <a:cubicBezTo>
                  <a:pt x="50046" y="8827"/>
                  <a:pt x="49963" y="8824"/>
                  <a:pt x="49881" y="8824"/>
                </a:cubicBezTo>
                <a:cubicBezTo>
                  <a:pt x="48920" y="8824"/>
                  <a:pt x="47988" y="9314"/>
                  <a:pt x="47267" y="9977"/>
                </a:cubicBezTo>
                <a:cubicBezTo>
                  <a:pt x="46391" y="9144"/>
                  <a:pt x="45173" y="8667"/>
                  <a:pt x="43963" y="8667"/>
                </a:cubicBezTo>
                <a:cubicBezTo>
                  <a:pt x="43855" y="8667"/>
                  <a:pt x="43748" y="8671"/>
                  <a:pt x="43640" y="8678"/>
                </a:cubicBezTo>
                <a:cubicBezTo>
                  <a:pt x="42310" y="8788"/>
                  <a:pt x="40903" y="9289"/>
                  <a:pt x="40090" y="10321"/>
                </a:cubicBezTo>
                <a:cubicBezTo>
                  <a:pt x="39654" y="9838"/>
                  <a:pt x="39070" y="9559"/>
                  <a:pt x="38490" y="9559"/>
                </a:cubicBezTo>
                <a:cubicBezTo>
                  <a:pt x="38093" y="9559"/>
                  <a:pt x="37698" y="9690"/>
                  <a:pt x="37354" y="9977"/>
                </a:cubicBezTo>
                <a:cubicBezTo>
                  <a:pt x="36275" y="8366"/>
                  <a:pt x="34540" y="7209"/>
                  <a:pt x="32632" y="6818"/>
                </a:cubicBezTo>
                <a:cubicBezTo>
                  <a:pt x="32170" y="6728"/>
                  <a:pt x="31675" y="6684"/>
                  <a:pt x="31169" y="6684"/>
                </a:cubicBezTo>
                <a:cubicBezTo>
                  <a:pt x="29570" y="6684"/>
                  <a:pt x="27851" y="7124"/>
                  <a:pt x="26628" y="7944"/>
                </a:cubicBezTo>
                <a:cubicBezTo>
                  <a:pt x="26168" y="7212"/>
                  <a:pt x="25297" y="6812"/>
                  <a:pt x="24441" y="6812"/>
                </a:cubicBezTo>
                <a:cubicBezTo>
                  <a:pt x="23871" y="6812"/>
                  <a:pt x="23307" y="6990"/>
                  <a:pt x="22876" y="7365"/>
                </a:cubicBezTo>
                <a:cubicBezTo>
                  <a:pt x="22250" y="5974"/>
                  <a:pt x="21077" y="4863"/>
                  <a:pt x="19670" y="4317"/>
                </a:cubicBezTo>
                <a:cubicBezTo>
                  <a:pt x="19004" y="4058"/>
                  <a:pt x="18258" y="3928"/>
                  <a:pt x="17510" y="3928"/>
                </a:cubicBezTo>
                <a:cubicBezTo>
                  <a:pt x="16675" y="3928"/>
                  <a:pt x="15838" y="4089"/>
                  <a:pt x="15104" y="4410"/>
                </a:cubicBezTo>
                <a:cubicBezTo>
                  <a:pt x="14778" y="3360"/>
                  <a:pt x="13653" y="2490"/>
                  <a:pt x="12559" y="2490"/>
                </a:cubicBezTo>
                <a:cubicBezTo>
                  <a:pt x="12448" y="2490"/>
                  <a:pt x="12337" y="2499"/>
                  <a:pt x="12227" y="2518"/>
                </a:cubicBezTo>
                <a:cubicBezTo>
                  <a:pt x="11275" y="1621"/>
                  <a:pt x="9996" y="1212"/>
                  <a:pt x="8695" y="1212"/>
                </a:cubicBezTo>
                <a:cubicBezTo>
                  <a:pt x="7773" y="1212"/>
                  <a:pt x="6840" y="1417"/>
                  <a:pt x="6004" y="1799"/>
                </a:cubicBezTo>
                <a:cubicBezTo>
                  <a:pt x="4296" y="609"/>
                  <a:pt x="2230" y="0"/>
                  <a:pt x="15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2"/>
          <p:cNvSpPr/>
          <p:nvPr/>
        </p:nvSpPr>
        <p:spPr>
          <a:xfrm rot="-1207797">
            <a:off x="5170809" y="2434334"/>
            <a:ext cx="2577312" cy="135119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52"/>
          <p:cNvSpPr/>
          <p:nvPr/>
        </p:nvSpPr>
        <p:spPr>
          <a:xfrm rot="690725" flipH="1">
            <a:off x="6577691" y="559147"/>
            <a:ext cx="1240684" cy="962082"/>
          </a:xfrm>
          <a:custGeom>
            <a:avLst/>
            <a:gdLst/>
            <a:ahLst/>
            <a:cxnLst/>
            <a:rect l="l" t="t" r="r" b="b"/>
            <a:pathLst>
              <a:path w="139498" h="108173" extrusionOk="0">
                <a:moveTo>
                  <a:pt x="6122" y="155"/>
                </a:moveTo>
                <a:cubicBezTo>
                  <a:pt x="5953" y="254"/>
                  <a:pt x="5953" y="507"/>
                  <a:pt x="6107" y="845"/>
                </a:cubicBezTo>
                <a:cubicBezTo>
                  <a:pt x="6417" y="1464"/>
                  <a:pt x="8261" y="3194"/>
                  <a:pt x="9682" y="4194"/>
                </a:cubicBezTo>
                <a:cubicBezTo>
                  <a:pt x="9907" y="4348"/>
                  <a:pt x="10259" y="4602"/>
                  <a:pt x="10470" y="4770"/>
                </a:cubicBezTo>
                <a:cubicBezTo>
                  <a:pt x="10695" y="4939"/>
                  <a:pt x="11061" y="5193"/>
                  <a:pt x="11258" y="5333"/>
                </a:cubicBezTo>
                <a:cubicBezTo>
                  <a:pt x="11469" y="5474"/>
                  <a:pt x="11595" y="5587"/>
                  <a:pt x="11539" y="5573"/>
                </a:cubicBezTo>
                <a:cubicBezTo>
                  <a:pt x="11427" y="5530"/>
                  <a:pt x="10976" y="5404"/>
                  <a:pt x="9091" y="4813"/>
                </a:cubicBezTo>
                <a:cubicBezTo>
                  <a:pt x="8500" y="4644"/>
                  <a:pt x="7852" y="4447"/>
                  <a:pt x="7683" y="4391"/>
                </a:cubicBezTo>
                <a:cubicBezTo>
                  <a:pt x="7501" y="4335"/>
                  <a:pt x="7064" y="4194"/>
                  <a:pt x="6698" y="4095"/>
                </a:cubicBezTo>
                <a:cubicBezTo>
                  <a:pt x="5587" y="3744"/>
                  <a:pt x="4081" y="3322"/>
                  <a:pt x="2069" y="2787"/>
                </a:cubicBezTo>
                <a:cubicBezTo>
                  <a:pt x="1337" y="2590"/>
                  <a:pt x="1069" y="2646"/>
                  <a:pt x="1154" y="2984"/>
                </a:cubicBezTo>
                <a:cubicBezTo>
                  <a:pt x="1238" y="3322"/>
                  <a:pt x="2420" y="4320"/>
                  <a:pt x="4419" y="5714"/>
                </a:cubicBezTo>
                <a:cubicBezTo>
                  <a:pt x="5137" y="6220"/>
                  <a:pt x="6206" y="6980"/>
                  <a:pt x="6811" y="7403"/>
                </a:cubicBezTo>
                <a:cubicBezTo>
                  <a:pt x="7402" y="7825"/>
                  <a:pt x="8049" y="8275"/>
                  <a:pt x="8233" y="8401"/>
                </a:cubicBezTo>
                <a:cubicBezTo>
                  <a:pt x="8430" y="8542"/>
                  <a:pt x="8570" y="8654"/>
                  <a:pt x="8556" y="8654"/>
                </a:cubicBezTo>
                <a:cubicBezTo>
                  <a:pt x="8542" y="8669"/>
                  <a:pt x="8246" y="8570"/>
                  <a:pt x="7895" y="8429"/>
                </a:cubicBezTo>
                <a:cubicBezTo>
                  <a:pt x="7543" y="8289"/>
                  <a:pt x="6529" y="7937"/>
                  <a:pt x="5657" y="7641"/>
                </a:cubicBezTo>
                <a:cubicBezTo>
                  <a:pt x="4785" y="7346"/>
                  <a:pt x="3237" y="6812"/>
                  <a:pt x="2223" y="6446"/>
                </a:cubicBezTo>
                <a:cubicBezTo>
                  <a:pt x="1210" y="6093"/>
                  <a:pt x="381" y="5798"/>
                  <a:pt x="352" y="5798"/>
                </a:cubicBezTo>
                <a:cubicBezTo>
                  <a:pt x="338" y="5798"/>
                  <a:pt x="0" y="6023"/>
                  <a:pt x="0" y="6290"/>
                </a:cubicBezTo>
                <a:lnTo>
                  <a:pt x="0" y="6769"/>
                </a:lnTo>
                <a:lnTo>
                  <a:pt x="957" y="7303"/>
                </a:lnTo>
                <a:cubicBezTo>
                  <a:pt x="1914" y="8078"/>
                  <a:pt x="3167" y="9007"/>
                  <a:pt x="3743" y="9358"/>
                </a:cubicBezTo>
                <a:cubicBezTo>
                  <a:pt x="4025" y="9542"/>
                  <a:pt x="4728" y="9992"/>
                  <a:pt x="5291" y="10386"/>
                </a:cubicBezTo>
                <a:cubicBezTo>
                  <a:pt x="5854" y="10780"/>
                  <a:pt x="6529" y="11187"/>
                  <a:pt x="6783" y="11328"/>
                </a:cubicBezTo>
                <a:cubicBezTo>
                  <a:pt x="7036" y="11455"/>
                  <a:pt x="7233" y="11553"/>
                  <a:pt x="7205" y="11553"/>
                </a:cubicBezTo>
                <a:cubicBezTo>
                  <a:pt x="7163" y="11553"/>
                  <a:pt x="4109" y="10709"/>
                  <a:pt x="3505" y="10540"/>
                </a:cubicBezTo>
                <a:cubicBezTo>
                  <a:pt x="3195" y="10442"/>
                  <a:pt x="2674" y="10287"/>
                  <a:pt x="2336" y="10174"/>
                </a:cubicBezTo>
                <a:cubicBezTo>
                  <a:pt x="1998" y="10062"/>
                  <a:pt x="1675" y="9977"/>
                  <a:pt x="1619" y="9977"/>
                </a:cubicBezTo>
                <a:cubicBezTo>
                  <a:pt x="1463" y="9977"/>
                  <a:pt x="1394" y="10118"/>
                  <a:pt x="1422" y="10343"/>
                </a:cubicBezTo>
                <a:cubicBezTo>
                  <a:pt x="1463" y="10498"/>
                  <a:pt x="1632" y="10695"/>
                  <a:pt x="2266" y="11356"/>
                </a:cubicBezTo>
                <a:cubicBezTo>
                  <a:pt x="3054" y="12159"/>
                  <a:pt x="4293" y="13313"/>
                  <a:pt x="4897" y="13805"/>
                </a:cubicBezTo>
                <a:cubicBezTo>
                  <a:pt x="5334" y="14157"/>
                  <a:pt x="6009" y="14565"/>
                  <a:pt x="7107" y="15142"/>
                </a:cubicBezTo>
                <a:cubicBezTo>
                  <a:pt x="7614" y="15409"/>
                  <a:pt x="8289" y="15775"/>
                  <a:pt x="8599" y="15944"/>
                </a:cubicBezTo>
                <a:cubicBezTo>
                  <a:pt x="9062" y="16212"/>
                  <a:pt x="9443" y="16394"/>
                  <a:pt x="9935" y="16563"/>
                </a:cubicBezTo>
                <a:cubicBezTo>
                  <a:pt x="10244" y="16690"/>
                  <a:pt x="9190" y="16521"/>
                  <a:pt x="6826" y="16113"/>
                </a:cubicBezTo>
                <a:cubicBezTo>
                  <a:pt x="6178" y="16000"/>
                  <a:pt x="6135" y="16000"/>
                  <a:pt x="5995" y="16084"/>
                </a:cubicBezTo>
                <a:cubicBezTo>
                  <a:pt x="5826" y="16197"/>
                  <a:pt x="5826" y="16310"/>
                  <a:pt x="6009" y="16647"/>
                </a:cubicBezTo>
                <a:cubicBezTo>
                  <a:pt x="6332" y="17253"/>
                  <a:pt x="7388" y="18308"/>
                  <a:pt x="8345" y="18998"/>
                </a:cubicBezTo>
                <a:cubicBezTo>
                  <a:pt x="8894" y="19392"/>
                  <a:pt x="10906" y="20630"/>
                  <a:pt x="11511" y="20953"/>
                </a:cubicBezTo>
                <a:lnTo>
                  <a:pt x="11976" y="21193"/>
                </a:lnTo>
                <a:lnTo>
                  <a:pt x="11807" y="21278"/>
                </a:lnTo>
                <a:cubicBezTo>
                  <a:pt x="11723" y="21319"/>
                  <a:pt x="11638" y="21404"/>
                  <a:pt x="11624" y="21475"/>
                </a:cubicBezTo>
                <a:cubicBezTo>
                  <a:pt x="11595" y="21713"/>
                  <a:pt x="12243" y="22361"/>
                  <a:pt x="13594" y="23402"/>
                </a:cubicBezTo>
                <a:cubicBezTo>
                  <a:pt x="15001" y="24500"/>
                  <a:pt x="15944" y="25034"/>
                  <a:pt x="17577" y="25696"/>
                </a:cubicBezTo>
                <a:cubicBezTo>
                  <a:pt x="18040" y="25893"/>
                  <a:pt x="18631" y="26132"/>
                  <a:pt x="18871" y="26231"/>
                </a:cubicBezTo>
                <a:cubicBezTo>
                  <a:pt x="19110" y="26344"/>
                  <a:pt x="19350" y="26442"/>
                  <a:pt x="19434" y="26470"/>
                </a:cubicBezTo>
                <a:cubicBezTo>
                  <a:pt x="19659" y="26541"/>
                  <a:pt x="19547" y="26569"/>
                  <a:pt x="19125" y="26554"/>
                </a:cubicBezTo>
                <a:cubicBezTo>
                  <a:pt x="18631" y="26541"/>
                  <a:pt x="18463" y="26597"/>
                  <a:pt x="18463" y="26779"/>
                </a:cubicBezTo>
                <a:cubicBezTo>
                  <a:pt x="18463" y="26976"/>
                  <a:pt x="18787" y="27244"/>
                  <a:pt x="19898" y="27990"/>
                </a:cubicBezTo>
                <a:cubicBezTo>
                  <a:pt x="21474" y="29059"/>
                  <a:pt x="22262" y="29496"/>
                  <a:pt x="23290" y="29890"/>
                </a:cubicBezTo>
                <a:cubicBezTo>
                  <a:pt x="24022" y="30171"/>
                  <a:pt x="25921" y="30622"/>
                  <a:pt x="26386" y="30622"/>
                </a:cubicBezTo>
                <a:cubicBezTo>
                  <a:pt x="26484" y="30622"/>
                  <a:pt x="26611" y="30678"/>
                  <a:pt x="26723" y="30790"/>
                </a:cubicBezTo>
                <a:cubicBezTo>
                  <a:pt x="26977" y="31016"/>
                  <a:pt x="27877" y="31438"/>
                  <a:pt x="28637" y="31691"/>
                </a:cubicBezTo>
                <a:cubicBezTo>
                  <a:pt x="29003" y="31817"/>
                  <a:pt x="29791" y="32014"/>
                  <a:pt x="30382" y="32141"/>
                </a:cubicBezTo>
                <a:cubicBezTo>
                  <a:pt x="30973" y="32267"/>
                  <a:pt x="31690" y="32408"/>
                  <a:pt x="31958" y="32479"/>
                </a:cubicBezTo>
                <a:cubicBezTo>
                  <a:pt x="32929" y="32676"/>
                  <a:pt x="33717" y="32789"/>
                  <a:pt x="34758" y="32873"/>
                </a:cubicBezTo>
                <a:cubicBezTo>
                  <a:pt x="36377" y="32999"/>
                  <a:pt x="36377" y="32999"/>
                  <a:pt x="36377" y="33140"/>
                </a:cubicBezTo>
                <a:cubicBezTo>
                  <a:pt x="36377" y="33337"/>
                  <a:pt x="36644" y="33815"/>
                  <a:pt x="36912" y="34083"/>
                </a:cubicBezTo>
                <a:cubicBezTo>
                  <a:pt x="37052" y="34209"/>
                  <a:pt x="37347" y="34463"/>
                  <a:pt x="37559" y="34632"/>
                </a:cubicBezTo>
                <a:cubicBezTo>
                  <a:pt x="37784" y="34787"/>
                  <a:pt x="37953" y="34956"/>
                  <a:pt x="37953" y="34984"/>
                </a:cubicBezTo>
                <a:cubicBezTo>
                  <a:pt x="37953" y="35026"/>
                  <a:pt x="37925" y="35153"/>
                  <a:pt x="37910" y="35279"/>
                </a:cubicBezTo>
                <a:cubicBezTo>
                  <a:pt x="37784" y="35757"/>
                  <a:pt x="37741" y="36250"/>
                  <a:pt x="37798" y="36447"/>
                </a:cubicBezTo>
                <a:cubicBezTo>
                  <a:pt x="37826" y="36574"/>
                  <a:pt x="37981" y="36870"/>
                  <a:pt x="38150" y="37123"/>
                </a:cubicBezTo>
                <a:cubicBezTo>
                  <a:pt x="38319" y="37362"/>
                  <a:pt x="38431" y="37601"/>
                  <a:pt x="38417" y="37630"/>
                </a:cubicBezTo>
                <a:cubicBezTo>
                  <a:pt x="38403" y="37671"/>
                  <a:pt x="38122" y="37812"/>
                  <a:pt x="37798" y="37967"/>
                </a:cubicBezTo>
                <a:cubicBezTo>
                  <a:pt x="36574" y="38544"/>
                  <a:pt x="36208" y="39065"/>
                  <a:pt x="36574" y="39825"/>
                </a:cubicBezTo>
                <a:cubicBezTo>
                  <a:pt x="36756" y="40219"/>
                  <a:pt x="37052" y="40486"/>
                  <a:pt x="37741" y="40880"/>
                </a:cubicBezTo>
                <a:cubicBezTo>
                  <a:pt x="38670" y="41401"/>
                  <a:pt x="38600" y="41330"/>
                  <a:pt x="38572" y="41598"/>
                </a:cubicBezTo>
                <a:cubicBezTo>
                  <a:pt x="38529" y="41936"/>
                  <a:pt x="38628" y="42231"/>
                  <a:pt x="38910" y="42639"/>
                </a:cubicBezTo>
                <a:cubicBezTo>
                  <a:pt x="39289" y="43159"/>
                  <a:pt x="39374" y="43356"/>
                  <a:pt x="39374" y="43750"/>
                </a:cubicBezTo>
                <a:cubicBezTo>
                  <a:pt x="39374" y="44046"/>
                  <a:pt x="39360" y="44116"/>
                  <a:pt x="39233" y="44229"/>
                </a:cubicBezTo>
                <a:cubicBezTo>
                  <a:pt x="39149" y="44300"/>
                  <a:pt x="39064" y="44356"/>
                  <a:pt x="39036" y="44356"/>
                </a:cubicBezTo>
                <a:cubicBezTo>
                  <a:pt x="38910" y="44356"/>
                  <a:pt x="37938" y="44876"/>
                  <a:pt x="37713" y="45073"/>
                </a:cubicBezTo>
                <a:cubicBezTo>
                  <a:pt x="37375" y="45369"/>
                  <a:pt x="37291" y="45552"/>
                  <a:pt x="37291" y="45960"/>
                </a:cubicBezTo>
                <a:cubicBezTo>
                  <a:pt x="37291" y="46227"/>
                  <a:pt x="37334" y="46382"/>
                  <a:pt x="37460" y="46649"/>
                </a:cubicBezTo>
                <a:cubicBezTo>
                  <a:pt x="37559" y="46846"/>
                  <a:pt x="37629" y="47043"/>
                  <a:pt x="37629" y="47071"/>
                </a:cubicBezTo>
                <a:cubicBezTo>
                  <a:pt x="37629" y="47100"/>
                  <a:pt x="37544" y="47240"/>
                  <a:pt x="37446" y="47381"/>
                </a:cubicBezTo>
                <a:cubicBezTo>
                  <a:pt x="37291" y="47621"/>
                  <a:pt x="37278" y="47649"/>
                  <a:pt x="37278" y="48127"/>
                </a:cubicBezTo>
                <a:cubicBezTo>
                  <a:pt x="37278" y="48409"/>
                  <a:pt x="37306" y="48803"/>
                  <a:pt x="37334" y="49013"/>
                </a:cubicBezTo>
                <a:cubicBezTo>
                  <a:pt x="37375" y="49366"/>
                  <a:pt x="37362" y="49422"/>
                  <a:pt x="37235" y="49760"/>
                </a:cubicBezTo>
                <a:cubicBezTo>
                  <a:pt x="37081" y="50139"/>
                  <a:pt x="37052" y="50589"/>
                  <a:pt x="37137" y="50942"/>
                </a:cubicBezTo>
                <a:cubicBezTo>
                  <a:pt x="37193" y="51124"/>
                  <a:pt x="37178" y="51180"/>
                  <a:pt x="37024" y="51518"/>
                </a:cubicBezTo>
                <a:cubicBezTo>
                  <a:pt x="36574" y="52377"/>
                  <a:pt x="36461" y="53024"/>
                  <a:pt x="36630" y="53587"/>
                </a:cubicBezTo>
                <a:cubicBezTo>
                  <a:pt x="36700" y="53812"/>
                  <a:pt x="36700" y="53925"/>
                  <a:pt x="36658" y="54220"/>
                </a:cubicBezTo>
                <a:cubicBezTo>
                  <a:pt x="36616" y="54445"/>
                  <a:pt x="36616" y="54826"/>
                  <a:pt x="36630" y="55163"/>
                </a:cubicBezTo>
                <a:cubicBezTo>
                  <a:pt x="36672" y="55712"/>
                  <a:pt x="36658" y="55754"/>
                  <a:pt x="36531" y="56008"/>
                </a:cubicBezTo>
                <a:cubicBezTo>
                  <a:pt x="36250" y="56584"/>
                  <a:pt x="36208" y="56809"/>
                  <a:pt x="36236" y="57556"/>
                </a:cubicBezTo>
                <a:cubicBezTo>
                  <a:pt x="36278" y="58316"/>
                  <a:pt x="36419" y="58976"/>
                  <a:pt x="36616" y="59314"/>
                </a:cubicBezTo>
                <a:cubicBezTo>
                  <a:pt x="36686" y="59441"/>
                  <a:pt x="36912" y="59723"/>
                  <a:pt x="37109" y="59948"/>
                </a:cubicBezTo>
                <a:lnTo>
                  <a:pt x="37446" y="60355"/>
                </a:lnTo>
                <a:lnTo>
                  <a:pt x="37488" y="60946"/>
                </a:lnTo>
                <a:cubicBezTo>
                  <a:pt x="37503" y="61284"/>
                  <a:pt x="37544" y="61650"/>
                  <a:pt x="37572" y="61763"/>
                </a:cubicBezTo>
                <a:cubicBezTo>
                  <a:pt x="37601" y="61890"/>
                  <a:pt x="37657" y="62382"/>
                  <a:pt x="37685" y="62860"/>
                </a:cubicBezTo>
                <a:cubicBezTo>
                  <a:pt x="37812" y="64592"/>
                  <a:pt x="37938" y="64873"/>
                  <a:pt x="38895" y="65605"/>
                </a:cubicBezTo>
                <a:cubicBezTo>
                  <a:pt x="39135" y="65787"/>
                  <a:pt x="39388" y="66027"/>
                  <a:pt x="39458" y="66140"/>
                </a:cubicBezTo>
                <a:cubicBezTo>
                  <a:pt x="39740" y="66562"/>
                  <a:pt x="40443" y="66801"/>
                  <a:pt x="41119" y="66688"/>
                </a:cubicBezTo>
                <a:cubicBezTo>
                  <a:pt x="41766" y="66575"/>
                  <a:pt x="42231" y="66365"/>
                  <a:pt x="43357" y="65703"/>
                </a:cubicBezTo>
                <a:lnTo>
                  <a:pt x="43554" y="65590"/>
                </a:lnTo>
                <a:lnTo>
                  <a:pt x="43497" y="65718"/>
                </a:lnTo>
                <a:cubicBezTo>
                  <a:pt x="43469" y="65802"/>
                  <a:pt x="43385" y="65984"/>
                  <a:pt x="43314" y="66140"/>
                </a:cubicBezTo>
                <a:cubicBezTo>
                  <a:pt x="43075" y="66603"/>
                  <a:pt x="42638" y="67786"/>
                  <a:pt x="42498" y="68363"/>
                </a:cubicBezTo>
                <a:cubicBezTo>
                  <a:pt x="42413" y="68645"/>
                  <a:pt x="42329" y="69193"/>
                  <a:pt x="42287" y="69573"/>
                </a:cubicBezTo>
                <a:cubicBezTo>
                  <a:pt x="42244" y="70108"/>
                  <a:pt x="42216" y="70277"/>
                  <a:pt x="42146" y="70290"/>
                </a:cubicBezTo>
                <a:cubicBezTo>
                  <a:pt x="42062" y="70333"/>
                  <a:pt x="40993" y="70361"/>
                  <a:pt x="36546" y="70459"/>
                </a:cubicBezTo>
                <a:cubicBezTo>
                  <a:pt x="34899" y="70502"/>
                  <a:pt x="33435" y="70431"/>
                  <a:pt x="32634" y="70305"/>
                </a:cubicBezTo>
                <a:cubicBezTo>
                  <a:pt x="32380" y="70249"/>
                  <a:pt x="31733" y="70080"/>
                  <a:pt x="31198" y="69911"/>
                </a:cubicBezTo>
                <a:cubicBezTo>
                  <a:pt x="30664" y="69756"/>
                  <a:pt x="29664" y="69474"/>
                  <a:pt x="29003" y="69320"/>
                </a:cubicBezTo>
                <a:cubicBezTo>
                  <a:pt x="26836" y="68785"/>
                  <a:pt x="26273" y="68630"/>
                  <a:pt x="25470" y="68363"/>
                </a:cubicBezTo>
                <a:cubicBezTo>
                  <a:pt x="23388" y="67673"/>
                  <a:pt x="20532" y="66280"/>
                  <a:pt x="17605" y="64535"/>
                </a:cubicBezTo>
                <a:cubicBezTo>
                  <a:pt x="16282" y="63733"/>
                  <a:pt x="12426" y="61355"/>
                  <a:pt x="11511" y="60764"/>
                </a:cubicBezTo>
                <a:cubicBezTo>
                  <a:pt x="10400" y="60046"/>
                  <a:pt x="10216" y="59961"/>
                  <a:pt x="10006" y="60046"/>
                </a:cubicBezTo>
                <a:cubicBezTo>
                  <a:pt x="9781" y="60158"/>
                  <a:pt x="9850" y="60455"/>
                  <a:pt x="10329" y="61312"/>
                </a:cubicBezTo>
                <a:cubicBezTo>
                  <a:pt x="11624" y="63648"/>
                  <a:pt x="12862" y="65211"/>
                  <a:pt x="14706" y="66843"/>
                </a:cubicBezTo>
                <a:cubicBezTo>
                  <a:pt x="14916" y="67026"/>
                  <a:pt x="15085" y="67195"/>
                  <a:pt x="15072" y="67209"/>
                </a:cubicBezTo>
                <a:cubicBezTo>
                  <a:pt x="15057" y="67223"/>
                  <a:pt x="14565" y="67040"/>
                  <a:pt x="13974" y="66787"/>
                </a:cubicBezTo>
                <a:cubicBezTo>
                  <a:pt x="12637" y="66252"/>
                  <a:pt x="12426" y="66238"/>
                  <a:pt x="12426" y="66674"/>
                </a:cubicBezTo>
                <a:cubicBezTo>
                  <a:pt x="12426" y="66956"/>
                  <a:pt x="12708" y="67434"/>
                  <a:pt x="13411" y="68391"/>
                </a:cubicBezTo>
                <a:cubicBezTo>
                  <a:pt x="14030" y="69236"/>
                  <a:pt x="14551" y="69714"/>
                  <a:pt x="15479" y="70262"/>
                </a:cubicBezTo>
                <a:cubicBezTo>
                  <a:pt x="15719" y="70418"/>
                  <a:pt x="15944" y="70558"/>
                  <a:pt x="15958" y="70572"/>
                </a:cubicBezTo>
                <a:cubicBezTo>
                  <a:pt x="15986" y="70600"/>
                  <a:pt x="15494" y="70558"/>
                  <a:pt x="15170" y="70502"/>
                </a:cubicBezTo>
                <a:cubicBezTo>
                  <a:pt x="15044" y="70487"/>
                  <a:pt x="14973" y="70502"/>
                  <a:pt x="14875" y="70586"/>
                </a:cubicBezTo>
                <a:cubicBezTo>
                  <a:pt x="14734" y="70741"/>
                  <a:pt x="14734" y="70783"/>
                  <a:pt x="14959" y="71163"/>
                </a:cubicBezTo>
                <a:cubicBezTo>
                  <a:pt x="15564" y="72163"/>
                  <a:pt x="17070" y="73570"/>
                  <a:pt x="18153" y="74133"/>
                </a:cubicBezTo>
                <a:lnTo>
                  <a:pt x="18590" y="74358"/>
                </a:lnTo>
                <a:lnTo>
                  <a:pt x="18421" y="74428"/>
                </a:lnTo>
                <a:cubicBezTo>
                  <a:pt x="17956" y="74625"/>
                  <a:pt x="18209" y="75272"/>
                  <a:pt x="19025" y="75990"/>
                </a:cubicBezTo>
                <a:cubicBezTo>
                  <a:pt x="19884" y="76750"/>
                  <a:pt x="20475" y="77144"/>
                  <a:pt x="21474" y="77608"/>
                </a:cubicBezTo>
                <a:cubicBezTo>
                  <a:pt x="21812" y="77763"/>
                  <a:pt x="22009" y="77889"/>
                  <a:pt x="21995" y="77932"/>
                </a:cubicBezTo>
                <a:cubicBezTo>
                  <a:pt x="21840" y="78480"/>
                  <a:pt x="22375" y="78973"/>
                  <a:pt x="23993" y="79790"/>
                </a:cubicBezTo>
                <a:lnTo>
                  <a:pt x="24979" y="80282"/>
                </a:lnTo>
                <a:lnTo>
                  <a:pt x="24725" y="80409"/>
                </a:lnTo>
                <a:cubicBezTo>
                  <a:pt x="24584" y="80479"/>
                  <a:pt x="24387" y="80619"/>
                  <a:pt x="24303" y="80704"/>
                </a:cubicBezTo>
                <a:cubicBezTo>
                  <a:pt x="23979" y="81056"/>
                  <a:pt x="24260" y="81366"/>
                  <a:pt x="25570" y="82027"/>
                </a:cubicBezTo>
                <a:cubicBezTo>
                  <a:pt x="26526" y="82505"/>
                  <a:pt x="27159" y="82730"/>
                  <a:pt x="27975" y="82899"/>
                </a:cubicBezTo>
                <a:cubicBezTo>
                  <a:pt x="28426" y="82998"/>
                  <a:pt x="28454" y="83012"/>
                  <a:pt x="28426" y="83111"/>
                </a:cubicBezTo>
                <a:cubicBezTo>
                  <a:pt x="28257" y="83631"/>
                  <a:pt x="28397" y="83842"/>
                  <a:pt x="29172" y="84222"/>
                </a:cubicBezTo>
                <a:cubicBezTo>
                  <a:pt x="29482" y="84377"/>
                  <a:pt x="29833" y="84531"/>
                  <a:pt x="29945" y="84574"/>
                </a:cubicBezTo>
                <a:lnTo>
                  <a:pt x="30157" y="84672"/>
                </a:lnTo>
                <a:lnTo>
                  <a:pt x="29748" y="85081"/>
                </a:lnTo>
                <a:cubicBezTo>
                  <a:pt x="28988" y="85854"/>
                  <a:pt x="28369" y="86699"/>
                  <a:pt x="27765" y="87740"/>
                </a:cubicBezTo>
                <a:cubicBezTo>
                  <a:pt x="27497" y="88190"/>
                  <a:pt x="27469" y="88387"/>
                  <a:pt x="27666" y="88472"/>
                </a:cubicBezTo>
                <a:lnTo>
                  <a:pt x="27793" y="88528"/>
                </a:lnTo>
                <a:lnTo>
                  <a:pt x="27469" y="88950"/>
                </a:lnTo>
                <a:cubicBezTo>
                  <a:pt x="27286" y="89175"/>
                  <a:pt x="27033" y="89499"/>
                  <a:pt x="26906" y="89668"/>
                </a:cubicBezTo>
                <a:cubicBezTo>
                  <a:pt x="26555" y="90104"/>
                  <a:pt x="26118" y="90836"/>
                  <a:pt x="26118" y="90991"/>
                </a:cubicBezTo>
                <a:cubicBezTo>
                  <a:pt x="26118" y="91061"/>
                  <a:pt x="26161" y="91145"/>
                  <a:pt x="26217" y="91188"/>
                </a:cubicBezTo>
                <a:cubicBezTo>
                  <a:pt x="26287" y="91244"/>
                  <a:pt x="26315" y="91357"/>
                  <a:pt x="26315" y="91877"/>
                </a:cubicBezTo>
                <a:cubicBezTo>
                  <a:pt x="26315" y="92468"/>
                  <a:pt x="26301" y="92524"/>
                  <a:pt x="26146" y="92862"/>
                </a:cubicBezTo>
                <a:lnTo>
                  <a:pt x="25977" y="93214"/>
                </a:lnTo>
                <a:lnTo>
                  <a:pt x="25485" y="93397"/>
                </a:lnTo>
                <a:cubicBezTo>
                  <a:pt x="24288" y="93834"/>
                  <a:pt x="24050" y="93960"/>
                  <a:pt x="23529" y="94410"/>
                </a:cubicBezTo>
                <a:cubicBezTo>
                  <a:pt x="23121" y="94748"/>
                  <a:pt x="22769" y="94917"/>
                  <a:pt x="21629" y="95311"/>
                </a:cubicBezTo>
                <a:cubicBezTo>
                  <a:pt x="20841" y="95564"/>
                  <a:pt x="19575" y="96211"/>
                  <a:pt x="19138" y="96564"/>
                </a:cubicBezTo>
                <a:cubicBezTo>
                  <a:pt x="18688" y="96943"/>
                  <a:pt x="18336" y="97562"/>
                  <a:pt x="18519" y="97675"/>
                </a:cubicBezTo>
                <a:cubicBezTo>
                  <a:pt x="18547" y="97689"/>
                  <a:pt x="18491" y="97802"/>
                  <a:pt x="18365" y="97928"/>
                </a:cubicBezTo>
                <a:cubicBezTo>
                  <a:pt x="18083" y="98238"/>
                  <a:pt x="17618" y="98928"/>
                  <a:pt x="17421" y="99335"/>
                </a:cubicBezTo>
                <a:cubicBezTo>
                  <a:pt x="17252" y="99716"/>
                  <a:pt x="17168" y="100307"/>
                  <a:pt x="17267" y="100433"/>
                </a:cubicBezTo>
                <a:cubicBezTo>
                  <a:pt x="17408" y="100602"/>
                  <a:pt x="17548" y="100517"/>
                  <a:pt x="18196" y="99870"/>
                </a:cubicBezTo>
                <a:cubicBezTo>
                  <a:pt x="19012" y="99054"/>
                  <a:pt x="19265" y="98885"/>
                  <a:pt x="19913" y="98703"/>
                </a:cubicBezTo>
                <a:cubicBezTo>
                  <a:pt x="20532" y="98547"/>
                  <a:pt x="20742" y="98421"/>
                  <a:pt x="21361" y="97886"/>
                </a:cubicBezTo>
                <a:cubicBezTo>
                  <a:pt x="21615" y="97661"/>
                  <a:pt x="21826" y="97492"/>
                  <a:pt x="21826" y="97521"/>
                </a:cubicBezTo>
                <a:cubicBezTo>
                  <a:pt x="21826" y="97534"/>
                  <a:pt x="21671" y="97746"/>
                  <a:pt x="21489" y="97971"/>
                </a:cubicBezTo>
                <a:cubicBezTo>
                  <a:pt x="21305" y="98196"/>
                  <a:pt x="21095" y="98477"/>
                  <a:pt x="21052" y="98618"/>
                </a:cubicBezTo>
                <a:cubicBezTo>
                  <a:pt x="20996" y="98759"/>
                  <a:pt x="20855" y="99040"/>
                  <a:pt x="20757" y="99251"/>
                </a:cubicBezTo>
                <a:cubicBezTo>
                  <a:pt x="20504" y="99786"/>
                  <a:pt x="20405" y="100377"/>
                  <a:pt x="20447" y="101193"/>
                </a:cubicBezTo>
                <a:cubicBezTo>
                  <a:pt x="20489" y="101911"/>
                  <a:pt x="20560" y="102093"/>
                  <a:pt x="20785" y="102009"/>
                </a:cubicBezTo>
                <a:cubicBezTo>
                  <a:pt x="20883" y="101981"/>
                  <a:pt x="20982" y="101840"/>
                  <a:pt x="21151" y="101461"/>
                </a:cubicBezTo>
                <a:cubicBezTo>
                  <a:pt x="21502" y="100729"/>
                  <a:pt x="21868" y="100222"/>
                  <a:pt x="22656" y="99406"/>
                </a:cubicBezTo>
                <a:cubicBezTo>
                  <a:pt x="23037" y="99026"/>
                  <a:pt x="23402" y="98618"/>
                  <a:pt x="23487" y="98506"/>
                </a:cubicBezTo>
                <a:cubicBezTo>
                  <a:pt x="23557" y="98407"/>
                  <a:pt x="23810" y="98140"/>
                  <a:pt x="24022" y="97915"/>
                </a:cubicBezTo>
                <a:cubicBezTo>
                  <a:pt x="24359" y="97577"/>
                  <a:pt x="24472" y="97492"/>
                  <a:pt x="24697" y="97436"/>
                </a:cubicBezTo>
                <a:cubicBezTo>
                  <a:pt x="24838" y="97393"/>
                  <a:pt x="25119" y="97295"/>
                  <a:pt x="25302" y="97196"/>
                </a:cubicBezTo>
                <a:cubicBezTo>
                  <a:pt x="25626" y="97056"/>
                  <a:pt x="25654" y="97042"/>
                  <a:pt x="25752" y="97140"/>
                </a:cubicBezTo>
                <a:cubicBezTo>
                  <a:pt x="25808" y="97183"/>
                  <a:pt x="25949" y="97408"/>
                  <a:pt x="26062" y="97619"/>
                </a:cubicBezTo>
                <a:cubicBezTo>
                  <a:pt x="26189" y="97830"/>
                  <a:pt x="26386" y="98112"/>
                  <a:pt x="26498" y="98252"/>
                </a:cubicBezTo>
                <a:cubicBezTo>
                  <a:pt x="26695" y="98463"/>
                  <a:pt x="26709" y="98519"/>
                  <a:pt x="26681" y="98674"/>
                </a:cubicBezTo>
                <a:cubicBezTo>
                  <a:pt x="26624" y="98969"/>
                  <a:pt x="26371" y="99378"/>
                  <a:pt x="25907" y="99898"/>
                </a:cubicBezTo>
                <a:cubicBezTo>
                  <a:pt x="25457" y="100405"/>
                  <a:pt x="25386" y="100574"/>
                  <a:pt x="25570" y="100686"/>
                </a:cubicBezTo>
                <a:cubicBezTo>
                  <a:pt x="25780" y="100799"/>
                  <a:pt x="26878" y="100166"/>
                  <a:pt x="27258" y="99701"/>
                </a:cubicBezTo>
                <a:cubicBezTo>
                  <a:pt x="27384" y="99547"/>
                  <a:pt x="27497" y="99434"/>
                  <a:pt x="27525" y="99434"/>
                </a:cubicBezTo>
                <a:cubicBezTo>
                  <a:pt x="27540" y="99434"/>
                  <a:pt x="27666" y="99645"/>
                  <a:pt x="27778" y="99885"/>
                </a:cubicBezTo>
                <a:cubicBezTo>
                  <a:pt x="27906" y="100138"/>
                  <a:pt x="28088" y="100433"/>
                  <a:pt x="28172" y="100532"/>
                </a:cubicBezTo>
                <a:cubicBezTo>
                  <a:pt x="28369" y="100757"/>
                  <a:pt x="28384" y="100785"/>
                  <a:pt x="28243" y="100785"/>
                </a:cubicBezTo>
                <a:cubicBezTo>
                  <a:pt x="28187" y="100785"/>
                  <a:pt x="27934" y="100911"/>
                  <a:pt x="27666" y="101039"/>
                </a:cubicBezTo>
                <a:cubicBezTo>
                  <a:pt x="27089" y="101334"/>
                  <a:pt x="26878" y="101418"/>
                  <a:pt x="26217" y="101559"/>
                </a:cubicBezTo>
                <a:cubicBezTo>
                  <a:pt x="25935" y="101615"/>
                  <a:pt x="25611" y="101714"/>
                  <a:pt x="25485" y="101770"/>
                </a:cubicBezTo>
                <a:cubicBezTo>
                  <a:pt x="25048" y="101981"/>
                  <a:pt x="24654" y="102558"/>
                  <a:pt x="24654" y="102994"/>
                </a:cubicBezTo>
                <a:cubicBezTo>
                  <a:pt x="24654" y="103206"/>
                  <a:pt x="24654" y="103206"/>
                  <a:pt x="24288" y="103360"/>
                </a:cubicBezTo>
                <a:cubicBezTo>
                  <a:pt x="23909" y="103501"/>
                  <a:pt x="23740" y="103557"/>
                  <a:pt x="22572" y="103909"/>
                </a:cubicBezTo>
                <a:cubicBezTo>
                  <a:pt x="21967" y="104106"/>
                  <a:pt x="21883" y="104163"/>
                  <a:pt x="21883" y="104360"/>
                </a:cubicBezTo>
                <a:cubicBezTo>
                  <a:pt x="21883" y="104486"/>
                  <a:pt x="22262" y="104598"/>
                  <a:pt x="22699" y="104613"/>
                </a:cubicBezTo>
                <a:cubicBezTo>
                  <a:pt x="23571" y="104613"/>
                  <a:pt x="24035" y="104585"/>
                  <a:pt x="24373" y="104514"/>
                </a:cubicBezTo>
                <a:cubicBezTo>
                  <a:pt x="25273" y="104317"/>
                  <a:pt x="25570" y="104247"/>
                  <a:pt x="25767" y="104148"/>
                </a:cubicBezTo>
                <a:cubicBezTo>
                  <a:pt x="26020" y="104007"/>
                  <a:pt x="26484" y="103684"/>
                  <a:pt x="26653" y="103487"/>
                </a:cubicBezTo>
                <a:cubicBezTo>
                  <a:pt x="26723" y="103416"/>
                  <a:pt x="27033" y="103219"/>
                  <a:pt x="27356" y="103065"/>
                </a:cubicBezTo>
                <a:cubicBezTo>
                  <a:pt x="27666" y="102910"/>
                  <a:pt x="28074" y="102671"/>
                  <a:pt x="28257" y="102530"/>
                </a:cubicBezTo>
                <a:cubicBezTo>
                  <a:pt x="28454" y="102390"/>
                  <a:pt x="28637" y="102262"/>
                  <a:pt x="28665" y="102234"/>
                </a:cubicBezTo>
                <a:cubicBezTo>
                  <a:pt x="28707" y="102206"/>
                  <a:pt x="28665" y="102333"/>
                  <a:pt x="28566" y="102516"/>
                </a:cubicBezTo>
                <a:cubicBezTo>
                  <a:pt x="28116" y="103403"/>
                  <a:pt x="27975" y="103782"/>
                  <a:pt x="27919" y="104289"/>
                </a:cubicBezTo>
                <a:cubicBezTo>
                  <a:pt x="27877" y="104557"/>
                  <a:pt x="27877" y="104557"/>
                  <a:pt x="27638" y="104655"/>
                </a:cubicBezTo>
                <a:cubicBezTo>
                  <a:pt x="26639" y="105035"/>
                  <a:pt x="26484" y="105120"/>
                  <a:pt x="26287" y="105317"/>
                </a:cubicBezTo>
                <a:cubicBezTo>
                  <a:pt x="26048" y="105555"/>
                  <a:pt x="25992" y="105668"/>
                  <a:pt x="25907" y="106118"/>
                </a:cubicBezTo>
                <a:cubicBezTo>
                  <a:pt x="25851" y="106343"/>
                  <a:pt x="25780" y="106499"/>
                  <a:pt x="25654" y="106653"/>
                </a:cubicBezTo>
                <a:cubicBezTo>
                  <a:pt x="25442" y="106893"/>
                  <a:pt x="24753" y="107300"/>
                  <a:pt x="24288" y="107441"/>
                </a:cubicBezTo>
                <a:cubicBezTo>
                  <a:pt x="24007" y="107540"/>
                  <a:pt x="23909" y="107653"/>
                  <a:pt x="23979" y="107807"/>
                </a:cubicBezTo>
                <a:cubicBezTo>
                  <a:pt x="23993" y="107863"/>
                  <a:pt x="24176" y="107962"/>
                  <a:pt x="24387" y="108032"/>
                </a:cubicBezTo>
                <a:cubicBezTo>
                  <a:pt x="24739" y="108173"/>
                  <a:pt x="24795" y="108173"/>
                  <a:pt x="25161" y="108116"/>
                </a:cubicBezTo>
                <a:cubicBezTo>
                  <a:pt x="25696" y="108032"/>
                  <a:pt x="26076" y="107835"/>
                  <a:pt x="26498" y="107441"/>
                </a:cubicBezTo>
                <a:cubicBezTo>
                  <a:pt x="26695" y="107258"/>
                  <a:pt x="27018" y="107005"/>
                  <a:pt x="27230" y="106906"/>
                </a:cubicBezTo>
                <a:cubicBezTo>
                  <a:pt x="27835" y="106583"/>
                  <a:pt x="28060" y="106414"/>
                  <a:pt x="28694" y="105795"/>
                </a:cubicBezTo>
                <a:cubicBezTo>
                  <a:pt x="29735" y="104782"/>
                  <a:pt x="30283" y="103881"/>
                  <a:pt x="30495" y="102868"/>
                </a:cubicBezTo>
                <a:cubicBezTo>
                  <a:pt x="30635" y="102122"/>
                  <a:pt x="30790" y="101840"/>
                  <a:pt x="31184" y="101587"/>
                </a:cubicBezTo>
                <a:cubicBezTo>
                  <a:pt x="31662" y="101277"/>
                  <a:pt x="32028" y="100842"/>
                  <a:pt x="33450" y="98787"/>
                </a:cubicBezTo>
                <a:cubicBezTo>
                  <a:pt x="33759" y="98365"/>
                  <a:pt x="34041" y="98013"/>
                  <a:pt x="34139" y="97956"/>
                </a:cubicBezTo>
                <a:cubicBezTo>
                  <a:pt x="34251" y="97886"/>
                  <a:pt x="34505" y="97830"/>
                  <a:pt x="34899" y="97802"/>
                </a:cubicBezTo>
                <a:cubicBezTo>
                  <a:pt x="35223" y="97774"/>
                  <a:pt x="35574" y="97731"/>
                  <a:pt x="35673" y="97689"/>
                </a:cubicBezTo>
                <a:cubicBezTo>
                  <a:pt x="35828" y="97633"/>
                  <a:pt x="35856" y="97647"/>
                  <a:pt x="35927" y="97746"/>
                </a:cubicBezTo>
                <a:cubicBezTo>
                  <a:pt x="35983" y="97816"/>
                  <a:pt x="36067" y="97858"/>
                  <a:pt x="36165" y="97858"/>
                </a:cubicBezTo>
                <a:cubicBezTo>
                  <a:pt x="36362" y="97858"/>
                  <a:pt x="36855" y="97703"/>
                  <a:pt x="37109" y="97577"/>
                </a:cubicBezTo>
                <a:lnTo>
                  <a:pt x="37306" y="97450"/>
                </a:lnTo>
                <a:lnTo>
                  <a:pt x="37390" y="97577"/>
                </a:lnTo>
                <a:cubicBezTo>
                  <a:pt x="37446" y="97647"/>
                  <a:pt x="37531" y="97689"/>
                  <a:pt x="37615" y="97689"/>
                </a:cubicBezTo>
                <a:cubicBezTo>
                  <a:pt x="37685" y="97689"/>
                  <a:pt x="38276" y="97436"/>
                  <a:pt x="38923" y="97127"/>
                </a:cubicBezTo>
                <a:cubicBezTo>
                  <a:pt x="40739" y="96239"/>
                  <a:pt x="40809" y="96211"/>
                  <a:pt x="42216" y="96127"/>
                </a:cubicBezTo>
                <a:cubicBezTo>
                  <a:pt x="43258" y="96057"/>
                  <a:pt x="43511" y="96014"/>
                  <a:pt x="44482" y="95789"/>
                </a:cubicBezTo>
                <a:cubicBezTo>
                  <a:pt x="46312" y="95353"/>
                  <a:pt x="48197" y="94594"/>
                  <a:pt x="49196" y="93890"/>
                </a:cubicBezTo>
                <a:cubicBezTo>
                  <a:pt x="49421" y="93735"/>
                  <a:pt x="49999" y="93214"/>
                  <a:pt x="50505" y="92721"/>
                </a:cubicBezTo>
                <a:lnTo>
                  <a:pt x="51406" y="91849"/>
                </a:lnTo>
                <a:lnTo>
                  <a:pt x="51659" y="91920"/>
                </a:lnTo>
                <a:cubicBezTo>
                  <a:pt x="51800" y="91962"/>
                  <a:pt x="52307" y="92046"/>
                  <a:pt x="52770" y="92130"/>
                </a:cubicBezTo>
                <a:cubicBezTo>
                  <a:pt x="53854" y="92327"/>
                  <a:pt x="54909" y="92342"/>
                  <a:pt x="55599" y="92173"/>
                </a:cubicBezTo>
                <a:lnTo>
                  <a:pt x="56050" y="92061"/>
                </a:lnTo>
                <a:lnTo>
                  <a:pt x="56950" y="92468"/>
                </a:lnTo>
                <a:cubicBezTo>
                  <a:pt x="58808" y="93284"/>
                  <a:pt x="59187" y="93383"/>
                  <a:pt x="60510" y="93341"/>
                </a:cubicBezTo>
                <a:cubicBezTo>
                  <a:pt x="61735" y="93299"/>
                  <a:pt x="62762" y="93003"/>
                  <a:pt x="63564" y="92483"/>
                </a:cubicBezTo>
                <a:cubicBezTo>
                  <a:pt x="63789" y="92327"/>
                  <a:pt x="63986" y="92215"/>
                  <a:pt x="64014" y="92229"/>
                </a:cubicBezTo>
                <a:cubicBezTo>
                  <a:pt x="64028" y="92229"/>
                  <a:pt x="64043" y="92286"/>
                  <a:pt x="64043" y="92342"/>
                </a:cubicBezTo>
                <a:cubicBezTo>
                  <a:pt x="64000" y="92496"/>
                  <a:pt x="64071" y="92693"/>
                  <a:pt x="64183" y="92750"/>
                </a:cubicBezTo>
                <a:cubicBezTo>
                  <a:pt x="64268" y="92792"/>
                  <a:pt x="64493" y="92750"/>
                  <a:pt x="65126" y="92567"/>
                </a:cubicBezTo>
                <a:cubicBezTo>
                  <a:pt x="66688" y="92117"/>
                  <a:pt x="67490" y="91708"/>
                  <a:pt x="67898" y="91145"/>
                </a:cubicBezTo>
                <a:cubicBezTo>
                  <a:pt x="68095" y="90879"/>
                  <a:pt x="68152" y="90850"/>
                  <a:pt x="68152" y="91047"/>
                </a:cubicBezTo>
                <a:cubicBezTo>
                  <a:pt x="68152" y="91230"/>
                  <a:pt x="68334" y="91314"/>
                  <a:pt x="68503" y="91216"/>
                </a:cubicBezTo>
                <a:cubicBezTo>
                  <a:pt x="68715" y="91076"/>
                  <a:pt x="69432" y="90104"/>
                  <a:pt x="70234" y="88866"/>
                </a:cubicBezTo>
                <a:cubicBezTo>
                  <a:pt x="71135" y="87515"/>
                  <a:pt x="71571" y="87023"/>
                  <a:pt x="72092" y="86839"/>
                </a:cubicBezTo>
                <a:cubicBezTo>
                  <a:pt x="72359" y="86741"/>
                  <a:pt x="72570" y="86713"/>
                  <a:pt x="73344" y="86685"/>
                </a:cubicBezTo>
                <a:cubicBezTo>
                  <a:pt x="75160" y="86629"/>
                  <a:pt x="75595" y="86769"/>
                  <a:pt x="77481" y="87980"/>
                </a:cubicBezTo>
                <a:cubicBezTo>
                  <a:pt x="77833" y="88218"/>
                  <a:pt x="78185" y="88402"/>
                  <a:pt x="78241" y="88402"/>
                </a:cubicBezTo>
                <a:cubicBezTo>
                  <a:pt x="78466" y="88402"/>
                  <a:pt x="78537" y="88205"/>
                  <a:pt x="78537" y="87529"/>
                </a:cubicBezTo>
                <a:cubicBezTo>
                  <a:pt x="78537" y="86572"/>
                  <a:pt x="78284" y="85432"/>
                  <a:pt x="77833" y="84391"/>
                </a:cubicBezTo>
                <a:cubicBezTo>
                  <a:pt x="77524" y="83715"/>
                  <a:pt x="77270" y="83364"/>
                  <a:pt x="76496" y="82589"/>
                </a:cubicBezTo>
                <a:lnTo>
                  <a:pt x="75807" y="81914"/>
                </a:lnTo>
                <a:lnTo>
                  <a:pt x="75863" y="81732"/>
                </a:lnTo>
                <a:cubicBezTo>
                  <a:pt x="75948" y="81464"/>
                  <a:pt x="75948" y="81056"/>
                  <a:pt x="75863" y="80887"/>
                </a:cubicBezTo>
                <a:cubicBezTo>
                  <a:pt x="75638" y="80465"/>
                  <a:pt x="75004" y="80000"/>
                  <a:pt x="73781" y="79367"/>
                </a:cubicBezTo>
                <a:cubicBezTo>
                  <a:pt x="73274" y="79100"/>
                  <a:pt x="73133" y="79015"/>
                  <a:pt x="73246" y="79015"/>
                </a:cubicBezTo>
                <a:cubicBezTo>
                  <a:pt x="73287" y="79015"/>
                  <a:pt x="73738" y="78818"/>
                  <a:pt x="74244" y="78579"/>
                </a:cubicBezTo>
                <a:cubicBezTo>
                  <a:pt x="74766" y="78340"/>
                  <a:pt x="75525" y="78017"/>
                  <a:pt x="75919" y="77848"/>
                </a:cubicBezTo>
                <a:cubicBezTo>
                  <a:pt x="76327" y="77692"/>
                  <a:pt x="76933" y="77426"/>
                  <a:pt x="77270" y="77270"/>
                </a:cubicBezTo>
                <a:cubicBezTo>
                  <a:pt x="77622" y="77116"/>
                  <a:pt x="78156" y="76904"/>
                  <a:pt x="78466" y="76806"/>
                </a:cubicBezTo>
                <a:cubicBezTo>
                  <a:pt x="79029" y="76623"/>
                  <a:pt x="79072" y="76609"/>
                  <a:pt x="80126" y="76595"/>
                </a:cubicBezTo>
                <a:cubicBezTo>
                  <a:pt x="80732" y="76567"/>
                  <a:pt x="81365" y="76538"/>
                  <a:pt x="81548" y="76510"/>
                </a:cubicBezTo>
                <a:cubicBezTo>
                  <a:pt x="82224" y="76398"/>
                  <a:pt x="83237" y="76004"/>
                  <a:pt x="83898" y="75610"/>
                </a:cubicBezTo>
                <a:cubicBezTo>
                  <a:pt x="84067" y="75512"/>
                  <a:pt x="84236" y="75427"/>
                  <a:pt x="84264" y="75427"/>
                </a:cubicBezTo>
                <a:cubicBezTo>
                  <a:pt x="84292" y="75427"/>
                  <a:pt x="84447" y="75624"/>
                  <a:pt x="84588" y="75878"/>
                </a:cubicBezTo>
                <a:cubicBezTo>
                  <a:pt x="84954" y="76510"/>
                  <a:pt x="85320" y="76848"/>
                  <a:pt x="85854" y="77045"/>
                </a:cubicBezTo>
                <a:cubicBezTo>
                  <a:pt x="86093" y="77144"/>
                  <a:pt x="86389" y="77229"/>
                  <a:pt x="86515" y="77257"/>
                </a:cubicBezTo>
                <a:cubicBezTo>
                  <a:pt x="86642" y="77270"/>
                  <a:pt x="86740" y="77313"/>
                  <a:pt x="86755" y="77355"/>
                </a:cubicBezTo>
                <a:cubicBezTo>
                  <a:pt x="86768" y="77383"/>
                  <a:pt x="86825" y="77580"/>
                  <a:pt x="86881" y="77805"/>
                </a:cubicBezTo>
                <a:cubicBezTo>
                  <a:pt x="86980" y="78115"/>
                  <a:pt x="87050" y="78255"/>
                  <a:pt x="87290" y="78495"/>
                </a:cubicBezTo>
                <a:cubicBezTo>
                  <a:pt x="87430" y="78664"/>
                  <a:pt x="87697" y="78889"/>
                  <a:pt x="87866" y="79002"/>
                </a:cubicBezTo>
                <a:cubicBezTo>
                  <a:pt x="88134" y="79184"/>
                  <a:pt x="88176" y="79240"/>
                  <a:pt x="88275" y="79550"/>
                </a:cubicBezTo>
                <a:cubicBezTo>
                  <a:pt x="88345" y="79747"/>
                  <a:pt x="88444" y="80000"/>
                  <a:pt x="88500" y="80127"/>
                </a:cubicBezTo>
                <a:cubicBezTo>
                  <a:pt x="88894" y="80873"/>
                  <a:pt x="90146" y="81548"/>
                  <a:pt x="91962" y="81970"/>
                </a:cubicBezTo>
                <a:lnTo>
                  <a:pt x="92594" y="82126"/>
                </a:lnTo>
                <a:lnTo>
                  <a:pt x="92566" y="82561"/>
                </a:lnTo>
                <a:cubicBezTo>
                  <a:pt x="92510" y="83336"/>
                  <a:pt x="92763" y="83997"/>
                  <a:pt x="93313" y="84462"/>
                </a:cubicBezTo>
                <a:cubicBezTo>
                  <a:pt x="93763" y="84856"/>
                  <a:pt x="94804" y="85362"/>
                  <a:pt x="95452" y="85531"/>
                </a:cubicBezTo>
                <a:cubicBezTo>
                  <a:pt x="95649" y="85573"/>
                  <a:pt x="95718" y="85629"/>
                  <a:pt x="95831" y="85826"/>
                </a:cubicBezTo>
                <a:cubicBezTo>
                  <a:pt x="96197" y="86460"/>
                  <a:pt x="96760" y="86699"/>
                  <a:pt x="97773" y="86670"/>
                </a:cubicBezTo>
                <a:lnTo>
                  <a:pt x="98392" y="86642"/>
                </a:lnTo>
                <a:lnTo>
                  <a:pt x="98463" y="86854"/>
                </a:lnTo>
                <a:cubicBezTo>
                  <a:pt x="98589" y="87276"/>
                  <a:pt x="98842" y="87698"/>
                  <a:pt x="99110" y="87881"/>
                </a:cubicBezTo>
                <a:cubicBezTo>
                  <a:pt x="99715" y="88331"/>
                  <a:pt x="100743" y="88740"/>
                  <a:pt x="101249" y="88740"/>
                </a:cubicBezTo>
                <a:cubicBezTo>
                  <a:pt x="101403" y="88740"/>
                  <a:pt x="101559" y="88753"/>
                  <a:pt x="101587" y="88781"/>
                </a:cubicBezTo>
                <a:cubicBezTo>
                  <a:pt x="101615" y="88796"/>
                  <a:pt x="101769" y="89006"/>
                  <a:pt x="101938" y="89232"/>
                </a:cubicBezTo>
                <a:cubicBezTo>
                  <a:pt x="102276" y="89725"/>
                  <a:pt x="102529" y="89978"/>
                  <a:pt x="102910" y="90175"/>
                </a:cubicBezTo>
                <a:cubicBezTo>
                  <a:pt x="103261" y="90344"/>
                  <a:pt x="104289" y="90582"/>
                  <a:pt x="104781" y="90611"/>
                </a:cubicBezTo>
                <a:lnTo>
                  <a:pt x="105161" y="90625"/>
                </a:lnTo>
                <a:lnTo>
                  <a:pt x="105471" y="91076"/>
                </a:lnTo>
                <a:cubicBezTo>
                  <a:pt x="105893" y="91680"/>
                  <a:pt x="106188" y="92018"/>
                  <a:pt x="106807" y="92567"/>
                </a:cubicBezTo>
                <a:cubicBezTo>
                  <a:pt x="107426" y="93115"/>
                  <a:pt x="107848" y="93369"/>
                  <a:pt x="108595" y="93650"/>
                </a:cubicBezTo>
                <a:cubicBezTo>
                  <a:pt x="109453" y="93974"/>
                  <a:pt x="110058" y="93960"/>
                  <a:pt x="110381" y="93622"/>
                </a:cubicBezTo>
                <a:cubicBezTo>
                  <a:pt x="110509" y="93509"/>
                  <a:pt x="110522" y="93453"/>
                  <a:pt x="110509" y="93271"/>
                </a:cubicBezTo>
                <a:cubicBezTo>
                  <a:pt x="110438" y="92750"/>
                  <a:pt x="109847" y="91342"/>
                  <a:pt x="109087" y="89879"/>
                </a:cubicBezTo>
                <a:cubicBezTo>
                  <a:pt x="108805" y="89359"/>
                  <a:pt x="108383" y="88359"/>
                  <a:pt x="108411" y="88331"/>
                </a:cubicBezTo>
                <a:cubicBezTo>
                  <a:pt x="108426" y="88317"/>
                  <a:pt x="108608" y="88655"/>
                  <a:pt x="108834" y="89077"/>
                </a:cubicBezTo>
                <a:cubicBezTo>
                  <a:pt x="109552" y="90456"/>
                  <a:pt x="110241" y="91413"/>
                  <a:pt x="111606" y="92905"/>
                </a:cubicBezTo>
                <a:cubicBezTo>
                  <a:pt x="113661" y="95128"/>
                  <a:pt x="115631" y="96605"/>
                  <a:pt x="117333" y="97183"/>
                </a:cubicBezTo>
                <a:cubicBezTo>
                  <a:pt x="117671" y="97295"/>
                  <a:pt x="118065" y="97436"/>
                  <a:pt x="118234" y="97506"/>
                </a:cubicBezTo>
                <a:cubicBezTo>
                  <a:pt x="119149" y="97886"/>
                  <a:pt x="119712" y="98013"/>
                  <a:pt x="119881" y="97858"/>
                </a:cubicBezTo>
                <a:cubicBezTo>
                  <a:pt x="120078" y="97703"/>
                  <a:pt x="119993" y="97549"/>
                  <a:pt x="119149" y="96436"/>
                </a:cubicBezTo>
                <a:cubicBezTo>
                  <a:pt x="117417" y="94157"/>
                  <a:pt x="116053" y="92258"/>
                  <a:pt x="114913" y="90513"/>
                </a:cubicBezTo>
                <a:cubicBezTo>
                  <a:pt x="114139" y="89331"/>
                  <a:pt x="112929" y="87332"/>
                  <a:pt x="112985" y="87290"/>
                </a:cubicBezTo>
                <a:cubicBezTo>
                  <a:pt x="112985" y="87276"/>
                  <a:pt x="113111" y="87430"/>
                  <a:pt x="113239" y="87627"/>
                </a:cubicBezTo>
                <a:cubicBezTo>
                  <a:pt x="115335" y="90822"/>
                  <a:pt x="116489" y="92286"/>
                  <a:pt x="118417" y="94200"/>
                </a:cubicBezTo>
                <a:cubicBezTo>
                  <a:pt x="119753" y="95508"/>
                  <a:pt x="121104" y="96577"/>
                  <a:pt x="122568" y="97464"/>
                </a:cubicBezTo>
                <a:cubicBezTo>
                  <a:pt x="123258" y="97872"/>
                  <a:pt x="123609" y="98027"/>
                  <a:pt x="124524" y="98322"/>
                </a:cubicBezTo>
                <a:cubicBezTo>
                  <a:pt x="125298" y="98562"/>
                  <a:pt x="125833" y="98575"/>
                  <a:pt x="126213" y="98393"/>
                </a:cubicBezTo>
                <a:cubicBezTo>
                  <a:pt x="126438" y="98266"/>
                  <a:pt x="126466" y="98252"/>
                  <a:pt x="126480" y="98013"/>
                </a:cubicBezTo>
                <a:cubicBezTo>
                  <a:pt x="126495" y="97774"/>
                  <a:pt x="126466" y="97718"/>
                  <a:pt x="125889" y="96873"/>
                </a:cubicBezTo>
                <a:cubicBezTo>
                  <a:pt x="125270" y="95944"/>
                  <a:pt x="124876" y="95382"/>
                  <a:pt x="123849" y="93918"/>
                </a:cubicBezTo>
                <a:cubicBezTo>
                  <a:pt x="122568" y="92074"/>
                  <a:pt x="122286" y="91624"/>
                  <a:pt x="120344" y="88246"/>
                </a:cubicBezTo>
                <a:cubicBezTo>
                  <a:pt x="119656" y="87036"/>
                  <a:pt x="118727" y="85432"/>
                  <a:pt x="118290" y="84687"/>
                </a:cubicBezTo>
                <a:cubicBezTo>
                  <a:pt x="117530" y="83349"/>
                  <a:pt x="117320" y="82970"/>
                  <a:pt x="117488" y="83139"/>
                </a:cubicBezTo>
                <a:cubicBezTo>
                  <a:pt x="117530" y="83180"/>
                  <a:pt x="117770" y="83477"/>
                  <a:pt x="118037" y="83786"/>
                </a:cubicBezTo>
                <a:cubicBezTo>
                  <a:pt x="118727" y="84588"/>
                  <a:pt x="120078" y="86010"/>
                  <a:pt x="121654" y="87599"/>
                </a:cubicBezTo>
                <a:cubicBezTo>
                  <a:pt x="122385" y="88331"/>
                  <a:pt x="124228" y="89978"/>
                  <a:pt x="125270" y="90808"/>
                </a:cubicBezTo>
                <a:cubicBezTo>
                  <a:pt x="126058" y="91455"/>
                  <a:pt x="127930" y="92553"/>
                  <a:pt x="129154" y="93087"/>
                </a:cubicBezTo>
                <a:cubicBezTo>
                  <a:pt x="130336" y="93609"/>
                  <a:pt x="131870" y="94087"/>
                  <a:pt x="132658" y="94200"/>
                </a:cubicBezTo>
                <a:cubicBezTo>
                  <a:pt x="132953" y="94241"/>
                  <a:pt x="133263" y="94157"/>
                  <a:pt x="133418" y="94016"/>
                </a:cubicBezTo>
                <a:cubicBezTo>
                  <a:pt x="133502" y="93932"/>
                  <a:pt x="133516" y="93693"/>
                  <a:pt x="133418" y="93524"/>
                </a:cubicBezTo>
                <a:cubicBezTo>
                  <a:pt x="133249" y="93214"/>
                  <a:pt x="130758" y="90682"/>
                  <a:pt x="126973" y="86980"/>
                </a:cubicBezTo>
                <a:cubicBezTo>
                  <a:pt x="125735" y="85756"/>
                  <a:pt x="124524" y="84546"/>
                  <a:pt x="124299" y="84293"/>
                </a:cubicBezTo>
                <a:cubicBezTo>
                  <a:pt x="124060" y="84025"/>
                  <a:pt x="123018" y="82970"/>
                  <a:pt x="121991" y="81929"/>
                </a:cubicBezTo>
                <a:cubicBezTo>
                  <a:pt x="120964" y="80887"/>
                  <a:pt x="120134" y="80028"/>
                  <a:pt x="120147" y="80000"/>
                </a:cubicBezTo>
                <a:cubicBezTo>
                  <a:pt x="120162" y="79987"/>
                  <a:pt x="120669" y="80282"/>
                  <a:pt x="121260" y="80662"/>
                </a:cubicBezTo>
                <a:cubicBezTo>
                  <a:pt x="122526" y="81450"/>
                  <a:pt x="123046" y="81760"/>
                  <a:pt x="123793" y="82167"/>
                </a:cubicBezTo>
                <a:cubicBezTo>
                  <a:pt x="125059" y="82829"/>
                  <a:pt x="125960" y="83364"/>
                  <a:pt x="126945" y="84011"/>
                </a:cubicBezTo>
                <a:cubicBezTo>
                  <a:pt x="127930" y="84659"/>
                  <a:pt x="128140" y="84841"/>
                  <a:pt x="128521" y="85334"/>
                </a:cubicBezTo>
                <a:cubicBezTo>
                  <a:pt x="129379" y="86432"/>
                  <a:pt x="129716" y="86798"/>
                  <a:pt x="130632" y="87599"/>
                </a:cubicBezTo>
                <a:cubicBezTo>
                  <a:pt x="131743" y="88584"/>
                  <a:pt x="132095" y="88824"/>
                  <a:pt x="133165" y="89359"/>
                </a:cubicBezTo>
                <a:cubicBezTo>
                  <a:pt x="134009" y="89781"/>
                  <a:pt x="135951" y="90484"/>
                  <a:pt x="136612" y="90611"/>
                </a:cubicBezTo>
                <a:cubicBezTo>
                  <a:pt x="137147" y="90710"/>
                  <a:pt x="137386" y="90498"/>
                  <a:pt x="137217" y="90076"/>
                </a:cubicBezTo>
                <a:cubicBezTo>
                  <a:pt x="137090" y="89738"/>
                  <a:pt x="136683" y="89077"/>
                  <a:pt x="136204" y="88415"/>
                </a:cubicBezTo>
                <a:cubicBezTo>
                  <a:pt x="135388" y="87318"/>
                  <a:pt x="134910" y="86601"/>
                  <a:pt x="133685" y="84757"/>
                </a:cubicBezTo>
                <a:cubicBezTo>
                  <a:pt x="133221" y="84053"/>
                  <a:pt x="132672" y="83237"/>
                  <a:pt x="132475" y="82955"/>
                </a:cubicBezTo>
                <a:cubicBezTo>
                  <a:pt x="131996" y="82295"/>
                  <a:pt x="131546" y="81647"/>
                  <a:pt x="131110" y="81028"/>
                </a:cubicBezTo>
                <a:cubicBezTo>
                  <a:pt x="130491" y="80099"/>
                  <a:pt x="130026" y="79522"/>
                  <a:pt x="129519" y="79043"/>
                </a:cubicBezTo>
                <a:cubicBezTo>
                  <a:pt x="129028" y="78579"/>
                  <a:pt x="128957" y="78480"/>
                  <a:pt x="129309" y="78706"/>
                </a:cubicBezTo>
                <a:cubicBezTo>
                  <a:pt x="130223" y="79325"/>
                  <a:pt x="133150" y="80972"/>
                  <a:pt x="134150" y="81436"/>
                </a:cubicBezTo>
                <a:cubicBezTo>
                  <a:pt x="135120" y="81900"/>
                  <a:pt x="137062" y="82618"/>
                  <a:pt x="137977" y="82843"/>
                </a:cubicBezTo>
                <a:cubicBezTo>
                  <a:pt x="138794" y="83068"/>
                  <a:pt x="139413" y="82857"/>
                  <a:pt x="139413" y="82351"/>
                </a:cubicBezTo>
                <a:cubicBezTo>
                  <a:pt x="139413" y="82013"/>
                  <a:pt x="139497" y="82083"/>
                  <a:pt x="134797" y="77820"/>
                </a:cubicBezTo>
                <a:cubicBezTo>
                  <a:pt x="131377" y="74709"/>
                  <a:pt x="131026" y="74399"/>
                  <a:pt x="130153" y="73696"/>
                </a:cubicBezTo>
                <a:cubicBezTo>
                  <a:pt x="128887" y="72669"/>
                  <a:pt x="128534" y="72486"/>
                  <a:pt x="125776" y="71459"/>
                </a:cubicBezTo>
                <a:cubicBezTo>
                  <a:pt x="123905" y="70769"/>
                  <a:pt x="121358" y="69686"/>
                  <a:pt x="119205" y="68701"/>
                </a:cubicBezTo>
                <a:cubicBezTo>
                  <a:pt x="117263" y="67814"/>
                  <a:pt x="115181" y="66928"/>
                  <a:pt x="113886" y="66463"/>
                </a:cubicBezTo>
                <a:cubicBezTo>
                  <a:pt x="112295" y="65886"/>
                  <a:pt x="111663" y="65647"/>
                  <a:pt x="110297" y="65042"/>
                </a:cubicBezTo>
                <a:cubicBezTo>
                  <a:pt x="107694" y="63916"/>
                  <a:pt x="107525" y="63860"/>
                  <a:pt x="105878" y="63564"/>
                </a:cubicBezTo>
                <a:cubicBezTo>
                  <a:pt x="105428" y="63479"/>
                  <a:pt x="104655" y="63325"/>
                  <a:pt x="104162" y="63213"/>
                </a:cubicBezTo>
                <a:cubicBezTo>
                  <a:pt x="103670" y="63100"/>
                  <a:pt x="102923" y="62931"/>
                  <a:pt x="102501" y="62860"/>
                </a:cubicBezTo>
                <a:cubicBezTo>
                  <a:pt x="102094" y="62776"/>
                  <a:pt x="101572" y="62678"/>
                  <a:pt x="101362" y="62635"/>
                </a:cubicBezTo>
                <a:cubicBezTo>
                  <a:pt x="100615" y="62494"/>
                  <a:pt x="99124" y="62269"/>
                  <a:pt x="98547" y="62228"/>
                </a:cubicBezTo>
                <a:cubicBezTo>
                  <a:pt x="98223" y="62199"/>
                  <a:pt x="97604" y="62185"/>
                  <a:pt x="97182" y="62213"/>
                </a:cubicBezTo>
                <a:cubicBezTo>
                  <a:pt x="93298" y="62312"/>
                  <a:pt x="92046" y="62650"/>
                  <a:pt x="88500" y="64451"/>
                </a:cubicBezTo>
                <a:cubicBezTo>
                  <a:pt x="87374" y="65027"/>
                  <a:pt x="87191" y="65126"/>
                  <a:pt x="85376" y="66112"/>
                </a:cubicBezTo>
                <a:cubicBezTo>
                  <a:pt x="82575" y="67631"/>
                  <a:pt x="81083" y="68279"/>
                  <a:pt x="78579" y="69067"/>
                </a:cubicBezTo>
                <a:cubicBezTo>
                  <a:pt x="77903" y="69277"/>
                  <a:pt x="77073" y="69545"/>
                  <a:pt x="76736" y="69671"/>
                </a:cubicBezTo>
                <a:cubicBezTo>
                  <a:pt x="76398" y="69798"/>
                  <a:pt x="75961" y="69939"/>
                  <a:pt x="75792" y="70009"/>
                </a:cubicBezTo>
                <a:cubicBezTo>
                  <a:pt x="75216" y="70206"/>
                  <a:pt x="73850" y="70896"/>
                  <a:pt x="73218" y="71318"/>
                </a:cubicBezTo>
                <a:cubicBezTo>
                  <a:pt x="72486" y="71825"/>
                  <a:pt x="71360" y="72613"/>
                  <a:pt x="70375" y="73358"/>
                </a:cubicBezTo>
                <a:cubicBezTo>
                  <a:pt x="68615" y="74653"/>
                  <a:pt x="68362" y="74765"/>
                  <a:pt x="67167" y="74808"/>
                </a:cubicBezTo>
                <a:lnTo>
                  <a:pt x="66364" y="74850"/>
                </a:lnTo>
                <a:lnTo>
                  <a:pt x="66026" y="74583"/>
                </a:lnTo>
                <a:cubicBezTo>
                  <a:pt x="65562" y="74217"/>
                  <a:pt x="64296" y="73598"/>
                  <a:pt x="63508" y="73345"/>
                </a:cubicBezTo>
                <a:cubicBezTo>
                  <a:pt x="63156" y="73232"/>
                  <a:pt x="62762" y="73091"/>
                  <a:pt x="62649" y="73035"/>
                </a:cubicBezTo>
                <a:cubicBezTo>
                  <a:pt x="62298" y="72880"/>
                  <a:pt x="61242" y="72092"/>
                  <a:pt x="60763" y="71628"/>
                </a:cubicBezTo>
                <a:cubicBezTo>
                  <a:pt x="60187" y="71065"/>
                  <a:pt x="59765" y="70403"/>
                  <a:pt x="58990" y="68855"/>
                </a:cubicBezTo>
                <a:cubicBezTo>
                  <a:pt x="57836" y="66590"/>
                  <a:pt x="57823" y="66519"/>
                  <a:pt x="57823" y="64761"/>
                </a:cubicBezTo>
                <a:cubicBezTo>
                  <a:pt x="57808" y="64099"/>
                  <a:pt x="57836" y="63269"/>
                  <a:pt x="57879" y="62903"/>
                </a:cubicBezTo>
                <a:cubicBezTo>
                  <a:pt x="57963" y="62100"/>
                  <a:pt x="58245" y="60314"/>
                  <a:pt x="58371" y="59708"/>
                </a:cubicBezTo>
                <a:cubicBezTo>
                  <a:pt x="58709" y="58188"/>
                  <a:pt x="59962" y="53882"/>
                  <a:pt x="61242" y="49816"/>
                </a:cubicBezTo>
                <a:cubicBezTo>
                  <a:pt x="61538" y="48901"/>
                  <a:pt x="61735" y="48282"/>
                  <a:pt x="62354" y="46242"/>
                </a:cubicBezTo>
                <a:cubicBezTo>
                  <a:pt x="62438" y="45932"/>
                  <a:pt x="62720" y="45045"/>
                  <a:pt x="62973" y="44243"/>
                </a:cubicBezTo>
                <a:cubicBezTo>
                  <a:pt x="63690" y="41949"/>
                  <a:pt x="64338" y="39332"/>
                  <a:pt x="64577" y="37658"/>
                </a:cubicBezTo>
                <a:cubicBezTo>
                  <a:pt x="64943" y="35166"/>
                  <a:pt x="64662" y="33464"/>
                  <a:pt x="63508" y="31142"/>
                </a:cubicBezTo>
                <a:cubicBezTo>
                  <a:pt x="62283" y="28665"/>
                  <a:pt x="61284" y="27089"/>
                  <a:pt x="58949" y="23937"/>
                </a:cubicBezTo>
                <a:cubicBezTo>
                  <a:pt x="58455" y="23261"/>
                  <a:pt x="57007" y="21812"/>
                  <a:pt x="55697" y="20659"/>
                </a:cubicBezTo>
                <a:cubicBezTo>
                  <a:pt x="54389" y="19518"/>
                  <a:pt x="54037" y="19251"/>
                  <a:pt x="52701" y="18351"/>
                </a:cubicBezTo>
                <a:cubicBezTo>
                  <a:pt x="51054" y="17238"/>
                  <a:pt x="50252" y="16788"/>
                  <a:pt x="48957" y="16197"/>
                </a:cubicBezTo>
                <a:cubicBezTo>
                  <a:pt x="48577" y="16028"/>
                  <a:pt x="48183" y="15831"/>
                  <a:pt x="48085" y="15761"/>
                </a:cubicBezTo>
                <a:cubicBezTo>
                  <a:pt x="46509" y="14636"/>
                  <a:pt x="45439" y="14045"/>
                  <a:pt x="43582" y="13242"/>
                </a:cubicBezTo>
                <a:cubicBezTo>
                  <a:pt x="41499" y="12341"/>
                  <a:pt x="40767" y="12004"/>
                  <a:pt x="38797" y="11005"/>
                </a:cubicBezTo>
                <a:cubicBezTo>
                  <a:pt x="35561" y="9358"/>
                  <a:pt x="29101" y="6136"/>
                  <a:pt x="28074" y="5658"/>
                </a:cubicBezTo>
                <a:cubicBezTo>
                  <a:pt x="26048" y="4714"/>
                  <a:pt x="22797" y="3378"/>
                  <a:pt x="19631" y="2168"/>
                </a:cubicBezTo>
                <a:cubicBezTo>
                  <a:pt x="18941" y="1900"/>
                  <a:pt x="18027" y="1549"/>
                  <a:pt x="17618" y="1380"/>
                </a:cubicBezTo>
                <a:cubicBezTo>
                  <a:pt x="17183" y="1211"/>
                  <a:pt x="16802" y="1070"/>
                  <a:pt x="16732" y="1070"/>
                </a:cubicBezTo>
                <a:cubicBezTo>
                  <a:pt x="16549" y="1070"/>
                  <a:pt x="16451" y="1239"/>
                  <a:pt x="16507" y="1449"/>
                </a:cubicBezTo>
                <a:cubicBezTo>
                  <a:pt x="16577" y="1703"/>
                  <a:pt x="16929" y="2280"/>
                  <a:pt x="17337" y="2787"/>
                </a:cubicBezTo>
                <a:cubicBezTo>
                  <a:pt x="17802" y="3363"/>
                  <a:pt x="18800" y="4405"/>
                  <a:pt x="19194" y="4714"/>
                </a:cubicBezTo>
                <a:cubicBezTo>
                  <a:pt x="19350" y="4855"/>
                  <a:pt x="19476" y="4968"/>
                  <a:pt x="19448" y="4968"/>
                </a:cubicBezTo>
                <a:cubicBezTo>
                  <a:pt x="19335" y="5010"/>
                  <a:pt x="15691" y="3744"/>
                  <a:pt x="14087" y="3110"/>
                </a:cubicBezTo>
                <a:cubicBezTo>
                  <a:pt x="13312" y="2800"/>
                  <a:pt x="12721" y="2562"/>
                  <a:pt x="10047" y="1478"/>
                </a:cubicBezTo>
                <a:cubicBezTo>
                  <a:pt x="6797" y="141"/>
                  <a:pt x="6375" y="1"/>
                  <a:pt x="6122" y="155"/>
                </a:cubicBezTo>
                <a:close/>
                <a:moveTo>
                  <a:pt x="46256" y="15015"/>
                </a:moveTo>
                <a:cubicBezTo>
                  <a:pt x="46213" y="15043"/>
                  <a:pt x="46044" y="14973"/>
                  <a:pt x="46044" y="14917"/>
                </a:cubicBezTo>
                <a:cubicBezTo>
                  <a:pt x="46044" y="14889"/>
                  <a:pt x="46100" y="14889"/>
                  <a:pt x="46171" y="14931"/>
                </a:cubicBezTo>
                <a:cubicBezTo>
                  <a:pt x="46227" y="14959"/>
                  <a:pt x="46269" y="15002"/>
                  <a:pt x="46256" y="15015"/>
                </a:cubicBezTo>
                <a:close/>
                <a:moveTo>
                  <a:pt x="37741" y="88021"/>
                </a:moveTo>
                <a:cubicBezTo>
                  <a:pt x="37882" y="88078"/>
                  <a:pt x="38135" y="88162"/>
                  <a:pt x="38332" y="88190"/>
                </a:cubicBezTo>
                <a:cubicBezTo>
                  <a:pt x="38741" y="88275"/>
                  <a:pt x="38726" y="88289"/>
                  <a:pt x="38066" y="88683"/>
                </a:cubicBezTo>
                <a:cubicBezTo>
                  <a:pt x="37193" y="89218"/>
                  <a:pt x="36715" y="89569"/>
                  <a:pt x="35743" y="90456"/>
                </a:cubicBezTo>
                <a:cubicBezTo>
                  <a:pt x="35265" y="90892"/>
                  <a:pt x="35195" y="91033"/>
                  <a:pt x="35392" y="91244"/>
                </a:cubicBezTo>
                <a:cubicBezTo>
                  <a:pt x="35476" y="91342"/>
                  <a:pt x="35462" y="91357"/>
                  <a:pt x="35237" y="91596"/>
                </a:cubicBezTo>
                <a:cubicBezTo>
                  <a:pt x="35096" y="91736"/>
                  <a:pt x="34829" y="92074"/>
                  <a:pt x="34632" y="92342"/>
                </a:cubicBezTo>
                <a:cubicBezTo>
                  <a:pt x="34210" y="92877"/>
                  <a:pt x="34154" y="93115"/>
                  <a:pt x="34392" y="93271"/>
                </a:cubicBezTo>
                <a:lnTo>
                  <a:pt x="34519" y="93355"/>
                </a:lnTo>
                <a:lnTo>
                  <a:pt x="34125" y="93946"/>
                </a:lnTo>
                <a:cubicBezTo>
                  <a:pt x="33900" y="94269"/>
                  <a:pt x="33576" y="94692"/>
                  <a:pt x="33407" y="94889"/>
                </a:cubicBezTo>
                <a:cubicBezTo>
                  <a:pt x="33225" y="95072"/>
                  <a:pt x="33028" y="95339"/>
                  <a:pt x="32929" y="95466"/>
                </a:cubicBezTo>
                <a:cubicBezTo>
                  <a:pt x="32859" y="95607"/>
                  <a:pt x="32675" y="95832"/>
                  <a:pt x="32549" y="96001"/>
                </a:cubicBezTo>
                <a:cubicBezTo>
                  <a:pt x="32225" y="96367"/>
                  <a:pt x="32141" y="96536"/>
                  <a:pt x="32141" y="96817"/>
                </a:cubicBezTo>
                <a:cubicBezTo>
                  <a:pt x="32141" y="97027"/>
                  <a:pt x="32127" y="97056"/>
                  <a:pt x="31846" y="97281"/>
                </a:cubicBezTo>
                <a:cubicBezTo>
                  <a:pt x="31662" y="97436"/>
                  <a:pt x="31437" y="97549"/>
                  <a:pt x="31240" y="97619"/>
                </a:cubicBezTo>
                <a:cubicBezTo>
                  <a:pt x="30720" y="97759"/>
                  <a:pt x="30523" y="97858"/>
                  <a:pt x="30142" y="98083"/>
                </a:cubicBezTo>
                <a:cubicBezTo>
                  <a:pt x="29945" y="98196"/>
                  <a:pt x="29763" y="98294"/>
                  <a:pt x="29735" y="98294"/>
                </a:cubicBezTo>
                <a:cubicBezTo>
                  <a:pt x="29720" y="98294"/>
                  <a:pt x="29594" y="98210"/>
                  <a:pt x="29482" y="98097"/>
                </a:cubicBezTo>
                <a:cubicBezTo>
                  <a:pt x="29354" y="97999"/>
                  <a:pt x="29073" y="97816"/>
                  <a:pt x="28834" y="97703"/>
                </a:cubicBezTo>
                <a:lnTo>
                  <a:pt x="28412" y="97478"/>
                </a:lnTo>
                <a:lnTo>
                  <a:pt x="28341" y="97140"/>
                </a:lnTo>
                <a:cubicBezTo>
                  <a:pt x="28243" y="96662"/>
                  <a:pt x="28172" y="96536"/>
                  <a:pt x="27806" y="96239"/>
                </a:cubicBezTo>
                <a:cubicBezTo>
                  <a:pt x="27624" y="96113"/>
                  <a:pt x="27399" y="95888"/>
                  <a:pt x="27328" y="95747"/>
                </a:cubicBezTo>
                <a:cubicBezTo>
                  <a:pt x="27174" y="95508"/>
                  <a:pt x="27174" y="95466"/>
                  <a:pt x="27187" y="94988"/>
                </a:cubicBezTo>
                <a:lnTo>
                  <a:pt x="27215" y="94494"/>
                </a:lnTo>
                <a:lnTo>
                  <a:pt x="27412" y="94494"/>
                </a:lnTo>
                <a:cubicBezTo>
                  <a:pt x="27596" y="94494"/>
                  <a:pt x="27806" y="94397"/>
                  <a:pt x="27934" y="94256"/>
                </a:cubicBezTo>
                <a:cubicBezTo>
                  <a:pt x="27975" y="94213"/>
                  <a:pt x="28257" y="93960"/>
                  <a:pt x="28594" y="93665"/>
                </a:cubicBezTo>
                <a:cubicBezTo>
                  <a:pt x="28919" y="93383"/>
                  <a:pt x="29270" y="93059"/>
                  <a:pt x="29369" y="92947"/>
                </a:cubicBezTo>
                <a:lnTo>
                  <a:pt x="29551" y="92764"/>
                </a:lnTo>
                <a:lnTo>
                  <a:pt x="29692" y="92862"/>
                </a:lnTo>
                <a:cubicBezTo>
                  <a:pt x="29763" y="92918"/>
                  <a:pt x="29861" y="92975"/>
                  <a:pt x="29904" y="92975"/>
                </a:cubicBezTo>
                <a:cubicBezTo>
                  <a:pt x="30073" y="92975"/>
                  <a:pt x="30565" y="92680"/>
                  <a:pt x="30973" y="92342"/>
                </a:cubicBezTo>
                <a:cubicBezTo>
                  <a:pt x="31212" y="92145"/>
                  <a:pt x="31592" y="91905"/>
                  <a:pt x="31789" y="91793"/>
                </a:cubicBezTo>
                <a:cubicBezTo>
                  <a:pt x="32000" y="91680"/>
                  <a:pt x="32338" y="91483"/>
                  <a:pt x="32549" y="91357"/>
                </a:cubicBezTo>
                <a:cubicBezTo>
                  <a:pt x="32760" y="91216"/>
                  <a:pt x="33056" y="91076"/>
                  <a:pt x="33225" y="91033"/>
                </a:cubicBezTo>
                <a:cubicBezTo>
                  <a:pt x="33844" y="90879"/>
                  <a:pt x="34477" y="90470"/>
                  <a:pt x="35364" y="89654"/>
                </a:cubicBezTo>
                <a:cubicBezTo>
                  <a:pt x="35645" y="89400"/>
                  <a:pt x="36137" y="88950"/>
                  <a:pt x="36461" y="88655"/>
                </a:cubicBezTo>
                <a:cubicBezTo>
                  <a:pt x="36799" y="88359"/>
                  <a:pt x="37122" y="88064"/>
                  <a:pt x="37193" y="87993"/>
                </a:cubicBezTo>
                <a:cubicBezTo>
                  <a:pt x="37278" y="87909"/>
                  <a:pt x="37347" y="87867"/>
                  <a:pt x="37404" y="87895"/>
                </a:cubicBezTo>
                <a:cubicBezTo>
                  <a:pt x="37460" y="87909"/>
                  <a:pt x="37601" y="87980"/>
                  <a:pt x="37741" y="88021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2"/>
          <p:cNvSpPr/>
          <p:nvPr/>
        </p:nvSpPr>
        <p:spPr>
          <a:xfrm>
            <a:off x="6116804" y="694950"/>
            <a:ext cx="3027197" cy="1617502"/>
          </a:xfrm>
          <a:custGeom>
            <a:avLst/>
            <a:gdLst/>
            <a:ahLst/>
            <a:cxnLst/>
            <a:rect l="l" t="t" r="r" b="b"/>
            <a:pathLst>
              <a:path w="54132" h="28924" extrusionOk="0">
                <a:moveTo>
                  <a:pt x="53486" y="1"/>
                </a:moveTo>
                <a:cubicBezTo>
                  <a:pt x="52105" y="1"/>
                  <a:pt x="50769" y="986"/>
                  <a:pt x="50066" y="2218"/>
                </a:cubicBezTo>
                <a:cubicBezTo>
                  <a:pt x="49612" y="3000"/>
                  <a:pt x="49393" y="3828"/>
                  <a:pt x="49253" y="4703"/>
                </a:cubicBezTo>
                <a:cubicBezTo>
                  <a:pt x="49174" y="5141"/>
                  <a:pt x="49128" y="5610"/>
                  <a:pt x="49080" y="6064"/>
                </a:cubicBezTo>
                <a:cubicBezTo>
                  <a:pt x="49049" y="6329"/>
                  <a:pt x="49034" y="6596"/>
                  <a:pt x="49003" y="6846"/>
                </a:cubicBezTo>
                <a:cubicBezTo>
                  <a:pt x="48794" y="6755"/>
                  <a:pt x="48572" y="6713"/>
                  <a:pt x="48347" y="6713"/>
                </a:cubicBezTo>
                <a:cubicBezTo>
                  <a:pt x="47413" y="6713"/>
                  <a:pt x="46422" y="7433"/>
                  <a:pt x="46032" y="8316"/>
                </a:cubicBezTo>
                <a:cubicBezTo>
                  <a:pt x="46001" y="8378"/>
                  <a:pt x="45969" y="8456"/>
                  <a:pt x="45938" y="8518"/>
                </a:cubicBezTo>
                <a:cubicBezTo>
                  <a:pt x="45766" y="8378"/>
                  <a:pt x="45578" y="8253"/>
                  <a:pt x="45359" y="8174"/>
                </a:cubicBezTo>
                <a:cubicBezTo>
                  <a:pt x="44992" y="8003"/>
                  <a:pt x="44586" y="7916"/>
                  <a:pt x="44182" y="7916"/>
                </a:cubicBezTo>
                <a:cubicBezTo>
                  <a:pt x="43847" y="7916"/>
                  <a:pt x="43513" y="7976"/>
                  <a:pt x="43201" y="8097"/>
                </a:cubicBezTo>
                <a:cubicBezTo>
                  <a:pt x="42294" y="8441"/>
                  <a:pt x="41466" y="9160"/>
                  <a:pt x="41294" y="10113"/>
                </a:cubicBezTo>
                <a:cubicBezTo>
                  <a:pt x="40995" y="10055"/>
                  <a:pt x="40692" y="10027"/>
                  <a:pt x="40389" y="10027"/>
                </a:cubicBezTo>
                <a:cubicBezTo>
                  <a:pt x="39136" y="10027"/>
                  <a:pt x="37885" y="10508"/>
                  <a:pt x="36978" y="11364"/>
                </a:cubicBezTo>
                <a:cubicBezTo>
                  <a:pt x="36901" y="11427"/>
                  <a:pt x="36822" y="11505"/>
                  <a:pt x="36744" y="11583"/>
                </a:cubicBezTo>
                <a:cubicBezTo>
                  <a:pt x="35821" y="12615"/>
                  <a:pt x="35446" y="14116"/>
                  <a:pt x="35556" y="15508"/>
                </a:cubicBezTo>
                <a:cubicBezTo>
                  <a:pt x="35571" y="15571"/>
                  <a:pt x="35571" y="15633"/>
                  <a:pt x="35571" y="15696"/>
                </a:cubicBezTo>
                <a:cubicBezTo>
                  <a:pt x="35477" y="15679"/>
                  <a:pt x="35383" y="15664"/>
                  <a:pt x="35275" y="15648"/>
                </a:cubicBezTo>
                <a:cubicBezTo>
                  <a:pt x="34885" y="15587"/>
                  <a:pt x="34491" y="15556"/>
                  <a:pt x="34096" y="15556"/>
                </a:cubicBezTo>
                <a:cubicBezTo>
                  <a:pt x="31592" y="15556"/>
                  <a:pt x="29092" y="16781"/>
                  <a:pt x="27957" y="19010"/>
                </a:cubicBezTo>
                <a:cubicBezTo>
                  <a:pt x="27382" y="18504"/>
                  <a:pt x="26632" y="18253"/>
                  <a:pt x="25882" y="18253"/>
                </a:cubicBezTo>
                <a:cubicBezTo>
                  <a:pt x="25080" y="18253"/>
                  <a:pt x="24278" y="18539"/>
                  <a:pt x="23688" y="19104"/>
                </a:cubicBezTo>
                <a:cubicBezTo>
                  <a:pt x="23013" y="18071"/>
                  <a:pt x="21780" y="17426"/>
                  <a:pt x="20544" y="17426"/>
                </a:cubicBezTo>
                <a:cubicBezTo>
                  <a:pt x="20377" y="17426"/>
                  <a:pt x="20211" y="17438"/>
                  <a:pt x="20045" y="17462"/>
                </a:cubicBezTo>
                <a:cubicBezTo>
                  <a:pt x="18653" y="17666"/>
                  <a:pt x="17325" y="18619"/>
                  <a:pt x="16950" y="19964"/>
                </a:cubicBezTo>
                <a:cubicBezTo>
                  <a:pt x="16812" y="19938"/>
                  <a:pt x="16684" y="19927"/>
                  <a:pt x="16561" y="19927"/>
                </a:cubicBezTo>
                <a:cubicBezTo>
                  <a:pt x="16459" y="19927"/>
                  <a:pt x="16360" y="19935"/>
                  <a:pt x="16262" y="19949"/>
                </a:cubicBezTo>
                <a:cubicBezTo>
                  <a:pt x="15620" y="20042"/>
                  <a:pt x="15105" y="20512"/>
                  <a:pt x="14682" y="21152"/>
                </a:cubicBezTo>
                <a:cubicBezTo>
                  <a:pt x="14150" y="21041"/>
                  <a:pt x="13599" y="20971"/>
                  <a:pt x="13056" y="20971"/>
                </a:cubicBezTo>
                <a:cubicBezTo>
                  <a:pt x="12370" y="20971"/>
                  <a:pt x="11696" y="21083"/>
                  <a:pt x="11086" y="21371"/>
                </a:cubicBezTo>
                <a:cubicBezTo>
                  <a:pt x="10007" y="21887"/>
                  <a:pt x="9084" y="23091"/>
                  <a:pt x="9288" y="24264"/>
                </a:cubicBezTo>
                <a:cubicBezTo>
                  <a:pt x="9288" y="24295"/>
                  <a:pt x="9288" y="24310"/>
                  <a:pt x="9303" y="24342"/>
                </a:cubicBezTo>
                <a:cubicBezTo>
                  <a:pt x="9288" y="24310"/>
                  <a:pt x="9288" y="24295"/>
                  <a:pt x="9272" y="24264"/>
                </a:cubicBezTo>
                <a:cubicBezTo>
                  <a:pt x="9082" y="23777"/>
                  <a:pt x="8252" y="23633"/>
                  <a:pt x="7651" y="23633"/>
                </a:cubicBezTo>
                <a:cubicBezTo>
                  <a:pt x="7461" y="23633"/>
                  <a:pt x="7293" y="23647"/>
                  <a:pt x="7177" y="23670"/>
                </a:cubicBezTo>
                <a:cubicBezTo>
                  <a:pt x="6395" y="23841"/>
                  <a:pt x="5676" y="24404"/>
                  <a:pt x="5582" y="25234"/>
                </a:cubicBezTo>
                <a:cubicBezTo>
                  <a:pt x="5167" y="24939"/>
                  <a:pt x="4660" y="24803"/>
                  <a:pt x="4150" y="24803"/>
                </a:cubicBezTo>
                <a:cubicBezTo>
                  <a:pt x="3873" y="24803"/>
                  <a:pt x="3595" y="24844"/>
                  <a:pt x="3330" y="24921"/>
                </a:cubicBezTo>
                <a:cubicBezTo>
                  <a:pt x="2861" y="25061"/>
                  <a:pt x="2423" y="25327"/>
                  <a:pt x="2033" y="25640"/>
                </a:cubicBezTo>
                <a:cubicBezTo>
                  <a:pt x="1814" y="25811"/>
                  <a:pt x="1610" y="25999"/>
                  <a:pt x="1423" y="26218"/>
                </a:cubicBezTo>
                <a:cubicBezTo>
                  <a:pt x="1157" y="26516"/>
                  <a:pt x="922" y="26828"/>
                  <a:pt x="703" y="27172"/>
                </a:cubicBezTo>
                <a:cubicBezTo>
                  <a:pt x="391" y="27719"/>
                  <a:pt x="141" y="28313"/>
                  <a:pt x="0" y="28924"/>
                </a:cubicBezTo>
                <a:lnTo>
                  <a:pt x="54131" y="28924"/>
                </a:lnTo>
                <a:lnTo>
                  <a:pt x="54131" y="75"/>
                </a:lnTo>
                <a:cubicBezTo>
                  <a:pt x="53916" y="24"/>
                  <a:pt x="53700" y="1"/>
                  <a:pt x="53486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52"/>
          <p:cNvGrpSpPr/>
          <p:nvPr/>
        </p:nvGrpSpPr>
        <p:grpSpPr>
          <a:xfrm>
            <a:off x="866601" y="2602163"/>
            <a:ext cx="279488" cy="369521"/>
            <a:chOff x="5355653" y="2881493"/>
            <a:chExt cx="262184" cy="346643"/>
          </a:xfrm>
        </p:grpSpPr>
        <p:sp>
          <p:nvSpPr>
            <p:cNvPr id="483" name="Google Shape;483;p52"/>
            <p:cNvSpPr/>
            <p:nvPr/>
          </p:nvSpPr>
          <p:spPr>
            <a:xfrm>
              <a:off x="5465044" y="3060359"/>
              <a:ext cx="43402" cy="15777"/>
            </a:xfrm>
            <a:custGeom>
              <a:avLst/>
              <a:gdLst/>
              <a:ahLst/>
              <a:cxnLst/>
              <a:rect l="l" t="t" r="r" b="b"/>
              <a:pathLst>
                <a:path w="1370" h="498" extrusionOk="0">
                  <a:moveTo>
                    <a:pt x="167" y="1"/>
                  </a:moveTo>
                  <a:cubicBezTo>
                    <a:pt x="128" y="1"/>
                    <a:pt x="90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cubicBezTo>
                    <a:pt x="191" y="402"/>
                    <a:pt x="429" y="498"/>
                    <a:pt x="679" y="498"/>
                  </a:cubicBezTo>
                  <a:cubicBezTo>
                    <a:pt x="941" y="498"/>
                    <a:pt x="1167" y="414"/>
                    <a:pt x="1310" y="271"/>
                  </a:cubicBezTo>
                  <a:cubicBezTo>
                    <a:pt x="1370" y="212"/>
                    <a:pt x="1370" y="117"/>
                    <a:pt x="1310" y="45"/>
                  </a:cubicBezTo>
                  <a:cubicBezTo>
                    <a:pt x="1280" y="15"/>
                    <a:pt x="1239" y="1"/>
                    <a:pt x="1197" y="1"/>
                  </a:cubicBezTo>
                  <a:cubicBezTo>
                    <a:pt x="1155" y="1"/>
                    <a:pt x="1114" y="15"/>
                    <a:pt x="1084" y="45"/>
                  </a:cubicBezTo>
                  <a:cubicBezTo>
                    <a:pt x="1024" y="105"/>
                    <a:pt x="893" y="164"/>
                    <a:pt x="679" y="164"/>
                  </a:cubicBezTo>
                  <a:cubicBezTo>
                    <a:pt x="477" y="164"/>
                    <a:pt x="346" y="93"/>
                    <a:pt x="274" y="45"/>
                  </a:cubicBezTo>
                  <a:cubicBezTo>
                    <a:pt x="244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>
              <a:off x="5448823" y="302256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84" y="500"/>
                    <a:pt x="167" y="500"/>
                  </a:cubicBezTo>
                  <a:cubicBezTo>
                    <a:pt x="262" y="500"/>
                    <a:pt x="334" y="417"/>
                    <a:pt x="334" y="333"/>
                  </a:cubicBezTo>
                  <a:lnTo>
                    <a:pt x="334" y="167"/>
                  </a:lnTo>
                  <a:cubicBezTo>
                    <a:pt x="334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>
              <a:off x="5514084" y="3022564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72" y="500"/>
                    <a:pt x="167" y="500"/>
                  </a:cubicBezTo>
                  <a:cubicBezTo>
                    <a:pt x="250" y="500"/>
                    <a:pt x="322" y="417"/>
                    <a:pt x="322" y="333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>
              <a:off x="5355653" y="2881493"/>
              <a:ext cx="262184" cy="346643"/>
            </a:xfrm>
            <a:custGeom>
              <a:avLst/>
              <a:gdLst/>
              <a:ahLst/>
              <a:cxnLst/>
              <a:rect l="l" t="t" r="r" b="b"/>
              <a:pathLst>
                <a:path w="8276" h="10942" extrusionOk="0">
                  <a:moveTo>
                    <a:pt x="4656" y="322"/>
                  </a:moveTo>
                  <a:cubicBezTo>
                    <a:pt x="4942" y="322"/>
                    <a:pt x="5180" y="560"/>
                    <a:pt x="5180" y="845"/>
                  </a:cubicBezTo>
                  <a:cubicBezTo>
                    <a:pt x="5180" y="988"/>
                    <a:pt x="5120" y="1119"/>
                    <a:pt x="5013" y="1215"/>
                  </a:cubicBezTo>
                  <a:cubicBezTo>
                    <a:pt x="4894" y="1203"/>
                    <a:pt x="4775" y="1179"/>
                    <a:pt x="4656" y="1179"/>
                  </a:cubicBezTo>
                  <a:lnTo>
                    <a:pt x="3632" y="1179"/>
                  </a:lnTo>
                  <a:cubicBezTo>
                    <a:pt x="3513" y="1179"/>
                    <a:pt x="3394" y="1203"/>
                    <a:pt x="3275" y="1215"/>
                  </a:cubicBezTo>
                  <a:cubicBezTo>
                    <a:pt x="3168" y="1107"/>
                    <a:pt x="3108" y="976"/>
                    <a:pt x="3108" y="845"/>
                  </a:cubicBezTo>
                  <a:cubicBezTo>
                    <a:pt x="3096" y="560"/>
                    <a:pt x="3334" y="322"/>
                    <a:pt x="3632" y="322"/>
                  </a:cubicBezTo>
                  <a:close/>
                  <a:moveTo>
                    <a:pt x="4632" y="1512"/>
                  </a:moveTo>
                  <a:cubicBezTo>
                    <a:pt x="5858" y="1512"/>
                    <a:pt x="6858" y="2512"/>
                    <a:pt x="6858" y="3739"/>
                  </a:cubicBezTo>
                  <a:lnTo>
                    <a:pt x="6858" y="4155"/>
                  </a:lnTo>
                  <a:cubicBezTo>
                    <a:pt x="6787" y="4120"/>
                    <a:pt x="6680" y="4096"/>
                    <a:pt x="6597" y="4096"/>
                  </a:cubicBezTo>
                  <a:lnTo>
                    <a:pt x="6489" y="4096"/>
                  </a:lnTo>
                  <a:lnTo>
                    <a:pt x="6489" y="4084"/>
                  </a:lnTo>
                  <a:lnTo>
                    <a:pt x="6489" y="3917"/>
                  </a:lnTo>
                  <a:cubicBezTo>
                    <a:pt x="6489" y="3834"/>
                    <a:pt x="6418" y="3762"/>
                    <a:pt x="6323" y="3762"/>
                  </a:cubicBezTo>
                  <a:lnTo>
                    <a:pt x="5418" y="3762"/>
                  </a:lnTo>
                  <a:lnTo>
                    <a:pt x="5287" y="3191"/>
                  </a:lnTo>
                  <a:cubicBezTo>
                    <a:pt x="5263" y="3131"/>
                    <a:pt x="5227" y="3084"/>
                    <a:pt x="5168" y="3072"/>
                  </a:cubicBezTo>
                  <a:cubicBezTo>
                    <a:pt x="5154" y="3069"/>
                    <a:pt x="5140" y="3068"/>
                    <a:pt x="5126" y="3068"/>
                  </a:cubicBezTo>
                  <a:cubicBezTo>
                    <a:pt x="5081" y="3068"/>
                    <a:pt x="5040" y="3083"/>
                    <a:pt x="5013" y="3120"/>
                  </a:cubicBezTo>
                  <a:lnTo>
                    <a:pt x="4370" y="3762"/>
                  </a:lnTo>
                  <a:lnTo>
                    <a:pt x="2906" y="3762"/>
                  </a:lnTo>
                  <a:cubicBezTo>
                    <a:pt x="2810" y="3762"/>
                    <a:pt x="2739" y="3834"/>
                    <a:pt x="2739" y="3917"/>
                  </a:cubicBezTo>
                  <a:cubicBezTo>
                    <a:pt x="2739" y="4012"/>
                    <a:pt x="2810" y="4084"/>
                    <a:pt x="2906" y="4084"/>
                  </a:cubicBezTo>
                  <a:lnTo>
                    <a:pt x="4430" y="4084"/>
                  </a:lnTo>
                  <a:cubicBezTo>
                    <a:pt x="4477" y="4084"/>
                    <a:pt x="4525" y="4072"/>
                    <a:pt x="4549" y="4036"/>
                  </a:cubicBezTo>
                  <a:lnTo>
                    <a:pt x="5049" y="3548"/>
                  </a:lnTo>
                  <a:lnTo>
                    <a:pt x="5144" y="3965"/>
                  </a:lnTo>
                  <a:cubicBezTo>
                    <a:pt x="5168" y="4036"/>
                    <a:pt x="5227" y="4084"/>
                    <a:pt x="5299" y="4084"/>
                  </a:cubicBezTo>
                  <a:lnTo>
                    <a:pt x="6156" y="4084"/>
                  </a:lnTo>
                  <a:lnTo>
                    <a:pt x="6156" y="4096"/>
                  </a:lnTo>
                  <a:cubicBezTo>
                    <a:pt x="6156" y="4191"/>
                    <a:pt x="6192" y="4274"/>
                    <a:pt x="6263" y="4334"/>
                  </a:cubicBezTo>
                  <a:cubicBezTo>
                    <a:pt x="6323" y="4393"/>
                    <a:pt x="6418" y="4441"/>
                    <a:pt x="6501" y="4441"/>
                  </a:cubicBezTo>
                  <a:lnTo>
                    <a:pt x="6597" y="4441"/>
                  </a:lnTo>
                  <a:cubicBezTo>
                    <a:pt x="6739" y="4441"/>
                    <a:pt x="6858" y="4560"/>
                    <a:pt x="6858" y="4715"/>
                  </a:cubicBezTo>
                  <a:cubicBezTo>
                    <a:pt x="6858" y="4858"/>
                    <a:pt x="6739" y="4977"/>
                    <a:pt x="6597" y="4977"/>
                  </a:cubicBezTo>
                  <a:lnTo>
                    <a:pt x="6501" y="4977"/>
                  </a:lnTo>
                  <a:lnTo>
                    <a:pt x="6501" y="4965"/>
                  </a:lnTo>
                  <a:cubicBezTo>
                    <a:pt x="6501" y="4870"/>
                    <a:pt x="6430" y="4798"/>
                    <a:pt x="6335" y="4798"/>
                  </a:cubicBezTo>
                  <a:cubicBezTo>
                    <a:pt x="6251" y="4798"/>
                    <a:pt x="6180" y="4870"/>
                    <a:pt x="6180" y="4965"/>
                  </a:cubicBezTo>
                  <a:cubicBezTo>
                    <a:pt x="6180" y="6096"/>
                    <a:pt x="5251" y="7037"/>
                    <a:pt x="4108" y="7037"/>
                  </a:cubicBezTo>
                  <a:cubicBezTo>
                    <a:pt x="2965" y="7037"/>
                    <a:pt x="2072" y="6096"/>
                    <a:pt x="2072" y="4953"/>
                  </a:cubicBezTo>
                  <a:cubicBezTo>
                    <a:pt x="2072" y="4858"/>
                    <a:pt x="1989" y="4786"/>
                    <a:pt x="1905" y="4786"/>
                  </a:cubicBezTo>
                  <a:cubicBezTo>
                    <a:pt x="1810" y="4786"/>
                    <a:pt x="1739" y="4858"/>
                    <a:pt x="1739" y="4953"/>
                  </a:cubicBezTo>
                  <a:lnTo>
                    <a:pt x="1739" y="4965"/>
                  </a:lnTo>
                  <a:lnTo>
                    <a:pt x="1655" y="4965"/>
                  </a:lnTo>
                  <a:cubicBezTo>
                    <a:pt x="1501" y="4965"/>
                    <a:pt x="1382" y="4846"/>
                    <a:pt x="1382" y="4691"/>
                  </a:cubicBezTo>
                  <a:cubicBezTo>
                    <a:pt x="1382" y="4548"/>
                    <a:pt x="1501" y="4429"/>
                    <a:pt x="1655" y="4429"/>
                  </a:cubicBezTo>
                  <a:lnTo>
                    <a:pt x="1739" y="4429"/>
                  </a:lnTo>
                  <a:cubicBezTo>
                    <a:pt x="1917" y="4429"/>
                    <a:pt x="2072" y="4274"/>
                    <a:pt x="2072" y="4096"/>
                  </a:cubicBezTo>
                  <a:lnTo>
                    <a:pt x="2072" y="4084"/>
                  </a:lnTo>
                  <a:lnTo>
                    <a:pt x="2251" y="4084"/>
                  </a:lnTo>
                  <a:cubicBezTo>
                    <a:pt x="2334" y="4084"/>
                    <a:pt x="2406" y="4012"/>
                    <a:pt x="2406" y="3917"/>
                  </a:cubicBezTo>
                  <a:cubicBezTo>
                    <a:pt x="2406" y="3834"/>
                    <a:pt x="2334" y="3762"/>
                    <a:pt x="2251" y="3762"/>
                  </a:cubicBezTo>
                  <a:lnTo>
                    <a:pt x="1905" y="3762"/>
                  </a:lnTo>
                  <a:cubicBezTo>
                    <a:pt x="1810" y="3762"/>
                    <a:pt x="1739" y="3834"/>
                    <a:pt x="1739" y="3917"/>
                  </a:cubicBezTo>
                  <a:lnTo>
                    <a:pt x="1739" y="4084"/>
                  </a:lnTo>
                  <a:cubicBezTo>
                    <a:pt x="1739" y="4084"/>
                    <a:pt x="1739" y="4096"/>
                    <a:pt x="1727" y="4096"/>
                  </a:cubicBezTo>
                  <a:lnTo>
                    <a:pt x="1632" y="4096"/>
                  </a:lnTo>
                  <a:cubicBezTo>
                    <a:pt x="1548" y="4096"/>
                    <a:pt x="1441" y="4132"/>
                    <a:pt x="1370" y="4155"/>
                  </a:cubicBezTo>
                  <a:lnTo>
                    <a:pt x="1370" y="3739"/>
                  </a:lnTo>
                  <a:cubicBezTo>
                    <a:pt x="1370" y="2512"/>
                    <a:pt x="2370" y="1512"/>
                    <a:pt x="3596" y="1512"/>
                  </a:cubicBezTo>
                  <a:close/>
                  <a:moveTo>
                    <a:pt x="2965" y="7513"/>
                  </a:moveTo>
                  <a:cubicBezTo>
                    <a:pt x="2941" y="7656"/>
                    <a:pt x="2858" y="7775"/>
                    <a:pt x="2715" y="7834"/>
                  </a:cubicBezTo>
                  <a:lnTo>
                    <a:pt x="2679" y="7846"/>
                  </a:lnTo>
                  <a:cubicBezTo>
                    <a:pt x="2667" y="7834"/>
                    <a:pt x="2644" y="7834"/>
                    <a:pt x="2632" y="7822"/>
                  </a:cubicBezTo>
                  <a:cubicBezTo>
                    <a:pt x="2581" y="7786"/>
                    <a:pt x="2521" y="7772"/>
                    <a:pt x="2460" y="7772"/>
                  </a:cubicBezTo>
                  <a:cubicBezTo>
                    <a:pt x="2422" y="7772"/>
                    <a:pt x="2383" y="7778"/>
                    <a:pt x="2346" y="7787"/>
                  </a:cubicBezTo>
                  <a:lnTo>
                    <a:pt x="1858" y="7977"/>
                  </a:lnTo>
                  <a:cubicBezTo>
                    <a:pt x="1751" y="8025"/>
                    <a:pt x="1667" y="8120"/>
                    <a:pt x="1620" y="8227"/>
                  </a:cubicBezTo>
                  <a:lnTo>
                    <a:pt x="1394" y="8299"/>
                  </a:lnTo>
                  <a:lnTo>
                    <a:pt x="1394" y="8025"/>
                  </a:lnTo>
                  <a:cubicBezTo>
                    <a:pt x="1394" y="7751"/>
                    <a:pt x="1632" y="7513"/>
                    <a:pt x="1917" y="7513"/>
                  </a:cubicBezTo>
                  <a:close/>
                  <a:moveTo>
                    <a:pt x="6370" y="7513"/>
                  </a:moveTo>
                  <a:cubicBezTo>
                    <a:pt x="6656" y="7513"/>
                    <a:pt x="6894" y="7751"/>
                    <a:pt x="6894" y="8025"/>
                  </a:cubicBezTo>
                  <a:lnTo>
                    <a:pt x="6894" y="8299"/>
                  </a:lnTo>
                  <a:lnTo>
                    <a:pt x="6882" y="8299"/>
                  </a:lnTo>
                  <a:lnTo>
                    <a:pt x="6668" y="8227"/>
                  </a:lnTo>
                  <a:cubicBezTo>
                    <a:pt x="6620" y="8120"/>
                    <a:pt x="6525" y="8025"/>
                    <a:pt x="6430" y="7989"/>
                  </a:cubicBezTo>
                  <a:lnTo>
                    <a:pt x="5942" y="7787"/>
                  </a:lnTo>
                  <a:cubicBezTo>
                    <a:pt x="5905" y="7778"/>
                    <a:pt x="5866" y="7772"/>
                    <a:pt x="5828" y="7772"/>
                  </a:cubicBezTo>
                  <a:cubicBezTo>
                    <a:pt x="5767" y="7772"/>
                    <a:pt x="5707" y="7786"/>
                    <a:pt x="5656" y="7822"/>
                  </a:cubicBezTo>
                  <a:cubicBezTo>
                    <a:pt x="5644" y="7834"/>
                    <a:pt x="5620" y="7834"/>
                    <a:pt x="5608" y="7846"/>
                  </a:cubicBezTo>
                  <a:lnTo>
                    <a:pt x="5561" y="7834"/>
                  </a:lnTo>
                  <a:cubicBezTo>
                    <a:pt x="5430" y="7787"/>
                    <a:pt x="5323" y="7656"/>
                    <a:pt x="5323" y="7513"/>
                  </a:cubicBezTo>
                  <a:close/>
                  <a:moveTo>
                    <a:pt x="2441" y="8084"/>
                  </a:moveTo>
                  <a:lnTo>
                    <a:pt x="2441" y="9073"/>
                  </a:lnTo>
                  <a:lnTo>
                    <a:pt x="1905" y="9073"/>
                  </a:lnTo>
                  <a:lnTo>
                    <a:pt x="1905" y="8382"/>
                  </a:lnTo>
                  <a:cubicBezTo>
                    <a:pt x="1905" y="8346"/>
                    <a:pt x="1929" y="8299"/>
                    <a:pt x="1977" y="8275"/>
                  </a:cubicBezTo>
                  <a:lnTo>
                    <a:pt x="2441" y="8084"/>
                  </a:lnTo>
                  <a:close/>
                  <a:moveTo>
                    <a:pt x="5835" y="8108"/>
                  </a:moveTo>
                  <a:lnTo>
                    <a:pt x="6287" y="8299"/>
                  </a:lnTo>
                  <a:cubicBezTo>
                    <a:pt x="6335" y="8311"/>
                    <a:pt x="6370" y="8358"/>
                    <a:pt x="6370" y="8406"/>
                  </a:cubicBezTo>
                  <a:lnTo>
                    <a:pt x="6370" y="9073"/>
                  </a:lnTo>
                  <a:lnTo>
                    <a:pt x="5835" y="9073"/>
                  </a:lnTo>
                  <a:lnTo>
                    <a:pt x="5835" y="8108"/>
                  </a:lnTo>
                  <a:close/>
                  <a:moveTo>
                    <a:pt x="4989" y="7168"/>
                  </a:moveTo>
                  <a:lnTo>
                    <a:pt x="4989" y="7489"/>
                  </a:lnTo>
                  <a:cubicBezTo>
                    <a:pt x="4989" y="7775"/>
                    <a:pt x="5168" y="8025"/>
                    <a:pt x="5430" y="8132"/>
                  </a:cubicBezTo>
                  <a:lnTo>
                    <a:pt x="5489" y="8168"/>
                  </a:lnTo>
                  <a:lnTo>
                    <a:pt x="5489" y="8406"/>
                  </a:lnTo>
                  <a:lnTo>
                    <a:pt x="5525" y="8406"/>
                  </a:lnTo>
                  <a:cubicBezTo>
                    <a:pt x="5251" y="8918"/>
                    <a:pt x="4727" y="9251"/>
                    <a:pt x="4132" y="9251"/>
                  </a:cubicBezTo>
                  <a:cubicBezTo>
                    <a:pt x="3560" y="9251"/>
                    <a:pt x="3025" y="8918"/>
                    <a:pt x="2751" y="8406"/>
                  </a:cubicBezTo>
                  <a:lnTo>
                    <a:pt x="2751" y="8168"/>
                  </a:lnTo>
                  <a:lnTo>
                    <a:pt x="2810" y="8132"/>
                  </a:lnTo>
                  <a:cubicBezTo>
                    <a:pt x="3084" y="8037"/>
                    <a:pt x="3263" y="7775"/>
                    <a:pt x="3263" y="7489"/>
                  </a:cubicBezTo>
                  <a:lnTo>
                    <a:pt x="3263" y="7168"/>
                  </a:lnTo>
                  <a:cubicBezTo>
                    <a:pt x="3525" y="7275"/>
                    <a:pt x="3822" y="7334"/>
                    <a:pt x="4120" y="7334"/>
                  </a:cubicBezTo>
                  <a:cubicBezTo>
                    <a:pt x="4418" y="7334"/>
                    <a:pt x="4715" y="7275"/>
                    <a:pt x="4989" y="7168"/>
                  </a:cubicBezTo>
                  <a:close/>
                  <a:moveTo>
                    <a:pt x="3596" y="0"/>
                  </a:moveTo>
                  <a:cubicBezTo>
                    <a:pt x="3144" y="0"/>
                    <a:pt x="2751" y="381"/>
                    <a:pt x="2751" y="857"/>
                  </a:cubicBezTo>
                  <a:cubicBezTo>
                    <a:pt x="2751" y="1012"/>
                    <a:pt x="2798" y="1167"/>
                    <a:pt x="2882" y="1298"/>
                  </a:cubicBezTo>
                  <a:cubicBezTo>
                    <a:pt x="1810" y="1607"/>
                    <a:pt x="1036" y="2596"/>
                    <a:pt x="1036" y="3751"/>
                  </a:cubicBezTo>
                  <a:lnTo>
                    <a:pt x="1036" y="4691"/>
                  </a:lnTo>
                  <a:cubicBezTo>
                    <a:pt x="1036" y="5025"/>
                    <a:pt x="1310" y="5275"/>
                    <a:pt x="1620" y="5275"/>
                  </a:cubicBezTo>
                  <a:lnTo>
                    <a:pt x="1739" y="5275"/>
                  </a:lnTo>
                  <a:cubicBezTo>
                    <a:pt x="1846" y="6013"/>
                    <a:pt x="2286" y="6644"/>
                    <a:pt x="2918" y="7013"/>
                  </a:cubicBezTo>
                  <a:lnTo>
                    <a:pt x="2918" y="7180"/>
                  </a:lnTo>
                  <a:lnTo>
                    <a:pt x="1870" y="7180"/>
                  </a:lnTo>
                  <a:cubicBezTo>
                    <a:pt x="1417" y="7180"/>
                    <a:pt x="1024" y="7549"/>
                    <a:pt x="1024" y="8025"/>
                  </a:cubicBezTo>
                  <a:lnTo>
                    <a:pt x="1024" y="8418"/>
                  </a:lnTo>
                  <a:lnTo>
                    <a:pt x="786" y="8501"/>
                  </a:lnTo>
                  <a:cubicBezTo>
                    <a:pt x="310" y="8668"/>
                    <a:pt x="0" y="9120"/>
                    <a:pt x="0" y="9620"/>
                  </a:cubicBezTo>
                  <a:lnTo>
                    <a:pt x="0" y="10763"/>
                  </a:lnTo>
                  <a:cubicBezTo>
                    <a:pt x="0" y="10859"/>
                    <a:pt x="72" y="10930"/>
                    <a:pt x="167" y="10930"/>
                  </a:cubicBezTo>
                  <a:cubicBezTo>
                    <a:pt x="251" y="10930"/>
                    <a:pt x="322" y="10859"/>
                    <a:pt x="322" y="10763"/>
                  </a:cubicBezTo>
                  <a:lnTo>
                    <a:pt x="322" y="9620"/>
                  </a:lnTo>
                  <a:cubicBezTo>
                    <a:pt x="322" y="9251"/>
                    <a:pt x="560" y="8918"/>
                    <a:pt x="905" y="8799"/>
                  </a:cubicBezTo>
                  <a:lnTo>
                    <a:pt x="1560" y="8584"/>
                  </a:lnTo>
                  <a:lnTo>
                    <a:pt x="1560" y="10787"/>
                  </a:lnTo>
                  <a:cubicBezTo>
                    <a:pt x="1560" y="10870"/>
                    <a:pt x="1632" y="10942"/>
                    <a:pt x="1727" y="10942"/>
                  </a:cubicBezTo>
                  <a:cubicBezTo>
                    <a:pt x="1810" y="10942"/>
                    <a:pt x="1894" y="10870"/>
                    <a:pt x="1894" y="10787"/>
                  </a:cubicBezTo>
                  <a:lnTo>
                    <a:pt x="1894" y="9382"/>
                  </a:lnTo>
                  <a:lnTo>
                    <a:pt x="2417" y="9382"/>
                  </a:lnTo>
                  <a:lnTo>
                    <a:pt x="2417" y="10763"/>
                  </a:lnTo>
                  <a:cubicBezTo>
                    <a:pt x="2417" y="10859"/>
                    <a:pt x="2501" y="10930"/>
                    <a:pt x="2584" y="10930"/>
                  </a:cubicBezTo>
                  <a:cubicBezTo>
                    <a:pt x="2679" y="10930"/>
                    <a:pt x="2751" y="10859"/>
                    <a:pt x="2751" y="10763"/>
                  </a:cubicBezTo>
                  <a:lnTo>
                    <a:pt x="2751" y="8954"/>
                  </a:lnTo>
                  <a:cubicBezTo>
                    <a:pt x="2858" y="9073"/>
                    <a:pt x="2989" y="9168"/>
                    <a:pt x="3120" y="9263"/>
                  </a:cubicBezTo>
                  <a:cubicBezTo>
                    <a:pt x="3418" y="9454"/>
                    <a:pt x="3775" y="9561"/>
                    <a:pt x="4132" y="9561"/>
                  </a:cubicBezTo>
                  <a:cubicBezTo>
                    <a:pt x="4489" y="9561"/>
                    <a:pt x="4834" y="9454"/>
                    <a:pt x="5144" y="9263"/>
                  </a:cubicBezTo>
                  <a:cubicBezTo>
                    <a:pt x="5275" y="9168"/>
                    <a:pt x="5418" y="9073"/>
                    <a:pt x="5513" y="8954"/>
                  </a:cubicBezTo>
                  <a:lnTo>
                    <a:pt x="5513" y="9573"/>
                  </a:lnTo>
                  <a:cubicBezTo>
                    <a:pt x="5513" y="9668"/>
                    <a:pt x="5596" y="9739"/>
                    <a:pt x="5680" y="9739"/>
                  </a:cubicBezTo>
                  <a:cubicBezTo>
                    <a:pt x="5775" y="9739"/>
                    <a:pt x="5846" y="9668"/>
                    <a:pt x="5846" y="9573"/>
                  </a:cubicBezTo>
                  <a:lnTo>
                    <a:pt x="5846" y="9382"/>
                  </a:lnTo>
                  <a:lnTo>
                    <a:pt x="6382" y="9382"/>
                  </a:lnTo>
                  <a:lnTo>
                    <a:pt x="6382" y="10763"/>
                  </a:lnTo>
                  <a:cubicBezTo>
                    <a:pt x="6382" y="10859"/>
                    <a:pt x="6454" y="10930"/>
                    <a:pt x="6549" y="10930"/>
                  </a:cubicBezTo>
                  <a:cubicBezTo>
                    <a:pt x="6632" y="10930"/>
                    <a:pt x="6704" y="10859"/>
                    <a:pt x="6704" y="10763"/>
                  </a:cubicBezTo>
                  <a:lnTo>
                    <a:pt x="6704" y="8561"/>
                  </a:lnTo>
                  <a:lnTo>
                    <a:pt x="7359" y="8787"/>
                  </a:lnTo>
                  <a:cubicBezTo>
                    <a:pt x="7704" y="8906"/>
                    <a:pt x="7942" y="9239"/>
                    <a:pt x="7942" y="9608"/>
                  </a:cubicBezTo>
                  <a:lnTo>
                    <a:pt x="7942" y="10751"/>
                  </a:lnTo>
                  <a:cubicBezTo>
                    <a:pt x="7942" y="10847"/>
                    <a:pt x="8013" y="10918"/>
                    <a:pt x="8109" y="10918"/>
                  </a:cubicBezTo>
                  <a:cubicBezTo>
                    <a:pt x="8192" y="10918"/>
                    <a:pt x="8275" y="10847"/>
                    <a:pt x="8275" y="10751"/>
                  </a:cubicBezTo>
                  <a:lnTo>
                    <a:pt x="8275" y="9608"/>
                  </a:lnTo>
                  <a:cubicBezTo>
                    <a:pt x="8240" y="9120"/>
                    <a:pt x="7918" y="8668"/>
                    <a:pt x="7442" y="8501"/>
                  </a:cubicBezTo>
                  <a:lnTo>
                    <a:pt x="7204" y="8418"/>
                  </a:lnTo>
                  <a:lnTo>
                    <a:pt x="7204" y="8025"/>
                  </a:lnTo>
                  <a:cubicBezTo>
                    <a:pt x="7204" y="7572"/>
                    <a:pt x="6835" y="7180"/>
                    <a:pt x="6358" y="7180"/>
                  </a:cubicBezTo>
                  <a:lnTo>
                    <a:pt x="5311" y="7180"/>
                  </a:lnTo>
                  <a:lnTo>
                    <a:pt x="5311" y="7013"/>
                  </a:lnTo>
                  <a:cubicBezTo>
                    <a:pt x="5942" y="6656"/>
                    <a:pt x="6382" y="6013"/>
                    <a:pt x="6489" y="5275"/>
                  </a:cubicBezTo>
                  <a:lnTo>
                    <a:pt x="6608" y="5275"/>
                  </a:lnTo>
                  <a:cubicBezTo>
                    <a:pt x="6930" y="5275"/>
                    <a:pt x="7192" y="5001"/>
                    <a:pt x="7192" y="4691"/>
                  </a:cubicBezTo>
                  <a:lnTo>
                    <a:pt x="7192" y="3751"/>
                  </a:lnTo>
                  <a:cubicBezTo>
                    <a:pt x="7192" y="2596"/>
                    <a:pt x="6418" y="1607"/>
                    <a:pt x="5346" y="1298"/>
                  </a:cubicBezTo>
                  <a:cubicBezTo>
                    <a:pt x="5430" y="1167"/>
                    <a:pt x="5477" y="1000"/>
                    <a:pt x="5477" y="857"/>
                  </a:cubicBezTo>
                  <a:cubicBezTo>
                    <a:pt x="5477" y="393"/>
                    <a:pt x="5108" y="0"/>
                    <a:pt x="4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>
              <a:off x="5529924" y="3201335"/>
              <a:ext cx="10581" cy="26421"/>
            </a:xfrm>
            <a:custGeom>
              <a:avLst/>
              <a:gdLst/>
              <a:ahLst/>
              <a:cxnLst/>
              <a:rect l="l" t="t" r="r" b="b"/>
              <a:pathLst>
                <a:path w="334" h="834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667"/>
                  </a:lnTo>
                  <a:cubicBezTo>
                    <a:pt x="0" y="763"/>
                    <a:pt x="84" y="834"/>
                    <a:pt x="167" y="834"/>
                  </a:cubicBezTo>
                  <a:cubicBezTo>
                    <a:pt x="262" y="834"/>
                    <a:pt x="334" y="763"/>
                    <a:pt x="334" y="667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52"/>
          <p:cNvGrpSpPr/>
          <p:nvPr/>
        </p:nvGrpSpPr>
        <p:grpSpPr>
          <a:xfrm>
            <a:off x="861197" y="3723860"/>
            <a:ext cx="290302" cy="369502"/>
            <a:chOff x="7594288" y="2415259"/>
            <a:chExt cx="279513" cy="355735"/>
          </a:xfrm>
        </p:grpSpPr>
        <p:sp>
          <p:nvSpPr>
            <p:cNvPr id="489" name="Google Shape;489;p52"/>
            <p:cNvSpPr/>
            <p:nvPr/>
          </p:nvSpPr>
          <p:spPr>
            <a:xfrm>
              <a:off x="7696108" y="2531841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7762889" y="2531841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>
              <a:off x="7711948" y="2571156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7" y="0"/>
                    <a:pt x="102" y="15"/>
                    <a:pt x="60" y="45"/>
                  </a:cubicBezTo>
                  <a:cubicBezTo>
                    <a:pt x="1" y="93"/>
                    <a:pt x="1" y="200"/>
                    <a:pt x="60" y="283"/>
                  </a:cubicBezTo>
                  <a:cubicBezTo>
                    <a:pt x="215" y="414"/>
                    <a:pt x="453" y="497"/>
                    <a:pt x="703" y="497"/>
                  </a:cubicBezTo>
                  <a:cubicBezTo>
                    <a:pt x="977" y="497"/>
                    <a:pt x="1215" y="414"/>
                    <a:pt x="1346" y="283"/>
                  </a:cubicBezTo>
                  <a:cubicBezTo>
                    <a:pt x="1430" y="223"/>
                    <a:pt x="1430" y="116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2" y="93"/>
                    <a:pt x="930" y="176"/>
                    <a:pt x="715" y="176"/>
                  </a:cubicBezTo>
                  <a:cubicBezTo>
                    <a:pt x="513" y="176"/>
                    <a:pt x="358" y="93"/>
                    <a:pt x="298" y="45"/>
                  </a:cubicBezTo>
                  <a:cubicBezTo>
                    <a:pt x="269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>
              <a:off x="7594288" y="2415259"/>
              <a:ext cx="279513" cy="355735"/>
            </a:xfrm>
            <a:custGeom>
              <a:avLst/>
              <a:gdLst/>
              <a:ahLst/>
              <a:cxnLst/>
              <a:rect l="l" t="t" r="r" b="b"/>
              <a:pathLst>
                <a:path w="8823" h="11229" extrusionOk="0">
                  <a:moveTo>
                    <a:pt x="6846" y="2323"/>
                  </a:moveTo>
                  <a:lnTo>
                    <a:pt x="6751" y="3501"/>
                  </a:lnTo>
                  <a:lnTo>
                    <a:pt x="6727" y="3501"/>
                  </a:lnTo>
                  <a:cubicBezTo>
                    <a:pt x="6620" y="3501"/>
                    <a:pt x="6537" y="3418"/>
                    <a:pt x="6537" y="3311"/>
                  </a:cubicBezTo>
                  <a:lnTo>
                    <a:pt x="6537" y="2406"/>
                  </a:lnTo>
                  <a:cubicBezTo>
                    <a:pt x="6632" y="2406"/>
                    <a:pt x="6739" y="2370"/>
                    <a:pt x="6846" y="2323"/>
                  </a:cubicBezTo>
                  <a:close/>
                  <a:moveTo>
                    <a:pt x="6358" y="346"/>
                  </a:moveTo>
                  <a:cubicBezTo>
                    <a:pt x="6846" y="346"/>
                    <a:pt x="7251" y="751"/>
                    <a:pt x="7251" y="1239"/>
                  </a:cubicBezTo>
                  <a:cubicBezTo>
                    <a:pt x="7251" y="1727"/>
                    <a:pt x="6846" y="2132"/>
                    <a:pt x="6358" y="2132"/>
                  </a:cubicBezTo>
                  <a:cubicBezTo>
                    <a:pt x="6037" y="2132"/>
                    <a:pt x="5739" y="1954"/>
                    <a:pt x="5584" y="1680"/>
                  </a:cubicBezTo>
                  <a:cubicBezTo>
                    <a:pt x="5551" y="1630"/>
                    <a:pt x="5490" y="1604"/>
                    <a:pt x="5432" y="1604"/>
                  </a:cubicBezTo>
                  <a:cubicBezTo>
                    <a:pt x="5406" y="1604"/>
                    <a:pt x="5380" y="1609"/>
                    <a:pt x="5358" y="1620"/>
                  </a:cubicBezTo>
                  <a:cubicBezTo>
                    <a:pt x="5286" y="1668"/>
                    <a:pt x="5251" y="1775"/>
                    <a:pt x="5298" y="1846"/>
                  </a:cubicBezTo>
                  <a:cubicBezTo>
                    <a:pt x="5310" y="1858"/>
                    <a:pt x="5310" y="1882"/>
                    <a:pt x="5322" y="1894"/>
                  </a:cubicBezTo>
                  <a:cubicBezTo>
                    <a:pt x="5263" y="1942"/>
                    <a:pt x="5191" y="1954"/>
                    <a:pt x="5120" y="1954"/>
                  </a:cubicBezTo>
                  <a:cubicBezTo>
                    <a:pt x="4917" y="1954"/>
                    <a:pt x="4763" y="1787"/>
                    <a:pt x="4763" y="1596"/>
                  </a:cubicBezTo>
                  <a:cubicBezTo>
                    <a:pt x="4763" y="1501"/>
                    <a:pt x="4679" y="1430"/>
                    <a:pt x="4596" y="1430"/>
                  </a:cubicBezTo>
                  <a:cubicBezTo>
                    <a:pt x="4513" y="1430"/>
                    <a:pt x="4429" y="1501"/>
                    <a:pt x="4429" y="1596"/>
                  </a:cubicBezTo>
                  <a:cubicBezTo>
                    <a:pt x="4429" y="1977"/>
                    <a:pt x="4739" y="2299"/>
                    <a:pt x="5132" y="2299"/>
                  </a:cubicBezTo>
                  <a:cubicBezTo>
                    <a:pt x="5286" y="2299"/>
                    <a:pt x="5429" y="2251"/>
                    <a:pt x="5548" y="2156"/>
                  </a:cubicBezTo>
                  <a:cubicBezTo>
                    <a:pt x="5727" y="2323"/>
                    <a:pt x="5965" y="2430"/>
                    <a:pt x="6215" y="2454"/>
                  </a:cubicBezTo>
                  <a:lnTo>
                    <a:pt x="6215" y="3347"/>
                  </a:lnTo>
                  <a:cubicBezTo>
                    <a:pt x="6215" y="3632"/>
                    <a:pt x="6453" y="3871"/>
                    <a:pt x="6739" y="3871"/>
                  </a:cubicBezTo>
                  <a:lnTo>
                    <a:pt x="7001" y="3871"/>
                  </a:lnTo>
                  <a:cubicBezTo>
                    <a:pt x="7084" y="3871"/>
                    <a:pt x="7156" y="3906"/>
                    <a:pt x="7215" y="3966"/>
                  </a:cubicBezTo>
                  <a:cubicBezTo>
                    <a:pt x="7275" y="4025"/>
                    <a:pt x="7287" y="4097"/>
                    <a:pt x="7287" y="4168"/>
                  </a:cubicBezTo>
                  <a:cubicBezTo>
                    <a:pt x="7275" y="4299"/>
                    <a:pt x="7144" y="4418"/>
                    <a:pt x="6989" y="4418"/>
                  </a:cubicBezTo>
                  <a:lnTo>
                    <a:pt x="6918" y="4418"/>
                  </a:lnTo>
                  <a:lnTo>
                    <a:pt x="6918" y="4406"/>
                  </a:lnTo>
                  <a:cubicBezTo>
                    <a:pt x="6918" y="4323"/>
                    <a:pt x="6846" y="4240"/>
                    <a:pt x="6751" y="4240"/>
                  </a:cubicBezTo>
                  <a:cubicBezTo>
                    <a:pt x="6668" y="4240"/>
                    <a:pt x="6596" y="4323"/>
                    <a:pt x="6596" y="4406"/>
                  </a:cubicBezTo>
                  <a:cubicBezTo>
                    <a:pt x="6596" y="5585"/>
                    <a:pt x="5644" y="6526"/>
                    <a:pt x="4465" y="6526"/>
                  </a:cubicBezTo>
                  <a:cubicBezTo>
                    <a:pt x="3274" y="6490"/>
                    <a:pt x="2322" y="5561"/>
                    <a:pt x="2322" y="4382"/>
                  </a:cubicBezTo>
                  <a:cubicBezTo>
                    <a:pt x="2322" y="4287"/>
                    <a:pt x="2250" y="4216"/>
                    <a:pt x="2155" y="4216"/>
                  </a:cubicBezTo>
                  <a:cubicBezTo>
                    <a:pt x="2072" y="4216"/>
                    <a:pt x="1988" y="4287"/>
                    <a:pt x="1988" y="4382"/>
                  </a:cubicBezTo>
                  <a:lnTo>
                    <a:pt x="1988" y="4394"/>
                  </a:lnTo>
                  <a:lnTo>
                    <a:pt x="1893" y="4394"/>
                  </a:lnTo>
                  <a:cubicBezTo>
                    <a:pt x="1810" y="4394"/>
                    <a:pt x="1738" y="4371"/>
                    <a:pt x="1679" y="4311"/>
                  </a:cubicBezTo>
                  <a:cubicBezTo>
                    <a:pt x="1619" y="4252"/>
                    <a:pt x="1607" y="4168"/>
                    <a:pt x="1607" y="4097"/>
                  </a:cubicBezTo>
                  <a:cubicBezTo>
                    <a:pt x="1619" y="3966"/>
                    <a:pt x="1750" y="3847"/>
                    <a:pt x="1905" y="3847"/>
                  </a:cubicBezTo>
                  <a:lnTo>
                    <a:pt x="2143" y="3847"/>
                  </a:lnTo>
                  <a:cubicBezTo>
                    <a:pt x="2429" y="3847"/>
                    <a:pt x="2667" y="3609"/>
                    <a:pt x="2667" y="3323"/>
                  </a:cubicBezTo>
                  <a:lnTo>
                    <a:pt x="2667" y="2549"/>
                  </a:lnTo>
                  <a:cubicBezTo>
                    <a:pt x="2667" y="2251"/>
                    <a:pt x="2905" y="2013"/>
                    <a:pt x="3203" y="2013"/>
                  </a:cubicBezTo>
                  <a:lnTo>
                    <a:pt x="3882" y="2013"/>
                  </a:lnTo>
                  <a:cubicBezTo>
                    <a:pt x="3965" y="2013"/>
                    <a:pt x="4048" y="1942"/>
                    <a:pt x="4048" y="1846"/>
                  </a:cubicBezTo>
                  <a:cubicBezTo>
                    <a:pt x="4048" y="1763"/>
                    <a:pt x="3965" y="1680"/>
                    <a:pt x="3882" y="1680"/>
                  </a:cubicBezTo>
                  <a:lnTo>
                    <a:pt x="3203" y="1680"/>
                  </a:lnTo>
                  <a:cubicBezTo>
                    <a:pt x="2727" y="1680"/>
                    <a:pt x="2334" y="2073"/>
                    <a:pt x="2334" y="2549"/>
                  </a:cubicBezTo>
                  <a:lnTo>
                    <a:pt x="2334" y="3323"/>
                  </a:lnTo>
                  <a:cubicBezTo>
                    <a:pt x="2334" y="3430"/>
                    <a:pt x="2250" y="3513"/>
                    <a:pt x="2143" y="3513"/>
                  </a:cubicBezTo>
                  <a:lnTo>
                    <a:pt x="2107" y="3513"/>
                  </a:lnTo>
                  <a:lnTo>
                    <a:pt x="1929" y="1704"/>
                  </a:lnTo>
                  <a:cubicBezTo>
                    <a:pt x="1905" y="1358"/>
                    <a:pt x="2012" y="1001"/>
                    <a:pt x="2238" y="751"/>
                  </a:cubicBezTo>
                  <a:cubicBezTo>
                    <a:pt x="2477" y="489"/>
                    <a:pt x="2810" y="346"/>
                    <a:pt x="3167" y="346"/>
                  </a:cubicBezTo>
                  <a:close/>
                  <a:moveTo>
                    <a:pt x="5525" y="6597"/>
                  </a:moveTo>
                  <a:lnTo>
                    <a:pt x="5525" y="7169"/>
                  </a:lnTo>
                  <a:cubicBezTo>
                    <a:pt x="5525" y="7466"/>
                    <a:pt x="5727" y="7740"/>
                    <a:pt x="6013" y="7835"/>
                  </a:cubicBezTo>
                  <a:lnTo>
                    <a:pt x="6310" y="7919"/>
                  </a:lnTo>
                  <a:cubicBezTo>
                    <a:pt x="6239" y="8204"/>
                    <a:pt x="6084" y="8454"/>
                    <a:pt x="5894" y="8681"/>
                  </a:cubicBezTo>
                  <a:cubicBezTo>
                    <a:pt x="5834" y="8752"/>
                    <a:pt x="5834" y="8859"/>
                    <a:pt x="5906" y="8919"/>
                  </a:cubicBezTo>
                  <a:cubicBezTo>
                    <a:pt x="5941" y="8954"/>
                    <a:pt x="5977" y="8966"/>
                    <a:pt x="6013" y="8966"/>
                  </a:cubicBezTo>
                  <a:cubicBezTo>
                    <a:pt x="6060" y="8966"/>
                    <a:pt x="6096" y="8954"/>
                    <a:pt x="6132" y="8907"/>
                  </a:cubicBezTo>
                  <a:cubicBezTo>
                    <a:pt x="6358" y="8657"/>
                    <a:pt x="6513" y="8359"/>
                    <a:pt x="6608" y="8026"/>
                  </a:cubicBezTo>
                  <a:lnTo>
                    <a:pt x="6965" y="8133"/>
                  </a:lnTo>
                  <a:cubicBezTo>
                    <a:pt x="6810" y="8621"/>
                    <a:pt x="6501" y="9097"/>
                    <a:pt x="6084" y="9443"/>
                  </a:cubicBezTo>
                  <a:cubicBezTo>
                    <a:pt x="5608" y="9824"/>
                    <a:pt x="5048" y="10026"/>
                    <a:pt x="4429" y="10026"/>
                  </a:cubicBezTo>
                  <a:cubicBezTo>
                    <a:pt x="3822" y="10026"/>
                    <a:pt x="3262" y="9812"/>
                    <a:pt x="2786" y="9443"/>
                  </a:cubicBezTo>
                  <a:cubicBezTo>
                    <a:pt x="2346" y="9097"/>
                    <a:pt x="2036" y="8633"/>
                    <a:pt x="1893" y="8121"/>
                  </a:cubicBezTo>
                  <a:lnTo>
                    <a:pt x="2250" y="8014"/>
                  </a:lnTo>
                  <a:cubicBezTo>
                    <a:pt x="2381" y="8454"/>
                    <a:pt x="2631" y="8847"/>
                    <a:pt x="2989" y="9145"/>
                  </a:cubicBezTo>
                  <a:cubicBezTo>
                    <a:pt x="3393" y="9466"/>
                    <a:pt x="3917" y="9669"/>
                    <a:pt x="4429" y="9669"/>
                  </a:cubicBezTo>
                  <a:cubicBezTo>
                    <a:pt x="4834" y="9669"/>
                    <a:pt x="5227" y="9562"/>
                    <a:pt x="5560" y="9371"/>
                  </a:cubicBezTo>
                  <a:cubicBezTo>
                    <a:pt x="5644" y="9324"/>
                    <a:pt x="5667" y="9216"/>
                    <a:pt x="5620" y="9145"/>
                  </a:cubicBezTo>
                  <a:cubicBezTo>
                    <a:pt x="5595" y="9096"/>
                    <a:pt x="5537" y="9064"/>
                    <a:pt x="5480" y="9064"/>
                  </a:cubicBezTo>
                  <a:cubicBezTo>
                    <a:pt x="5454" y="9064"/>
                    <a:pt x="5428" y="9070"/>
                    <a:pt x="5406" y="9085"/>
                  </a:cubicBezTo>
                  <a:cubicBezTo>
                    <a:pt x="5108" y="9252"/>
                    <a:pt x="4774" y="9335"/>
                    <a:pt x="4429" y="9335"/>
                  </a:cubicBezTo>
                  <a:cubicBezTo>
                    <a:pt x="3572" y="9335"/>
                    <a:pt x="2798" y="8752"/>
                    <a:pt x="2560" y="7919"/>
                  </a:cubicBezTo>
                  <a:lnTo>
                    <a:pt x="2881" y="7835"/>
                  </a:lnTo>
                  <a:cubicBezTo>
                    <a:pt x="3179" y="7740"/>
                    <a:pt x="3381" y="7478"/>
                    <a:pt x="3381" y="7169"/>
                  </a:cubicBezTo>
                  <a:lnTo>
                    <a:pt x="3381" y="6597"/>
                  </a:lnTo>
                  <a:cubicBezTo>
                    <a:pt x="3703" y="6764"/>
                    <a:pt x="4060" y="6835"/>
                    <a:pt x="4453" y="6835"/>
                  </a:cubicBezTo>
                  <a:cubicBezTo>
                    <a:pt x="4834" y="6835"/>
                    <a:pt x="5191" y="6752"/>
                    <a:pt x="5525" y="6597"/>
                  </a:cubicBezTo>
                  <a:close/>
                  <a:moveTo>
                    <a:pt x="3155" y="1"/>
                  </a:moveTo>
                  <a:cubicBezTo>
                    <a:pt x="2703" y="1"/>
                    <a:pt x="2286" y="191"/>
                    <a:pt x="1988" y="525"/>
                  </a:cubicBezTo>
                  <a:cubicBezTo>
                    <a:pt x="1691" y="846"/>
                    <a:pt x="1548" y="1299"/>
                    <a:pt x="1596" y="1727"/>
                  </a:cubicBezTo>
                  <a:lnTo>
                    <a:pt x="1774" y="3525"/>
                  </a:lnTo>
                  <a:cubicBezTo>
                    <a:pt x="1500" y="3573"/>
                    <a:pt x="1298" y="3799"/>
                    <a:pt x="1262" y="4073"/>
                  </a:cubicBezTo>
                  <a:cubicBezTo>
                    <a:pt x="1250" y="4228"/>
                    <a:pt x="1310" y="4406"/>
                    <a:pt x="1417" y="4525"/>
                  </a:cubicBezTo>
                  <a:cubicBezTo>
                    <a:pt x="1536" y="4644"/>
                    <a:pt x="1691" y="4716"/>
                    <a:pt x="1857" y="4716"/>
                  </a:cubicBezTo>
                  <a:lnTo>
                    <a:pt x="1977" y="4716"/>
                  </a:lnTo>
                  <a:cubicBezTo>
                    <a:pt x="2060" y="5406"/>
                    <a:pt x="2453" y="6014"/>
                    <a:pt x="3000" y="6395"/>
                  </a:cubicBezTo>
                  <a:lnTo>
                    <a:pt x="3000" y="7145"/>
                  </a:lnTo>
                  <a:cubicBezTo>
                    <a:pt x="3000" y="7311"/>
                    <a:pt x="2905" y="7442"/>
                    <a:pt x="2739" y="7490"/>
                  </a:cubicBezTo>
                  <a:lnTo>
                    <a:pt x="881" y="8038"/>
                  </a:lnTo>
                  <a:cubicBezTo>
                    <a:pt x="357" y="8192"/>
                    <a:pt x="0" y="8681"/>
                    <a:pt x="0" y="9216"/>
                  </a:cubicBezTo>
                  <a:lnTo>
                    <a:pt x="0" y="11062"/>
                  </a:lnTo>
                  <a:cubicBezTo>
                    <a:pt x="0" y="11157"/>
                    <a:pt x="72" y="11229"/>
                    <a:pt x="155" y="11229"/>
                  </a:cubicBezTo>
                  <a:cubicBezTo>
                    <a:pt x="250" y="11229"/>
                    <a:pt x="322" y="11157"/>
                    <a:pt x="322" y="11062"/>
                  </a:cubicBezTo>
                  <a:lnTo>
                    <a:pt x="322" y="9216"/>
                  </a:lnTo>
                  <a:cubicBezTo>
                    <a:pt x="322" y="8835"/>
                    <a:pt x="595" y="8478"/>
                    <a:pt x="964" y="8371"/>
                  </a:cubicBezTo>
                  <a:lnTo>
                    <a:pt x="1500" y="8204"/>
                  </a:lnTo>
                  <a:cubicBezTo>
                    <a:pt x="1667" y="8788"/>
                    <a:pt x="2024" y="9324"/>
                    <a:pt x="2500" y="9693"/>
                  </a:cubicBezTo>
                  <a:cubicBezTo>
                    <a:pt x="3012" y="10109"/>
                    <a:pt x="3691" y="10348"/>
                    <a:pt x="4358" y="10348"/>
                  </a:cubicBezTo>
                  <a:cubicBezTo>
                    <a:pt x="5025" y="10348"/>
                    <a:pt x="5691" y="10109"/>
                    <a:pt x="6215" y="9693"/>
                  </a:cubicBezTo>
                  <a:cubicBezTo>
                    <a:pt x="6691" y="9300"/>
                    <a:pt x="7049" y="8788"/>
                    <a:pt x="7215" y="8192"/>
                  </a:cubicBezTo>
                  <a:lnTo>
                    <a:pt x="7775" y="8347"/>
                  </a:lnTo>
                  <a:cubicBezTo>
                    <a:pt x="8156" y="8454"/>
                    <a:pt x="8418" y="8812"/>
                    <a:pt x="8418" y="9205"/>
                  </a:cubicBezTo>
                  <a:lnTo>
                    <a:pt x="8418" y="11050"/>
                  </a:lnTo>
                  <a:cubicBezTo>
                    <a:pt x="8418" y="11133"/>
                    <a:pt x="8489" y="11217"/>
                    <a:pt x="8584" y="11217"/>
                  </a:cubicBezTo>
                  <a:cubicBezTo>
                    <a:pt x="8668" y="11217"/>
                    <a:pt x="8751" y="11133"/>
                    <a:pt x="8751" y="11050"/>
                  </a:cubicBezTo>
                  <a:lnTo>
                    <a:pt x="8751" y="9216"/>
                  </a:lnTo>
                  <a:cubicBezTo>
                    <a:pt x="8823" y="8681"/>
                    <a:pt x="8465" y="8192"/>
                    <a:pt x="7942" y="8038"/>
                  </a:cubicBezTo>
                  <a:lnTo>
                    <a:pt x="6084" y="7490"/>
                  </a:lnTo>
                  <a:cubicBezTo>
                    <a:pt x="5941" y="7442"/>
                    <a:pt x="5822" y="7300"/>
                    <a:pt x="5822" y="7145"/>
                  </a:cubicBezTo>
                  <a:lnTo>
                    <a:pt x="5822" y="6395"/>
                  </a:lnTo>
                  <a:cubicBezTo>
                    <a:pt x="6370" y="6002"/>
                    <a:pt x="6751" y="5406"/>
                    <a:pt x="6846" y="4716"/>
                  </a:cubicBezTo>
                  <a:lnTo>
                    <a:pt x="6953" y="4716"/>
                  </a:lnTo>
                  <a:cubicBezTo>
                    <a:pt x="7275" y="4716"/>
                    <a:pt x="7549" y="4478"/>
                    <a:pt x="7572" y="4180"/>
                  </a:cubicBezTo>
                  <a:cubicBezTo>
                    <a:pt x="7584" y="4025"/>
                    <a:pt x="7525" y="3847"/>
                    <a:pt x="7430" y="3728"/>
                  </a:cubicBezTo>
                  <a:cubicBezTo>
                    <a:pt x="7334" y="3620"/>
                    <a:pt x="7203" y="3549"/>
                    <a:pt x="7072" y="3525"/>
                  </a:cubicBezTo>
                  <a:lnTo>
                    <a:pt x="7168" y="2120"/>
                  </a:lnTo>
                  <a:cubicBezTo>
                    <a:pt x="7406" y="1894"/>
                    <a:pt x="7561" y="1585"/>
                    <a:pt x="7561" y="1227"/>
                  </a:cubicBezTo>
                  <a:cubicBezTo>
                    <a:pt x="7561" y="549"/>
                    <a:pt x="7013" y="1"/>
                    <a:pt x="6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>
              <a:off x="7690469" y="2515241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>
              <a:off x="7757218" y="2515241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20" y="334"/>
                    <a:pt x="691" y="262"/>
                    <a:pt x="691" y="167"/>
                  </a:cubicBezTo>
                  <a:cubicBezTo>
                    <a:pt x="691" y="72"/>
                    <a:pt x="620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52"/>
          <p:cNvGrpSpPr/>
          <p:nvPr/>
        </p:nvGrpSpPr>
        <p:grpSpPr>
          <a:xfrm>
            <a:off x="873945" y="1445491"/>
            <a:ext cx="264830" cy="353603"/>
            <a:chOff x="7613518" y="1501354"/>
            <a:chExt cx="264433" cy="353074"/>
          </a:xfrm>
        </p:grpSpPr>
        <p:sp>
          <p:nvSpPr>
            <p:cNvPr id="496" name="Google Shape;496;p52"/>
            <p:cNvSpPr/>
            <p:nvPr/>
          </p:nvSpPr>
          <p:spPr>
            <a:xfrm>
              <a:off x="770706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13"/>
                    <a:pt x="155" y="513"/>
                  </a:cubicBezTo>
                  <a:cubicBezTo>
                    <a:pt x="250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>
              <a:off x="777343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>
              <a:off x="7613518" y="1501354"/>
              <a:ext cx="264433" cy="353074"/>
            </a:xfrm>
            <a:custGeom>
              <a:avLst/>
              <a:gdLst/>
              <a:ahLst/>
              <a:cxnLst/>
              <a:rect l="l" t="t" r="r" b="b"/>
              <a:pathLst>
                <a:path w="8347" h="11145" extrusionOk="0">
                  <a:moveTo>
                    <a:pt x="4156" y="334"/>
                  </a:moveTo>
                  <a:cubicBezTo>
                    <a:pt x="5703" y="334"/>
                    <a:pt x="6954" y="1584"/>
                    <a:pt x="6954" y="3132"/>
                  </a:cubicBezTo>
                  <a:lnTo>
                    <a:pt x="6954" y="4358"/>
                  </a:lnTo>
                  <a:cubicBezTo>
                    <a:pt x="6954" y="5263"/>
                    <a:pt x="7156" y="5941"/>
                    <a:pt x="7335" y="6382"/>
                  </a:cubicBezTo>
                  <a:cubicBezTo>
                    <a:pt x="7346" y="6418"/>
                    <a:pt x="7346" y="6465"/>
                    <a:pt x="7335" y="6513"/>
                  </a:cubicBezTo>
                  <a:cubicBezTo>
                    <a:pt x="7323" y="6561"/>
                    <a:pt x="7275" y="6596"/>
                    <a:pt x="7227" y="6620"/>
                  </a:cubicBezTo>
                  <a:cubicBezTo>
                    <a:pt x="7156" y="6644"/>
                    <a:pt x="7073" y="6680"/>
                    <a:pt x="6989" y="6703"/>
                  </a:cubicBezTo>
                  <a:cubicBezTo>
                    <a:pt x="6787" y="6441"/>
                    <a:pt x="6442" y="6263"/>
                    <a:pt x="6072" y="6263"/>
                  </a:cubicBezTo>
                  <a:lnTo>
                    <a:pt x="5846" y="6263"/>
                  </a:lnTo>
                  <a:cubicBezTo>
                    <a:pt x="6299" y="5810"/>
                    <a:pt x="6584" y="5203"/>
                    <a:pt x="6584" y="4525"/>
                  </a:cubicBezTo>
                  <a:lnTo>
                    <a:pt x="6584" y="3834"/>
                  </a:lnTo>
                  <a:cubicBezTo>
                    <a:pt x="6584" y="3358"/>
                    <a:pt x="6192" y="2977"/>
                    <a:pt x="5715" y="2977"/>
                  </a:cubicBezTo>
                  <a:lnTo>
                    <a:pt x="5430" y="2977"/>
                  </a:lnTo>
                  <a:lnTo>
                    <a:pt x="4620" y="2155"/>
                  </a:lnTo>
                  <a:cubicBezTo>
                    <a:pt x="4588" y="2123"/>
                    <a:pt x="4546" y="2108"/>
                    <a:pt x="4503" y="2108"/>
                  </a:cubicBezTo>
                  <a:cubicBezTo>
                    <a:pt x="4482" y="2108"/>
                    <a:pt x="4461" y="2112"/>
                    <a:pt x="4441" y="2120"/>
                  </a:cubicBezTo>
                  <a:cubicBezTo>
                    <a:pt x="4382" y="2155"/>
                    <a:pt x="4334" y="2215"/>
                    <a:pt x="4334" y="2274"/>
                  </a:cubicBezTo>
                  <a:lnTo>
                    <a:pt x="4334" y="2989"/>
                  </a:lnTo>
                  <a:lnTo>
                    <a:pt x="3453" y="2989"/>
                  </a:lnTo>
                  <a:cubicBezTo>
                    <a:pt x="3370" y="2989"/>
                    <a:pt x="3286" y="3060"/>
                    <a:pt x="3286" y="3155"/>
                  </a:cubicBezTo>
                  <a:cubicBezTo>
                    <a:pt x="3286" y="3239"/>
                    <a:pt x="3370" y="3310"/>
                    <a:pt x="3453" y="3310"/>
                  </a:cubicBezTo>
                  <a:lnTo>
                    <a:pt x="4501" y="3310"/>
                  </a:lnTo>
                  <a:cubicBezTo>
                    <a:pt x="4584" y="3310"/>
                    <a:pt x="4656" y="3239"/>
                    <a:pt x="4656" y="3155"/>
                  </a:cubicBezTo>
                  <a:lnTo>
                    <a:pt x="4656" y="2679"/>
                  </a:lnTo>
                  <a:lnTo>
                    <a:pt x="5251" y="3274"/>
                  </a:lnTo>
                  <a:cubicBezTo>
                    <a:pt x="5287" y="3298"/>
                    <a:pt x="5322" y="3310"/>
                    <a:pt x="5370" y="3310"/>
                  </a:cubicBezTo>
                  <a:lnTo>
                    <a:pt x="5715" y="3310"/>
                  </a:lnTo>
                  <a:cubicBezTo>
                    <a:pt x="6013" y="3310"/>
                    <a:pt x="6251" y="3548"/>
                    <a:pt x="6251" y="3846"/>
                  </a:cubicBezTo>
                  <a:lnTo>
                    <a:pt x="6251" y="4548"/>
                  </a:lnTo>
                  <a:cubicBezTo>
                    <a:pt x="6251" y="5715"/>
                    <a:pt x="5310" y="6644"/>
                    <a:pt x="4156" y="6644"/>
                  </a:cubicBezTo>
                  <a:cubicBezTo>
                    <a:pt x="2989" y="6644"/>
                    <a:pt x="2048" y="5715"/>
                    <a:pt x="2048" y="4548"/>
                  </a:cubicBezTo>
                  <a:lnTo>
                    <a:pt x="2048" y="3834"/>
                  </a:lnTo>
                  <a:cubicBezTo>
                    <a:pt x="2048" y="3536"/>
                    <a:pt x="2286" y="3298"/>
                    <a:pt x="2584" y="3298"/>
                  </a:cubicBezTo>
                  <a:lnTo>
                    <a:pt x="2763" y="3298"/>
                  </a:lnTo>
                  <a:cubicBezTo>
                    <a:pt x="2858" y="3298"/>
                    <a:pt x="2929" y="3227"/>
                    <a:pt x="2929" y="3132"/>
                  </a:cubicBezTo>
                  <a:cubicBezTo>
                    <a:pt x="2929" y="3048"/>
                    <a:pt x="2858" y="2965"/>
                    <a:pt x="2763" y="2965"/>
                  </a:cubicBezTo>
                  <a:lnTo>
                    <a:pt x="2584" y="2965"/>
                  </a:lnTo>
                  <a:cubicBezTo>
                    <a:pt x="2108" y="2965"/>
                    <a:pt x="1727" y="3358"/>
                    <a:pt x="1727" y="3834"/>
                  </a:cubicBezTo>
                  <a:lnTo>
                    <a:pt x="1727" y="4536"/>
                  </a:lnTo>
                  <a:cubicBezTo>
                    <a:pt x="1727" y="5215"/>
                    <a:pt x="2012" y="5822"/>
                    <a:pt x="2453" y="6275"/>
                  </a:cubicBezTo>
                  <a:lnTo>
                    <a:pt x="2227" y="6275"/>
                  </a:lnTo>
                  <a:cubicBezTo>
                    <a:pt x="1858" y="6275"/>
                    <a:pt x="1536" y="6441"/>
                    <a:pt x="1310" y="6703"/>
                  </a:cubicBezTo>
                  <a:cubicBezTo>
                    <a:pt x="1239" y="6680"/>
                    <a:pt x="1143" y="6644"/>
                    <a:pt x="1072" y="6620"/>
                  </a:cubicBezTo>
                  <a:cubicBezTo>
                    <a:pt x="1024" y="6596"/>
                    <a:pt x="989" y="6561"/>
                    <a:pt x="965" y="6513"/>
                  </a:cubicBezTo>
                  <a:cubicBezTo>
                    <a:pt x="953" y="6465"/>
                    <a:pt x="953" y="6418"/>
                    <a:pt x="965" y="6382"/>
                  </a:cubicBezTo>
                  <a:cubicBezTo>
                    <a:pt x="1143" y="5965"/>
                    <a:pt x="1358" y="5263"/>
                    <a:pt x="1358" y="4358"/>
                  </a:cubicBezTo>
                  <a:lnTo>
                    <a:pt x="1358" y="3132"/>
                  </a:lnTo>
                  <a:cubicBezTo>
                    <a:pt x="1358" y="1584"/>
                    <a:pt x="2608" y="334"/>
                    <a:pt x="4156" y="334"/>
                  </a:cubicBezTo>
                  <a:close/>
                  <a:moveTo>
                    <a:pt x="2953" y="7096"/>
                  </a:moveTo>
                  <a:lnTo>
                    <a:pt x="2953" y="7108"/>
                  </a:lnTo>
                  <a:lnTo>
                    <a:pt x="2953" y="7334"/>
                  </a:lnTo>
                  <a:cubicBezTo>
                    <a:pt x="2953" y="7537"/>
                    <a:pt x="2834" y="7739"/>
                    <a:pt x="2632" y="7823"/>
                  </a:cubicBezTo>
                  <a:lnTo>
                    <a:pt x="2155" y="7513"/>
                  </a:lnTo>
                  <a:cubicBezTo>
                    <a:pt x="2060" y="7454"/>
                    <a:pt x="2060" y="7334"/>
                    <a:pt x="2072" y="7263"/>
                  </a:cubicBezTo>
                  <a:cubicBezTo>
                    <a:pt x="2096" y="7180"/>
                    <a:pt x="2155" y="7096"/>
                    <a:pt x="2274" y="7096"/>
                  </a:cubicBezTo>
                  <a:close/>
                  <a:moveTo>
                    <a:pt x="6025" y="7108"/>
                  </a:moveTo>
                  <a:cubicBezTo>
                    <a:pt x="6144" y="7108"/>
                    <a:pt x="6227" y="7180"/>
                    <a:pt x="6239" y="7275"/>
                  </a:cubicBezTo>
                  <a:cubicBezTo>
                    <a:pt x="6263" y="7346"/>
                    <a:pt x="6251" y="7454"/>
                    <a:pt x="6144" y="7525"/>
                  </a:cubicBezTo>
                  <a:lnTo>
                    <a:pt x="5668" y="7835"/>
                  </a:lnTo>
                  <a:cubicBezTo>
                    <a:pt x="5489" y="7751"/>
                    <a:pt x="5370" y="7561"/>
                    <a:pt x="5370" y="7346"/>
                  </a:cubicBezTo>
                  <a:lnTo>
                    <a:pt x="5370" y="7108"/>
                  </a:lnTo>
                  <a:close/>
                  <a:moveTo>
                    <a:pt x="6096" y="6584"/>
                  </a:moveTo>
                  <a:cubicBezTo>
                    <a:pt x="6596" y="6584"/>
                    <a:pt x="6977" y="6989"/>
                    <a:pt x="6977" y="7465"/>
                  </a:cubicBezTo>
                  <a:cubicBezTo>
                    <a:pt x="6965" y="8477"/>
                    <a:pt x="6180" y="9311"/>
                    <a:pt x="5191" y="9406"/>
                  </a:cubicBezTo>
                  <a:lnTo>
                    <a:pt x="5191" y="9228"/>
                  </a:lnTo>
                  <a:cubicBezTo>
                    <a:pt x="5191" y="9132"/>
                    <a:pt x="5120" y="9061"/>
                    <a:pt x="5037" y="9061"/>
                  </a:cubicBezTo>
                  <a:cubicBezTo>
                    <a:pt x="4941" y="9061"/>
                    <a:pt x="4870" y="9132"/>
                    <a:pt x="4870" y="9228"/>
                  </a:cubicBezTo>
                  <a:lnTo>
                    <a:pt x="4870" y="9406"/>
                  </a:lnTo>
                  <a:lnTo>
                    <a:pt x="3453" y="9406"/>
                  </a:lnTo>
                  <a:lnTo>
                    <a:pt x="3453" y="9228"/>
                  </a:lnTo>
                  <a:cubicBezTo>
                    <a:pt x="3453" y="9132"/>
                    <a:pt x="3382" y="9061"/>
                    <a:pt x="3286" y="9061"/>
                  </a:cubicBezTo>
                  <a:cubicBezTo>
                    <a:pt x="3203" y="9061"/>
                    <a:pt x="3132" y="9132"/>
                    <a:pt x="3132" y="9228"/>
                  </a:cubicBezTo>
                  <a:lnTo>
                    <a:pt x="3132" y="9406"/>
                  </a:lnTo>
                  <a:cubicBezTo>
                    <a:pt x="2143" y="9311"/>
                    <a:pt x="1358" y="8489"/>
                    <a:pt x="1358" y="7477"/>
                  </a:cubicBezTo>
                  <a:cubicBezTo>
                    <a:pt x="1358" y="6989"/>
                    <a:pt x="1762" y="6608"/>
                    <a:pt x="2239" y="6608"/>
                  </a:cubicBezTo>
                  <a:lnTo>
                    <a:pt x="2870" y="6608"/>
                  </a:lnTo>
                  <a:cubicBezTo>
                    <a:pt x="2905" y="6620"/>
                    <a:pt x="2917" y="6632"/>
                    <a:pt x="2953" y="6644"/>
                  </a:cubicBezTo>
                  <a:lnTo>
                    <a:pt x="2953" y="6799"/>
                  </a:lnTo>
                  <a:lnTo>
                    <a:pt x="2298" y="6799"/>
                  </a:lnTo>
                  <a:cubicBezTo>
                    <a:pt x="2036" y="6799"/>
                    <a:pt x="1846" y="6942"/>
                    <a:pt x="1774" y="7180"/>
                  </a:cubicBezTo>
                  <a:cubicBezTo>
                    <a:pt x="1703" y="7418"/>
                    <a:pt x="1786" y="7656"/>
                    <a:pt x="2001" y="7799"/>
                  </a:cubicBezTo>
                  <a:lnTo>
                    <a:pt x="3786" y="8989"/>
                  </a:lnTo>
                  <a:cubicBezTo>
                    <a:pt x="3906" y="9061"/>
                    <a:pt x="4037" y="9108"/>
                    <a:pt x="4167" y="9108"/>
                  </a:cubicBezTo>
                  <a:cubicBezTo>
                    <a:pt x="4298" y="9108"/>
                    <a:pt x="4441" y="9061"/>
                    <a:pt x="4560" y="8989"/>
                  </a:cubicBezTo>
                  <a:lnTo>
                    <a:pt x="4953" y="8716"/>
                  </a:lnTo>
                  <a:cubicBezTo>
                    <a:pt x="5037" y="8668"/>
                    <a:pt x="5049" y="8573"/>
                    <a:pt x="5001" y="8489"/>
                  </a:cubicBezTo>
                  <a:cubicBezTo>
                    <a:pt x="4972" y="8446"/>
                    <a:pt x="4927" y="8425"/>
                    <a:pt x="4877" y="8425"/>
                  </a:cubicBezTo>
                  <a:cubicBezTo>
                    <a:pt x="4843" y="8425"/>
                    <a:pt x="4808" y="8435"/>
                    <a:pt x="4775" y="8454"/>
                  </a:cubicBezTo>
                  <a:lnTo>
                    <a:pt x="4382" y="8716"/>
                  </a:lnTo>
                  <a:cubicBezTo>
                    <a:pt x="4322" y="8751"/>
                    <a:pt x="4251" y="8769"/>
                    <a:pt x="4179" y="8769"/>
                  </a:cubicBezTo>
                  <a:cubicBezTo>
                    <a:pt x="4108" y="8769"/>
                    <a:pt x="4037" y="8751"/>
                    <a:pt x="3977" y="8716"/>
                  </a:cubicBezTo>
                  <a:lnTo>
                    <a:pt x="2941" y="8037"/>
                  </a:lnTo>
                  <a:cubicBezTo>
                    <a:pt x="3155" y="7870"/>
                    <a:pt x="3286" y="7620"/>
                    <a:pt x="3286" y="7346"/>
                  </a:cubicBezTo>
                  <a:lnTo>
                    <a:pt x="3286" y="6799"/>
                  </a:lnTo>
                  <a:cubicBezTo>
                    <a:pt x="3560" y="6906"/>
                    <a:pt x="3858" y="6965"/>
                    <a:pt x="4167" y="6965"/>
                  </a:cubicBezTo>
                  <a:cubicBezTo>
                    <a:pt x="4477" y="6965"/>
                    <a:pt x="4775" y="6906"/>
                    <a:pt x="5049" y="6799"/>
                  </a:cubicBezTo>
                  <a:lnTo>
                    <a:pt x="5049" y="7346"/>
                  </a:lnTo>
                  <a:cubicBezTo>
                    <a:pt x="5049" y="7620"/>
                    <a:pt x="5180" y="7870"/>
                    <a:pt x="5394" y="8037"/>
                  </a:cubicBezTo>
                  <a:cubicBezTo>
                    <a:pt x="5310" y="8073"/>
                    <a:pt x="5299" y="8180"/>
                    <a:pt x="5346" y="8251"/>
                  </a:cubicBezTo>
                  <a:cubicBezTo>
                    <a:pt x="5370" y="8299"/>
                    <a:pt x="5430" y="8335"/>
                    <a:pt x="5477" y="8335"/>
                  </a:cubicBezTo>
                  <a:cubicBezTo>
                    <a:pt x="5513" y="8335"/>
                    <a:pt x="5537" y="8311"/>
                    <a:pt x="5572" y="8299"/>
                  </a:cubicBezTo>
                  <a:lnTo>
                    <a:pt x="6346" y="7775"/>
                  </a:lnTo>
                  <a:cubicBezTo>
                    <a:pt x="6549" y="7644"/>
                    <a:pt x="6644" y="7406"/>
                    <a:pt x="6561" y="7168"/>
                  </a:cubicBezTo>
                  <a:cubicBezTo>
                    <a:pt x="6489" y="6930"/>
                    <a:pt x="6287" y="6787"/>
                    <a:pt x="6049" y="6787"/>
                  </a:cubicBezTo>
                  <a:lnTo>
                    <a:pt x="5394" y="6787"/>
                  </a:lnTo>
                  <a:lnTo>
                    <a:pt x="5394" y="6632"/>
                  </a:lnTo>
                  <a:cubicBezTo>
                    <a:pt x="5418" y="6620"/>
                    <a:pt x="5430" y="6608"/>
                    <a:pt x="5465" y="6584"/>
                  </a:cubicBezTo>
                  <a:close/>
                  <a:moveTo>
                    <a:pt x="4167" y="0"/>
                  </a:moveTo>
                  <a:cubicBezTo>
                    <a:pt x="2441" y="0"/>
                    <a:pt x="1048" y="1393"/>
                    <a:pt x="1048" y="3120"/>
                  </a:cubicBezTo>
                  <a:lnTo>
                    <a:pt x="1048" y="4346"/>
                  </a:lnTo>
                  <a:cubicBezTo>
                    <a:pt x="1048" y="5239"/>
                    <a:pt x="822" y="5906"/>
                    <a:pt x="691" y="6227"/>
                  </a:cubicBezTo>
                  <a:cubicBezTo>
                    <a:pt x="631" y="6346"/>
                    <a:pt x="631" y="6501"/>
                    <a:pt x="691" y="6620"/>
                  </a:cubicBezTo>
                  <a:cubicBezTo>
                    <a:pt x="750" y="6751"/>
                    <a:pt x="834" y="6846"/>
                    <a:pt x="965" y="6906"/>
                  </a:cubicBezTo>
                  <a:cubicBezTo>
                    <a:pt x="1024" y="6930"/>
                    <a:pt x="1084" y="6942"/>
                    <a:pt x="1143" y="6977"/>
                  </a:cubicBezTo>
                  <a:cubicBezTo>
                    <a:pt x="1084" y="7120"/>
                    <a:pt x="1048" y="7287"/>
                    <a:pt x="1048" y="7465"/>
                  </a:cubicBezTo>
                  <a:cubicBezTo>
                    <a:pt x="1048" y="7775"/>
                    <a:pt x="1108" y="8061"/>
                    <a:pt x="1227" y="8335"/>
                  </a:cubicBezTo>
                  <a:lnTo>
                    <a:pt x="810" y="8477"/>
                  </a:lnTo>
                  <a:cubicBezTo>
                    <a:pt x="334" y="8644"/>
                    <a:pt x="0" y="9108"/>
                    <a:pt x="0" y="9620"/>
                  </a:cubicBezTo>
                  <a:lnTo>
                    <a:pt x="0" y="10978"/>
                  </a:lnTo>
                  <a:cubicBezTo>
                    <a:pt x="0" y="11073"/>
                    <a:pt x="72" y="11144"/>
                    <a:pt x="167" y="11144"/>
                  </a:cubicBezTo>
                  <a:cubicBezTo>
                    <a:pt x="250" y="11144"/>
                    <a:pt x="334" y="11073"/>
                    <a:pt x="334" y="10978"/>
                  </a:cubicBezTo>
                  <a:lnTo>
                    <a:pt x="334" y="9620"/>
                  </a:lnTo>
                  <a:cubicBezTo>
                    <a:pt x="334" y="9525"/>
                    <a:pt x="346" y="9418"/>
                    <a:pt x="393" y="9311"/>
                  </a:cubicBezTo>
                  <a:lnTo>
                    <a:pt x="1203" y="10013"/>
                  </a:lnTo>
                  <a:cubicBezTo>
                    <a:pt x="1322" y="10109"/>
                    <a:pt x="1405" y="10263"/>
                    <a:pt x="1405" y="10406"/>
                  </a:cubicBezTo>
                  <a:lnTo>
                    <a:pt x="1405" y="10966"/>
                  </a:lnTo>
                  <a:cubicBezTo>
                    <a:pt x="1405" y="11049"/>
                    <a:pt x="1477" y="11121"/>
                    <a:pt x="1560" y="11121"/>
                  </a:cubicBezTo>
                  <a:cubicBezTo>
                    <a:pt x="1655" y="11121"/>
                    <a:pt x="1727" y="11049"/>
                    <a:pt x="1727" y="10966"/>
                  </a:cubicBezTo>
                  <a:lnTo>
                    <a:pt x="1727" y="10406"/>
                  </a:lnTo>
                  <a:cubicBezTo>
                    <a:pt x="1727" y="10156"/>
                    <a:pt x="1620" y="9918"/>
                    <a:pt x="1429" y="9751"/>
                  </a:cubicBezTo>
                  <a:lnTo>
                    <a:pt x="560" y="9013"/>
                  </a:lnTo>
                  <a:cubicBezTo>
                    <a:pt x="655" y="8906"/>
                    <a:pt x="786" y="8823"/>
                    <a:pt x="929" y="8775"/>
                  </a:cubicBezTo>
                  <a:lnTo>
                    <a:pt x="1370" y="8608"/>
                  </a:lnTo>
                  <a:cubicBezTo>
                    <a:pt x="1739" y="9216"/>
                    <a:pt x="2382" y="9656"/>
                    <a:pt x="3144" y="9692"/>
                  </a:cubicBezTo>
                  <a:lnTo>
                    <a:pt x="3144" y="10930"/>
                  </a:lnTo>
                  <a:cubicBezTo>
                    <a:pt x="3144" y="11025"/>
                    <a:pt x="3215" y="11097"/>
                    <a:pt x="3310" y="11097"/>
                  </a:cubicBezTo>
                  <a:cubicBezTo>
                    <a:pt x="3394" y="11097"/>
                    <a:pt x="3465" y="11025"/>
                    <a:pt x="3465" y="10930"/>
                  </a:cubicBezTo>
                  <a:lnTo>
                    <a:pt x="3465" y="9692"/>
                  </a:lnTo>
                  <a:lnTo>
                    <a:pt x="4882" y="9692"/>
                  </a:lnTo>
                  <a:lnTo>
                    <a:pt x="4882" y="10930"/>
                  </a:lnTo>
                  <a:cubicBezTo>
                    <a:pt x="4882" y="11025"/>
                    <a:pt x="4953" y="11097"/>
                    <a:pt x="5049" y="11097"/>
                  </a:cubicBezTo>
                  <a:cubicBezTo>
                    <a:pt x="5132" y="11097"/>
                    <a:pt x="5203" y="11025"/>
                    <a:pt x="5203" y="10930"/>
                  </a:cubicBezTo>
                  <a:lnTo>
                    <a:pt x="5203" y="9692"/>
                  </a:lnTo>
                  <a:cubicBezTo>
                    <a:pt x="5953" y="9632"/>
                    <a:pt x="6608" y="9216"/>
                    <a:pt x="6977" y="8608"/>
                  </a:cubicBezTo>
                  <a:lnTo>
                    <a:pt x="7430" y="8775"/>
                  </a:lnTo>
                  <a:cubicBezTo>
                    <a:pt x="7561" y="8823"/>
                    <a:pt x="7692" y="8906"/>
                    <a:pt x="7787" y="9013"/>
                  </a:cubicBezTo>
                  <a:lnTo>
                    <a:pt x="6918" y="9751"/>
                  </a:lnTo>
                  <a:cubicBezTo>
                    <a:pt x="6727" y="9918"/>
                    <a:pt x="6620" y="10156"/>
                    <a:pt x="6620" y="10406"/>
                  </a:cubicBezTo>
                  <a:lnTo>
                    <a:pt x="6620" y="10966"/>
                  </a:lnTo>
                  <a:cubicBezTo>
                    <a:pt x="6620" y="11049"/>
                    <a:pt x="6692" y="11121"/>
                    <a:pt x="6787" y="11121"/>
                  </a:cubicBezTo>
                  <a:cubicBezTo>
                    <a:pt x="6870" y="11121"/>
                    <a:pt x="6954" y="11049"/>
                    <a:pt x="6954" y="10966"/>
                  </a:cubicBezTo>
                  <a:lnTo>
                    <a:pt x="6954" y="10406"/>
                  </a:lnTo>
                  <a:cubicBezTo>
                    <a:pt x="6954" y="10263"/>
                    <a:pt x="7025" y="10109"/>
                    <a:pt x="7144" y="10013"/>
                  </a:cubicBezTo>
                  <a:lnTo>
                    <a:pt x="7966" y="9311"/>
                  </a:lnTo>
                  <a:cubicBezTo>
                    <a:pt x="7989" y="9418"/>
                    <a:pt x="8025" y="9513"/>
                    <a:pt x="8025" y="9620"/>
                  </a:cubicBezTo>
                  <a:lnTo>
                    <a:pt x="8025" y="10978"/>
                  </a:lnTo>
                  <a:cubicBezTo>
                    <a:pt x="8025" y="11073"/>
                    <a:pt x="8097" y="11144"/>
                    <a:pt x="8180" y="11144"/>
                  </a:cubicBezTo>
                  <a:cubicBezTo>
                    <a:pt x="8275" y="11144"/>
                    <a:pt x="8347" y="11073"/>
                    <a:pt x="8347" y="10978"/>
                  </a:cubicBezTo>
                  <a:lnTo>
                    <a:pt x="8347" y="9620"/>
                  </a:lnTo>
                  <a:cubicBezTo>
                    <a:pt x="8335" y="9120"/>
                    <a:pt x="8013" y="8656"/>
                    <a:pt x="7537" y="8477"/>
                  </a:cubicBezTo>
                  <a:lnTo>
                    <a:pt x="7120" y="8335"/>
                  </a:lnTo>
                  <a:cubicBezTo>
                    <a:pt x="7215" y="8061"/>
                    <a:pt x="7299" y="7775"/>
                    <a:pt x="7299" y="7465"/>
                  </a:cubicBezTo>
                  <a:cubicBezTo>
                    <a:pt x="7299" y="7287"/>
                    <a:pt x="7251" y="7120"/>
                    <a:pt x="7192" y="6977"/>
                  </a:cubicBezTo>
                  <a:cubicBezTo>
                    <a:pt x="7251" y="6942"/>
                    <a:pt x="7311" y="6930"/>
                    <a:pt x="7370" y="6906"/>
                  </a:cubicBezTo>
                  <a:cubicBezTo>
                    <a:pt x="7501" y="6858"/>
                    <a:pt x="7596" y="6751"/>
                    <a:pt x="7656" y="6620"/>
                  </a:cubicBezTo>
                  <a:cubicBezTo>
                    <a:pt x="7716" y="6501"/>
                    <a:pt x="7716" y="6346"/>
                    <a:pt x="7656" y="6227"/>
                  </a:cubicBezTo>
                  <a:cubicBezTo>
                    <a:pt x="7513" y="5906"/>
                    <a:pt x="7299" y="5239"/>
                    <a:pt x="7299" y="4346"/>
                  </a:cubicBezTo>
                  <a:lnTo>
                    <a:pt x="7299" y="3120"/>
                  </a:lnTo>
                  <a:cubicBezTo>
                    <a:pt x="7299" y="1393"/>
                    <a:pt x="5894" y="0"/>
                    <a:pt x="4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>
              <a:off x="770177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00" y="334"/>
                  </a:lnTo>
                  <a:cubicBezTo>
                    <a:pt x="596" y="334"/>
                    <a:pt x="667" y="251"/>
                    <a:pt x="667" y="168"/>
                  </a:cubicBez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>
              <a:off x="776814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513" y="334"/>
                  </a:lnTo>
                  <a:cubicBezTo>
                    <a:pt x="596" y="334"/>
                    <a:pt x="668" y="251"/>
                    <a:pt x="668" y="168"/>
                  </a:cubicBezTo>
                  <a:cubicBezTo>
                    <a:pt x="668" y="72"/>
                    <a:pt x="596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>
              <a:off x="7715337" y="1659025"/>
              <a:ext cx="60382" cy="32820"/>
            </a:xfrm>
            <a:custGeom>
              <a:avLst/>
              <a:gdLst/>
              <a:ahLst/>
              <a:cxnLst/>
              <a:rect l="l" t="t" r="r" b="b"/>
              <a:pathLst>
                <a:path w="1906" h="1036" extrusionOk="0">
                  <a:moveTo>
                    <a:pt x="1537" y="321"/>
                  </a:moveTo>
                  <a:cubicBezTo>
                    <a:pt x="1465" y="536"/>
                    <a:pt x="1227" y="691"/>
                    <a:pt x="953" y="691"/>
                  </a:cubicBezTo>
                  <a:cubicBezTo>
                    <a:pt x="668" y="691"/>
                    <a:pt x="453" y="536"/>
                    <a:pt x="358" y="321"/>
                  </a:cubicBezTo>
                  <a:close/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643"/>
                    <a:pt x="430" y="1036"/>
                    <a:pt x="953" y="1036"/>
                  </a:cubicBezTo>
                  <a:cubicBezTo>
                    <a:pt x="1477" y="1036"/>
                    <a:pt x="1906" y="643"/>
                    <a:pt x="1906" y="167"/>
                  </a:cubicBezTo>
                  <a:cubicBezTo>
                    <a:pt x="1894" y="60"/>
                    <a:pt x="1823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" name="Picture 55" descr="C:\Users\Farshid\Downloads\oie_transparent (1).gif">
            <a:extLst>
              <a:ext uri="{FF2B5EF4-FFF2-40B4-BE49-F238E27FC236}">
                <a16:creationId xmlns:a16="http://schemas.microsoft.com/office/drawing/2014/main" id="{9C635BB0-0024-3EA4-4CED-CC1A95B2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E08E23C-5D2E-046F-6A38-41F943EB7063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7E19F-5A98-B251-CA93-6F26725042F8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E12C072-040C-EEDA-D716-7836795C3317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F3C848-4C4C-4439-60AB-1E5469D56333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نتایج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A3451B-0276-E428-58DD-5347295557CD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/>
          <p:nvPr/>
        </p:nvSpPr>
        <p:spPr>
          <a:xfrm>
            <a:off x="-1285598" y="1440333"/>
            <a:ext cx="3813603" cy="957572"/>
          </a:xfrm>
          <a:custGeom>
            <a:avLst/>
            <a:gdLst/>
            <a:ahLst/>
            <a:cxnLst/>
            <a:rect l="l" t="t" r="r" b="b"/>
            <a:pathLst>
              <a:path w="62403" h="15669" extrusionOk="0">
                <a:moveTo>
                  <a:pt x="156" y="0"/>
                </a:moveTo>
                <a:cubicBezTo>
                  <a:pt x="104" y="0"/>
                  <a:pt x="52" y="0"/>
                  <a:pt x="0" y="1"/>
                </a:cubicBezTo>
                <a:lnTo>
                  <a:pt x="0" y="15668"/>
                </a:lnTo>
                <a:lnTo>
                  <a:pt x="62403" y="15668"/>
                </a:lnTo>
                <a:cubicBezTo>
                  <a:pt x="62028" y="14574"/>
                  <a:pt x="61089" y="13729"/>
                  <a:pt x="60026" y="13275"/>
                </a:cubicBezTo>
                <a:cubicBezTo>
                  <a:pt x="59339" y="12982"/>
                  <a:pt x="58642" y="12925"/>
                  <a:pt x="57924" y="12925"/>
                </a:cubicBezTo>
                <a:cubicBezTo>
                  <a:pt x="57466" y="12925"/>
                  <a:pt x="57000" y="12948"/>
                  <a:pt x="56523" y="12948"/>
                </a:cubicBezTo>
                <a:cubicBezTo>
                  <a:pt x="56472" y="12948"/>
                  <a:pt x="56420" y="12948"/>
                  <a:pt x="56367" y="12948"/>
                </a:cubicBezTo>
                <a:cubicBezTo>
                  <a:pt x="55632" y="11634"/>
                  <a:pt x="54272" y="10727"/>
                  <a:pt x="52818" y="10352"/>
                </a:cubicBezTo>
                <a:cubicBezTo>
                  <a:pt x="52177" y="9508"/>
                  <a:pt x="51176" y="8945"/>
                  <a:pt x="50128" y="8835"/>
                </a:cubicBezTo>
                <a:cubicBezTo>
                  <a:pt x="50046" y="8827"/>
                  <a:pt x="49963" y="8824"/>
                  <a:pt x="49881" y="8824"/>
                </a:cubicBezTo>
                <a:cubicBezTo>
                  <a:pt x="48920" y="8824"/>
                  <a:pt x="47988" y="9314"/>
                  <a:pt x="47267" y="9977"/>
                </a:cubicBezTo>
                <a:cubicBezTo>
                  <a:pt x="46391" y="9144"/>
                  <a:pt x="45173" y="8667"/>
                  <a:pt x="43963" y="8667"/>
                </a:cubicBezTo>
                <a:cubicBezTo>
                  <a:pt x="43855" y="8667"/>
                  <a:pt x="43748" y="8671"/>
                  <a:pt x="43640" y="8678"/>
                </a:cubicBezTo>
                <a:cubicBezTo>
                  <a:pt x="42310" y="8788"/>
                  <a:pt x="40903" y="9289"/>
                  <a:pt x="40090" y="10321"/>
                </a:cubicBezTo>
                <a:cubicBezTo>
                  <a:pt x="39654" y="9838"/>
                  <a:pt x="39070" y="9559"/>
                  <a:pt x="38490" y="9559"/>
                </a:cubicBezTo>
                <a:cubicBezTo>
                  <a:pt x="38093" y="9559"/>
                  <a:pt x="37698" y="9690"/>
                  <a:pt x="37354" y="9977"/>
                </a:cubicBezTo>
                <a:cubicBezTo>
                  <a:pt x="36275" y="8366"/>
                  <a:pt x="34540" y="7209"/>
                  <a:pt x="32632" y="6818"/>
                </a:cubicBezTo>
                <a:cubicBezTo>
                  <a:pt x="32170" y="6728"/>
                  <a:pt x="31675" y="6684"/>
                  <a:pt x="31169" y="6684"/>
                </a:cubicBezTo>
                <a:cubicBezTo>
                  <a:pt x="29570" y="6684"/>
                  <a:pt x="27851" y="7124"/>
                  <a:pt x="26628" y="7944"/>
                </a:cubicBezTo>
                <a:cubicBezTo>
                  <a:pt x="26168" y="7212"/>
                  <a:pt x="25297" y="6812"/>
                  <a:pt x="24441" y="6812"/>
                </a:cubicBezTo>
                <a:cubicBezTo>
                  <a:pt x="23871" y="6812"/>
                  <a:pt x="23307" y="6990"/>
                  <a:pt x="22876" y="7365"/>
                </a:cubicBezTo>
                <a:cubicBezTo>
                  <a:pt x="22250" y="5974"/>
                  <a:pt x="21077" y="4863"/>
                  <a:pt x="19670" y="4317"/>
                </a:cubicBezTo>
                <a:cubicBezTo>
                  <a:pt x="19004" y="4058"/>
                  <a:pt x="18258" y="3928"/>
                  <a:pt x="17510" y="3928"/>
                </a:cubicBezTo>
                <a:cubicBezTo>
                  <a:pt x="16675" y="3928"/>
                  <a:pt x="15838" y="4089"/>
                  <a:pt x="15104" y="4410"/>
                </a:cubicBezTo>
                <a:cubicBezTo>
                  <a:pt x="14778" y="3360"/>
                  <a:pt x="13653" y="2490"/>
                  <a:pt x="12559" y="2490"/>
                </a:cubicBezTo>
                <a:cubicBezTo>
                  <a:pt x="12448" y="2490"/>
                  <a:pt x="12337" y="2499"/>
                  <a:pt x="12227" y="2518"/>
                </a:cubicBezTo>
                <a:cubicBezTo>
                  <a:pt x="11275" y="1621"/>
                  <a:pt x="9996" y="1212"/>
                  <a:pt x="8695" y="1212"/>
                </a:cubicBezTo>
                <a:cubicBezTo>
                  <a:pt x="7773" y="1212"/>
                  <a:pt x="6840" y="1417"/>
                  <a:pt x="6004" y="1799"/>
                </a:cubicBezTo>
                <a:cubicBezTo>
                  <a:pt x="4296" y="609"/>
                  <a:pt x="2230" y="0"/>
                  <a:pt x="15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2"/>
          <p:cNvSpPr/>
          <p:nvPr/>
        </p:nvSpPr>
        <p:spPr>
          <a:xfrm rot="-1207797">
            <a:off x="5170809" y="2434334"/>
            <a:ext cx="2577312" cy="135119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52"/>
          <p:cNvSpPr/>
          <p:nvPr/>
        </p:nvSpPr>
        <p:spPr>
          <a:xfrm rot="690725" flipH="1">
            <a:off x="6577691" y="559147"/>
            <a:ext cx="1240684" cy="962082"/>
          </a:xfrm>
          <a:custGeom>
            <a:avLst/>
            <a:gdLst/>
            <a:ahLst/>
            <a:cxnLst/>
            <a:rect l="l" t="t" r="r" b="b"/>
            <a:pathLst>
              <a:path w="139498" h="108173" extrusionOk="0">
                <a:moveTo>
                  <a:pt x="6122" y="155"/>
                </a:moveTo>
                <a:cubicBezTo>
                  <a:pt x="5953" y="254"/>
                  <a:pt x="5953" y="507"/>
                  <a:pt x="6107" y="845"/>
                </a:cubicBezTo>
                <a:cubicBezTo>
                  <a:pt x="6417" y="1464"/>
                  <a:pt x="8261" y="3194"/>
                  <a:pt x="9682" y="4194"/>
                </a:cubicBezTo>
                <a:cubicBezTo>
                  <a:pt x="9907" y="4348"/>
                  <a:pt x="10259" y="4602"/>
                  <a:pt x="10470" y="4770"/>
                </a:cubicBezTo>
                <a:cubicBezTo>
                  <a:pt x="10695" y="4939"/>
                  <a:pt x="11061" y="5193"/>
                  <a:pt x="11258" y="5333"/>
                </a:cubicBezTo>
                <a:cubicBezTo>
                  <a:pt x="11469" y="5474"/>
                  <a:pt x="11595" y="5587"/>
                  <a:pt x="11539" y="5573"/>
                </a:cubicBezTo>
                <a:cubicBezTo>
                  <a:pt x="11427" y="5530"/>
                  <a:pt x="10976" y="5404"/>
                  <a:pt x="9091" y="4813"/>
                </a:cubicBezTo>
                <a:cubicBezTo>
                  <a:pt x="8500" y="4644"/>
                  <a:pt x="7852" y="4447"/>
                  <a:pt x="7683" y="4391"/>
                </a:cubicBezTo>
                <a:cubicBezTo>
                  <a:pt x="7501" y="4335"/>
                  <a:pt x="7064" y="4194"/>
                  <a:pt x="6698" y="4095"/>
                </a:cubicBezTo>
                <a:cubicBezTo>
                  <a:pt x="5587" y="3744"/>
                  <a:pt x="4081" y="3322"/>
                  <a:pt x="2069" y="2787"/>
                </a:cubicBezTo>
                <a:cubicBezTo>
                  <a:pt x="1337" y="2590"/>
                  <a:pt x="1069" y="2646"/>
                  <a:pt x="1154" y="2984"/>
                </a:cubicBezTo>
                <a:cubicBezTo>
                  <a:pt x="1238" y="3322"/>
                  <a:pt x="2420" y="4320"/>
                  <a:pt x="4419" y="5714"/>
                </a:cubicBezTo>
                <a:cubicBezTo>
                  <a:pt x="5137" y="6220"/>
                  <a:pt x="6206" y="6980"/>
                  <a:pt x="6811" y="7403"/>
                </a:cubicBezTo>
                <a:cubicBezTo>
                  <a:pt x="7402" y="7825"/>
                  <a:pt x="8049" y="8275"/>
                  <a:pt x="8233" y="8401"/>
                </a:cubicBezTo>
                <a:cubicBezTo>
                  <a:pt x="8430" y="8542"/>
                  <a:pt x="8570" y="8654"/>
                  <a:pt x="8556" y="8654"/>
                </a:cubicBezTo>
                <a:cubicBezTo>
                  <a:pt x="8542" y="8669"/>
                  <a:pt x="8246" y="8570"/>
                  <a:pt x="7895" y="8429"/>
                </a:cubicBezTo>
                <a:cubicBezTo>
                  <a:pt x="7543" y="8289"/>
                  <a:pt x="6529" y="7937"/>
                  <a:pt x="5657" y="7641"/>
                </a:cubicBezTo>
                <a:cubicBezTo>
                  <a:pt x="4785" y="7346"/>
                  <a:pt x="3237" y="6812"/>
                  <a:pt x="2223" y="6446"/>
                </a:cubicBezTo>
                <a:cubicBezTo>
                  <a:pt x="1210" y="6093"/>
                  <a:pt x="381" y="5798"/>
                  <a:pt x="352" y="5798"/>
                </a:cubicBezTo>
                <a:cubicBezTo>
                  <a:pt x="338" y="5798"/>
                  <a:pt x="0" y="6023"/>
                  <a:pt x="0" y="6290"/>
                </a:cubicBezTo>
                <a:lnTo>
                  <a:pt x="0" y="6769"/>
                </a:lnTo>
                <a:lnTo>
                  <a:pt x="957" y="7303"/>
                </a:lnTo>
                <a:cubicBezTo>
                  <a:pt x="1914" y="8078"/>
                  <a:pt x="3167" y="9007"/>
                  <a:pt x="3743" y="9358"/>
                </a:cubicBezTo>
                <a:cubicBezTo>
                  <a:pt x="4025" y="9542"/>
                  <a:pt x="4728" y="9992"/>
                  <a:pt x="5291" y="10386"/>
                </a:cubicBezTo>
                <a:cubicBezTo>
                  <a:pt x="5854" y="10780"/>
                  <a:pt x="6529" y="11187"/>
                  <a:pt x="6783" y="11328"/>
                </a:cubicBezTo>
                <a:cubicBezTo>
                  <a:pt x="7036" y="11455"/>
                  <a:pt x="7233" y="11553"/>
                  <a:pt x="7205" y="11553"/>
                </a:cubicBezTo>
                <a:cubicBezTo>
                  <a:pt x="7163" y="11553"/>
                  <a:pt x="4109" y="10709"/>
                  <a:pt x="3505" y="10540"/>
                </a:cubicBezTo>
                <a:cubicBezTo>
                  <a:pt x="3195" y="10442"/>
                  <a:pt x="2674" y="10287"/>
                  <a:pt x="2336" y="10174"/>
                </a:cubicBezTo>
                <a:cubicBezTo>
                  <a:pt x="1998" y="10062"/>
                  <a:pt x="1675" y="9977"/>
                  <a:pt x="1619" y="9977"/>
                </a:cubicBezTo>
                <a:cubicBezTo>
                  <a:pt x="1463" y="9977"/>
                  <a:pt x="1394" y="10118"/>
                  <a:pt x="1422" y="10343"/>
                </a:cubicBezTo>
                <a:cubicBezTo>
                  <a:pt x="1463" y="10498"/>
                  <a:pt x="1632" y="10695"/>
                  <a:pt x="2266" y="11356"/>
                </a:cubicBezTo>
                <a:cubicBezTo>
                  <a:pt x="3054" y="12159"/>
                  <a:pt x="4293" y="13313"/>
                  <a:pt x="4897" y="13805"/>
                </a:cubicBezTo>
                <a:cubicBezTo>
                  <a:pt x="5334" y="14157"/>
                  <a:pt x="6009" y="14565"/>
                  <a:pt x="7107" y="15142"/>
                </a:cubicBezTo>
                <a:cubicBezTo>
                  <a:pt x="7614" y="15409"/>
                  <a:pt x="8289" y="15775"/>
                  <a:pt x="8599" y="15944"/>
                </a:cubicBezTo>
                <a:cubicBezTo>
                  <a:pt x="9062" y="16212"/>
                  <a:pt x="9443" y="16394"/>
                  <a:pt x="9935" y="16563"/>
                </a:cubicBezTo>
                <a:cubicBezTo>
                  <a:pt x="10244" y="16690"/>
                  <a:pt x="9190" y="16521"/>
                  <a:pt x="6826" y="16113"/>
                </a:cubicBezTo>
                <a:cubicBezTo>
                  <a:pt x="6178" y="16000"/>
                  <a:pt x="6135" y="16000"/>
                  <a:pt x="5995" y="16084"/>
                </a:cubicBezTo>
                <a:cubicBezTo>
                  <a:pt x="5826" y="16197"/>
                  <a:pt x="5826" y="16310"/>
                  <a:pt x="6009" y="16647"/>
                </a:cubicBezTo>
                <a:cubicBezTo>
                  <a:pt x="6332" y="17253"/>
                  <a:pt x="7388" y="18308"/>
                  <a:pt x="8345" y="18998"/>
                </a:cubicBezTo>
                <a:cubicBezTo>
                  <a:pt x="8894" y="19392"/>
                  <a:pt x="10906" y="20630"/>
                  <a:pt x="11511" y="20953"/>
                </a:cubicBezTo>
                <a:lnTo>
                  <a:pt x="11976" y="21193"/>
                </a:lnTo>
                <a:lnTo>
                  <a:pt x="11807" y="21278"/>
                </a:lnTo>
                <a:cubicBezTo>
                  <a:pt x="11723" y="21319"/>
                  <a:pt x="11638" y="21404"/>
                  <a:pt x="11624" y="21475"/>
                </a:cubicBezTo>
                <a:cubicBezTo>
                  <a:pt x="11595" y="21713"/>
                  <a:pt x="12243" y="22361"/>
                  <a:pt x="13594" y="23402"/>
                </a:cubicBezTo>
                <a:cubicBezTo>
                  <a:pt x="15001" y="24500"/>
                  <a:pt x="15944" y="25034"/>
                  <a:pt x="17577" y="25696"/>
                </a:cubicBezTo>
                <a:cubicBezTo>
                  <a:pt x="18040" y="25893"/>
                  <a:pt x="18631" y="26132"/>
                  <a:pt x="18871" y="26231"/>
                </a:cubicBezTo>
                <a:cubicBezTo>
                  <a:pt x="19110" y="26344"/>
                  <a:pt x="19350" y="26442"/>
                  <a:pt x="19434" y="26470"/>
                </a:cubicBezTo>
                <a:cubicBezTo>
                  <a:pt x="19659" y="26541"/>
                  <a:pt x="19547" y="26569"/>
                  <a:pt x="19125" y="26554"/>
                </a:cubicBezTo>
                <a:cubicBezTo>
                  <a:pt x="18631" y="26541"/>
                  <a:pt x="18463" y="26597"/>
                  <a:pt x="18463" y="26779"/>
                </a:cubicBezTo>
                <a:cubicBezTo>
                  <a:pt x="18463" y="26976"/>
                  <a:pt x="18787" y="27244"/>
                  <a:pt x="19898" y="27990"/>
                </a:cubicBezTo>
                <a:cubicBezTo>
                  <a:pt x="21474" y="29059"/>
                  <a:pt x="22262" y="29496"/>
                  <a:pt x="23290" y="29890"/>
                </a:cubicBezTo>
                <a:cubicBezTo>
                  <a:pt x="24022" y="30171"/>
                  <a:pt x="25921" y="30622"/>
                  <a:pt x="26386" y="30622"/>
                </a:cubicBezTo>
                <a:cubicBezTo>
                  <a:pt x="26484" y="30622"/>
                  <a:pt x="26611" y="30678"/>
                  <a:pt x="26723" y="30790"/>
                </a:cubicBezTo>
                <a:cubicBezTo>
                  <a:pt x="26977" y="31016"/>
                  <a:pt x="27877" y="31438"/>
                  <a:pt x="28637" y="31691"/>
                </a:cubicBezTo>
                <a:cubicBezTo>
                  <a:pt x="29003" y="31817"/>
                  <a:pt x="29791" y="32014"/>
                  <a:pt x="30382" y="32141"/>
                </a:cubicBezTo>
                <a:cubicBezTo>
                  <a:pt x="30973" y="32267"/>
                  <a:pt x="31690" y="32408"/>
                  <a:pt x="31958" y="32479"/>
                </a:cubicBezTo>
                <a:cubicBezTo>
                  <a:pt x="32929" y="32676"/>
                  <a:pt x="33717" y="32789"/>
                  <a:pt x="34758" y="32873"/>
                </a:cubicBezTo>
                <a:cubicBezTo>
                  <a:pt x="36377" y="32999"/>
                  <a:pt x="36377" y="32999"/>
                  <a:pt x="36377" y="33140"/>
                </a:cubicBezTo>
                <a:cubicBezTo>
                  <a:pt x="36377" y="33337"/>
                  <a:pt x="36644" y="33815"/>
                  <a:pt x="36912" y="34083"/>
                </a:cubicBezTo>
                <a:cubicBezTo>
                  <a:pt x="37052" y="34209"/>
                  <a:pt x="37347" y="34463"/>
                  <a:pt x="37559" y="34632"/>
                </a:cubicBezTo>
                <a:cubicBezTo>
                  <a:pt x="37784" y="34787"/>
                  <a:pt x="37953" y="34956"/>
                  <a:pt x="37953" y="34984"/>
                </a:cubicBezTo>
                <a:cubicBezTo>
                  <a:pt x="37953" y="35026"/>
                  <a:pt x="37925" y="35153"/>
                  <a:pt x="37910" y="35279"/>
                </a:cubicBezTo>
                <a:cubicBezTo>
                  <a:pt x="37784" y="35757"/>
                  <a:pt x="37741" y="36250"/>
                  <a:pt x="37798" y="36447"/>
                </a:cubicBezTo>
                <a:cubicBezTo>
                  <a:pt x="37826" y="36574"/>
                  <a:pt x="37981" y="36870"/>
                  <a:pt x="38150" y="37123"/>
                </a:cubicBezTo>
                <a:cubicBezTo>
                  <a:pt x="38319" y="37362"/>
                  <a:pt x="38431" y="37601"/>
                  <a:pt x="38417" y="37630"/>
                </a:cubicBezTo>
                <a:cubicBezTo>
                  <a:pt x="38403" y="37671"/>
                  <a:pt x="38122" y="37812"/>
                  <a:pt x="37798" y="37967"/>
                </a:cubicBezTo>
                <a:cubicBezTo>
                  <a:pt x="36574" y="38544"/>
                  <a:pt x="36208" y="39065"/>
                  <a:pt x="36574" y="39825"/>
                </a:cubicBezTo>
                <a:cubicBezTo>
                  <a:pt x="36756" y="40219"/>
                  <a:pt x="37052" y="40486"/>
                  <a:pt x="37741" y="40880"/>
                </a:cubicBezTo>
                <a:cubicBezTo>
                  <a:pt x="38670" y="41401"/>
                  <a:pt x="38600" y="41330"/>
                  <a:pt x="38572" y="41598"/>
                </a:cubicBezTo>
                <a:cubicBezTo>
                  <a:pt x="38529" y="41936"/>
                  <a:pt x="38628" y="42231"/>
                  <a:pt x="38910" y="42639"/>
                </a:cubicBezTo>
                <a:cubicBezTo>
                  <a:pt x="39289" y="43159"/>
                  <a:pt x="39374" y="43356"/>
                  <a:pt x="39374" y="43750"/>
                </a:cubicBezTo>
                <a:cubicBezTo>
                  <a:pt x="39374" y="44046"/>
                  <a:pt x="39360" y="44116"/>
                  <a:pt x="39233" y="44229"/>
                </a:cubicBezTo>
                <a:cubicBezTo>
                  <a:pt x="39149" y="44300"/>
                  <a:pt x="39064" y="44356"/>
                  <a:pt x="39036" y="44356"/>
                </a:cubicBezTo>
                <a:cubicBezTo>
                  <a:pt x="38910" y="44356"/>
                  <a:pt x="37938" y="44876"/>
                  <a:pt x="37713" y="45073"/>
                </a:cubicBezTo>
                <a:cubicBezTo>
                  <a:pt x="37375" y="45369"/>
                  <a:pt x="37291" y="45552"/>
                  <a:pt x="37291" y="45960"/>
                </a:cubicBezTo>
                <a:cubicBezTo>
                  <a:pt x="37291" y="46227"/>
                  <a:pt x="37334" y="46382"/>
                  <a:pt x="37460" y="46649"/>
                </a:cubicBezTo>
                <a:cubicBezTo>
                  <a:pt x="37559" y="46846"/>
                  <a:pt x="37629" y="47043"/>
                  <a:pt x="37629" y="47071"/>
                </a:cubicBezTo>
                <a:cubicBezTo>
                  <a:pt x="37629" y="47100"/>
                  <a:pt x="37544" y="47240"/>
                  <a:pt x="37446" y="47381"/>
                </a:cubicBezTo>
                <a:cubicBezTo>
                  <a:pt x="37291" y="47621"/>
                  <a:pt x="37278" y="47649"/>
                  <a:pt x="37278" y="48127"/>
                </a:cubicBezTo>
                <a:cubicBezTo>
                  <a:pt x="37278" y="48409"/>
                  <a:pt x="37306" y="48803"/>
                  <a:pt x="37334" y="49013"/>
                </a:cubicBezTo>
                <a:cubicBezTo>
                  <a:pt x="37375" y="49366"/>
                  <a:pt x="37362" y="49422"/>
                  <a:pt x="37235" y="49760"/>
                </a:cubicBezTo>
                <a:cubicBezTo>
                  <a:pt x="37081" y="50139"/>
                  <a:pt x="37052" y="50589"/>
                  <a:pt x="37137" y="50942"/>
                </a:cubicBezTo>
                <a:cubicBezTo>
                  <a:pt x="37193" y="51124"/>
                  <a:pt x="37178" y="51180"/>
                  <a:pt x="37024" y="51518"/>
                </a:cubicBezTo>
                <a:cubicBezTo>
                  <a:pt x="36574" y="52377"/>
                  <a:pt x="36461" y="53024"/>
                  <a:pt x="36630" y="53587"/>
                </a:cubicBezTo>
                <a:cubicBezTo>
                  <a:pt x="36700" y="53812"/>
                  <a:pt x="36700" y="53925"/>
                  <a:pt x="36658" y="54220"/>
                </a:cubicBezTo>
                <a:cubicBezTo>
                  <a:pt x="36616" y="54445"/>
                  <a:pt x="36616" y="54826"/>
                  <a:pt x="36630" y="55163"/>
                </a:cubicBezTo>
                <a:cubicBezTo>
                  <a:pt x="36672" y="55712"/>
                  <a:pt x="36658" y="55754"/>
                  <a:pt x="36531" y="56008"/>
                </a:cubicBezTo>
                <a:cubicBezTo>
                  <a:pt x="36250" y="56584"/>
                  <a:pt x="36208" y="56809"/>
                  <a:pt x="36236" y="57556"/>
                </a:cubicBezTo>
                <a:cubicBezTo>
                  <a:pt x="36278" y="58316"/>
                  <a:pt x="36419" y="58976"/>
                  <a:pt x="36616" y="59314"/>
                </a:cubicBezTo>
                <a:cubicBezTo>
                  <a:pt x="36686" y="59441"/>
                  <a:pt x="36912" y="59723"/>
                  <a:pt x="37109" y="59948"/>
                </a:cubicBezTo>
                <a:lnTo>
                  <a:pt x="37446" y="60355"/>
                </a:lnTo>
                <a:lnTo>
                  <a:pt x="37488" y="60946"/>
                </a:lnTo>
                <a:cubicBezTo>
                  <a:pt x="37503" y="61284"/>
                  <a:pt x="37544" y="61650"/>
                  <a:pt x="37572" y="61763"/>
                </a:cubicBezTo>
                <a:cubicBezTo>
                  <a:pt x="37601" y="61890"/>
                  <a:pt x="37657" y="62382"/>
                  <a:pt x="37685" y="62860"/>
                </a:cubicBezTo>
                <a:cubicBezTo>
                  <a:pt x="37812" y="64592"/>
                  <a:pt x="37938" y="64873"/>
                  <a:pt x="38895" y="65605"/>
                </a:cubicBezTo>
                <a:cubicBezTo>
                  <a:pt x="39135" y="65787"/>
                  <a:pt x="39388" y="66027"/>
                  <a:pt x="39458" y="66140"/>
                </a:cubicBezTo>
                <a:cubicBezTo>
                  <a:pt x="39740" y="66562"/>
                  <a:pt x="40443" y="66801"/>
                  <a:pt x="41119" y="66688"/>
                </a:cubicBezTo>
                <a:cubicBezTo>
                  <a:pt x="41766" y="66575"/>
                  <a:pt x="42231" y="66365"/>
                  <a:pt x="43357" y="65703"/>
                </a:cubicBezTo>
                <a:lnTo>
                  <a:pt x="43554" y="65590"/>
                </a:lnTo>
                <a:lnTo>
                  <a:pt x="43497" y="65718"/>
                </a:lnTo>
                <a:cubicBezTo>
                  <a:pt x="43469" y="65802"/>
                  <a:pt x="43385" y="65984"/>
                  <a:pt x="43314" y="66140"/>
                </a:cubicBezTo>
                <a:cubicBezTo>
                  <a:pt x="43075" y="66603"/>
                  <a:pt x="42638" y="67786"/>
                  <a:pt x="42498" y="68363"/>
                </a:cubicBezTo>
                <a:cubicBezTo>
                  <a:pt x="42413" y="68645"/>
                  <a:pt x="42329" y="69193"/>
                  <a:pt x="42287" y="69573"/>
                </a:cubicBezTo>
                <a:cubicBezTo>
                  <a:pt x="42244" y="70108"/>
                  <a:pt x="42216" y="70277"/>
                  <a:pt x="42146" y="70290"/>
                </a:cubicBezTo>
                <a:cubicBezTo>
                  <a:pt x="42062" y="70333"/>
                  <a:pt x="40993" y="70361"/>
                  <a:pt x="36546" y="70459"/>
                </a:cubicBezTo>
                <a:cubicBezTo>
                  <a:pt x="34899" y="70502"/>
                  <a:pt x="33435" y="70431"/>
                  <a:pt x="32634" y="70305"/>
                </a:cubicBezTo>
                <a:cubicBezTo>
                  <a:pt x="32380" y="70249"/>
                  <a:pt x="31733" y="70080"/>
                  <a:pt x="31198" y="69911"/>
                </a:cubicBezTo>
                <a:cubicBezTo>
                  <a:pt x="30664" y="69756"/>
                  <a:pt x="29664" y="69474"/>
                  <a:pt x="29003" y="69320"/>
                </a:cubicBezTo>
                <a:cubicBezTo>
                  <a:pt x="26836" y="68785"/>
                  <a:pt x="26273" y="68630"/>
                  <a:pt x="25470" y="68363"/>
                </a:cubicBezTo>
                <a:cubicBezTo>
                  <a:pt x="23388" y="67673"/>
                  <a:pt x="20532" y="66280"/>
                  <a:pt x="17605" y="64535"/>
                </a:cubicBezTo>
                <a:cubicBezTo>
                  <a:pt x="16282" y="63733"/>
                  <a:pt x="12426" y="61355"/>
                  <a:pt x="11511" y="60764"/>
                </a:cubicBezTo>
                <a:cubicBezTo>
                  <a:pt x="10400" y="60046"/>
                  <a:pt x="10216" y="59961"/>
                  <a:pt x="10006" y="60046"/>
                </a:cubicBezTo>
                <a:cubicBezTo>
                  <a:pt x="9781" y="60158"/>
                  <a:pt x="9850" y="60455"/>
                  <a:pt x="10329" y="61312"/>
                </a:cubicBezTo>
                <a:cubicBezTo>
                  <a:pt x="11624" y="63648"/>
                  <a:pt x="12862" y="65211"/>
                  <a:pt x="14706" y="66843"/>
                </a:cubicBezTo>
                <a:cubicBezTo>
                  <a:pt x="14916" y="67026"/>
                  <a:pt x="15085" y="67195"/>
                  <a:pt x="15072" y="67209"/>
                </a:cubicBezTo>
                <a:cubicBezTo>
                  <a:pt x="15057" y="67223"/>
                  <a:pt x="14565" y="67040"/>
                  <a:pt x="13974" y="66787"/>
                </a:cubicBezTo>
                <a:cubicBezTo>
                  <a:pt x="12637" y="66252"/>
                  <a:pt x="12426" y="66238"/>
                  <a:pt x="12426" y="66674"/>
                </a:cubicBezTo>
                <a:cubicBezTo>
                  <a:pt x="12426" y="66956"/>
                  <a:pt x="12708" y="67434"/>
                  <a:pt x="13411" y="68391"/>
                </a:cubicBezTo>
                <a:cubicBezTo>
                  <a:pt x="14030" y="69236"/>
                  <a:pt x="14551" y="69714"/>
                  <a:pt x="15479" y="70262"/>
                </a:cubicBezTo>
                <a:cubicBezTo>
                  <a:pt x="15719" y="70418"/>
                  <a:pt x="15944" y="70558"/>
                  <a:pt x="15958" y="70572"/>
                </a:cubicBezTo>
                <a:cubicBezTo>
                  <a:pt x="15986" y="70600"/>
                  <a:pt x="15494" y="70558"/>
                  <a:pt x="15170" y="70502"/>
                </a:cubicBezTo>
                <a:cubicBezTo>
                  <a:pt x="15044" y="70487"/>
                  <a:pt x="14973" y="70502"/>
                  <a:pt x="14875" y="70586"/>
                </a:cubicBezTo>
                <a:cubicBezTo>
                  <a:pt x="14734" y="70741"/>
                  <a:pt x="14734" y="70783"/>
                  <a:pt x="14959" y="71163"/>
                </a:cubicBezTo>
                <a:cubicBezTo>
                  <a:pt x="15564" y="72163"/>
                  <a:pt x="17070" y="73570"/>
                  <a:pt x="18153" y="74133"/>
                </a:cubicBezTo>
                <a:lnTo>
                  <a:pt x="18590" y="74358"/>
                </a:lnTo>
                <a:lnTo>
                  <a:pt x="18421" y="74428"/>
                </a:lnTo>
                <a:cubicBezTo>
                  <a:pt x="17956" y="74625"/>
                  <a:pt x="18209" y="75272"/>
                  <a:pt x="19025" y="75990"/>
                </a:cubicBezTo>
                <a:cubicBezTo>
                  <a:pt x="19884" y="76750"/>
                  <a:pt x="20475" y="77144"/>
                  <a:pt x="21474" y="77608"/>
                </a:cubicBezTo>
                <a:cubicBezTo>
                  <a:pt x="21812" y="77763"/>
                  <a:pt x="22009" y="77889"/>
                  <a:pt x="21995" y="77932"/>
                </a:cubicBezTo>
                <a:cubicBezTo>
                  <a:pt x="21840" y="78480"/>
                  <a:pt x="22375" y="78973"/>
                  <a:pt x="23993" y="79790"/>
                </a:cubicBezTo>
                <a:lnTo>
                  <a:pt x="24979" y="80282"/>
                </a:lnTo>
                <a:lnTo>
                  <a:pt x="24725" y="80409"/>
                </a:lnTo>
                <a:cubicBezTo>
                  <a:pt x="24584" y="80479"/>
                  <a:pt x="24387" y="80619"/>
                  <a:pt x="24303" y="80704"/>
                </a:cubicBezTo>
                <a:cubicBezTo>
                  <a:pt x="23979" y="81056"/>
                  <a:pt x="24260" y="81366"/>
                  <a:pt x="25570" y="82027"/>
                </a:cubicBezTo>
                <a:cubicBezTo>
                  <a:pt x="26526" y="82505"/>
                  <a:pt x="27159" y="82730"/>
                  <a:pt x="27975" y="82899"/>
                </a:cubicBezTo>
                <a:cubicBezTo>
                  <a:pt x="28426" y="82998"/>
                  <a:pt x="28454" y="83012"/>
                  <a:pt x="28426" y="83111"/>
                </a:cubicBezTo>
                <a:cubicBezTo>
                  <a:pt x="28257" y="83631"/>
                  <a:pt x="28397" y="83842"/>
                  <a:pt x="29172" y="84222"/>
                </a:cubicBezTo>
                <a:cubicBezTo>
                  <a:pt x="29482" y="84377"/>
                  <a:pt x="29833" y="84531"/>
                  <a:pt x="29945" y="84574"/>
                </a:cubicBezTo>
                <a:lnTo>
                  <a:pt x="30157" y="84672"/>
                </a:lnTo>
                <a:lnTo>
                  <a:pt x="29748" y="85081"/>
                </a:lnTo>
                <a:cubicBezTo>
                  <a:pt x="28988" y="85854"/>
                  <a:pt x="28369" y="86699"/>
                  <a:pt x="27765" y="87740"/>
                </a:cubicBezTo>
                <a:cubicBezTo>
                  <a:pt x="27497" y="88190"/>
                  <a:pt x="27469" y="88387"/>
                  <a:pt x="27666" y="88472"/>
                </a:cubicBezTo>
                <a:lnTo>
                  <a:pt x="27793" y="88528"/>
                </a:lnTo>
                <a:lnTo>
                  <a:pt x="27469" y="88950"/>
                </a:lnTo>
                <a:cubicBezTo>
                  <a:pt x="27286" y="89175"/>
                  <a:pt x="27033" y="89499"/>
                  <a:pt x="26906" y="89668"/>
                </a:cubicBezTo>
                <a:cubicBezTo>
                  <a:pt x="26555" y="90104"/>
                  <a:pt x="26118" y="90836"/>
                  <a:pt x="26118" y="90991"/>
                </a:cubicBezTo>
                <a:cubicBezTo>
                  <a:pt x="26118" y="91061"/>
                  <a:pt x="26161" y="91145"/>
                  <a:pt x="26217" y="91188"/>
                </a:cubicBezTo>
                <a:cubicBezTo>
                  <a:pt x="26287" y="91244"/>
                  <a:pt x="26315" y="91357"/>
                  <a:pt x="26315" y="91877"/>
                </a:cubicBezTo>
                <a:cubicBezTo>
                  <a:pt x="26315" y="92468"/>
                  <a:pt x="26301" y="92524"/>
                  <a:pt x="26146" y="92862"/>
                </a:cubicBezTo>
                <a:lnTo>
                  <a:pt x="25977" y="93214"/>
                </a:lnTo>
                <a:lnTo>
                  <a:pt x="25485" y="93397"/>
                </a:lnTo>
                <a:cubicBezTo>
                  <a:pt x="24288" y="93834"/>
                  <a:pt x="24050" y="93960"/>
                  <a:pt x="23529" y="94410"/>
                </a:cubicBezTo>
                <a:cubicBezTo>
                  <a:pt x="23121" y="94748"/>
                  <a:pt x="22769" y="94917"/>
                  <a:pt x="21629" y="95311"/>
                </a:cubicBezTo>
                <a:cubicBezTo>
                  <a:pt x="20841" y="95564"/>
                  <a:pt x="19575" y="96211"/>
                  <a:pt x="19138" y="96564"/>
                </a:cubicBezTo>
                <a:cubicBezTo>
                  <a:pt x="18688" y="96943"/>
                  <a:pt x="18336" y="97562"/>
                  <a:pt x="18519" y="97675"/>
                </a:cubicBezTo>
                <a:cubicBezTo>
                  <a:pt x="18547" y="97689"/>
                  <a:pt x="18491" y="97802"/>
                  <a:pt x="18365" y="97928"/>
                </a:cubicBezTo>
                <a:cubicBezTo>
                  <a:pt x="18083" y="98238"/>
                  <a:pt x="17618" y="98928"/>
                  <a:pt x="17421" y="99335"/>
                </a:cubicBezTo>
                <a:cubicBezTo>
                  <a:pt x="17252" y="99716"/>
                  <a:pt x="17168" y="100307"/>
                  <a:pt x="17267" y="100433"/>
                </a:cubicBezTo>
                <a:cubicBezTo>
                  <a:pt x="17408" y="100602"/>
                  <a:pt x="17548" y="100517"/>
                  <a:pt x="18196" y="99870"/>
                </a:cubicBezTo>
                <a:cubicBezTo>
                  <a:pt x="19012" y="99054"/>
                  <a:pt x="19265" y="98885"/>
                  <a:pt x="19913" y="98703"/>
                </a:cubicBezTo>
                <a:cubicBezTo>
                  <a:pt x="20532" y="98547"/>
                  <a:pt x="20742" y="98421"/>
                  <a:pt x="21361" y="97886"/>
                </a:cubicBezTo>
                <a:cubicBezTo>
                  <a:pt x="21615" y="97661"/>
                  <a:pt x="21826" y="97492"/>
                  <a:pt x="21826" y="97521"/>
                </a:cubicBezTo>
                <a:cubicBezTo>
                  <a:pt x="21826" y="97534"/>
                  <a:pt x="21671" y="97746"/>
                  <a:pt x="21489" y="97971"/>
                </a:cubicBezTo>
                <a:cubicBezTo>
                  <a:pt x="21305" y="98196"/>
                  <a:pt x="21095" y="98477"/>
                  <a:pt x="21052" y="98618"/>
                </a:cubicBezTo>
                <a:cubicBezTo>
                  <a:pt x="20996" y="98759"/>
                  <a:pt x="20855" y="99040"/>
                  <a:pt x="20757" y="99251"/>
                </a:cubicBezTo>
                <a:cubicBezTo>
                  <a:pt x="20504" y="99786"/>
                  <a:pt x="20405" y="100377"/>
                  <a:pt x="20447" y="101193"/>
                </a:cubicBezTo>
                <a:cubicBezTo>
                  <a:pt x="20489" y="101911"/>
                  <a:pt x="20560" y="102093"/>
                  <a:pt x="20785" y="102009"/>
                </a:cubicBezTo>
                <a:cubicBezTo>
                  <a:pt x="20883" y="101981"/>
                  <a:pt x="20982" y="101840"/>
                  <a:pt x="21151" y="101461"/>
                </a:cubicBezTo>
                <a:cubicBezTo>
                  <a:pt x="21502" y="100729"/>
                  <a:pt x="21868" y="100222"/>
                  <a:pt x="22656" y="99406"/>
                </a:cubicBezTo>
                <a:cubicBezTo>
                  <a:pt x="23037" y="99026"/>
                  <a:pt x="23402" y="98618"/>
                  <a:pt x="23487" y="98506"/>
                </a:cubicBezTo>
                <a:cubicBezTo>
                  <a:pt x="23557" y="98407"/>
                  <a:pt x="23810" y="98140"/>
                  <a:pt x="24022" y="97915"/>
                </a:cubicBezTo>
                <a:cubicBezTo>
                  <a:pt x="24359" y="97577"/>
                  <a:pt x="24472" y="97492"/>
                  <a:pt x="24697" y="97436"/>
                </a:cubicBezTo>
                <a:cubicBezTo>
                  <a:pt x="24838" y="97393"/>
                  <a:pt x="25119" y="97295"/>
                  <a:pt x="25302" y="97196"/>
                </a:cubicBezTo>
                <a:cubicBezTo>
                  <a:pt x="25626" y="97056"/>
                  <a:pt x="25654" y="97042"/>
                  <a:pt x="25752" y="97140"/>
                </a:cubicBezTo>
                <a:cubicBezTo>
                  <a:pt x="25808" y="97183"/>
                  <a:pt x="25949" y="97408"/>
                  <a:pt x="26062" y="97619"/>
                </a:cubicBezTo>
                <a:cubicBezTo>
                  <a:pt x="26189" y="97830"/>
                  <a:pt x="26386" y="98112"/>
                  <a:pt x="26498" y="98252"/>
                </a:cubicBezTo>
                <a:cubicBezTo>
                  <a:pt x="26695" y="98463"/>
                  <a:pt x="26709" y="98519"/>
                  <a:pt x="26681" y="98674"/>
                </a:cubicBezTo>
                <a:cubicBezTo>
                  <a:pt x="26624" y="98969"/>
                  <a:pt x="26371" y="99378"/>
                  <a:pt x="25907" y="99898"/>
                </a:cubicBezTo>
                <a:cubicBezTo>
                  <a:pt x="25457" y="100405"/>
                  <a:pt x="25386" y="100574"/>
                  <a:pt x="25570" y="100686"/>
                </a:cubicBezTo>
                <a:cubicBezTo>
                  <a:pt x="25780" y="100799"/>
                  <a:pt x="26878" y="100166"/>
                  <a:pt x="27258" y="99701"/>
                </a:cubicBezTo>
                <a:cubicBezTo>
                  <a:pt x="27384" y="99547"/>
                  <a:pt x="27497" y="99434"/>
                  <a:pt x="27525" y="99434"/>
                </a:cubicBezTo>
                <a:cubicBezTo>
                  <a:pt x="27540" y="99434"/>
                  <a:pt x="27666" y="99645"/>
                  <a:pt x="27778" y="99885"/>
                </a:cubicBezTo>
                <a:cubicBezTo>
                  <a:pt x="27906" y="100138"/>
                  <a:pt x="28088" y="100433"/>
                  <a:pt x="28172" y="100532"/>
                </a:cubicBezTo>
                <a:cubicBezTo>
                  <a:pt x="28369" y="100757"/>
                  <a:pt x="28384" y="100785"/>
                  <a:pt x="28243" y="100785"/>
                </a:cubicBezTo>
                <a:cubicBezTo>
                  <a:pt x="28187" y="100785"/>
                  <a:pt x="27934" y="100911"/>
                  <a:pt x="27666" y="101039"/>
                </a:cubicBezTo>
                <a:cubicBezTo>
                  <a:pt x="27089" y="101334"/>
                  <a:pt x="26878" y="101418"/>
                  <a:pt x="26217" y="101559"/>
                </a:cubicBezTo>
                <a:cubicBezTo>
                  <a:pt x="25935" y="101615"/>
                  <a:pt x="25611" y="101714"/>
                  <a:pt x="25485" y="101770"/>
                </a:cubicBezTo>
                <a:cubicBezTo>
                  <a:pt x="25048" y="101981"/>
                  <a:pt x="24654" y="102558"/>
                  <a:pt x="24654" y="102994"/>
                </a:cubicBezTo>
                <a:cubicBezTo>
                  <a:pt x="24654" y="103206"/>
                  <a:pt x="24654" y="103206"/>
                  <a:pt x="24288" y="103360"/>
                </a:cubicBezTo>
                <a:cubicBezTo>
                  <a:pt x="23909" y="103501"/>
                  <a:pt x="23740" y="103557"/>
                  <a:pt x="22572" y="103909"/>
                </a:cubicBezTo>
                <a:cubicBezTo>
                  <a:pt x="21967" y="104106"/>
                  <a:pt x="21883" y="104163"/>
                  <a:pt x="21883" y="104360"/>
                </a:cubicBezTo>
                <a:cubicBezTo>
                  <a:pt x="21883" y="104486"/>
                  <a:pt x="22262" y="104598"/>
                  <a:pt x="22699" y="104613"/>
                </a:cubicBezTo>
                <a:cubicBezTo>
                  <a:pt x="23571" y="104613"/>
                  <a:pt x="24035" y="104585"/>
                  <a:pt x="24373" y="104514"/>
                </a:cubicBezTo>
                <a:cubicBezTo>
                  <a:pt x="25273" y="104317"/>
                  <a:pt x="25570" y="104247"/>
                  <a:pt x="25767" y="104148"/>
                </a:cubicBezTo>
                <a:cubicBezTo>
                  <a:pt x="26020" y="104007"/>
                  <a:pt x="26484" y="103684"/>
                  <a:pt x="26653" y="103487"/>
                </a:cubicBezTo>
                <a:cubicBezTo>
                  <a:pt x="26723" y="103416"/>
                  <a:pt x="27033" y="103219"/>
                  <a:pt x="27356" y="103065"/>
                </a:cubicBezTo>
                <a:cubicBezTo>
                  <a:pt x="27666" y="102910"/>
                  <a:pt x="28074" y="102671"/>
                  <a:pt x="28257" y="102530"/>
                </a:cubicBezTo>
                <a:cubicBezTo>
                  <a:pt x="28454" y="102390"/>
                  <a:pt x="28637" y="102262"/>
                  <a:pt x="28665" y="102234"/>
                </a:cubicBezTo>
                <a:cubicBezTo>
                  <a:pt x="28707" y="102206"/>
                  <a:pt x="28665" y="102333"/>
                  <a:pt x="28566" y="102516"/>
                </a:cubicBezTo>
                <a:cubicBezTo>
                  <a:pt x="28116" y="103403"/>
                  <a:pt x="27975" y="103782"/>
                  <a:pt x="27919" y="104289"/>
                </a:cubicBezTo>
                <a:cubicBezTo>
                  <a:pt x="27877" y="104557"/>
                  <a:pt x="27877" y="104557"/>
                  <a:pt x="27638" y="104655"/>
                </a:cubicBezTo>
                <a:cubicBezTo>
                  <a:pt x="26639" y="105035"/>
                  <a:pt x="26484" y="105120"/>
                  <a:pt x="26287" y="105317"/>
                </a:cubicBezTo>
                <a:cubicBezTo>
                  <a:pt x="26048" y="105555"/>
                  <a:pt x="25992" y="105668"/>
                  <a:pt x="25907" y="106118"/>
                </a:cubicBezTo>
                <a:cubicBezTo>
                  <a:pt x="25851" y="106343"/>
                  <a:pt x="25780" y="106499"/>
                  <a:pt x="25654" y="106653"/>
                </a:cubicBezTo>
                <a:cubicBezTo>
                  <a:pt x="25442" y="106893"/>
                  <a:pt x="24753" y="107300"/>
                  <a:pt x="24288" y="107441"/>
                </a:cubicBezTo>
                <a:cubicBezTo>
                  <a:pt x="24007" y="107540"/>
                  <a:pt x="23909" y="107653"/>
                  <a:pt x="23979" y="107807"/>
                </a:cubicBezTo>
                <a:cubicBezTo>
                  <a:pt x="23993" y="107863"/>
                  <a:pt x="24176" y="107962"/>
                  <a:pt x="24387" y="108032"/>
                </a:cubicBezTo>
                <a:cubicBezTo>
                  <a:pt x="24739" y="108173"/>
                  <a:pt x="24795" y="108173"/>
                  <a:pt x="25161" y="108116"/>
                </a:cubicBezTo>
                <a:cubicBezTo>
                  <a:pt x="25696" y="108032"/>
                  <a:pt x="26076" y="107835"/>
                  <a:pt x="26498" y="107441"/>
                </a:cubicBezTo>
                <a:cubicBezTo>
                  <a:pt x="26695" y="107258"/>
                  <a:pt x="27018" y="107005"/>
                  <a:pt x="27230" y="106906"/>
                </a:cubicBezTo>
                <a:cubicBezTo>
                  <a:pt x="27835" y="106583"/>
                  <a:pt x="28060" y="106414"/>
                  <a:pt x="28694" y="105795"/>
                </a:cubicBezTo>
                <a:cubicBezTo>
                  <a:pt x="29735" y="104782"/>
                  <a:pt x="30283" y="103881"/>
                  <a:pt x="30495" y="102868"/>
                </a:cubicBezTo>
                <a:cubicBezTo>
                  <a:pt x="30635" y="102122"/>
                  <a:pt x="30790" y="101840"/>
                  <a:pt x="31184" y="101587"/>
                </a:cubicBezTo>
                <a:cubicBezTo>
                  <a:pt x="31662" y="101277"/>
                  <a:pt x="32028" y="100842"/>
                  <a:pt x="33450" y="98787"/>
                </a:cubicBezTo>
                <a:cubicBezTo>
                  <a:pt x="33759" y="98365"/>
                  <a:pt x="34041" y="98013"/>
                  <a:pt x="34139" y="97956"/>
                </a:cubicBezTo>
                <a:cubicBezTo>
                  <a:pt x="34251" y="97886"/>
                  <a:pt x="34505" y="97830"/>
                  <a:pt x="34899" y="97802"/>
                </a:cubicBezTo>
                <a:cubicBezTo>
                  <a:pt x="35223" y="97774"/>
                  <a:pt x="35574" y="97731"/>
                  <a:pt x="35673" y="97689"/>
                </a:cubicBezTo>
                <a:cubicBezTo>
                  <a:pt x="35828" y="97633"/>
                  <a:pt x="35856" y="97647"/>
                  <a:pt x="35927" y="97746"/>
                </a:cubicBezTo>
                <a:cubicBezTo>
                  <a:pt x="35983" y="97816"/>
                  <a:pt x="36067" y="97858"/>
                  <a:pt x="36165" y="97858"/>
                </a:cubicBezTo>
                <a:cubicBezTo>
                  <a:pt x="36362" y="97858"/>
                  <a:pt x="36855" y="97703"/>
                  <a:pt x="37109" y="97577"/>
                </a:cubicBezTo>
                <a:lnTo>
                  <a:pt x="37306" y="97450"/>
                </a:lnTo>
                <a:lnTo>
                  <a:pt x="37390" y="97577"/>
                </a:lnTo>
                <a:cubicBezTo>
                  <a:pt x="37446" y="97647"/>
                  <a:pt x="37531" y="97689"/>
                  <a:pt x="37615" y="97689"/>
                </a:cubicBezTo>
                <a:cubicBezTo>
                  <a:pt x="37685" y="97689"/>
                  <a:pt x="38276" y="97436"/>
                  <a:pt x="38923" y="97127"/>
                </a:cubicBezTo>
                <a:cubicBezTo>
                  <a:pt x="40739" y="96239"/>
                  <a:pt x="40809" y="96211"/>
                  <a:pt x="42216" y="96127"/>
                </a:cubicBezTo>
                <a:cubicBezTo>
                  <a:pt x="43258" y="96057"/>
                  <a:pt x="43511" y="96014"/>
                  <a:pt x="44482" y="95789"/>
                </a:cubicBezTo>
                <a:cubicBezTo>
                  <a:pt x="46312" y="95353"/>
                  <a:pt x="48197" y="94594"/>
                  <a:pt x="49196" y="93890"/>
                </a:cubicBezTo>
                <a:cubicBezTo>
                  <a:pt x="49421" y="93735"/>
                  <a:pt x="49999" y="93214"/>
                  <a:pt x="50505" y="92721"/>
                </a:cubicBezTo>
                <a:lnTo>
                  <a:pt x="51406" y="91849"/>
                </a:lnTo>
                <a:lnTo>
                  <a:pt x="51659" y="91920"/>
                </a:lnTo>
                <a:cubicBezTo>
                  <a:pt x="51800" y="91962"/>
                  <a:pt x="52307" y="92046"/>
                  <a:pt x="52770" y="92130"/>
                </a:cubicBezTo>
                <a:cubicBezTo>
                  <a:pt x="53854" y="92327"/>
                  <a:pt x="54909" y="92342"/>
                  <a:pt x="55599" y="92173"/>
                </a:cubicBezTo>
                <a:lnTo>
                  <a:pt x="56050" y="92061"/>
                </a:lnTo>
                <a:lnTo>
                  <a:pt x="56950" y="92468"/>
                </a:lnTo>
                <a:cubicBezTo>
                  <a:pt x="58808" y="93284"/>
                  <a:pt x="59187" y="93383"/>
                  <a:pt x="60510" y="93341"/>
                </a:cubicBezTo>
                <a:cubicBezTo>
                  <a:pt x="61735" y="93299"/>
                  <a:pt x="62762" y="93003"/>
                  <a:pt x="63564" y="92483"/>
                </a:cubicBezTo>
                <a:cubicBezTo>
                  <a:pt x="63789" y="92327"/>
                  <a:pt x="63986" y="92215"/>
                  <a:pt x="64014" y="92229"/>
                </a:cubicBezTo>
                <a:cubicBezTo>
                  <a:pt x="64028" y="92229"/>
                  <a:pt x="64043" y="92286"/>
                  <a:pt x="64043" y="92342"/>
                </a:cubicBezTo>
                <a:cubicBezTo>
                  <a:pt x="64000" y="92496"/>
                  <a:pt x="64071" y="92693"/>
                  <a:pt x="64183" y="92750"/>
                </a:cubicBezTo>
                <a:cubicBezTo>
                  <a:pt x="64268" y="92792"/>
                  <a:pt x="64493" y="92750"/>
                  <a:pt x="65126" y="92567"/>
                </a:cubicBezTo>
                <a:cubicBezTo>
                  <a:pt x="66688" y="92117"/>
                  <a:pt x="67490" y="91708"/>
                  <a:pt x="67898" y="91145"/>
                </a:cubicBezTo>
                <a:cubicBezTo>
                  <a:pt x="68095" y="90879"/>
                  <a:pt x="68152" y="90850"/>
                  <a:pt x="68152" y="91047"/>
                </a:cubicBezTo>
                <a:cubicBezTo>
                  <a:pt x="68152" y="91230"/>
                  <a:pt x="68334" y="91314"/>
                  <a:pt x="68503" y="91216"/>
                </a:cubicBezTo>
                <a:cubicBezTo>
                  <a:pt x="68715" y="91076"/>
                  <a:pt x="69432" y="90104"/>
                  <a:pt x="70234" y="88866"/>
                </a:cubicBezTo>
                <a:cubicBezTo>
                  <a:pt x="71135" y="87515"/>
                  <a:pt x="71571" y="87023"/>
                  <a:pt x="72092" y="86839"/>
                </a:cubicBezTo>
                <a:cubicBezTo>
                  <a:pt x="72359" y="86741"/>
                  <a:pt x="72570" y="86713"/>
                  <a:pt x="73344" y="86685"/>
                </a:cubicBezTo>
                <a:cubicBezTo>
                  <a:pt x="75160" y="86629"/>
                  <a:pt x="75595" y="86769"/>
                  <a:pt x="77481" y="87980"/>
                </a:cubicBezTo>
                <a:cubicBezTo>
                  <a:pt x="77833" y="88218"/>
                  <a:pt x="78185" y="88402"/>
                  <a:pt x="78241" y="88402"/>
                </a:cubicBezTo>
                <a:cubicBezTo>
                  <a:pt x="78466" y="88402"/>
                  <a:pt x="78537" y="88205"/>
                  <a:pt x="78537" y="87529"/>
                </a:cubicBezTo>
                <a:cubicBezTo>
                  <a:pt x="78537" y="86572"/>
                  <a:pt x="78284" y="85432"/>
                  <a:pt x="77833" y="84391"/>
                </a:cubicBezTo>
                <a:cubicBezTo>
                  <a:pt x="77524" y="83715"/>
                  <a:pt x="77270" y="83364"/>
                  <a:pt x="76496" y="82589"/>
                </a:cubicBezTo>
                <a:lnTo>
                  <a:pt x="75807" y="81914"/>
                </a:lnTo>
                <a:lnTo>
                  <a:pt x="75863" y="81732"/>
                </a:lnTo>
                <a:cubicBezTo>
                  <a:pt x="75948" y="81464"/>
                  <a:pt x="75948" y="81056"/>
                  <a:pt x="75863" y="80887"/>
                </a:cubicBezTo>
                <a:cubicBezTo>
                  <a:pt x="75638" y="80465"/>
                  <a:pt x="75004" y="80000"/>
                  <a:pt x="73781" y="79367"/>
                </a:cubicBezTo>
                <a:cubicBezTo>
                  <a:pt x="73274" y="79100"/>
                  <a:pt x="73133" y="79015"/>
                  <a:pt x="73246" y="79015"/>
                </a:cubicBezTo>
                <a:cubicBezTo>
                  <a:pt x="73287" y="79015"/>
                  <a:pt x="73738" y="78818"/>
                  <a:pt x="74244" y="78579"/>
                </a:cubicBezTo>
                <a:cubicBezTo>
                  <a:pt x="74766" y="78340"/>
                  <a:pt x="75525" y="78017"/>
                  <a:pt x="75919" y="77848"/>
                </a:cubicBezTo>
                <a:cubicBezTo>
                  <a:pt x="76327" y="77692"/>
                  <a:pt x="76933" y="77426"/>
                  <a:pt x="77270" y="77270"/>
                </a:cubicBezTo>
                <a:cubicBezTo>
                  <a:pt x="77622" y="77116"/>
                  <a:pt x="78156" y="76904"/>
                  <a:pt x="78466" y="76806"/>
                </a:cubicBezTo>
                <a:cubicBezTo>
                  <a:pt x="79029" y="76623"/>
                  <a:pt x="79072" y="76609"/>
                  <a:pt x="80126" y="76595"/>
                </a:cubicBezTo>
                <a:cubicBezTo>
                  <a:pt x="80732" y="76567"/>
                  <a:pt x="81365" y="76538"/>
                  <a:pt x="81548" y="76510"/>
                </a:cubicBezTo>
                <a:cubicBezTo>
                  <a:pt x="82224" y="76398"/>
                  <a:pt x="83237" y="76004"/>
                  <a:pt x="83898" y="75610"/>
                </a:cubicBezTo>
                <a:cubicBezTo>
                  <a:pt x="84067" y="75512"/>
                  <a:pt x="84236" y="75427"/>
                  <a:pt x="84264" y="75427"/>
                </a:cubicBezTo>
                <a:cubicBezTo>
                  <a:pt x="84292" y="75427"/>
                  <a:pt x="84447" y="75624"/>
                  <a:pt x="84588" y="75878"/>
                </a:cubicBezTo>
                <a:cubicBezTo>
                  <a:pt x="84954" y="76510"/>
                  <a:pt x="85320" y="76848"/>
                  <a:pt x="85854" y="77045"/>
                </a:cubicBezTo>
                <a:cubicBezTo>
                  <a:pt x="86093" y="77144"/>
                  <a:pt x="86389" y="77229"/>
                  <a:pt x="86515" y="77257"/>
                </a:cubicBezTo>
                <a:cubicBezTo>
                  <a:pt x="86642" y="77270"/>
                  <a:pt x="86740" y="77313"/>
                  <a:pt x="86755" y="77355"/>
                </a:cubicBezTo>
                <a:cubicBezTo>
                  <a:pt x="86768" y="77383"/>
                  <a:pt x="86825" y="77580"/>
                  <a:pt x="86881" y="77805"/>
                </a:cubicBezTo>
                <a:cubicBezTo>
                  <a:pt x="86980" y="78115"/>
                  <a:pt x="87050" y="78255"/>
                  <a:pt x="87290" y="78495"/>
                </a:cubicBezTo>
                <a:cubicBezTo>
                  <a:pt x="87430" y="78664"/>
                  <a:pt x="87697" y="78889"/>
                  <a:pt x="87866" y="79002"/>
                </a:cubicBezTo>
                <a:cubicBezTo>
                  <a:pt x="88134" y="79184"/>
                  <a:pt x="88176" y="79240"/>
                  <a:pt x="88275" y="79550"/>
                </a:cubicBezTo>
                <a:cubicBezTo>
                  <a:pt x="88345" y="79747"/>
                  <a:pt x="88444" y="80000"/>
                  <a:pt x="88500" y="80127"/>
                </a:cubicBezTo>
                <a:cubicBezTo>
                  <a:pt x="88894" y="80873"/>
                  <a:pt x="90146" y="81548"/>
                  <a:pt x="91962" y="81970"/>
                </a:cubicBezTo>
                <a:lnTo>
                  <a:pt x="92594" y="82126"/>
                </a:lnTo>
                <a:lnTo>
                  <a:pt x="92566" y="82561"/>
                </a:lnTo>
                <a:cubicBezTo>
                  <a:pt x="92510" y="83336"/>
                  <a:pt x="92763" y="83997"/>
                  <a:pt x="93313" y="84462"/>
                </a:cubicBezTo>
                <a:cubicBezTo>
                  <a:pt x="93763" y="84856"/>
                  <a:pt x="94804" y="85362"/>
                  <a:pt x="95452" y="85531"/>
                </a:cubicBezTo>
                <a:cubicBezTo>
                  <a:pt x="95649" y="85573"/>
                  <a:pt x="95718" y="85629"/>
                  <a:pt x="95831" y="85826"/>
                </a:cubicBezTo>
                <a:cubicBezTo>
                  <a:pt x="96197" y="86460"/>
                  <a:pt x="96760" y="86699"/>
                  <a:pt x="97773" y="86670"/>
                </a:cubicBezTo>
                <a:lnTo>
                  <a:pt x="98392" y="86642"/>
                </a:lnTo>
                <a:lnTo>
                  <a:pt x="98463" y="86854"/>
                </a:lnTo>
                <a:cubicBezTo>
                  <a:pt x="98589" y="87276"/>
                  <a:pt x="98842" y="87698"/>
                  <a:pt x="99110" y="87881"/>
                </a:cubicBezTo>
                <a:cubicBezTo>
                  <a:pt x="99715" y="88331"/>
                  <a:pt x="100743" y="88740"/>
                  <a:pt x="101249" y="88740"/>
                </a:cubicBezTo>
                <a:cubicBezTo>
                  <a:pt x="101403" y="88740"/>
                  <a:pt x="101559" y="88753"/>
                  <a:pt x="101587" y="88781"/>
                </a:cubicBezTo>
                <a:cubicBezTo>
                  <a:pt x="101615" y="88796"/>
                  <a:pt x="101769" y="89006"/>
                  <a:pt x="101938" y="89232"/>
                </a:cubicBezTo>
                <a:cubicBezTo>
                  <a:pt x="102276" y="89725"/>
                  <a:pt x="102529" y="89978"/>
                  <a:pt x="102910" y="90175"/>
                </a:cubicBezTo>
                <a:cubicBezTo>
                  <a:pt x="103261" y="90344"/>
                  <a:pt x="104289" y="90582"/>
                  <a:pt x="104781" y="90611"/>
                </a:cubicBezTo>
                <a:lnTo>
                  <a:pt x="105161" y="90625"/>
                </a:lnTo>
                <a:lnTo>
                  <a:pt x="105471" y="91076"/>
                </a:lnTo>
                <a:cubicBezTo>
                  <a:pt x="105893" y="91680"/>
                  <a:pt x="106188" y="92018"/>
                  <a:pt x="106807" y="92567"/>
                </a:cubicBezTo>
                <a:cubicBezTo>
                  <a:pt x="107426" y="93115"/>
                  <a:pt x="107848" y="93369"/>
                  <a:pt x="108595" y="93650"/>
                </a:cubicBezTo>
                <a:cubicBezTo>
                  <a:pt x="109453" y="93974"/>
                  <a:pt x="110058" y="93960"/>
                  <a:pt x="110381" y="93622"/>
                </a:cubicBezTo>
                <a:cubicBezTo>
                  <a:pt x="110509" y="93509"/>
                  <a:pt x="110522" y="93453"/>
                  <a:pt x="110509" y="93271"/>
                </a:cubicBezTo>
                <a:cubicBezTo>
                  <a:pt x="110438" y="92750"/>
                  <a:pt x="109847" y="91342"/>
                  <a:pt x="109087" y="89879"/>
                </a:cubicBezTo>
                <a:cubicBezTo>
                  <a:pt x="108805" y="89359"/>
                  <a:pt x="108383" y="88359"/>
                  <a:pt x="108411" y="88331"/>
                </a:cubicBezTo>
                <a:cubicBezTo>
                  <a:pt x="108426" y="88317"/>
                  <a:pt x="108608" y="88655"/>
                  <a:pt x="108834" y="89077"/>
                </a:cubicBezTo>
                <a:cubicBezTo>
                  <a:pt x="109552" y="90456"/>
                  <a:pt x="110241" y="91413"/>
                  <a:pt x="111606" y="92905"/>
                </a:cubicBezTo>
                <a:cubicBezTo>
                  <a:pt x="113661" y="95128"/>
                  <a:pt x="115631" y="96605"/>
                  <a:pt x="117333" y="97183"/>
                </a:cubicBezTo>
                <a:cubicBezTo>
                  <a:pt x="117671" y="97295"/>
                  <a:pt x="118065" y="97436"/>
                  <a:pt x="118234" y="97506"/>
                </a:cubicBezTo>
                <a:cubicBezTo>
                  <a:pt x="119149" y="97886"/>
                  <a:pt x="119712" y="98013"/>
                  <a:pt x="119881" y="97858"/>
                </a:cubicBezTo>
                <a:cubicBezTo>
                  <a:pt x="120078" y="97703"/>
                  <a:pt x="119993" y="97549"/>
                  <a:pt x="119149" y="96436"/>
                </a:cubicBezTo>
                <a:cubicBezTo>
                  <a:pt x="117417" y="94157"/>
                  <a:pt x="116053" y="92258"/>
                  <a:pt x="114913" y="90513"/>
                </a:cubicBezTo>
                <a:cubicBezTo>
                  <a:pt x="114139" y="89331"/>
                  <a:pt x="112929" y="87332"/>
                  <a:pt x="112985" y="87290"/>
                </a:cubicBezTo>
                <a:cubicBezTo>
                  <a:pt x="112985" y="87276"/>
                  <a:pt x="113111" y="87430"/>
                  <a:pt x="113239" y="87627"/>
                </a:cubicBezTo>
                <a:cubicBezTo>
                  <a:pt x="115335" y="90822"/>
                  <a:pt x="116489" y="92286"/>
                  <a:pt x="118417" y="94200"/>
                </a:cubicBezTo>
                <a:cubicBezTo>
                  <a:pt x="119753" y="95508"/>
                  <a:pt x="121104" y="96577"/>
                  <a:pt x="122568" y="97464"/>
                </a:cubicBezTo>
                <a:cubicBezTo>
                  <a:pt x="123258" y="97872"/>
                  <a:pt x="123609" y="98027"/>
                  <a:pt x="124524" y="98322"/>
                </a:cubicBezTo>
                <a:cubicBezTo>
                  <a:pt x="125298" y="98562"/>
                  <a:pt x="125833" y="98575"/>
                  <a:pt x="126213" y="98393"/>
                </a:cubicBezTo>
                <a:cubicBezTo>
                  <a:pt x="126438" y="98266"/>
                  <a:pt x="126466" y="98252"/>
                  <a:pt x="126480" y="98013"/>
                </a:cubicBezTo>
                <a:cubicBezTo>
                  <a:pt x="126495" y="97774"/>
                  <a:pt x="126466" y="97718"/>
                  <a:pt x="125889" y="96873"/>
                </a:cubicBezTo>
                <a:cubicBezTo>
                  <a:pt x="125270" y="95944"/>
                  <a:pt x="124876" y="95382"/>
                  <a:pt x="123849" y="93918"/>
                </a:cubicBezTo>
                <a:cubicBezTo>
                  <a:pt x="122568" y="92074"/>
                  <a:pt x="122286" y="91624"/>
                  <a:pt x="120344" y="88246"/>
                </a:cubicBezTo>
                <a:cubicBezTo>
                  <a:pt x="119656" y="87036"/>
                  <a:pt x="118727" y="85432"/>
                  <a:pt x="118290" y="84687"/>
                </a:cubicBezTo>
                <a:cubicBezTo>
                  <a:pt x="117530" y="83349"/>
                  <a:pt x="117320" y="82970"/>
                  <a:pt x="117488" y="83139"/>
                </a:cubicBezTo>
                <a:cubicBezTo>
                  <a:pt x="117530" y="83180"/>
                  <a:pt x="117770" y="83477"/>
                  <a:pt x="118037" y="83786"/>
                </a:cubicBezTo>
                <a:cubicBezTo>
                  <a:pt x="118727" y="84588"/>
                  <a:pt x="120078" y="86010"/>
                  <a:pt x="121654" y="87599"/>
                </a:cubicBezTo>
                <a:cubicBezTo>
                  <a:pt x="122385" y="88331"/>
                  <a:pt x="124228" y="89978"/>
                  <a:pt x="125270" y="90808"/>
                </a:cubicBezTo>
                <a:cubicBezTo>
                  <a:pt x="126058" y="91455"/>
                  <a:pt x="127930" y="92553"/>
                  <a:pt x="129154" y="93087"/>
                </a:cubicBezTo>
                <a:cubicBezTo>
                  <a:pt x="130336" y="93609"/>
                  <a:pt x="131870" y="94087"/>
                  <a:pt x="132658" y="94200"/>
                </a:cubicBezTo>
                <a:cubicBezTo>
                  <a:pt x="132953" y="94241"/>
                  <a:pt x="133263" y="94157"/>
                  <a:pt x="133418" y="94016"/>
                </a:cubicBezTo>
                <a:cubicBezTo>
                  <a:pt x="133502" y="93932"/>
                  <a:pt x="133516" y="93693"/>
                  <a:pt x="133418" y="93524"/>
                </a:cubicBezTo>
                <a:cubicBezTo>
                  <a:pt x="133249" y="93214"/>
                  <a:pt x="130758" y="90682"/>
                  <a:pt x="126973" y="86980"/>
                </a:cubicBezTo>
                <a:cubicBezTo>
                  <a:pt x="125735" y="85756"/>
                  <a:pt x="124524" y="84546"/>
                  <a:pt x="124299" y="84293"/>
                </a:cubicBezTo>
                <a:cubicBezTo>
                  <a:pt x="124060" y="84025"/>
                  <a:pt x="123018" y="82970"/>
                  <a:pt x="121991" y="81929"/>
                </a:cubicBezTo>
                <a:cubicBezTo>
                  <a:pt x="120964" y="80887"/>
                  <a:pt x="120134" y="80028"/>
                  <a:pt x="120147" y="80000"/>
                </a:cubicBezTo>
                <a:cubicBezTo>
                  <a:pt x="120162" y="79987"/>
                  <a:pt x="120669" y="80282"/>
                  <a:pt x="121260" y="80662"/>
                </a:cubicBezTo>
                <a:cubicBezTo>
                  <a:pt x="122526" y="81450"/>
                  <a:pt x="123046" y="81760"/>
                  <a:pt x="123793" y="82167"/>
                </a:cubicBezTo>
                <a:cubicBezTo>
                  <a:pt x="125059" y="82829"/>
                  <a:pt x="125960" y="83364"/>
                  <a:pt x="126945" y="84011"/>
                </a:cubicBezTo>
                <a:cubicBezTo>
                  <a:pt x="127930" y="84659"/>
                  <a:pt x="128140" y="84841"/>
                  <a:pt x="128521" y="85334"/>
                </a:cubicBezTo>
                <a:cubicBezTo>
                  <a:pt x="129379" y="86432"/>
                  <a:pt x="129716" y="86798"/>
                  <a:pt x="130632" y="87599"/>
                </a:cubicBezTo>
                <a:cubicBezTo>
                  <a:pt x="131743" y="88584"/>
                  <a:pt x="132095" y="88824"/>
                  <a:pt x="133165" y="89359"/>
                </a:cubicBezTo>
                <a:cubicBezTo>
                  <a:pt x="134009" y="89781"/>
                  <a:pt x="135951" y="90484"/>
                  <a:pt x="136612" y="90611"/>
                </a:cubicBezTo>
                <a:cubicBezTo>
                  <a:pt x="137147" y="90710"/>
                  <a:pt x="137386" y="90498"/>
                  <a:pt x="137217" y="90076"/>
                </a:cubicBezTo>
                <a:cubicBezTo>
                  <a:pt x="137090" y="89738"/>
                  <a:pt x="136683" y="89077"/>
                  <a:pt x="136204" y="88415"/>
                </a:cubicBezTo>
                <a:cubicBezTo>
                  <a:pt x="135388" y="87318"/>
                  <a:pt x="134910" y="86601"/>
                  <a:pt x="133685" y="84757"/>
                </a:cubicBezTo>
                <a:cubicBezTo>
                  <a:pt x="133221" y="84053"/>
                  <a:pt x="132672" y="83237"/>
                  <a:pt x="132475" y="82955"/>
                </a:cubicBezTo>
                <a:cubicBezTo>
                  <a:pt x="131996" y="82295"/>
                  <a:pt x="131546" y="81647"/>
                  <a:pt x="131110" y="81028"/>
                </a:cubicBezTo>
                <a:cubicBezTo>
                  <a:pt x="130491" y="80099"/>
                  <a:pt x="130026" y="79522"/>
                  <a:pt x="129519" y="79043"/>
                </a:cubicBezTo>
                <a:cubicBezTo>
                  <a:pt x="129028" y="78579"/>
                  <a:pt x="128957" y="78480"/>
                  <a:pt x="129309" y="78706"/>
                </a:cubicBezTo>
                <a:cubicBezTo>
                  <a:pt x="130223" y="79325"/>
                  <a:pt x="133150" y="80972"/>
                  <a:pt x="134150" y="81436"/>
                </a:cubicBezTo>
                <a:cubicBezTo>
                  <a:pt x="135120" y="81900"/>
                  <a:pt x="137062" y="82618"/>
                  <a:pt x="137977" y="82843"/>
                </a:cubicBezTo>
                <a:cubicBezTo>
                  <a:pt x="138794" y="83068"/>
                  <a:pt x="139413" y="82857"/>
                  <a:pt x="139413" y="82351"/>
                </a:cubicBezTo>
                <a:cubicBezTo>
                  <a:pt x="139413" y="82013"/>
                  <a:pt x="139497" y="82083"/>
                  <a:pt x="134797" y="77820"/>
                </a:cubicBezTo>
                <a:cubicBezTo>
                  <a:pt x="131377" y="74709"/>
                  <a:pt x="131026" y="74399"/>
                  <a:pt x="130153" y="73696"/>
                </a:cubicBezTo>
                <a:cubicBezTo>
                  <a:pt x="128887" y="72669"/>
                  <a:pt x="128534" y="72486"/>
                  <a:pt x="125776" y="71459"/>
                </a:cubicBezTo>
                <a:cubicBezTo>
                  <a:pt x="123905" y="70769"/>
                  <a:pt x="121358" y="69686"/>
                  <a:pt x="119205" y="68701"/>
                </a:cubicBezTo>
                <a:cubicBezTo>
                  <a:pt x="117263" y="67814"/>
                  <a:pt x="115181" y="66928"/>
                  <a:pt x="113886" y="66463"/>
                </a:cubicBezTo>
                <a:cubicBezTo>
                  <a:pt x="112295" y="65886"/>
                  <a:pt x="111663" y="65647"/>
                  <a:pt x="110297" y="65042"/>
                </a:cubicBezTo>
                <a:cubicBezTo>
                  <a:pt x="107694" y="63916"/>
                  <a:pt x="107525" y="63860"/>
                  <a:pt x="105878" y="63564"/>
                </a:cubicBezTo>
                <a:cubicBezTo>
                  <a:pt x="105428" y="63479"/>
                  <a:pt x="104655" y="63325"/>
                  <a:pt x="104162" y="63213"/>
                </a:cubicBezTo>
                <a:cubicBezTo>
                  <a:pt x="103670" y="63100"/>
                  <a:pt x="102923" y="62931"/>
                  <a:pt x="102501" y="62860"/>
                </a:cubicBezTo>
                <a:cubicBezTo>
                  <a:pt x="102094" y="62776"/>
                  <a:pt x="101572" y="62678"/>
                  <a:pt x="101362" y="62635"/>
                </a:cubicBezTo>
                <a:cubicBezTo>
                  <a:pt x="100615" y="62494"/>
                  <a:pt x="99124" y="62269"/>
                  <a:pt x="98547" y="62228"/>
                </a:cubicBezTo>
                <a:cubicBezTo>
                  <a:pt x="98223" y="62199"/>
                  <a:pt x="97604" y="62185"/>
                  <a:pt x="97182" y="62213"/>
                </a:cubicBezTo>
                <a:cubicBezTo>
                  <a:pt x="93298" y="62312"/>
                  <a:pt x="92046" y="62650"/>
                  <a:pt x="88500" y="64451"/>
                </a:cubicBezTo>
                <a:cubicBezTo>
                  <a:pt x="87374" y="65027"/>
                  <a:pt x="87191" y="65126"/>
                  <a:pt x="85376" y="66112"/>
                </a:cubicBezTo>
                <a:cubicBezTo>
                  <a:pt x="82575" y="67631"/>
                  <a:pt x="81083" y="68279"/>
                  <a:pt x="78579" y="69067"/>
                </a:cubicBezTo>
                <a:cubicBezTo>
                  <a:pt x="77903" y="69277"/>
                  <a:pt x="77073" y="69545"/>
                  <a:pt x="76736" y="69671"/>
                </a:cubicBezTo>
                <a:cubicBezTo>
                  <a:pt x="76398" y="69798"/>
                  <a:pt x="75961" y="69939"/>
                  <a:pt x="75792" y="70009"/>
                </a:cubicBezTo>
                <a:cubicBezTo>
                  <a:pt x="75216" y="70206"/>
                  <a:pt x="73850" y="70896"/>
                  <a:pt x="73218" y="71318"/>
                </a:cubicBezTo>
                <a:cubicBezTo>
                  <a:pt x="72486" y="71825"/>
                  <a:pt x="71360" y="72613"/>
                  <a:pt x="70375" y="73358"/>
                </a:cubicBezTo>
                <a:cubicBezTo>
                  <a:pt x="68615" y="74653"/>
                  <a:pt x="68362" y="74765"/>
                  <a:pt x="67167" y="74808"/>
                </a:cubicBezTo>
                <a:lnTo>
                  <a:pt x="66364" y="74850"/>
                </a:lnTo>
                <a:lnTo>
                  <a:pt x="66026" y="74583"/>
                </a:lnTo>
                <a:cubicBezTo>
                  <a:pt x="65562" y="74217"/>
                  <a:pt x="64296" y="73598"/>
                  <a:pt x="63508" y="73345"/>
                </a:cubicBezTo>
                <a:cubicBezTo>
                  <a:pt x="63156" y="73232"/>
                  <a:pt x="62762" y="73091"/>
                  <a:pt x="62649" y="73035"/>
                </a:cubicBezTo>
                <a:cubicBezTo>
                  <a:pt x="62298" y="72880"/>
                  <a:pt x="61242" y="72092"/>
                  <a:pt x="60763" y="71628"/>
                </a:cubicBezTo>
                <a:cubicBezTo>
                  <a:pt x="60187" y="71065"/>
                  <a:pt x="59765" y="70403"/>
                  <a:pt x="58990" y="68855"/>
                </a:cubicBezTo>
                <a:cubicBezTo>
                  <a:pt x="57836" y="66590"/>
                  <a:pt x="57823" y="66519"/>
                  <a:pt x="57823" y="64761"/>
                </a:cubicBezTo>
                <a:cubicBezTo>
                  <a:pt x="57808" y="64099"/>
                  <a:pt x="57836" y="63269"/>
                  <a:pt x="57879" y="62903"/>
                </a:cubicBezTo>
                <a:cubicBezTo>
                  <a:pt x="57963" y="62100"/>
                  <a:pt x="58245" y="60314"/>
                  <a:pt x="58371" y="59708"/>
                </a:cubicBezTo>
                <a:cubicBezTo>
                  <a:pt x="58709" y="58188"/>
                  <a:pt x="59962" y="53882"/>
                  <a:pt x="61242" y="49816"/>
                </a:cubicBezTo>
                <a:cubicBezTo>
                  <a:pt x="61538" y="48901"/>
                  <a:pt x="61735" y="48282"/>
                  <a:pt x="62354" y="46242"/>
                </a:cubicBezTo>
                <a:cubicBezTo>
                  <a:pt x="62438" y="45932"/>
                  <a:pt x="62720" y="45045"/>
                  <a:pt x="62973" y="44243"/>
                </a:cubicBezTo>
                <a:cubicBezTo>
                  <a:pt x="63690" y="41949"/>
                  <a:pt x="64338" y="39332"/>
                  <a:pt x="64577" y="37658"/>
                </a:cubicBezTo>
                <a:cubicBezTo>
                  <a:pt x="64943" y="35166"/>
                  <a:pt x="64662" y="33464"/>
                  <a:pt x="63508" y="31142"/>
                </a:cubicBezTo>
                <a:cubicBezTo>
                  <a:pt x="62283" y="28665"/>
                  <a:pt x="61284" y="27089"/>
                  <a:pt x="58949" y="23937"/>
                </a:cubicBezTo>
                <a:cubicBezTo>
                  <a:pt x="58455" y="23261"/>
                  <a:pt x="57007" y="21812"/>
                  <a:pt x="55697" y="20659"/>
                </a:cubicBezTo>
                <a:cubicBezTo>
                  <a:pt x="54389" y="19518"/>
                  <a:pt x="54037" y="19251"/>
                  <a:pt x="52701" y="18351"/>
                </a:cubicBezTo>
                <a:cubicBezTo>
                  <a:pt x="51054" y="17238"/>
                  <a:pt x="50252" y="16788"/>
                  <a:pt x="48957" y="16197"/>
                </a:cubicBezTo>
                <a:cubicBezTo>
                  <a:pt x="48577" y="16028"/>
                  <a:pt x="48183" y="15831"/>
                  <a:pt x="48085" y="15761"/>
                </a:cubicBezTo>
                <a:cubicBezTo>
                  <a:pt x="46509" y="14636"/>
                  <a:pt x="45439" y="14045"/>
                  <a:pt x="43582" y="13242"/>
                </a:cubicBezTo>
                <a:cubicBezTo>
                  <a:pt x="41499" y="12341"/>
                  <a:pt x="40767" y="12004"/>
                  <a:pt x="38797" y="11005"/>
                </a:cubicBezTo>
                <a:cubicBezTo>
                  <a:pt x="35561" y="9358"/>
                  <a:pt x="29101" y="6136"/>
                  <a:pt x="28074" y="5658"/>
                </a:cubicBezTo>
                <a:cubicBezTo>
                  <a:pt x="26048" y="4714"/>
                  <a:pt x="22797" y="3378"/>
                  <a:pt x="19631" y="2168"/>
                </a:cubicBezTo>
                <a:cubicBezTo>
                  <a:pt x="18941" y="1900"/>
                  <a:pt x="18027" y="1549"/>
                  <a:pt x="17618" y="1380"/>
                </a:cubicBezTo>
                <a:cubicBezTo>
                  <a:pt x="17183" y="1211"/>
                  <a:pt x="16802" y="1070"/>
                  <a:pt x="16732" y="1070"/>
                </a:cubicBezTo>
                <a:cubicBezTo>
                  <a:pt x="16549" y="1070"/>
                  <a:pt x="16451" y="1239"/>
                  <a:pt x="16507" y="1449"/>
                </a:cubicBezTo>
                <a:cubicBezTo>
                  <a:pt x="16577" y="1703"/>
                  <a:pt x="16929" y="2280"/>
                  <a:pt x="17337" y="2787"/>
                </a:cubicBezTo>
                <a:cubicBezTo>
                  <a:pt x="17802" y="3363"/>
                  <a:pt x="18800" y="4405"/>
                  <a:pt x="19194" y="4714"/>
                </a:cubicBezTo>
                <a:cubicBezTo>
                  <a:pt x="19350" y="4855"/>
                  <a:pt x="19476" y="4968"/>
                  <a:pt x="19448" y="4968"/>
                </a:cubicBezTo>
                <a:cubicBezTo>
                  <a:pt x="19335" y="5010"/>
                  <a:pt x="15691" y="3744"/>
                  <a:pt x="14087" y="3110"/>
                </a:cubicBezTo>
                <a:cubicBezTo>
                  <a:pt x="13312" y="2800"/>
                  <a:pt x="12721" y="2562"/>
                  <a:pt x="10047" y="1478"/>
                </a:cubicBezTo>
                <a:cubicBezTo>
                  <a:pt x="6797" y="141"/>
                  <a:pt x="6375" y="1"/>
                  <a:pt x="6122" y="155"/>
                </a:cubicBezTo>
                <a:close/>
                <a:moveTo>
                  <a:pt x="46256" y="15015"/>
                </a:moveTo>
                <a:cubicBezTo>
                  <a:pt x="46213" y="15043"/>
                  <a:pt x="46044" y="14973"/>
                  <a:pt x="46044" y="14917"/>
                </a:cubicBezTo>
                <a:cubicBezTo>
                  <a:pt x="46044" y="14889"/>
                  <a:pt x="46100" y="14889"/>
                  <a:pt x="46171" y="14931"/>
                </a:cubicBezTo>
                <a:cubicBezTo>
                  <a:pt x="46227" y="14959"/>
                  <a:pt x="46269" y="15002"/>
                  <a:pt x="46256" y="15015"/>
                </a:cubicBezTo>
                <a:close/>
                <a:moveTo>
                  <a:pt x="37741" y="88021"/>
                </a:moveTo>
                <a:cubicBezTo>
                  <a:pt x="37882" y="88078"/>
                  <a:pt x="38135" y="88162"/>
                  <a:pt x="38332" y="88190"/>
                </a:cubicBezTo>
                <a:cubicBezTo>
                  <a:pt x="38741" y="88275"/>
                  <a:pt x="38726" y="88289"/>
                  <a:pt x="38066" y="88683"/>
                </a:cubicBezTo>
                <a:cubicBezTo>
                  <a:pt x="37193" y="89218"/>
                  <a:pt x="36715" y="89569"/>
                  <a:pt x="35743" y="90456"/>
                </a:cubicBezTo>
                <a:cubicBezTo>
                  <a:pt x="35265" y="90892"/>
                  <a:pt x="35195" y="91033"/>
                  <a:pt x="35392" y="91244"/>
                </a:cubicBezTo>
                <a:cubicBezTo>
                  <a:pt x="35476" y="91342"/>
                  <a:pt x="35462" y="91357"/>
                  <a:pt x="35237" y="91596"/>
                </a:cubicBezTo>
                <a:cubicBezTo>
                  <a:pt x="35096" y="91736"/>
                  <a:pt x="34829" y="92074"/>
                  <a:pt x="34632" y="92342"/>
                </a:cubicBezTo>
                <a:cubicBezTo>
                  <a:pt x="34210" y="92877"/>
                  <a:pt x="34154" y="93115"/>
                  <a:pt x="34392" y="93271"/>
                </a:cubicBezTo>
                <a:lnTo>
                  <a:pt x="34519" y="93355"/>
                </a:lnTo>
                <a:lnTo>
                  <a:pt x="34125" y="93946"/>
                </a:lnTo>
                <a:cubicBezTo>
                  <a:pt x="33900" y="94269"/>
                  <a:pt x="33576" y="94692"/>
                  <a:pt x="33407" y="94889"/>
                </a:cubicBezTo>
                <a:cubicBezTo>
                  <a:pt x="33225" y="95072"/>
                  <a:pt x="33028" y="95339"/>
                  <a:pt x="32929" y="95466"/>
                </a:cubicBezTo>
                <a:cubicBezTo>
                  <a:pt x="32859" y="95607"/>
                  <a:pt x="32675" y="95832"/>
                  <a:pt x="32549" y="96001"/>
                </a:cubicBezTo>
                <a:cubicBezTo>
                  <a:pt x="32225" y="96367"/>
                  <a:pt x="32141" y="96536"/>
                  <a:pt x="32141" y="96817"/>
                </a:cubicBezTo>
                <a:cubicBezTo>
                  <a:pt x="32141" y="97027"/>
                  <a:pt x="32127" y="97056"/>
                  <a:pt x="31846" y="97281"/>
                </a:cubicBezTo>
                <a:cubicBezTo>
                  <a:pt x="31662" y="97436"/>
                  <a:pt x="31437" y="97549"/>
                  <a:pt x="31240" y="97619"/>
                </a:cubicBezTo>
                <a:cubicBezTo>
                  <a:pt x="30720" y="97759"/>
                  <a:pt x="30523" y="97858"/>
                  <a:pt x="30142" y="98083"/>
                </a:cubicBezTo>
                <a:cubicBezTo>
                  <a:pt x="29945" y="98196"/>
                  <a:pt x="29763" y="98294"/>
                  <a:pt x="29735" y="98294"/>
                </a:cubicBezTo>
                <a:cubicBezTo>
                  <a:pt x="29720" y="98294"/>
                  <a:pt x="29594" y="98210"/>
                  <a:pt x="29482" y="98097"/>
                </a:cubicBezTo>
                <a:cubicBezTo>
                  <a:pt x="29354" y="97999"/>
                  <a:pt x="29073" y="97816"/>
                  <a:pt x="28834" y="97703"/>
                </a:cubicBezTo>
                <a:lnTo>
                  <a:pt x="28412" y="97478"/>
                </a:lnTo>
                <a:lnTo>
                  <a:pt x="28341" y="97140"/>
                </a:lnTo>
                <a:cubicBezTo>
                  <a:pt x="28243" y="96662"/>
                  <a:pt x="28172" y="96536"/>
                  <a:pt x="27806" y="96239"/>
                </a:cubicBezTo>
                <a:cubicBezTo>
                  <a:pt x="27624" y="96113"/>
                  <a:pt x="27399" y="95888"/>
                  <a:pt x="27328" y="95747"/>
                </a:cubicBezTo>
                <a:cubicBezTo>
                  <a:pt x="27174" y="95508"/>
                  <a:pt x="27174" y="95466"/>
                  <a:pt x="27187" y="94988"/>
                </a:cubicBezTo>
                <a:lnTo>
                  <a:pt x="27215" y="94494"/>
                </a:lnTo>
                <a:lnTo>
                  <a:pt x="27412" y="94494"/>
                </a:lnTo>
                <a:cubicBezTo>
                  <a:pt x="27596" y="94494"/>
                  <a:pt x="27806" y="94397"/>
                  <a:pt x="27934" y="94256"/>
                </a:cubicBezTo>
                <a:cubicBezTo>
                  <a:pt x="27975" y="94213"/>
                  <a:pt x="28257" y="93960"/>
                  <a:pt x="28594" y="93665"/>
                </a:cubicBezTo>
                <a:cubicBezTo>
                  <a:pt x="28919" y="93383"/>
                  <a:pt x="29270" y="93059"/>
                  <a:pt x="29369" y="92947"/>
                </a:cubicBezTo>
                <a:lnTo>
                  <a:pt x="29551" y="92764"/>
                </a:lnTo>
                <a:lnTo>
                  <a:pt x="29692" y="92862"/>
                </a:lnTo>
                <a:cubicBezTo>
                  <a:pt x="29763" y="92918"/>
                  <a:pt x="29861" y="92975"/>
                  <a:pt x="29904" y="92975"/>
                </a:cubicBezTo>
                <a:cubicBezTo>
                  <a:pt x="30073" y="92975"/>
                  <a:pt x="30565" y="92680"/>
                  <a:pt x="30973" y="92342"/>
                </a:cubicBezTo>
                <a:cubicBezTo>
                  <a:pt x="31212" y="92145"/>
                  <a:pt x="31592" y="91905"/>
                  <a:pt x="31789" y="91793"/>
                </a:cubicBezTo>
                <a:cubicBezTo>
                  <a:pt x="32000" y="91680"/>
                  <a:pt x="32338" y="91483"/>
                  <a:pt x="32549" y="91357"/>
                </a:cubicBezTo>
                <a:cubicBezTo>
                  <a:pt x="32760" y="91216"/>
                  <a:pt x="33056" y="91076"/>
                  <a:pt x="33225" y="91033"/>
                </a:cubicBezTo>
                <a:cubicBezTo>
                  <a:pt x="33844" y="90879"/>
                  <a:pt x="34477" y="90470"/>
                  <a:pt x="35364" y="89654"/>
                </a:cubicBezTo>
                <a:cubicBezTo>
                  <a:pt x="35645" y="89400"/>
                  <a:pt x="36137" y="88950"/>
                  <a:pt x="36461" y="88655"/>
                </a:cubicBezTo>
                <a:cubicBezTo>
                  <a:pt x="36799" y="88359"/>
                  <a:pt x="37122" y="88064"/>
                  <a:pt x="37193" y="87993"/>
                </a:cubicBezTo>
                <a:cubicBezTo>
                  <a:pt x="37278" y="87909"/>
                  <a:pt x="37347" y="87867"/>
                  <a:pt x="37404" y="87895"/>
                </a:cubicBezTo>
                <a:cubicBezTo>
                  <a:pt x="37460" y="87909"/>
                  <a:pt x="37601" y="87980"/>
                  <a:pt x="37741" y="88021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2"/>
          <p:cNvSpPr/>
          <p:nvPr/>
        </p:nvSpPr>
        <p:spPr>
          <a:xfrm>
            <a:off x="6116804" y="694950"/>
            <a:ext cx="3027197" cy="1617502"/>
          </a:xfrm>
          <a:custGeom>
            <a:avLst/>
            <a:gdLst/>
            <a:ahLst/>
            <a:cxnLst/>
            <a:rect l="l" t="t" r="r" b="b"/>
            <a:pathLst>
              <a:path w="54132" h="28924" extrusionOk="0">
                <a:moveTo>
                  <a:pt x="53486" y="1"/>
                </a:moveTo>
                <a:cubicBezTo>
                  <a:pt x="52105" y="1"/>
                  <a:pt x="50769" y="986"/>
                  <a:pt x="50066" y="2218"/>
                </a:cubicBezTo>
                <a:cubicBezTo>
                  <a:pt x="49612" y="3000"/>
                  <a:pt x="49393" y="3828"/>
                  <a:pt x="49253" y="4703"/>
                </a:cubicBezTo>
                <a:cubicBezTo>
                  <a:pt x="49174" y="5141"/>
                  <a:pt x="49128" y="5610"/>
                  <a:pt x="49080" y="6064"/>
                </a:cubicBezTo>
                <a:cubicBezTo>
                  <a:pt x="49049" y="6329"/>
                  <a:pt x="49034" y="6596"/>
                  <a:pt x="49003" y="6846"/>
                </a:cubicBezTo>
                <a:cubicBezTo>
                  <a:pt x="48794" y="6755"/>
                  <a:pt x="48572" y="6713"/>
                  <a:pt x="48347" y="6713"/>
                </a:cubicBezTo>
                <a:cubicBezTo>
                  <a:pt x="47413" y="6713"/>
                  <a:pt x="46422" y="7433"/>
                  <a:pt x="46032" y="8316"/>
                </a:cubicBezTo>
                <a:cubicBezTo>
                  <a:pt x="46001" y="8378"/>
                  <a:pt x="45969" y="8456"/>
                  <a:pt x="45938" y="8518"/>
                </a:cubicBezTo>
                <a:cubicBezTo>
                  <a:pt x="45766" y="8378"/>
                  <a:pt x="45578" y="8253"/>
                  <a:pt x="45359" y="8174"/>
                </a:cubicBezTo>
                <a:cubicBezTo>
                  <a:pt x="44992" y="8003"/>
                  <a:pt x="44586" y="7916"/>
                  <a:pt x="44182" y="7916"/>
                </a:cubicBezTo>
                <a:cubicBezTo>
                  <a:pt x="43847" y="7916"/>
                  <a:pt x="43513" y="7976"/>
                  <a:pt x="43201" y="8097"/>
                </a:cubicBezTo>
                <a:cubicBezTo>
                  <a:pt x="42294" y="8441"/>
                  <a:pt x="41466" y="9160"/>
                  <a:pt x="41294" y="10113"/>
                </a:cubicBezTo>
                <a:cubicBezTo>
                  <a:pt x="40995" y="10055"/>
                  <a:pt x="40692" y="10027"/>
                  <a:pt x="40389" y="10027"/>
                </a:cubicBezTo>
                <a:cubicBezTo>
                  <a:pt x="39136" y="10027"/>
                  <a:pt x="37885" y="10508"/>
                  <a:pt x="36978" y="11364"/>
                </a:cubicBezTo>
                <a:cubicBezTo>
                  <a:pt x="36901" y="11427"/>
                  <a:pt x="36822" y="11505"/>
                  <a:pt x="36744" y="11583"/>
                </a:cubicBezTo>
                <a:cubicBezTo>
                  <a:pt x="35821" y="12615"/>
                  <a:pt x="35446" y="14116"/>
                  <a:pt x="35556" y="15508"/>
                </a:cubicBezTo>
                <a:cubicBezTo>
                  <a:pt x="35571" y="15571"/>
                  <a:pt x="35571" y="15633"/>
                  <a:pt x="35571" y="15696"/>
                </a:cubicBezTo>
                <a:cubicBezTo>
                  <a:pt x="35477" y="15679"/>
                  <a:pt x="35383" y="15664"/>
                  <a:pt x="35275" y="15648"/>
                </a:cubicBezTo>
                <a:cubicBezTo>
                  <a:pt x="34885" y="15587"/>
                  <a:pt x="34491" y="15556"/>
                  <a:pt x="34096" y="15556"/>
                </a:cubicBezTo>
                <a:cubicBezTo>
                  <a:pt x="31592" y="15556"/>
                  <a:pt x="29092" y="16781"/>
                  <a:pt x="27957" y="19010"/>
                </a:cubicBezTo>
                <a:cubicBezTo>
                  <a:pt x="27382" y="18504"/>
                  <a:pt x="26632" y="18253"/>
                  <a:pt x="25882" y="18253"/>
                </a:cubicBezTo>
                <a:cubicBezTo>
                  <a:pt x="25080" y="18253"/>
                  <a:pt x="24278" y="18539"/>
                  <a:pt x="23688" y="19104"/>
                </a:cubicBezTo>
                <a:cubicBezTo>
                  <a:pt x="23013" y="18071"/>
                  <a:pt x="21780" y="17426"/>
                  <a:pt x="20544" y="17426"/>
                </a:cubicBezTo>
                <a:cubicBezTo>
                  <a:pt x="20377" y="17426"/>
                  <a:pt x="20211" y="17438"/>
                  <a:pt x="20045" y="17462"/>
                </a:cubicBezTo>
                <a:cubicBezTo>
                  <a:pt x="18653" y="17666"/>
                  <a:pt x="17325" y="18619"/>
                  <a:pt x="16950" y="19964"/>
                </a:cubicBezTo>
                <a:cubicBezTo>
                  <a:pt x="16812" y="19938"/>
                  <a:pt x="16684" y="19927"/>
                  <a:pt x="16561" y="19927"/>
                </a:cubicBezTo>
                <a:cubicBezTo>
                  <a:pt x="16459" y="19927"/>
                  <a:pt x="16360" y="19935"/>
                  <a:pt x="16262" y="19949"/>
                </a:cubicBezTo>
                <a:cubicBezTo>
                  <a:pt x="15620" y="20042"/>
                  <a:pt x="15105" y="20512"/>
                  <a:pt x="14682" y="21152"/>
                </a:cubicBezTo>
                <a:cubicBezTo>
                  <a:pt x="14150" y="21041"/>
                  <a:pt x="13599" y="20971"/>
                  <a:pt x="13056" y="20971"/>
                </a:cubicBezTo>
                <a:cubicBezTo>
                  <a:pt x="12370" y="20971"/>
                  <a:pt x="11696" y="21083"/>
                  <a:pt x="11086" y="21371"/>
                </a:cubicBezTo>
                <a:cubicBezTo>
                  <a:pt x="10007" y="21887"/>
                  <a:pt x="9084" y="23091"/>
                  <a:pt x="9288" y="24264"/>
                </a:cubicBezTo>
                <a:cubicBezTo>
                  <a:pt x="9288" y="24295"/>
                  <a:pt x="9288" y="24310"/>
                  <a:pt x="9303" y="24342"/>
                </a:cubicBezTo>
                <a:cubicBezTo>
                  <a:pt x="9288" y="24310"/>
                  <a:pt x="9288" y="24295"/>
                  <a:pt x="9272" y="24264"/>
                </a:cubicBezTo>
                <a:cubicBezTo>
                  <a:pt x="9082" y="23777"/>
                  <a:pt x="8252" y="23633"/>
                  <a:pt x="7651" y="23633"/>
                </a:cubicBezTo>
                <a:cubicBezTo>
                  <a:pt x="7461" y="23633"/>
                  <a:pt x="7293" y="23647"/>
                  <a:pt x="7177" y="23670"/>
                </a:cubicBezTo>
                <a:cubicBezTo>
                  <a:pt x="6395" y="23841"/>
                  <a:pt x="5676" y="24404"/>
                  <a:pt x="5582" y="25234"/>
                </a:cubicBezTo>
                <a:cubicBezTo>
                  <a:pt x="5167" y="24939"/>
                  <a:pt x="4660" y="24803"/>
                  <a:pt x="4150" y="24803"/>
                </a:cubicBezTo>
                <a:cubicBezTo>
                  <a:pt x="3873" y="24803"/>
                  <a:pt x="3595" y="24844"/>
                  <a:pt x="3330" y="24921"/>
                </a:cubicBezTo>
                <a:cubicBezTo>
                  <a:pt x="2861" y="25061"/>
                  <a:pt x="2423" y="25327"/>
                  <a:pt x="2033" y="25640"/>
                </a:cubicBezTo>
                <a:cubicBezTo>
                  <a:pt x="1814" y="25811"/>
                  <a:pt x="1610" y="25999"/>
                  <a:pt x="1423" y="26218"/>
                </a:cubicBezTo>
                <a:cubicBezTo>
                  <a:pt x="1157" y="26516"/>
                  <a:pt x="922" y="26828"/>
                  <a:pt x="703" y="27172"/>
                </a:cubicBezTo>
                <a:cubicBezTo>
                  <a:pt x="391" y="27719"/>
                  <a:pt x="141" y="28313"/>
                  <a:pt x="0" y="28924"/>
                </a:cubicBezTo>
                <a:lnTo>
                  <a:pt x="54131" y="28924"/>
                </a:lnTo>
                <a:lnTo>
                  <a:pt x="54131" y="75"/>
                </a:lnTo>
                <a:cubicBezTo>
                  <a:pt x="53916" y="24"/>
                  <a:pt x="53700" y="1"/>
                  <a:pt x="53486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52"/>
          <p:cNvGrpSpPr/>
          <p:nvPr/>
        </p:nvGrpSpPr>
        <p:grpSpPr>
          <a:xfrm>
            <a:off x="866601" y="2602163"/>
            <a:ext cx="279488" cy="369521"/>
            <a:chOff x="5355653" y="2881493"/>
            <a:chExt cx="262184" cy="346643"/>
          </a:xfrm>
        </p:grpSpPr>
        <p:sp>
          <p:nvSpPr>
            <p:cNvPr id="483" name="Google Shape;483;p52"/>
            <p:cNvSpPr/>
            <p:nvPr/>
          </p:nvSpPr>
          <p:spPr>
            <a:xfrm>
              <a:off x="5465044" y="3060359"/>
              <a:ext cx="43402" cy="15777"/>
            </a:xfrm>
            <a:custGeom>
              <a:avLst/>
              <a:gdLst/>
              <a:ahLst/>
              <a:cxnLst/>
              <a:rect l="l" t="t" r="r" b="b"/>
              <a:pathLst>
                <a:path w="1370" h="498" extrusionOk="0">
                  <a:moveTo>
                    <a:pt x="167" y="1"/>
                  </a:moveTo>
                  <a:cubicBezTo>
                    <a:pt x="128" y="1"/>
                    <a:pt x="90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cubicBezTo>
                    <a:pt x="191" y="402"/>
                    <a:pt x="429" y="498"/>
                    <a:pt x="679" y="498"/>
                  </a:cubicBezTo>
                  <a:cubicBezTo>
                    <a:pt x="941" y="498"/>
                    <a:pt x="1167" y="414"/>
                    <a:pt x="1310" y="271"/>
                  </a:cubicBezTo>
                  <a:cubicBezTo>
                    <a:pt x="1370" y="212"/>
                    <a:pt x="1370" y="117"/>
                    <a:pt x="1310" y="45"/>
                  </a:cubicBezTo>
                  <a:cubicBezTo>
                    <a:pt x="1280" y="15"/>
                    <a:pt x="1239" y="1"/>
                    <a:pt x="1197" y="1"/>
                  </a:cubicBezTo>
                  <a:cubicBezTo>
                    <a:pt x="1155" y="1"/>
                    <a:pt x="1114" y="15"/>
                    <a:pt x="1084" y="45"/>
                  </a:cubicBezTo>
                  <a:cubicBezTo>
                    <a:pt x="1024" y="105"/>
                    <a:pt x="893" y="164"/>
                    <a:pt x="679" y="164"/>
                  </a:cubicBezTo>
                  <a:cubicBezTo>
                    <a:pt x="477" y="164"/>
                    <a:pt x="346" y="93"/>
                    <a:pt x="274" y="45"/>
                  </a:cubicBezTo>
                  <a:cubicBezTo>
                    <a:pt x="244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>
              <a:off x="5448823" y="302256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84" y="500"/>
                    <a:pt x="167" y="500"/>
                  </a:cubicBezTo>
                  <a:cubicBezTo>
                    <a:pt x="262" y="500"/>
                    <a:pt x="334" y="417"/>
                    <a:pt x="334" y="333"/>
                  </a:cubicBezTo>
                  <a:lnTo>
                    <a:pt x="334" y="167"/>
                  </a:lnTo>
                  <a:cubicBezTo>
                    <a:pt x="334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>
              <a:off x="5514084" y="3022564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72" y="500"/>
                    <a:pt x="167" y="500"/>
                  </a:cubicBezTo>
                  <a:cubicBezTo>
                    <a:pt x="250" y="500"/>
                    <a:pt x="322" y="417"/>
                    <a:pt x="322" y="333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>
              <a:off x="5355653" y="2881493"/>
              <a:ext cx="262184" cy="346643"/>
            </a:xfrm>
            <a:custGeom>
              <a:avLst/>
              <a:gdLst/>
              <a:ahLst/>
              <a:cxnLst/>
              <a:rect l="l" t="t" r="r" b="b"/>
              <a:pathLst>
                <a:path w="8276" h="10942" extrusionOk="0">
                  <a:moveTo>
                    <a:pt x="4656" y="322"/>
                  </a:moveTo>
                  <a:cubicBezTo>
                    <a:pt x="4942" y="322"/>
                    <a:pt x="5180" y="560"/>
                    <a:pt x="5180" y="845"/>
                  </a:cubicBezTo>
                  <a:cubicBezTo>
                    <a:pt x="5180" y="988"/>
                    <a:pt x="5120" y="1119"/>
                    <a:pt x="5013" y="1215"/>
                  </a:cubicBezTo>
                  <a:cubicBezTo>
                    <a:pt x="4894" y="1203"/>
                    <a:pt x="4775" y="1179"/>
                    <a:pt x="4656" y="1179"/>
                  </a:cubicBezTo>
                  <a:lnTo>
                    <a:pt x="3632" y="1179"/>
                  </a:lnTo>
                  <a:cubicBezTo>
                    <a:pt x="3513" y="1179"/>
                    <a:pt x="3394" y="1203"/>
                    <a:pt x="3275" y="1215"/>
                  </a:cubicBezTo>
                  <a:cubicBezTo>
                    <a:pt x="3168" y="1107"/>
                    <a:pt x="3108" y="976"/>
                    <a:pt x="3108" y="845"/>
                  </a:cubicBezTo>
                  <a:cubicBezTo>
                    <a:pt x="3096" y="560"/>
                    <a:pt x="3334" y="322"/>
                    <a:pt x="3632" y="322"/>
                  </a:cubicBezTo>
                  <a:close/>
                  <a:moveTo>
                    <a:pt x="4632" y="1512"/>
                  </a:moveTo>
                  <a:cubicBezTo>
                    <a:pt x="5858" y="1512"/>
                    <a:pt x="6858" y="2512"/>
                    <a:pt x="6858" y="3739"/>
                  </a:cubicBezTo>
                  <a:lnTo>
                    <a:pt x="6858" y="4155"/>
                  </a:lnTo>
                  <a:cubicBezTo>
                    <a:pt x="6787" y="4120"/>
                    <a:pt x="6680" y="4096"/>
                    <a:pt x="6597" y="4096"/>
                  </a:cubicBezTo>
                  <a:lnTo>
                    <a:pt x="6489" y="4096"/>
                  </a:lnTo>
                  <a:lnTo>
                    <a:pt x="6489" y="4084"/>
                  </a:lnTo>
                  <a:lnTo>
                    <a:pt x="6489" y="3917"/>
                  </a:lnTo>
                  <a:cubicBezTo>
                    <a:pt x="6489" y="3834"/>
                    <a:pt x="6418" y="3762"/>
                    <a:pt x="6323" y="3762"/>
                  </a:cubicBezTo>
                  <a:lnTo>
                    <a:pt x="5418" y="3762"/>
                  </a:lnTo>
                  <a:lnTo>
                    <a:pt x="5287" y="3191"/>
                  </a:lnTo>
                  <a:cubicBezTo>
                    <a:pt x="5263" y="3131"/>
                    <a:pt x="5227" y="3084"/>
                    <a:pt x="5168" y="3072"/>
                  </a:cubicBezTo>
                  <a:cubicBezTo>
                    <a:pt x="5154" y="3069"/>
                    <a:pt x="5140" y="3068"/>
                    <a:pt x="5126" y="3068"/>
                  </a:cubicBezTo>
                  <a:cubicBezTo>
                    <a:pt x="5081" y="3068"/>
                    <a:pt x="5040" y="3083"/>
                    <a:pt x="5013" y="3120"/>
                  </a:cubicBezTo>
                  <a:lnTo>
                    <a:pt x="4370" y="3762"/>
                  </a:lnTo>
                  <a:lnTo>
                    <a:pt x="2906" y="3762"/>
                  </a:lnTo>
                  <a:cubicBezTo>
                    <a:pt x="2810" y="3762"/>
                    <a:pt x="2739" y="3834"/>
                    <a:pt x="2739" y="3917"/>
                  </a:cubicBezTo>
                  <a:cubicBezTo>
                    <a:pt x="2739" y="4012"/>
                    <a:pt x="2810" y="4084"/>
                    <a:pt x="2906" y="4084"/>
                  </a:cubicBezTo>
                  <a:lnTo>
                    <a:pt x="4430" y="4084"/>
                  </a:lnTo>
                  <a:cubicBezTo>
                    <a:pt x="4477" y="4084"/>
                    <a:pt x="4525" y="4072"/>
                    <a:pt x="4549" y="4036"/>
                  </a:cubicBezTo>
                  <a:lnTo>
                    <a:pt x="5049" y="3548"/>
                  </a:lnTo>
                  <a:lnTo>
                    <a:pt x="5144" y="3965"/>
                  </a:lnTo>
                  <a:cubicBezTo>
                    <a:pt x="5168" y="4036"/>
                    <a:pt x="5227" y="4084"/>
                    <a:pt x="5299" y="4084"/>
                  </a:cubicBezTo>
                  <a:lnTo>
                    <a:pt x="6156" y="4084"/>
                  </a:lnTo>
                  <a:lnTo>
                    <a:pt x="6156" y="4096"/>
                  </a:lnTo>
                  <a:cubicBezTo>
                    <a:pt x="6156" y="4191"/>
                    <a:pt x="6192" y="4274"/>
                    <a:pt x="6263" y="4334"/>
                  </a:cubicBezTo>
                  <a:cubicBezTo>
                    <a:pt x="6323" y="4393"/>
                    <a:pt x="6418" y="4441"/>
                    <a:pt x="6501" y="4441"/>
                  </a:cubicBezTo>
                  <a:lnTo>
                    <a:pt x="6597" y="4441"/>
                  </a:lnTo>
                  <a:cubicBezTo>
                    <a:pt x="6739" y="4441"/>
                    <a:pt x="6858" y="4560"/>
                    <a:pt x="6858" y="4715"/>
                  </a:cubicBezTo>
                  <a:cubicBezTo>
                    <a:pt x="6858" y="4858"/>
                    <a:pt x="6739" y="4977"/>
                    <a:pt x="6597" y="4977"/>
                  </a:cubicBezTo>
                  <a:lnTo>
                    <a:pt x="6501" y="4977"/>
                  </a:lnTo>
                  <a:lnTo>
                    <a:pt x="6501" y="4965"/>
                  </a:lnTo>
                  <a:cubicBezTo>
                    <a:pt x="6501" y="4870"/>
                    <a:pt x="6430" y="4798"/>
                    <a:pt x="6335" y="4798"/>
                  </a:cubicBezTo>
                  <a:cubicBezTo>
                    <a:pt x="6251" y="4798"/>
                    <a:pt x="6180" y="4870"/>
                    <a:pt x="6180" y="4965"/>
                  </a:cubicBezTo>
                  <a:cubicBezTo>
                    <a:pt x="6180" y="6096"/>
                    <a:pt x="5251" y="7037"/>
                    <a:pt x="4108" y="7037"/>
                  </a:cubicBezTo>
                  <a:cubicBezTo>
                    <a:pt x="2965" y="7037"/>
                    <a:pt x="2072" y="6096"/>
                    <a:pt x="2072" y="4953"/>
                  </a:cubicBezTo>
                  <a:cubicBezTo>
                    <a:pt x="2072" y="4858"/>
                    <a:pt x="1989" y="4786"/>
                    <a:pt x="1905" y="4786"/>
                  </a:cubicBezTo>
                  <a:cubicBezTo>
                    <a:pt x="1810" y="4786"/>
                    <a:pt x="1739" y="4858"/>
                    <a:pt x="1739" y="4953"/>
                  </a:cubicBezTo>
                  <a:lnTo>
                    <a:pt x="1739" y="4965"/>
                  </a:lnTo>
                  <a:lnTo>
                    <a:pt x="1655" y="4965"/>
                  </a:lnTo>
                  <a:cubicBezTo>
                    <a:pt x="1501" y="4965"/>
                    <a:pt x="1382" y="4846"/>
                    <a:pt x="1382" y="4691"/>
                  </a:cubicBezTo>
                  <a:cubicBezTo>
                    <a:pt x="1382" y="4548"/>
                    <a:pt x="1501" y="4429"/>
                    <a:pt x="1655" y="4429"/>
                  </a:cubicBezTo>
                  <a:lnTo>
                    <a:pt x="1739" y="4429"/>
                  </a:lnTo>
                  <a:cubicBezTo>
                    <a:pt x="1917" y="4429"/>
                    <a:pt x="2072" y="4274"/>
                    <a:pt x="2072" y="4096"/>
                  </a:cubicBezTo>
                  <a:lnTo>
                    <a:pt x="2072" y="4084"/>
                  </a:lnTo>
                  <a:lnTo>
                    <a:pt x="2251" y="4084"/>
                  </a:lnTo>
                  <a:cubicBezTo>
                    <a:pt x="2334" y="4084"/>
                    <a:pt x="2406" y="4012"/>
                    <a:pt x="2406" y="3917"/>
                  </a:cubicBezTo>
                  <a:cubicBezTo>
                    <a:pt x="2406" y="3834"/>
                    <a:pt x="2334" y="3762"/>
                    <a:pt x="2251" y="3762"/>
                  </a:cubicBezTo>
                  <a:lnTo>
                    <a:pt x="1905" y="3762"/>
                  </a:lnTo>
                  <a:cubicBezTo>
                    <a:pt x="1810" y="3762"/>
                    <a:pt x="1739" y="3834"/>
                    <a:pt x="1739" y="3917"/>
                  </a:cubicBezTo>
                  <a:lnTo>
                    <a:pt x="1739" y="4084"/>
                  </a:lnTo>
                  <a:cubicBezTo>
                    <a:pt x="1739" y="4084"/>
                    <a:pt x="1739" y="4096"/>
                    <a:pt x="1727" y="4096"/>
                  </a:cubicBezTo>
                  <a:lnTo>
                    <a:pt x="1632" y="4096"/>
                  </a:lnTo>
                  <a:cubicBezTo>
                    <a:pt x="1548" y="4096"/>
                    <a:pt x="1441" y="4132"/>
                    <a:pt x="1370" y="4155"/>
                  </a:cubicBezTo>
                  <a:lnTo>
                    <a:pt x="1370" y="3739"/>
                  </a:lnTo>
                  <a:cubicBezTo>
                    <a:pt x="1370" y="2512"/>
                    <a:pt x="2370" y="1512"/>
                    <a:pt x="3596" y="1512"/>
                  </a:cubicBezTo>
                  <a:close/>
                  <a:moveTo>
                    <a:pt x="2965" y="7513"/>
                  </a:moveTo>
                  <a:cubicBezTo>
                    <a:pt x="2941" y="7656"/>
                    <a:pt x="2858" y="7775"/>
                    <a:pt x="2715" y="7834"/>
                  </a:cubicBezTo>
                  <a:lnTo>
                    <a:pt x="2679" y="7846"/>
                  </a:lnTo>
                  <a:cubicBezTo>
                    <a:pt x="2667" y="7834"/>
                    <a:pt x="2644" y="7834"/>
                    <a:pt x="2632" y="7822"/>
                  </a:cubicBezTo>
                  <a:cubicBezTo>
                    <a:pt x="2581" y="7786"/>
                    <a:pt x="2521" y="7772"/>
                    <a:pt x="2460" y="7772"/>
                  </a:cubicBezTo>
                  <a:cubicBezTo>
                    <a:pt x="2422" y="7772"/>
                    <a:pt x="2383" y="7778"/>
                    <a:pt x="2346" y="7787"/>
                  </a:cubicBezTo>
                  <a:lnTo>
                    <a:pt x="1858" y="7977"/>
                  </a:lnTo>
                  <a:cubicBezTo>
                    <a:pt x="1751" y="8025"/>
                    <a:pt x="1667" y="8120"/>
                    <a:pt x="1620" y="8227"/>
                  </a:cubicBezTo>
                  <a:lnTo>
                    <a:pt x="1394" y="8299"/>
                  </a:lnTo>
                  <a:lnTo>
                    <a:pt x="1394" y="8025"/>
                  </a:lnTo>
                  <a:cubicBezTo>
                    <a:pt x="1394" y="7751"/>
                    <a:pt x="1632" y="7513"/>
                    <a:pt x="1917" y="7513"/>
                  </a:cubicBezTo>
                  <a:close/>
                  <a:moveTo>
                    <a:pt x="6370" y="7513"/>
                  </a:moveTo>
                  <a:cubicBezTo>
                    <a:pt x="6656" y="7513"/>
                    <a:pt x="6894" y="7751"/>
                    <a:pt x="6894" y="8025"/>
                  </a:cubicBezTo>
                  <a:lnTo>
                    <a:pt x="6894" y="8299"/>
                  </a:lnTo>
                  <a:lnTo>
                    <a:pt x="6882" y="8299"/>
                  </a:lnTo>
                  <a:lnTo>
                    <a:pt x="6668" y="8227"/>
                  </a:lnTo>
                  <a:cubicBezTo>
                    <a:pt x="6620" y="8120"/>
                    <a:pt x="6525" y="8025"/>
                    <a:pt x="6430" y="7989"/>
                  </a:cubicBezTo>
                  <a:lnTo>
                    <a:pt x="5942" y="7787"/>
                  </a:lnTo>
                  <a:cubicBezTo>
                    <a:pt x="5905" y="7778"/>
                    <a:pt x="5866" y="7772"/>
                    <a:pt x="5828" y="7772"/>
                  </a:cubicBezTo>
                  <a:cubicBezTo>
                    <a:pt x="5767" y="7772"/>
                    <a:pt x="5707" y="7786"/>
                    <a:pt x="5656" y="7822"/>
                  </a:cubicBezTo>
                  <a:cubicBezTo>
                    <a:pt x="5644" y="7834"/>
                    <a:pt x="5620" y="7834"/>
                    <a:pt x="5608" y="7846"/>
                  </a:cubicBezTo>
                  <a:lnTo>
                    <a:pt x="5561" y="7834"/>
                  </a:lnTo>
                  <a:cubicBezTo>
                    <a:pt x="5430" y="7787"/>
                    <a:pt x="5323" y="7656"/>
                    <a:pt x="5323" y="7513"/>
                  </a:cubicBezTo>
                  <a:close/>
                  <a:moveTo>
                    <a:pt x="2441" y="8084"/>
                  </a:moveTo>
                  <a:lnTo>
                    <a:pt x="2441" y="9073"/>
                  </a:lnTo>
                  <a:lnTo>
                    <a:pt x="1905" y="9073"/>
                  </a:lnTo>
                  <a:lnTo>
                    <a:pt x="1905" y="8382"/>
                  </a:lnTo>
                  <a:cubicBezTo>
                    <a:pt x="1905" y="8346"/>
                    <a:pt x="1929" y="8299"/>
                    <a:pt x="1977" y="8275"/>
                  </a:cubicBezTo>
                  <a:lnTo>
                    <a:pt x="2441" y="8084"/>
                  </a:lnTo>
                  <a:close/>
                  <a:moveTo>
                    <a:pt x="5835" y="8108"/>
                  </a:moveTo>
                  <a:lnTo>
                    <a:pt x="6287" y="8299"/>
                  </a:lnTo>
                  <a:cubicBezTo>
                    <a:pt x="6335" y="8311"/>
                    <a:pt x="6370" y="8358"/>
                    <a:pt x="6370" y="8406"/>
                  </a:cubicBezTo>
                  <a:lnTo>
                    <a:pt x="6370" y="9073"/>
                  </a:lnTo>
                  <a:lnTo>
                    <a:pt x="5835" y="9073"/>
                  </a:lnTo>
                  <a:lnTo>
                    <a:pt x="5835" y="8108"/>
                  </a:lnTo>
                  <a:close/>
                  <a:moveTo>
                    <a:pt x="4989" y="7168"/>
                  </a:moveTo>
                  <a:lnTo>
                    <a:pt x="4989" y="7489"/>
                  </a:lnTo>
                  <a:cubicBezTo>
                    <a:pt x="4989" y="7775"/>
                    <a:pt x="5168" y="8025"/>
                    <a:pt x="5430" y="8132"/>
                  </a:cubicBezTo>
                  <a:lnTo>
                    <a:pt x="5489" y="8168"/>
                  </a:lnTo>
                  <a:lnTo>
                    <a:pt x="5489" y="8406"/>
                  </a:lnTo>
                  <a:lnTo>
                    <a:pt x="5525" y="8406"/>
                  </a:lnTo>
                  <a:cubicBezTo>
                    <a:pt x="5251" y="8918"/>
                    <a:pt x="4727" y="9251"/>
                    <a:pt x="4132" y="9251"/>
                  </a:cubicBezTo>
                  <a:cubicBezTo>
                    <a:pt x="3560" y="9251"/>
                    <a:pt x="3025" y="8918"/>
                    <a:pt x="2751" y="8406"/>
                  </a:cubicBezTo>
                  <a:lnTo>
                    <a:pt x="2751" y="8168"/>
                  </a:lnTo>
                  <a:lnTo>
                    <a:pt x="2810" y="8132"/>
                  </a:lnTo>
                  <a:cubicBezTo>
                    <a:pt x="3084" y="8037"/>
                    <a:pt x="3263" y="7775"/>
                    <a:pt x="3263" y="7489"/>
                  </a:cubicBezTo>
                  <a:lnTo>
                    <a:pt x="3263" y="7168"/>
                  </a:lnTo>
                  <a:cubicBezTo>
                    <a:pt x="3525" y="7275"/>
                    <a:pt x="3822" y="7334"/>
                    <a:pt x="4120" y="7334"/>
                  </a:cubicBezTo>
                  <a:cubicBezTo>
                    <a:pt x="4418" y="7334"/>
                    <a:pt x="4715" y="7275"/>
                    <a:pt x="4989" y="7168"/>
                  </a:cubicBezTo>
                  <a:close/>
                  <a:moveTo>
                    <a:pt x="3596" y="0"/>
                  </a:moveTo>
                  <a:cubicBezTo>
                    <a:pt x="3144" y="0"/>
                    <a:pt x="2751" y="381"/>
                    <a:pt x="2751" y="857"/>
                  </a:cubicBezTo>
                  <a:cubicBezTo>
                    <a:pt x="2751" y="1012"/>
                    <a:pt x="2798" y="1167"/>
                    <a:pt x="2882" y="1298"/>
                  </a:cubicBezTo>
                  <a:cubicBezTo>
                    <a:pt x="1810" y="1607"/>
                    <a:pt x="1036" y="2596"/>
                    <a:pt x="1036" y="3751"/>
                  </a:cubicBezTo>
                  <a:lnTo>
                    <a:pt x="1036" y="4691"/>
                  </a:lnTo>
                  <a:cubicBezTo>
                    <a:pt x="1036" y="5025"/>
                    <a:pt x="1310" y="5275"/>
                    <a:pt x="1620" y="5275"/>
                  </a:cubicBezTo>
                  <a:lnTo>
                    <a:pt x="1739" y="5275"/>
                  </a:lnTo>
                  <a:cubicBezTo>
                    <a:pt x="1846" y="6013"/>
                    <a:pt x="2286" y="6644"/>
                    <a:pt x="2918" y="7013"/>
                  </a:cubicBezTo>
                  <a:lnTo>
                    <a:pt x="2918" y="7180"/>
                  </a:lnTo>
                  <a:lnTo>
                    <a:pt x="1870" y="7180"/>
                  </a:lnTo>
                  <a:cubicBezTo>
                    <a:pt x="1417" y="7180"/>
                    <a:pt x="1024" y="7549"/>
                    <a:pt x="1024" y="8025"/>
                  </a:cubicBezTo>
                  <a:lnTo>
                    <a:pt x="1024" y="8418"/>
                  </a:lnTo>
                  <a:lnTo>
                    <a:pt x="786" y="8501"/>
                  </a:lnTo>
                  <a:cubicBezTo>
                    <a:pt x="310" y="8668"/>
                    <a:pt x="0" y="9120"/>
                    <a:pt x="0" y="9620"/>
                  </a:cubicBezTo>
                  <a:lnTo>
                    <a:pt x="0" y="10763"/>
                  </a:lnTo>
                  <a:cubicBezTo>
                    <a:pt x="0" y="10859"/>
                    <a:pt x="72" y="10930"/>
                    <a:pt x="167" y="10930"/>
                  </a:cubicBezTo>
                  <a:cubicBezTo>
                    <a:pt x="251" y="10930"/>
                    <a:pt x="322" y="10859"/>
                    <a:pt x="322" y="10763"/>
                  </a:cubicBezTo>
                  <a:lnTo>
                    <a:pt x="322" y="9620"/>
                  </a:lnTo>
                  <a:cubicBezTo>
                    <a:pt x="322" y="9251"/>
                    <a:pt x="560" y="8918"/>
                    <a:pt x="905" y="8799"/>
                  </a:cubicBezTo>
                  <a:lnTo>
                    <a:pt x="1560" y="8584"/>
                  </a:lnTo>
                  <a:lnTo>
                    <a:pt x="1560" y="10787"/>
                  </a:lnTo>
                  <a:cubicBezTo>
                    <a:pt x="1560" y="10870"/>
                    <a:pt x="1632" y="10942"/>
                    <a:pt x="1727" y="10942"/>
                  </a:cubicBezTo>
                  <a:cubicBezTo>
                    <a:pt x="1810" y="10942"/>
                    <a:pt x="1894" y="10870"/>
                    <a:pt x="1894" y="10787"/>
                  </a:cubicBezTo>
                  <a:lnTo>
                    <a:pt x="1894" y="9382"/>
                  </a:lnTo>
                  <a:lnTo>
                    <a:pt x="2417" y="9382"/>
                  </a:lnTo>
                  <a:lnTo>
                    <a:pt x="2417" y="10763"/>
                  </a:lnTo>
                  <a:cubicBezTo>
                    <a:pt x="2417" y="10859"/>
                    <a:pt x="2501" y="10930"/>
                    <a:pt x="2584" y="10930"/>
                  </a:cubicBezTo>
                  <a:cubicBezTo>
                    <a:pt x="2679" y="10930"/>
                    <a:pt x="2751" y="10859"/>
                    <a:pt x="2751" y="10763"/>
                  </a:cubicBezTo>
                  <a:lnTo>
                    <a:pt x="2751" y="8954"/>
                  </a:lnTo>
                  <a:cubicBezTo>
                    <a:pt x="2858" y="9073"/>
                    <a:pt x="2989" y="9168"/>
                    <a:pt x="3120" y="9263"/>
                  </a:cubicBezTo>
                  <a:cubicBezTo>
                    <a:pt x="3418" y="9454"/>
                    <a:pt x="3775" y="9561"/>
                    <a:pt x="4132" y="9561"/>
                  </a:cubicBezTo>
                  <a:cubicBezTo>
                    <a:pt x="4489" y="9561"/>
                    <a:pt x="4834" y="9454"/>
                    <a:pt x="5144" y="9263"/>
                  </a:cubicBezTo>
                  <a:cubicBezTo>
                    <a:pt x="5275" y="9168"/>
                    <a:pt x="5418" y="9073"/>
                    <a:pt x="5513" y="8954"/>
                  </a:cubicBezTo>
                  <a:lnTo>
                    <a:pt x="5513" y="9573"/>
                  </a:lnTo>
                  <a:cubicBezTo>
                    <a:pt x="5513" y="9668"/>
                    <a:pt x="5596" y="9739"/>
                    <a:pt x="5680" y="9739"/>
                  </a:cubicBezTo>
                  <a:cubicBezTo>
                    <a:pt x="5775" y="9739"/>
                    <a:pt x="5846" y="9668"/>
                    <a:pt x="5846" y="9573"/>
                  </a:cubicBezTo>
                  <a:lnTo>
                    <a:pt x="5846" y="9382"/>
                  </a:lnTo>
                  <a:lnTo>
                    <a:pt x="6382" y="9382"/>
                  </a:lnTo>
                  <a:lnTo>
                    <a:pt x="6382" y="10763"/>
                  </a:lnTo>
                  <a:cubicBezTo>
                    <a:pt x="6382" y="10859"/>
                    <a:pt x="6454" y="10930"/>
                    <a:pt x="6549" y="10930"/>
                  </a:cubicBezTo>
                  <a:cubicBezTo>
                    <a:pt x="6632" y="10930"/>
                    <a:pt x="6704" y="10859"/>
                    <a:pt x="6704" y="10763"/>
                  </a:cubicBezTo>
                  <a:lnTo>
                    <a:pt x="6704" y="8561"/>
                  </a:lnTo>
                  <a:lnTo>
                    <a:pt x="7359" y="8787"/>
                  </a:lnTo>
                  <a:cubicBezTo>
                    <a:pt x="7704" y="8906"/>
                    <a:pt x="7942" y="9239"/>
                    <a:pt x="7942" y="9608"/>
                  </a:cubicBezTo>
                  <a:lnTo>
                    <a:pt x="7942" y="10751"/>
                  </a:lnTo>
                  <a:cubicBezTo>
                    <a:pt x="7942" y="10847"/>
                    <a:pt x="8013" y="10918"/>
                    <a:pt x="8109" y="10918"/>
                  </a:cubicBezTo>
                  <a:cubicBezTo>
                    <a:pt x="8192" y="10918"/>
                    <a:pt x="8275" y="10847"/>
                    <a:pt x="8275" y="10751"/>
                  </a:cubicBezTo>
                  <a:lnTo>
                    <a:pt x="8275" y="9608"/>
                  </a:lnTo>
                  <a:cubicBezTo>
                    <a:pt x="8240" y="9120"/>
                    <a:pt x="7918" y="8668"/>
                    <a:pt x="7442" y="8501"/>
                  </a:cubicBezTo>
                  <a:lnTo>
                    <a:pt x="7204" y="8418"/>
                  </a:lnTo>
                  <a:lnTo>
                    <a:pt x="7204" y="8025"/>
                  </a:lnTo>
                  <a:cubicBezTo>
                    <a:pt x="7204" y="7572"/>
                    <a:pt x="6835" y="7180"/>
                    <a:pt x="6358" y="7180"/>
                  </a:cubicBezTo>
                  <a:lnTo>
                    <a:pt x="5311" y="7180"/>
                  </a:lnTo>
                  <a:lnTo>
                    <a:pt x="5311" y="7013"/>
                  </a:lnTo>
                  <a:cubicBezTo>
                    <a:pt x="5942" y="6656"/>
                    <a:pt x="6382" y="6013"/>
                    <a:pt x="6489" y="5275"/>
                  </a:cubicBezTo>
                  <a:lnTo>
                    <a:pt x="6608" y="5275"/>
                  </a:lnTo>
                  <a:cubicBezTo>
                    <a:pt x="6930" y="5275"/>
                    <a:pt x="7192" y="5001"/>
                    <a:pt x="7192" y="4691"/>
                  </a:cubicBezTo>
                  <a:lnTo>
                    <a:pt x="7192" y="3751"/>
                  </a:lnTo>
                  <a:cubicBezTo>
                    <a:pt x="7192" y="2596"/>
                    <a:pt x="6418" y="1607"/>
                    <a:pt x="5346" y="1298"/>
                  </a:cubicBezTo>
                  <a:cubicBezTo>
                    <a:pt x="5430" y="1167"/>
                    <a:pt x="5477" y="1000"/>
                    <a:pt x="5477" y="857"/>
                  </a:cubicBezTo>
                  <a:cubicBezTo>
                    <a:pt x="5477" y="393"/>
                    <a:pt x="5108" y="0"/>
                    <a:pt x="4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>
              <a:off x="5529924" y="3201335"/>
              <a:ext cx="10581" cy="26421"/>
            </a:xfrm>
            <a:custGeom>
              <a:avLst/>
              <a:gdLst/>
              <a:ahLst/>
              <a:cxnLst/>
              <a:rect l="l" t="t" r="r" b="b"/>
              <a:pathLst>
                <a:path w="334" h="834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667"/>
                  </a:lnTo>
                  <a:cubicBezTo>
                    <a:pt x="0" y="763"/>
                    <a:pt x="84" y="834"/>
                    <a:pt x="167" y="834"/>
                  </a:cubicBezTo>
                  <a:cubicBezTo>
                    <a:pt x="262" y="834"/>
                    <a:pt x="334" y="763"/>
                    <a:pt x="334" y="667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52"/>
          <p:cNvGrpSpPr/>
          <p:nvPr/>
        </p:nvGrpSpPr>
        <p:grpSpPr>
          <a:xfrm>
            <a:off x="861197" y="3723860"/>
            <a:ext cx="290302" cy="369502"/>
            <a:chOff x="7594288" y="2415259"/>
            <a:chExt cx="279513" cy="355735"/>
          </a:xfrm>
        </p:grpSpPr>
        <p:sp>
          <p:nvSpPr>
            <p:cNvPr id="489" name="Google Shape;489;p52"/>
            <p:cNvSpPr/>
            <p:nvPr/>
          </p:nvSpPr>
          <p:spPr>
            <a:xfrm>
              <a:off x="7696108" y="2531841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7762889" y="2531841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>
              <a:off x="7711948" y="2571156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7" y="0"/>
                    <a:pt x="102" y="15"/>
                    <a:pt x="60" y="45"/>
                  </a:cubicBezTo>
                  <a:cubicBezTo>
                    <a:pt x="1" y="93"/>
                    <a:pt x="1" y="200"/>
                    <a:pt x="60" y="283"/>
                  </a:cubicBezTo>
                  <a:cubicBezTo>
                    <a:pt x="215" y="414"/>
                    <a:pt x="453" y="497"/>
                    <a:pt x="703" y="497"/>
                  </a:cubicBezTo>
                  <a:cubicBezTo>
                    <a:pt x="977" y="497"/>
                    <a:pt x="1215" y="414"/>
                    <a:pt x="1346" y="283"/>
                  </a:cubicBezTo>
                  <a:cubicBezTo>
                    <a:pt x="1430" y="223"/>
                    <a:pt x="1430" y="116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2" y="93"/>
                    <a:pt x="930" y="176"/>
                    <a:pt x="715" y="176"/>
                  </a:cubicBezTo>
                  <a:cubicBezTo>
                    <a:pt x="513" y="176"/>
                    <a:pt x="358" y="93"/>
                    <a:pt x="298" y="45"/>
                  </a:cubicBezTo>
                  <a:cubicBezTo>
                    <a:pt x="269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>
              <a:off x="7594288" y="2415259"/>
              <a:ext cx="279513" cy="355735"/>
            </a:xfrm>
            <a:custGeom>
              <a:avLst/>
              <a:gdLst/>
              <a:ahLst/>
              <a:cxnLst/>
              <a:rect l="l" t="t" r="r" b="b"/>
              <a:pathLst>
                <a:path w="8823" h="11229" extrusionOk="0">
                  <a:moveTo>
                    <a:pt x="6846" y="2323"/>
                  </a:moveTo>
                  <a:lnTo>
                    <a:pt x="6751" y="3501"/>
                  </a:lnTo>
                  <a:lnTo>
                    <a:pt x="6727" y="3501"/>
                  </a:lnTo>
                  <a:cubicBezTo>
                    <a:pt x="6620" y="3501"/>
                    <a:pt x="6537" y="3418"/>
                    <a:pt x="6537" y="3311"/>
                  </a:cubicBezTo>
                  <a:lnTo>
                    <a:pt x="6537" y="2406"/>
                  </a:lnTo>
                  <a:cubicBezTo>
                    <a:pt x="6632" y="2406"/>
                    <a:pt x="6739" y="2370"/>
                    <a:pt x="6846" y="2323"/>
                  </a:cubicBezTo>
                  <a:close/>
                  <a:moveTo>
                    <a:pt x="6358" y="346"/>
                  </a:moveTo>
                  <a:cubicBezTo>
                    <a:pt x="6846" y="346"/>
                    <a:pt x="7251" y="751"/>
                    <a:pt x="7251" y="1239"/>
                  </a:cubicBezTo>
                  <a:cubicBezTo>
                    <a:pt x="7251" y="1727"/>
                    <a:pt x="6846" y="2132"/>
                    <a:pt x="6358" y="2132"/>
                  </a:cubicBezTo>
                  <a:cubicBezTo>
                    <a:pt x="6037" y="2132"/>
                    <a:pt x="5739" y="1954"/>
                    <a:pt x="5584" y="1680"/>
                  </a:cubicBezTo>
                  <a:cubicBezTo>
                    <a:pt x="5551" y="1630"/>
                    <a:pt x="5490" y="1604"/>
                    <a:pt x="5432" y="1604"/>
                  </a:cubicBezTo>
                  <a:cubicBezTo>
                    <a:pt x="5406" y="1604"/>
                    <a:pt x="5380" y="1609"/>
                    <a:pt x="5358" y="1620"/>
                  </a:cubicBezTo>
                  <a:cubicBezTo>
                    <a:pt x="5286" y="1668"/>
                    <a:pt x="5251" y="1775"/>
                    <a:pt x="5298" y="1846"/>
                  </a:cubicBezTo>
                  <a:cubicBezTo>
                    <a:pt x="5310" y="1858"/>
                    <a:pt x="5310" y="1882"/>
                    <a:pt x="5322" y="1894"/>
                  </a:cubicBezTo>
                  <a:cubicBezTo>
                    <a:pt x="5263" y="1942"/>
                    <a:pt x="5191" y="1954"/>
                    <a:pt x="5120" y="1954"/>
                  </a:cubicBezTo>
                  <a:cubicBezTo>
                    <a:pt x="4917" y="1954"/>
                    <a:pt x="4763" y="1787"/>
                    <a:pt x="4763" y="1596"/>
                  </a:cubicBezTo>
                  <a:cubicBezTo>
                    <a:pt x="4763" y="1501"/>
                    <a:pt x="4679" y="1430"/>
                    <a:pt x="4596" y="1430"/>
                  </a:cubicBezTo>
                  <a:cubicBezTo>
                    <a:pt x="4513" y="1430"/>
                    <a:pt x="4429" y="1501"/>
                    <a:pt x="4429" y="1596"/>
                  </a:cubicBezTo>
                  <a:cubicBezTo>
                    <a:pt x="4429" y="1977"/>
                    <a:pt x="4739" y="2299"/>
                    <a:pt x="5132" y="2299"/>
                  </a:cubicBezTo>
                  <a:cubicBezTo>
                    <a:pt x="5286" y="2299"/>
                    <a:pt x="5429" y="2251"/>
                    <a:pt x="5548" y="2156"/>
                  </a:cubicBezTo>
                  <a:cubicBezTo>
                    <a:pt x="5727" y="2323"/>
                    <a:pt x="5965" y="2430"/>
                    <a:pt x="6215" y="2454"/>
                  </a:cubicBezTo>
                  <a:lnTo>
                    <a:pt x="6215" y="3347"/>
                  </a:lnTo>
                  <a:cubicBezTo>
                    <a:pt x="6215" y="3632"/>
                    <a:pt x="6453" y="3871"/>
                    <a:pt x="6739" y="3871"/>
                  </a:cubicBezTo>
                  <a:lnTo>
                    <a:pt x="7001" y="3871"/>
                  </a:lnTo>
                  <a:cubicBezTo>
                    <a:pt x="7084" y="3871"/>
                    <a:pt x="7156" y="3906"/>
                    <a:pt x="7215" y="3966"/>
                  </a:cubicBezTo>
                  <a:cubicBezTo>
                    <a:pt x="7275" y="4025"/>
                    <a:pt x="7287" y="4097"/>
                    <a:pt x="7287" y="4168"/>
                  </a:cubicBezTo>
                  <a:cubicBezTo>
                    <a:pt x="7275" y="4299"/>
                    <a:pt x="7144" y="4418"/>
                    <a:pt x="6989" y="4418"/>
                  </a:cubicBezTo>
                  <a:lnTo>
                    <a:pt x="6918" y="4418"/>
                  </a:lnTo>
                  <a:lnTo>
                    <a:pt x="6918" y="4406"/>
                  </a:lnTo>
                  <a:cubicBezTo>
                    <a:pt x="6918" y="4323"/>
                    <a:pt x="6846" y="4240"/>
                    <a:pt x="6751" y="4240"/>
                  </a:cubicBezTo>
                  <a:cubicBezTo>
                    <a:pt x="6668" y="4240"/>
                    <a:pt x="6596" y="4323"/>
                    <a:pt x="6596" y="4406"/>
                  </a:cubicBezTo>
                  <a:cubicBezTo>
                    <a:pt x="6596" y="5585"/>
                    <a:pt x="5644" y="6526"/>
                    <a:pt x="4465" y="6526"/>
                  </a:cubicBezTo>
                  <a:cubicBezTo>
                    <a:pt x="3274" y="6490"/>
                    <a:pt x="2322" y="5561"/>
                    <a:pt x="2322" y="4382"/>
                  </a:cubicBezTo>
                  <a:cubicBezTo>
                    <a:pt x="2322" y="4287"/>
                    <a:pt x="2250" y="4216"/>
                    <a:pt x="2155" y="4216"/>
                  </a:cubicBezTo>
                  <a:cubicBezTo>
                    <a:pt x="2072" y="4216"/>
                    <a:pt x="1988" y="4287"/>
                    <a:pt x="1988" y="4382"/>
                  </a:cubicBezTo>
                  <a:lnTo>
                    <a:pt x="1988" y="4394"/>
                  </a:lnTo>
                  <a:lnTo>
                    <a:pt x="1893" y="4394"/>
                  </a:lnTo>
                  <a:cubicBezTo>
                    <a:pt x="1810" y="4394"/>
                    <a:pt x="1738" y="4371"/>
                    <a:pt x="1679" y="4311"/>
                  </a:cubicBezTo>
                  <a:cubicBezTo>
                    <a:pt x="1619" y="4252"/>
                    <a:pt x="1607" y="4168"/>
                    <a:pt x="1607" y="4097"/>
                  </a:cubicBezTo>
                  <a:cubicBezTo>
                    <a:pt x="1619" y="3966"/>
                    <a:pt x="1750" y="3847"/>
                    <a:pt x="1905" y="3847"/>
                  </a:cubicBezTo>
                  <a:lnTo>
                    <a:pt x="2143" y="3847"/>
                  </a:lnTo>
                  <a:cubicBezTo>
                    <a:pt x="2429" y="3847"/>
                    <a:pt x="2667" y="3609"/>
                    <a:pt x="2667" y="3323"/>
                  </a:cubicBezTo>
                  <a:lnTo>
                    <a:pt x="2667" y="2549"/>
                  </a:lnTo>
                  <a:cubicBezTo>
                    <a:pt x="2667" y="2251"/>
                    <a:pt x="2905" y="2013"/>
                    <a:pt x="3203" y="2013"/>
                  </a:cubicBezTo>
                  <a:lnTo>
                    <a:pt x="3882" y="2013"/>
                  </a:lnTo>
                  <a:cubicBezTo>
                    <a:pt x="3965" y="2013"/>
                    <a:pt x="4048" y="1942"/>
                    <a:pt x="4048" y="1846"/>
                  </a:cubicBezTo>
                  <a:cubicBezTo>
                    <a:pt x="4048" y="1763"/>
                    <a:pt x="3965" y="1680"/>
                    <a:pt x="3882" y="1680"/>
                  </a:cubicBezTo>
                  <a:lnTo>
                    <a:pt x="3203" y="1680"/>
                  </a:lnTo>
                  <a:cubicBezTo>
                    <a:pt x="2727" y="1680"/>
                    <a:pt x="2334" y="2073"/>
                    <a:pt x="2334" y="2549"/>
                  </a:cubicBezTo>
                  <a:lnTo>
                    <a:pt x="2334" y="3323"/>
                  </a:lnTo>
                  <a:cubicBezTo>
                    <a:pt x="2334" y="3430"/>
                    <a:pt x="2250" y="3513"/>
                    <a:pt x="2143" y="3513"/>
                  </a:cubicBezTo>
                  <a:lnTo>
                    <a:pt x="2107" y="3513"/>
                  </a:lnTo>
                  <a:lnTo>
                    <a:pt x="1929" y="1704"/>
                  </a:lnTo>
                  <a:cubicBezTo>
                    <a:pt x="1905" y="1358"/>
                    <a:pt x="2012" y="1001"/>
                    <a:pt x="2238" y="751"/>
                  </a:cubicBezTo>
                  <a:cubicBezTo>
                    <a:pt x="2477" y="489"/>
                    <a:pt x="2810" y="346"/>
                    <a:pt x="3167" y="346"/>
                  </a:cubicBezTo>
                  <a:close/>
                  <a:moveTo>
                    <a:pt x="5525" y="6597"/>
                  </a:moveTo>
                  <a:lnTo>
                    <a:pt x="5525" y="7169"/>
                  </a:lnTo>
                  <a:cubicBezTo>
                    <a:pt x="5525" y="7466"/>
                    <a:pt x="5727" y="7740"/>
                    <a:pt x="6013" y="7835"/>
                  </a:cubicBezTo>
                  <a:lnTo>
                    <a:pt x="6310" y="7919"/>
                  </a:lnTo>
                  <a:cubicBezTo>
                    <a:pt x="6239" y="8204"/>
                    <a:pt x="6084" y="8454"/>
                    <a:pt x="5894" y="8681"/>
                  </a:cubicBezTo>
                  <a:cubicBezTo>
                    <a:pt x="5834" y="8752"/>
                    <a:pt x="5834" y="8859"/>
                    <a:pt x="5906" y="8919"/>
                  </a:cubicBezTo>
                  <a:cubicBezTo>
                    <a:pt x="5941" y="8954"/>
                    <a:pt x="5977" y="8966"/>
                    <a:pt x="6013" y="8966"/>
                  </a:cubicBezTo>
                  <a:cubicBezTo>
                    <a:pt x="6060" y="8966"/>
                    <a:pt x="6096" y="8954"/>
                    <a:pt x="6132" y="8907"/>
                  </a:cubicBezTo>
                  <a:cubicBezTo>
                    <a:pt x="6358" y="8657"/>
                    <a:pt x="6513" y="8359"/>
                    <a:pt x="6608" y="8026"/>
                  </a:cubicBezTo>
                  <a:lnTo>
                    <a:pt x="6965" y="8133"/>
                  </a:lnTo>
                  <a:cubicBezTo>
                    <a:pt x="6810" y="8621"/>
                    <a:pt x="6501" y="9097"/>
                    <a:pt x="6084" y="9443"/>
                  </a:cubicBezTo>
                  <a:cubicBezTo>
                    <a:pt x="5608" y="9824"/>
                    <a:pt x="5048" y="10026"/>
                    <a:pt x="4429" y="10026"/>
                  </a:cubicBezTo>
                  <a:cubicBezTo>
                    <a:pt x="3822" y="10026"/>
                    <a:pt x="3262" y="9812"/>
                    <a:pt x="2786" y="9443"/>
                  </a:cubicBezTo>
                  <a:cubicBezTo>
                    <a:pt x="2346" y="9097"/>
                    <a:pt x="2036" y="8633"/>
                    <a:pt x="1893" y="8121"/>
                  </a:cubicBezTo>
                  <a:lnTo>
                    <a:pt x="2250" y="8014"/>
                  </a:lnTo>
                  <a:cubicBezTo>
                    <a:pt x="2381" y="8454"/>
                    <a:pt x="2631" y="8847"/>
                    <a:pt x="2989" y="9145"/>
                  </a:cubicBezTo>
                  <a:cubicBezTo>
                    <a:pt x="3393" y="9466"/>
                    <a:pt x="3917" y="9669"/>
                    <a:pt x="4429" y="9669"/>
                  </a:cubicBezTo>
                  <a:cubicBezTo>
                    <a:pt x="4834" y="9669"/>
                    <a:pt x="5227" y="9562"/>
                    <a:pt x="5560" y="9371"/>
                  </a:cubicBezTo>
                  <a:cubicBezTo>
                    <a:pt x="5644" y="9324"/>
                    <a:pt x="5667" y="9216"/>
                    <a:pt x="5620" y="9145"/>
                  </a:cubicBezTo>
                  <a:cubicBezTo>
                    <a:pt x="5595" y="9096"/>
                    <a:pt x="5537" y="9064"/>
                    <a:pt x="5480" y="9064"/>
                  </a:cubicBezTo>
                  <a:cubicBezTo>
                    <a:pt x="5454" y="9064"/>
                    <a:pt x="5428" y="9070"/>
                    <a:pt x="5406" y="9085"/>
                  </a:cubicBezTo>
                  <a:cubicBezTo>
                    <a:pt x="5108" y="9252"/>
                    <a:pt x="4774" y="9335"/>
                    <a:pt x="4429" y="9335"/>
                  </a:cubicBezTo>
                  <a:cubicBezTo>
                    <a:pt x="3572" y="9335"/>
                    <a:pt x="2798" y="8752"/>
                    <a:pt x="2560" y="7919"/>
                  </a:cubicBezTo>
                  <a:lnTo>
                    <a:pt x="2881" y="7835"/>
                  </a:lnTo>
                  <a:cubicBezTo>
                    <a:pt x="3179" y="7740"/>
                    <a:pt x="3381" y="7478"/>
                    <a:pt x="3381" y="7169"/>
                  </a:cubicBezTo>
                  <a:lnTo>
                    <a:pt x="3381" y="6597"/>
                  </a:lnTo>
                  <a:cubicBezTo>
                    <a:pt x="3703" y="6764"/>
                    <a:pt x="4060" y="6835"/>
                    <a:pt x="4453" y="6835"/>
                  </a:cubicBezTo>
                  <a:cubicBezTo>
                    <a:pt x="4834" y="6835"/>
                    <a:pt x="5191" y="6752"/>
                    <a:pt x="5525" y="6597"/>
                  </a:cubicBezTo>
                  <a:close/>
                  <a:moveTo>
                    <a:pt x="3155" y="1"/>
                  </a:moveTo>
                  <a:cubicBezTo>
                    <a:pt x="2703" y="1"/>
                    <a:pt x="2286" y="191"/>
                    <a:pt x="1988" y="525"/>
                  </a:cubicBezTo>
                  <a:cubicBezTo>
                    <a:pt x="1691" y="846"/>
                    <a:pt x="1548" y="1299"/>
                    <a:pt x="1596" y="1727"/>
                  </a:cubicBezTo>
                  <a:lnTo>
                    <a:pt x="1774" y="3525"/>
                  </a:lnTo>
                  <a:cubicBezTo>
                    <a:pt x="1500" y="3573"/>
                    <a:pt x="1298" y="3799"/>
                    <a:pt x="1262" y="4073"/>
                  </a:cubicBezTo>
                  <a:cubicBezTo>
                    <a:pt x="1250" y="4228"/>
                    <a:pt x="1310" y="4406"/>
                    <a:pt x="1417" y="4525"/>
                  </a:cubicBezTo>
                  <a:cubicBezTo>
                    <a:pt x="1536" y="4644"/>
                    <a:pt x="1691" y="4716"/>
                    <a:pt x="1857" y="4716"/>
                  </a:cubicBezTo>
                  <a:lnTo>
                    <a:pt x="1977" y="4716"/>
                  </a:lnTo>
                  <a:cubicBezTo>
                    <a:pt x="2060" y="5406"/>
                    <a:pt x="2453" y="6014"/>
                    <a:pt x="3000" y="6395"/>
                  </a:cubicBezTo>
                  <a:lnTo>
                    <a:pt x="3000" y="7145"/>
                  </a:lnTo>
                  <a:cubicBezTo>
                    <a:pt x="3000" y="7311"/>
                    <a:pt x="2905" y="7442"/>
                    <a:pt x="2739" y="7490"/>
                  </a:cubicBezTo>
                  <a:lnTo>
                    <a:pt x="881" y="8038"/>
                  </a:lnTo>
                  <a:cubicBezTo>
                    <a:pt x="357" y="8192"/>
                    <a:pt x="0" y="8681"/>
                    <a:pt x="0" y="9216"/>
                  </a:cubicBezTo>
                  <a:lnTo>
                    <a:pt x="0" y="11062"/>
                  </a:lnTo>
                  <a:cubicBezTo>
                    <a:pt x="0" y="11157"/>
                    <a:pt x="72" y="11229"/>
                    <a:pt x="155" y="11229"/>
                  </a:cubicBezTo>
                  <a:cubicBezTo>
                    <a:pt x="250" y="11229"/>
                    <a:pt x="322" y="11157"/>
                    <a:pt x="322" y="11062"/>
                  </a:cubicBezTo>
                  <a:lnTo>
                    <a:pt x="322" y="9216"/>
                  </a:lnTo>
                  <a:cubicBezTo>
                    <a:pt x="322" y="8835"/>
                    <a:pt x="595" y="8478"/>
                    <a:pt x="964" y="8371"/>
                  </a:cubicBezTo>
                  <a:lnTo>
                    <a:pt x="1500" y="8204"/>
                  </a:lnTo>
                  <a:cubicBezTo>
                    <a:pt x="1667" y="8788"/>
                    <a:pt x="2024" y="9324"/>
                    <a:pt x="2500" y="9693"/>
                  </a:cubicBezTo>
                  <a:cubicBezTo>
                    <a:pt x="3012" y="10109"/>
                    <a:pt x="3691" y="10348"/>
                    <a:pt x="4358" y="10348"/>
                  </a:cubicBezTo>
                  <a:cubicBezTo>
                    <a:pt x="5025" y="10348"/>
                    <a:pt x="5691" y="10109"/>
                    <a:pt x="6215" y="9693"/>
                  </a:cubicBezTo>
                  <a:cubicBezTo>
                    <a:pt x="6691" y="9300"/>
                    <a:pt x="7049" y="8788"/>
                    <a:pt x="7215" y="8192"/>
                  </a:cubicBezTo>
                  <a:lnTo>
                    <a:pt x="7775" y="8347"/>
                  </a:lnTo>
                  <a:cubicBezTo>
                    <a:pt x="8156" y="8454"/>
                    <a:pt x="8418" y="8812"/>
                    <a:pt x="8418" y="9205"/>
                  </a:cubicBezTo>
                  <a:lnTo>
                    <a:pt x="8418" y="11050"/>
                  </a:lnTo>
                  <a:cubicBezTo>
                    <a:pt x="8418" y="11133"/>
                    <a:pt x="8489" y="11217"/>
                    <a:pt x="8584" y="11217"/>
                  </a:cubicBezTo>
                  <a:cubicBezTo>
                    <a:pt x="8668" y="11217"/>
                    <a:pt x="8751" y="11133"/>
                    <a:pt x="8751" y="11050"/>
                  </a:cubicBezTo>
                  <a:lnTo>
                    <a:pt x="8751" y="9216"/>
                  </a:lnTo>
                  <a:cubicBezTo>
                    <a:pt x="8823" y="8681"/>
                    <a:pt x="8465" y="8192"/>
                    <a:pt x="7942" y="8038"/>
                  </a:cubicBezTo>
                  <a:lnTo>
                    <a:pt x="6084" y="7490"/>
                  </a:lnTo>
                  <a:cubicBezTo>
                    <a:pt x="5941" y="7442"/>
                    <a:pt x="5822" y="7300"/>
                    <a:pt x="5822" y="7145"/>
                  </a:cubicBezTo>
                  <a:lnTo>
                    <a:pt x="5822" y="6395"/>
                  </a:lnTo>
                  <a:cubicBezTo>
                    <a:pt x="6370" y="6002"/>
                    <a:pt x="6751" y="5406"/>
                    <a:pt x="6846" y="4716"/>
                  </a:cubicBezTo>
                  <a:lnTo>
                    <a:pt x="6953" y="4716"/>
                  </a:lnTo>
                  <a:cubicBezTo>
                    <a:pt x="7275" y="4716"/>
                    <a:pt x="7549" y="4478"/>
                    <a:pt x="7572" y="4180"/>
                  </a:cubicBezTo>
                  <a:cubicBezTo>
                    <a:pt x="7584" y="4025"/>
                    <a:pt x="7525" y="3847"/>
                    <a:pt x="7430" y="3728"/>
                  </a:cubicBezTo>
                  <a:cubicBezTo>
                    <a:pt x="7334" y="3620"/>
                    <a:pt x="7203" y="3549"/>
                    <a:pt x="7072" y="3525"/>
                  </a:cubicBezTo>
                  <a:lnTo>
                    <a:pt x="7168" y="2120"/>
                  </a:lnTo>
                  <a:cubicBezTo>
                    <a:pt x="7406" y="1894"/>
                    <a:pt x="7561" y="1585"/>
                    <a:pt x="7561" y="1227"/>
                  </a:cubicBezTo>
                  <a:cubicBezTo>
                    <a:pt x="7561" y="549"/>
                    <a:pt x="7013" y="1"/>
                    <a:pt x="6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>
              <a:off x="7690469" y="2515241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>
              <a:off x="7757218" y="2515241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20" y="334"/>
                    <a:pt x="691" y="262"/>
                    <a:pt x="691" y="167"/>
                  </a:cubicBezTo>
                  <a:cubicBezTo>
                    <a:pt x="691" y="72"/>
                    <a:pt x="620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52"/>
          <p:cNvGrpSpPr/>
          <p:nvPr/>
        </p:nvGrpSpPr>
        <p:grpSpPr>
          <a:xfrm>
            <a:off x="873945" y="1445491"/>
            <a:ext cx="264830" cy="353603"/>
            <a:chOff x="7613518" y="1501354"/>
            <a:chExt cx="264433" cy="353074"/>
          </a:xfrm>
        </p:grpSpPr>
        <p:sp>
          <p:nvSpPr>
            <p:cNvPr id="496" name="Google Shape;496;p52"/>
            <p:cNvSpPr/>
            <p:nvPr/>
          </p:nvSpPr>
          <p:spPr>
            <a:xfrm>
              <a:off x="770706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13"/>
                    <a:pt x="155" y="513"/>
                  </a:cubicBezTo>
                  <a:cubicBezTo>
                    <a:pt x="250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>
              <a:off x="777343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>
              <a:off x="7613518" y="1501354"/>
              <a:ext cx="264433" cy="353074"/>
            </a:xfrm>
            <a:custGeom>
              <a:avLst/>
              <a:gdLst/>
              <a:ahLst/>
              <a:cxnLst/>
              <a:rect l="l" t="t" r="r" b="b"/>
              <a:pathLst>
                <a:path w="8347" h="11145" extrusionOk="0">
                  <a:moveTo>
                    <a:pt x="4156" y="334"/>
                  </a:moveTo>
                  <a:cubicBezTo>
                    <a:pt x="5703" y="334"/>
                    <a:pt x="6954" y="1584"/>
                    <a:pt x="6954" y="3132"/>
                  </a:cubicBezTo>
                  <a:lnTo>
                    <a:pt x="6954" y="4358"/>
                  </a:lnTo>
                  <a:cubicBezTo>
                    <a:pt x="6954" y="5263"/>
                    <a:pt x="7156" y="5941"/>
                    <a:pt x="7335" y="6382"/>
                  </a:cubicBezTo>
                  <a:cubicBezTo>
                    <a:pt x="7346" y="6418"/>
                    <a:pt x="7346" y="6465"/>
                    <a:pt x="7335" y="6513"/>
                  </a:cubicBezTo>
                  <a:cubicBezTo>
                    <a:pt x="7323" y="6561"/>
                    <a:pt x="7275" y="6596"/>
                    <a:pt x="7227" y="6620"/>
                  </a:cubicBezTo>
                  <a:cubicBezTo>
                    <a:pt x="7156" y="6644"/>
                    <a:pt x="7073" y="6680"/>
                    <a:pt x="6989" y="6703"/>
                  </a:cubicBezTo>
                  <a:cubicBezTo>
                    <a:pt x="6787" y="6441"/>
                    <a:pt x="6442" y="6263"/>
                    <a:pt x="6072" y="6263"/>
                  </a:cubicBezTo>
                  <a:lnTo>
                    <a:pt x="5846" y="6263"/>
                  </a:lnTo>
                  <a:cubicBezTo>
                    <a:pt x="6299" y="5810"/>
                    <a:pt x="6584" y="5203"/>
                    <a:pt x="6584" y="4525"/>
                  </a:cubicBezTo>
                  <a:lnTo>
                    <a:pt x="6584" y="3834"/>
                  </a:lnTo>
                  <a:cubicBezTo>
                    <a:pt x="6584" y="3358"/>
                    <a:pt x="6192" y="2977"/>
                    <a:pt x="5715" y="2977"/>
                  </a:cubicBezTo>
                  <a:lnTo>
                    <a:pt x="5430" y="2977"/>
                  </a:lnTo>
                  <a:lnTo>
                    <a:pt x="4620" y="2155"/>
                  </a:lnTo>
                  <a:cubicBezTo>
                    <a:pt x="4588" y="2123"/>
                    <a:pt x="4546" y="2108"/>
                    <a:pt x="4503" y="2108"/>
                  </a:cubicBezTo>
                  <a:cubicBezTo>
                    <a:pt x="4482" y="2108"/>
                    <a:pt x="4461" y="2112"/>
                    <a:pt x="4441" y="2120"/>
                  </a:cubicBezTo>
                  <a:cubicBezTo>
                    <a:pt x="4382" y="2155"/>
                    <a:pt x="4334" y="2215"/>
                    <a:pt x="4334" y="2274"/>
                  </a:cubicBezTo>
                  <a:lnTo>
                    <a:pt x="4334" y="2989"/>
                  </a:lnTo>
                  <a:lnTo>
                    <a:pt x="3453" y="2989"/>
                  </a:lnTo>
                  <a:cubicBezTo>
                    <a:pt x="3370" y="2989"/>
                    <a:pt x="3286" y="3060"/>
                    <a:pt x="3286" y="3155"/>
                  </a:cubicBezTo>
                  <a:cubicBezTo>
                    <a:pt x="3286" y="3239"/>
                    <a:pt x="3370" y="3310"/>
                    <a:pt x="3453" y="3310"/>
                  </a:cubicBezTo>
                  <a:lnTo>
                    <a:pt x="4501" y="3310"/>
                  </a:lnTo>
                  <a:cubicBezTo>
                    <a:pt x="4584" y="3310"/>
                    <a:pt x="4656" y="3239"/>
                    <a:pt x="4656" y="3155"/>
                  </a:cubicBezTo>
                  <a:lnTo>
                    <a:pt x="4656" y="2679"/>
                  </a:lnTo>
                  <a:lnTo>
                    <a:pt x="5251" y="3274"/>
                  </a:lnTo>
                  <a:cubicBezTo>
                    <a:pt x="5287" y="3298"/>
                    <a:pt x="5322" y="3310"/>
                    <a:pt x="5370" y="3310"/>
                  </a:cubicBezTo>
                  <a:lnTo>
                    <a:pt x="5715" y="3310"/>
                  </a:lnTo>
                  <a:cubicBezTo>
                    <a:pt x="6013" y="3310"/>
                    <a:pt x="6251" y="3548"/>
                    <a:pt x="6251" y="3846"/>
                  </a:cubicBezTo>
                  <a:lnTo>
                    <a:pt x="6251" y="4548"/>
                  </a:lnTo>
                  <a:cubicBezTo>
                    <a:pt x="6251" y="5715"/>
                    <a:pt x="5310" y="6644"/>
                    <a:pt x="4156" y="6644"/>
                  </a:cubicBezTo>
                  <a:cubicBezTo>
                    <a:pt x="2989" y="6644"/>
                    <a:pt x="2048" y="5715"/>
                    <a:pt x="2048" y="4548"/>
                  </a:cubicBezTo>
                  <a:lnTo>
                    <a:pt x="2048" y="3834"/>
                  </a:lnTo>
                  <a:cubicBezTo>
                    <a:pt x="2048" y="3536"/>
                    <a:pt x="2286" y="3298"/>
                    <a:pt x="2584" y="3298"/>
                  </a:cubicBezTo>
                  <a:lnTo>
                    <a:pt x="2763" y="3298"/>
                  </a:lnTo>
                  <a:cubicBezTo>
                    <a:pt x="2858" y="3298"/>
                    <a:pt x="2929" y="3227"/>
                    <a:pt x="2929" y="3132"/>
                  </a:cubicBezTo>
                  <a:cubicBezTo>
                    <a:pt x="2929" y="3048"/>
                    <a:pt x="2858" y="2965"/>
                    <a:pt x="2763" y="2965"/>
                  </a:cubicBezTo>
                  <a:lnTo>
                    <a:pt x="2584" y="2965"/>
                  </a:lnTo>
                  <a:cubicBezTo>
                    <a:pt x="2108" y="2965"/>
                    <a:pt x="1727" y="3358"/>
                    <a:pt x="1727" y="3834"/>
                  </a:cubicBezTo>
                  <a:lnTo>
                    <a:pt x="1727" y="4536"/>
                  </a:lnTo>
                  <a:cubicBezTo>
                    <a:pt x="1727" y="5215"/>
                    <a:pt x="2012" y="5822"/>
                    <a:pt x="2453" y="6275"/>
                  </a:cubicBezTo>
                  <a:lnTo>
                    <a:pt x="2227" y="6275"/>
                  </a:lnTo>
                  <a:cubicBezTo>
                    <a:pt x="1858" y="6275"/>
                    <a:pt x="1536" y="6441"/>
                    <a:pt x="1310" y="6703"/>
                  </a:cubicBezTo>
                  <a:cubicBezTo>
                    <a:pt x="1239" y="6680"/>
                    <a:pt x="1143" y="6644"/>
                    <a:pt x="1072" y="6620"/>
                  </a:cubicBezTo>
                  <a:cubicBezTo>
                    <a:pt x="1024" y="6596"/>
                    <a:pt x="989" y="6561"/>
                    <a:pt x="965" y="6513"/>
                  </a:cubicBezTo>
                  <a:cubicBezTo>
                    <a:pt x="953" y="6465"/>
                    <a:pt x="953" y="6418"/>
                    <a:pt x="965" y="6382"/>
                  </a:cubicBezTo>
                  <a:cubicBezTo>
                    <a:pt x="1143" y="5965"/>
                    <a:pt x="1358" y="5263"/>
                    <a:pt x="1358" y="4358"/>
                  </a:cubicBezTo>
                  <a:lnTo>
                    <a:pt x="1358" y="3132"/>
                  </a:lnTo>
                  <a:cubicBezTo>
                    <a:pt x="1358" y="1584"/>
                    <a:pt x="2608" y="334"/>
                    <a:pt x="4156" y="334"/>
                  </a:cubicBezTo>
                  <a:close/>
                  <a:moveTo>
                    <a:pt x="2953" y="7096"/>
                  </a:moveTo>
                  <a:lnTo>
                    <a:pt x="2953" y="7108"/>
                  </a:lnTo>
                  <a:lnTo>
                    <a:pt x="2953" y="7334"/>
                  </a:lnTo>
                  <a:cubicBezTo>
                    <a:pt x="2953" y="7537"/>
                    <a:pt x="2834" y="7739"/>
                    <a:pt x="2632" y="7823"/>
                  </a:cubicBezTo>
                  <a:lnTo>
                    <a:pt x="2155" y="7513"/>
                  </a:lnTo>
                  <a:cubicBezTo>
                    <a:pt x="2060" y="7454"/>
                    <a:pt x="2060" y="7334"/>
                    <a:pt x="2072" y="7263"/>
                  </a:cubicBezTo>
                  <a:cubicBezTo>
                    <a:pt x="2096" y="7180"/>
                    <a:pt x="2155" y="7096"/>
                    <a:pt x="2274" y="7096"/>
                  </a:cubicBezTo>
                  <a:close/>
                  <a:moveTo>
                    <a:pt x="6025" y="7108"/>
                  </a:moveTo>
                  <a:cubicBezTo>
                    <a:pt x="6144" y="7108"/>
                    <a:pt x="6227" y="7180"/>
                    <a:pt x="6239" y="7275"/>
                  </a:cubicBezTo>
                  <a:cubicBezTo>
                    <a:pt x="6263" y="7346"/>
                    <a:pt x="6251" y="7454"/>
                    <a:pt x="6144" y="7525"/>
                  </a:cubicBezTo>
                  <a:lnTo>
                    <a:pt x="5668" y="7835"/>
                  </a:lnTo>
                  <a:cubicBezTo>
                    <a:pt x="5489" y="7751"/>
                    <a:pt x="5370" y="7561"/>
                    <a:pt x="5370" y="7346"/>
                  </a:cubicBezTo>
                  <a:lnTo>
                    <a:pt x="5370" y="7108"/>
                  </a:lnTo>
                  <a:close/>
                  <a:moveTo>
                    <a:pt x="6096" y="6584"/>
                  </a:moveTo>
                  <a:cubicBezTo>
                    <a:pt x="6596" y="6584"/>
                    <a:pt x="6977" y="6989"/>
                    <a:pt x="6977" y="7465"/>
                  </a:cubicBezTo>
                  <a:cubicBezTo>
                    <a:pt x="6965" y="8477"/>
                    <a:pt x="6180" y="9311"/>
                    <a:pt x="5191" y="9406"/>
                  </a:cubicBezTo>
                  <a:lnTo>
                    <a:pt x="5191" y="9228"/>
                  </a:lnTo>
                  <a:cubicBezTo>
                    <a:pt x="5191" y="9132"/>
                    <a:pt x="5120" y="9061"/>
                    <a:pt x="5037" y="9061"/>
                  </a:cubicBezTo>
                  <a:cubicBezTo>
                    <a:pt x="4941" y="9061"/>
                    <a:pt x="4870" y="9132"/>
                    <a:pt x="4870" y="9228"/>
                  </a:cubicBezTo>
                  <a:lnTo>
                    <a:pt x="4870" y="9406"/>
                  </a:lnTo>
                  <a:lnTo>
                    <a:pt x="3453" y="9406"/>
                  </a:lnTo>
                  <a:lnTo>
                    <a:pt x="3453" y="9228"/>
                  </a:lnTo>
                  <a:cubicBezTo>
                    <a:pt x="3453" y="9132"/>
                    <a:pt x="3382" y="9061"/>
                    <a:pt x="3286" y="9061"/>
                  </a:cubicBezTo>
                  <a:cubicBezTo>
                    <a:pt x="3203" y="9061"/>
                    <a:pt x="3132" y="9132"/>
                    <a:pt x="3132" y="9228"/>
                  </a:cubicBezTo>
                  <a:lnTo>
                    <a:pt x="3132" y="9406"/>
                  </a:lnTo>
                  <a:cubicBezTo>
                    <a:pt x="2143" y="9311"/>
                    <a:pt x="1358" y="8489"/>
                    <a:pt x="1358" y="7477"/>
                  </a:cubicBezTo>
                  <a:cubicBezTo>
                    <a:pt x="1358" y="6989"/>
                    <a:pt x="1762" y="6608"/>
                    <a:pt x="2239" y="6608"/>
                  </a:cubicBezTo>
                  <a:lnTo>
                    <a:pt x="2870" y="6608"/>
                  </a:lnTo>
                  <a:cubicBezTo>
                    <a:pt x="2905" y="6620"/>
                    <a:pt x="2917" y="6632"/>
                    <a:pt x="2953" y="6644"/>
                  </a:cubicBezTo>
                  <a:lnTo>
                    <a:pt x="2953" y="6799"/>
                  </a:lnTo>
                  <a:lnTo>
                    <a:pt x="2298" y="6799"/>
                  </a:lnTo>
                  <a:cubicBezTo>
                    <a:pt x="2036" y="6799"/>
                    <a:pt x="1846" y="6942"/>
                    <a:pt x="1774" y="7180"/>
                  </a:cubicBezTo>
                  <a:cubicBezTo>
                    <a:pt x="1703" y="7418"/>
                    <a:pt x="1786" y="7656"/>
                    <a:pt x="2001" y="7799"/>
                  </a:cubicBezTo>
                  <a:lnTo>
                    <a:pt x="3786" y="8989"/>
                  </a:lnTo>
                  <a:cubicBezTo>
                    <a:pt x="3906" y="9061"/>
                    <a:pt x="4037" y="9108"/>
                    <a:pt x="4167" y="9108"/>
                  </a:cubicBezTo>
                  <a:cubicBezTo>
                    <a:pt x="4298" y="9108"/>
                    <a:pt x="4441" y="9061"/>
                    <a:pt x="4560" y="8989"/>
                  </a:cubicBezTo>
                  <a:lnTo>
                    <a:pt x="4953" y="8716"/>
                  </a:lnTo>
                  <a:cubicBezTo>
                    <a:pt x="5037" y="8668"/>
                    <a:pt x="5049" y="8573"/>
                    <a:pt x="5001" y="8489"/>
                  </a:cubicBezTo>
                  <a:cubicBezTo>
                    <a:pt x="4972" y="8446"/>
                    <a:pt x="4927" y="8425"/>
                    <a:pt x="4877" y="8425"/>
                  </a:cubicBezTo>
                  <a:cubicBezTo>
                    <a:pt x="4843" y="8425"/>
                    <a:pt x="4808" y="8435"/>
                    <a:pt x="4775" y="8454"/>
                  </a:cubicBezTo>
                  <a:lnTo>
                    <a:pt x="4382" y="8716"/>
                  </a:lnTo>
                  <a:cubicBezTo>
                    <a:pt x="4322" y="8751"/>
                    <a:pt x="4251" y="8769"/>
                    <a:pt x="4179" y="8769"/>
                  </a:cubicBezTo>
                  <a:cubicBezTo>
                    <a:pt x="4108" y="8769"/>
                    <a:pt x="4037" y="8751"/>
                    <a:pt x="3977" y="8716"/>
                  </a:cubicBezTo>
                  <a:lnTo>
                    <a:pt x="2941" y="8037"/>
                  </a:lnTo>
                  <a:cubicBezTo>
                    <a:pt x="3155" y="7870"/>
                    <a:pt x="3286" y="7620"/>
                    <a:pt x="3286" y="7346"/>
                  </a:cubicBezTo>
                  <a:lnTo>
                    <a:pt x="3286" y="6799"/>
                  </a:lnTo>
                  <a:cubicBezTo>
                    <a:pt x="3560" y="6906"/>
                    <a:pt x="3858" y="6965"/>
                    <a:pt x="4167" y="6965"/>
                  </a:cubicBezTo>
                  <a:cubicBezTo>
                    <a:pt x="4477" y="6965"/>
                    <a:pt x="4775" y="6906"/>
                    <a:pt x="5049" y="6799"/>
                  </a:cubicBezTo>
                  <a:lnTo>
                    <a:pt x="5049" y="7346"/>
                  </a:lnTo>
                  <a:cubicBezTo>
                    <a:pt x="5049" y="7620"/>
                    <a:pt x="5180" y="7870"/>
                    <a:pt x="5394" y="8037"/>
                  </a:cubicBezTo>
                  <a:cubicBezTo>
                    <a:pt x="5310" y="8073"/>
                    <a:pt x="5299" y="8180"/>
                    <a:pt x="5346" y="8251"/>
                  </a:cubicBezTo>
                  <a:cubicBezTo>
                    <a:pt x="5370" y="8299"/>
                    <a:pt x="5430" y="8335"/>
                    <a:pt x="5477" y="8335"/>
                  </a:cubicBezTo>
                  <a:cubicBezTo>
                    <a:pt x="5513" y="8335"/>
                    <a:pt x="5537" y="8311"/>
                    <a:pt x="5572" y="8299"/>
                  </a:cubicBezTo>
                  <a:lnTo>
                    <a:pt x="6346" y="7775"/>
                  </a:lnTo>
                  <a:cubicBezTo>
                    <a:pt x="6549" y="7644"/>
                    <a:pt x="6644" y="7406"/>
                    <a:pt x="6561" y="7168"/>
                  </a:cubicBezTo>
                  <a:cubicBezTo>
                    <a:pt x="6489" y="6930"/>
                    <a:pt x="6287" y="6787"/>
                    <a:pt x="6049" y="6787"/>
                  </a:cubicBezTo>
                  <a:lnTo>
                    <a:pt x="5394" y="6787"/>
                  </a:lnTo>
                  <a:lnTo>
                    <a:pt x="5394" y="6632"/>
                  </a:lnTo>
                  <a:cubicBezTo>
                    <a:pt x="5418" y="6620"/>
                    <a:pt x="5430" y="6608"/>
                    <a:pt x="5465" y="6584"/>
                  </a:cubicBezTo>
                  <a:close/>
                  <a:moveTo>
                    <a:pt x="4167" y="0"/>
                  </a:moveTo>
                  <a:cubicBezTo>
                    <a:pt x="2441" y="0"/>
                    <a:pt x="1048" y="1393"/>
                    <a:pt x="1048" y="3120"/>
                  </a:cubicBezTo>
                  <a:lnTo>
                    <a:pt x="1048" y="4346"/>
                  </a:lnTo>
                  <a:cubicBezTo>
                    <a:pt x="1048" y="5239"/>
                    <a:pt x="822" y="5906"/>
                    <a:pt x="691" y="6227"/>
                  </a:cubicBezTo>
                  <a:cubicBezTo>
                    <a:pt x="631" y="6346"/>
                    <a:pt x="631" y="6501"/>
                    <a:pt x="691" y="6620"/>
                  </a:cubicBezTo>
                  <a:cubicBezTo>
                    <a:pt x="750" y="6751"/>
                    <a:pt x="834" y="6846"/>
                    <a:pt x="965" y="6906"/>
                  </a:cubicBezTo>
                  <a:cubicBezTo>
                    <a:pt x="1024" y="6930"/>
                    <a:pt x="1084" y="6942"/>
                    <a:pt x="1143" y="6977"/>
                  </a:cubicBezTo>
                  <a:cubicBezTo>
                    <a:pt x="1084" y="7120"/>
                    <a:pt x="1048" y="7287"/>
                    <a:pt x="1048" y="7465"/>
                  </a:cubicBezTo>
                  <a:cubicBezTo>
                    <a:pt x="1048" y="7775"/>
                    <a:pt x="1108" y="8061"/>
                    <a:pt x="1227" y="8335"/>
                  </a:cubicBezTo>
                  <a:lnTo>
                    <a:pt x="810" y="8477"/>
                  </a:lnTo>
                  <a:cubicBezTo>
                    <a:pt x="334" y="8644"/>
                    <a:pt x="0" y="9108"/>
                    <a:pt x="0" y="9620"/>
                  </a:cubicBezTo>
                  <a:lnTo>
                    <a:pt x="0" y="10978"/>
                  </a:lnTo>
                  <a:cubicBezTo>
                    <a:pt x="0" y="11073"/>
                    <a:pt x="72" y="11144"/>
                    <a:pt x="167" y="11144"/>
                  </a:cubicBezTo>
                  <a:cubicBezTo>
                    <a:pt x="250" y="11144"/>
                    <a:pt x="334" y="11073"/>
                    <a:pt x="334" y="10978"/>
                  </a:cubicBezTo>
                  <a:lnTo>
                    <a:pt x="334" y="9620"/>
                  </a:lnTo>
                  <a:cubicBezTo>
                    <a:pt x="334" y="9525"/>
                    <a:pt x="346" y="9418"/>
                    <a:pt x="393" y="9311"/>
                  </a:cubicBezTo>
                  <a:lnTo>
                    <a:pt x="1203" y="10013"/>
                  </a:lnTo>
                  <a:cubicBezTo>
                    <a:pt x="1322" y="10109"/>
                    <a:pt x="1405" y="10263"/>
                    <a:pt x="1405" y="10406"/>
                  </a:cubicBezTo>
                  <a:lnTo>
                    <a:pt x="1405" y="10966"/>
                  </a:lnTo>
                  <a:cubicBezTo>
                    <a:pt x="1405" y="11049"/>
                    <a:pt x="1477" y="11121"/>
                    <a:pt x="1560" y="11121"/>
                  </a:cubicBezTo>
                  <a:cubicBezTo>
                    <a:pt x="1655" y="11121"/>
                    <a:pt x="1727" y="11049"/>
                    <a:pt x="1727" y="10966"/>
                  </a:cubicBezTo>
                  <a:lnTo>
                    <a:pt x="1727" y="10406"/>
                  </a:lnTo>
                  <a:cubicBezTo>
                    <a:pt x="1727" y="10156"/>
                    <a:pt x="1620" y="9918"/>
                    <a:pt x="1429" y="9751"/>
                  </a:cubicBezTo>
                  <a:lnTo>
                    <a:pt x="560" y="9013"/>
                  </a:lnTo>
                  <a:cubicBezTo>
                    <a:pt x="655" y="8906"/>
                    <a:pt x="786" y="8823"/>
                    <a:pt x="929" y="8775"/>
                  </a:cubicBezTo>
                  <a:lnTo>
                    <a:pt x="1370" y="8608"/>
                  </a:lnTo>
                  <a:cubicBezTo>
                    <a:pt x="1739" y="9216"/>
                    <a:pt x="2382" y="9656"/>
                    <a:pt x="3144" y="9692"/>
                  </a:cubicBezTo>
                  <a:lnTo>
                    <a:pt x="3144" y="10930"/>
                  </a:lnTo>
                  <a:cubicBezTo>
                    <a:pt x="3144" y="11025"/>
                    <a:pt x="3215" y="11097"/>
                    <a:pt x="3310" y="11097"/>
                  </a:cubicBezTo>
                  <a:cubicBezTo>
                    <a:pt x="3394" y="11097"/>
                    <a:pt x="3465" y="11025"/>
                    <a:pt x="3465" y="10930"/>
                  </a:cubicBezTo>
                  <a:lnTo>
                    <a:pt x="3465" y="9692"/>
                  </a:lnTo>
                  <a:lnTo>
                    <a:pt x="4882" y="9692"/>
                  </a:lnTo>
                  <a:lnTo>
                    <a:pt x="4882" y="10930"/>
                  </a:lnTo>
                  <a:cubicBezTo>
                    <a:pt x="4882" y="11025"/>
                    <a:pt x="4953" y="11097"/>
                    <a:pt x="5049" y="11097"/>
                  </a:cubicBezTo>
                  <a:cubicBezTo>
                    <a:pt x="5132" y="11097"/>
                    <a:pt x="5203" y="11025"/>
                    <a:pt x="5203" y="10930"/>
                  </a:cubicBezTo>
                  <a:lnTo>
                    <a:pt x="5203" y="9692"/>
                  </a:lnTo>
                  <a:cubicBezTo>
                    <a:pt x="5953" y="9632"/>
                    <a:pt x="6608" y="9216"/>
                    <a:pt x="6977" y="8608"/>
                  </a:cubicBezTo>
                  <a:lnTo>
                    <a:pt x="7430" y="8775"/>
                  </a:lnTo>
                  <a:cubicBezTo>
                    <a:pt x="7561" y="8823"/>
                    <a:pt x="7692" y="8906"/>
                    <a:pt x="7787" y="9013"/>
                  </a:cubicBezTo>
                  <a:lnTo>
                    <a:pt x="6918" y="9751"/>
                  </a:lnTo>
                  <a:cubicBezTo>
                    <a:pt x="6727" y="9918"/>
                    <a:pt x="6620" y="10156"/>
                    <a:pt x="6620" y="10406"/>
                  </a:cubicBezTo>
                  <a:lnTo>
                    <a:pt x="6620" y="10966"/>
                  </a:lnTo>
                  <a:cubicBezTo>
                    <a:pt x="6620" y="11049"/>
                    <a:pt x="6692" y="11121"/>
                    <a:pt x="6787" y="11121"/>
                  </a:cubicBezTo>
                  <a:cubicBezTo>
                    <a:pt x="6870" y="11121"/>
                    <a:pt x="6954" y="11049"/>
                    <a:pt x="6954" y="10966"/>
                  </a:cubicBezTo>
                  <a:lnTo>
                    <a:pt x="6954" y="10406"/>
                  </a:lnTo>
                  <a:cubicBezTo>
                    <a:pt x="6954" y="10263"/>
                    <a:pt x="7025" y="10109"/>
                    <a:pt x="7144" y="10013"/>
                  </a:cubicBezTo>
                  <a:lnTo>
                    <a:pt x="7966" y="9311"/>
                  </a:lnTo>
                  <a:cubicBezTo>
                    <a:pt x="7989" y="9418"/>
                    <a:pt x="8025" y="9513"/>
                    <a:pt x="8025" y="9620"/>
                  </a:cubicBezTo>
                  <a:lnTo>
                    <a:pt x="8025" y="10978"/>
                  </a:lnTo>
                  <a:cubicBezTo>
                    <a:pt x="8025" y="11073"/>
                    <a:pt x="8097" y="11144"/>
                    <a:pt x="8180" y="11144"/>
                  </a:cubicBezTo>
                  <a:cubicBezTo>
                    <a:pt x="8275" y="11144"/>
                    <a:pt x="8347" y="11073"/>
                    <a:pt x="8347" y="10978"/>
                  </a:cubicBezTo>
                  <a:lnTo>
                    <a:pt x="8347" y="9620"/>
                  </a:lnTo>
                  <a:cubicBezTo>
                    <a:pt x="8335" y="9120"/>
                    <a:pt x="8013" y="8656"/>
                    <a:pt x="7537" y="8477"/>
                  </a:cubicBezTo>
                  <a:lnTo>
                    <a:pt x="7120" y="8335"/>
                  </a:lnTo>
                  <a:cubicBezTo>
                    <a:pt x="7215" y="8061"/>
                    <a:pt x="7299" y="7775"/>
                    <a:pt x="7299" y="7465"/>
                  </a:cubicBezTo>
                  <a:cubicBezTo>
                    <a:pt x="7299" y="7287"/>
                    <a:pt x="7251" y="7120"/>
                    <a:pt x="7192" y="6977"/>
                  </a:cubicBezTo>
                  <a:cubicBezTo>
                    <a:pt x="7251" y="6942"/>
                    <a:pt x="7311" y="6930"/>
                    <a:pt x="7370" y="6906"/>
                  </a:cubicBezTo>
                  <a:cubicBezTo>
                    <a:pt x="7501" y="6858"/>
                    <a:pt x="7596" y="6751"/>
                    <a:pt x="7656" y="6620"/>
                  </a:cubicBezTo>
                  <a:cubicBezTo>
                    <a:pt x="7716" y="6501"/>
                    <a:pt x="7716" y="6346"/>
                    <a:pt x="7656" y="6227"/>
                  </a:cubicBezTo>
                  <a:cubicBezTo>
                    <a:pt x="7513" y="5906"/>
                    <a:pt x="7299" y="5239"/>
                    <a:pt x="7299" y="4346"/>
                  </a:cubicBezTo>
                  <a:lnTo>
                    <a:pt x="7299" y="3120"/>
                  </a:lnTo>
                  <a:cubicBezTo>
                    <a:pt x="7299" y="1393"/>
                    <a:pt x="5894" y="0"/>
                    <a:pt x="4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>
              <a:off x="770177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00" y="334"/>
                  </a:lnTo>
                  <a:cubicBezTo>
                    <a:pt x="596" y="334"/>
                    <a:pt x="667" y="251"/>
                    <a:pt x="667" y="168"/>
                  </a:cubicBez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>
              <a:off x="776814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513" y="334"/>
                  </a:lnTo>
                  <a:cubicBezTo>
                    <a:pt x="596" y="334"/>
                    <a:pt x="668" y="251"/>
                    <a:pt x="668" y="168"/>
                  </a:cubicBezTo>
                  <a:cubicBezTo>
                    <a:pt x="668" y="72"/>
                    <a:pt x="596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>
              <a:off x="7715337" y="1659025"/>
              <a:ext cx="60382" cy="32820"/>
            </a:xfrm>
            <a:custGeom>
              <a:avLst/>
              <a:gdLst/>
              <a:ahLst/>
              <a:cxnLst/>
              <a:rect l="l" t="t" r="r" b="b"/>
              <a:pathLst>
                <a:path w="1906" h="1036" extrusionOk="0">
                  <a:moveTo>
                    <a:pt x="1537" y="321"/>
                  </a:moveTo>
                  <a:cubicBezTo>
                    <a:pt x="1465" y="536"/>
                    <a:pt x="1227" y="691"/>
                    <a:pt x="953" y="691"/>
                  </a:cubicBezTo>
                  <a:cubicBezTo>
                    <a:pt x="668" y="691"/>
                    <a:pt x="453" y="536"/>
                    <a:pt x="358" y="321"/>
                  </a:cubicBezTo>
                  <a:close/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643"/>
                    <a:pt x="430" y="1036"/>
                    <a:pt x="953" y="1036"/>
                  </a:cubicBezTo>
                  <a:cubicBezTo>
                    <a:pt x="1477" y="1036"/>
                    <a:pt x="1906" y="643"/>
                    <a:pt x="1906" y="167"/>
                  </a:cubicBezTo>
                  <a:cubicBezTo>
                    <a:pt x="1894" y="60"/>
                    <a:pt x="1823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" name="Picture 55" descr="C:\Users\Farshid\Downloads\oie_transparent (1).gif">
            <a:extLst>
              <a:ext uri="{FF2B5EF4-FFF2-40B4-BE49-F238E27FC236}">
                <a16:creationId xmlns:a16="http://schemas.microsoft.com/office/drawing/2014/main" id="{9C635BB0-0024-3EA4-4CED-CC1A95B2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E08E23C-5D2E-046F-6A38-41F943EB7063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7E19F-5A98-B251-CA93-6F26725042F8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E12C072-040C-EEDA-D716-7836795C3317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F3C848-4C4C-4439-60AB-1E5469D56333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نتایج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24619A-6EF7-8105-F825-73F8805FED61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38030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/>
          <p:nvPr/>
        </p:nvSpPr>
        <p:spPr>
          <a:xfrm>
            <a:off x="-1285598" y="1440333"/>
            <a:ext cx="3813603" cy="957572"/>
          </a:xfrm>
          <a:custGeom>
            <a:avLst/>
            <a:gdLst/>
            <a:ahLst/>
            <a:cxnLst/>
            <a:rect l="l" t="t" r="r" b="b"/>
            <a:pathLst>
              <a:path w="62403" h="15669" extrusionOk="0">
                <a:moveTo>
                  <a:pt x="156" y="0"/>
                </a:moveTo>
                <a:cubicBezTo>
                  <a:pt x="104" y="0"/>
                  <a:pt x="52" y="0"/>
                  <a:pt x="0" y="1"/>
                </a:cubicBezTo>
                <a:lnTo>
                  <a:pt x="0" y="15668"/>
                </a:lnTo>
                <a:lnTo>
                  <a:pt x="62403" y="15668"/>
                </a:lnTo>
                <a:cubicBezTo>
                  <a:pt x="62028" y="14574"/>
                  <a:pt x="61089" y="13729"/>
                  <a:pt x="60026" y="13275"/>
                </a:cubicBezTo>
                <a:cubicBezTo>
                  <a:pt x="59339" y="12982"/>
                  <a:pt x="58642" y="12925"/>
                  <a:pt x="57924" y="12925"/>
                </a:cubicBezTo>
                <a:cubicBezTo>
                  <a:pt x="57466" y="12925"/>
                  <a:pt x="57000" y="12948"/>
                  <a:pt x="56523" y="12948"/>
                </a:cubicBezTo>
                <a:cubicBezTo>
                  <a:pt x="56472" y="12948"/>
                  <a:pt x="56420" y="12948"/>
                  <a:pt x="56367" y="12948"/>
                </a:cubicBezTo>
                <a:cubicBezTo>
                  <a:pt x="55632" y="11634"/>
                  <a:pt x="54272" y="10727"/>
                  <a:pt x="52818" y="10352"/>
                </a:cubicBezTo>
                <a:cubicBezTo>
                  <a:pt x="52177" y="9508"/>
                  <a:pt x="51176" y="8945"/>
                  <a:pt x="50128" y="8835"/>
                </a:cubicBezTo>
                <a:cubicBezTo>
                  <a:pt x="50046" y="8827"/>
                  <a:pt x="49963" y="8824"/>
                  <a:pt x="49881" y="8824"/>
                </a:cubicBezTo>
                <a:cubicBezTo>
                  <a:pt x="48920" y="8824"/>
                  <a:pt x="47988" y="9314"/>
                  <a:pt x="47267" y="9977"/>
                </a:cubicBezTo>
                <a:cubicBezTo>
                  <a:pt x="46391" y="9144"/>
                  <a:pt x="45173" y="8667"/>
                  <a:pt x="43963" y="8667"/>
                </a:cubicBezTo>
                <a:cubicBezTo>
                  <a:pt x="43855" y="8667"/>
                  <a:pt x="43748" y="8671"/>
                  <a:pt x="43640" y="8678"/>
                </a:cubicBezTo>
                <a:cubicBezTo>
                  <a:pt x="42310" y="8788"/>
                  <a:pt x="40903" y="9289"/>
                  <a:pt x="40090" y="10321"/>
                </a:cubicBezTo>
                <a:cubicBezTo>
                  <a:pt x="39654" y="9838"/>
                  <a:pt x="39070" y="9559"/>
                  <a:pt x="38490" y="9559"/>
                </a:cubicBezTo>
                <a:cubicBezTo>
                  <a:pt x="38093" y="9559"/>
                  <a:pt x="37698" y="9690"/>
                  <a:pt x="37354" y="9977"/>
                </a:cubicBezTo>
                <a:cubicBezTo>
                  <a:pt x="36275" y="8366"/>
                  <a:pt x="34540" y="7209"/>
                  <a:pt x="32632" y="6818"/>
                </a:cubicBezTo>
                <a:cubicBezTo>
                  <a:pt x="32170" y="6728"/>
                  <a:pt x="31675" y="6684"/>
                  <a:pt x="31169" y="6684"/>
                </a:cubicBezTo>
                <a:cubicBezTo>
                  <a:pt x="29570" y="6684"/>
                  <a:pt x="27851" y="7124"/>
                  <a:pt x="26628" y="7944"/>
                </a:cubicBezTo>
                <a:cubicBezTo>
                  <a:pt x="26168" y="7212"/>
                  <a:pt x="25297" y="6812"/>
                  <a:pt x="24441" y="6812"/>
                </a:cubicBezTo>
                <a:cubicBezTo>
                  <a:pt x="23871" y="6812"/>
                  <a:pt x="23307" y="6990"/>
                  <a:pt x="22876" y="7365"/>
                </a:cubicBezTo>
                <a:cubicBezTo>
                  <a:pt x="22250" y="5974"/>
                  <a:pt x="21077" y="4863"/>
                  <a:pt x="19670" y="4317"/>
                </a:cubicBezTo>
                <a:cubicBezTo>
                  <a:pt x="19004" y="4058"/>
                  <a:pt x="18258" y="3928"/>
                  <a:pt x="17510" y="3928"/>
                </a:cubicBezTo>
                <a:cubicBezTo>
                  <a:pt x="16675" y="3928"/>
                  <a:pt x="15838" y="4089"/>
                  <a:pt x="15104" y="4410"/>
                </a:cubicBezTo>
                <a:cubicBezTo>
                  <a:pt x="14778" y="3360"/>
                  <a:pt x="13653" y="2490"/>
                  <a:pt x="12559" y="2490"/>
                </a:cubicBezTo>
                <a:cubicBezTo>
                  <a:pt x="12448" y="2490"/>
                  <a:pt x="12337" y="2499"/>
                  <a:pt x="12227" y="2518"/>
                </a:cubicBezTo>
                <a:cubicBezTo>
                  <a:pt x="11275" y="1621"/>
                  <a:pt x="9996" y="1212"/>
                  <a:pt x="8695" y="1212"/>
                </a:cubicBezTo>
                <a:cubicBezTo>
                  <a:pt x="7773" y="1212"/>
                  <a:pt x="6840" y="1417"/>
                  <a:pt x="6004" y="1799"/>
                </a:cubicBezTo>
                <a:cubicBezTo>
                  <a:pt x="4296" y="609"/>
                  <a:pt x="2230" y="0"/>
                  <a:pt x="15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2"/>
          <p:cNvSpPr/>
          <p:nvPr/>
        </p:nvSpPr>
        <p:spPr>
          <a:xfrm rot="-1207797">
            <a:off x="5170809" y="2434334"/>
            <a:ext cx="2577312" cy="135119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52"/>
          <p:cNvSpPr/>
          <p:nvPr/>
        </p:nvSpPr>
        <p:spPr>
          <a:xfrm rot="690725" flipH="1">
            <a:off x="6577691" y="559147"/>
            <a:ext cx="1240684" cy="962082"/>
          </a:xfrm>
          <a:custGeom>
            <a:avLst/>
            <a:gdLst/>
            <a:ahLst/>
            <a:cxnLst/>
            <a:rect l="l" t="t" r="r" b="b"/>
            <a:pathLst>
              <a:path w="139498" h="108173" extrusionOk="0">
                <a:moveTo>
                  <a:pt x="6122" y="155"/>
                </a:moveTo>
                <a:cubicBezTo>
                  <a:pt x="5953" y="254"/>
                  <a:pt x="5953" y="507"/>
                  <a:pt x="6107" y="845"/>
                </a:cubicBezTo>
                <a:cubicBezTo>
                  <a:pt x="6417" y="1464"/>
                  <a:pt x="8261" y="3194"/>
                  <a:pt x="9682" y="4194"/>
                </a:cubicBezTo>
                <a:cubicBezTo>
                  <a:pt x="9907" y="4348"/>
                  <a:pt x="10259" y="4602"/>
                  <a:pt x="10470" y="4770"/>
                </a:cubicBezTo>
                <a:cubicBezTo>
                  <a:pt x="10695" y="4939"/>
                  <a:pt x="11061" y="5193"/>
                  <a:pt x="11258" y="5333"/>
                </a:cubicBezTo>
                <a:cubicBezTo>
                  <a:pt x="11469" y="5474"/>
                  <a:pt x="11595" y="5587"/>
                  <a:pt x="11539" y="5573"/>
                </a:cubicBezTo>
                <a:cubicBezTo>
                  <a:pt x="11427" y="5530"/>
                  <a:pt x="10976" y="5404"/>
                  <a:pt x="9091" y="4813"/>
                </a:cubicBezTo>
                <a:cubicBezTo>
                  <a:pt x="8500" y="4644"/>
                  <a:pt x="7852" y="4447"/>
                  <a:pt x="7683" y="4391"/>
                </a:cubicBezTo>
                <a:cubicBezTo>
                  <a:pt x="7501" y="4335"/>
                  <a:pt x="7064" y="4194"/>
                  <a:pt x="6698" y="4095"/>
                </a:cubicBezTo>
                <a:cubicBezTo>
                  <a:pt x="5587" y="3744"/>
                  <a:pt x="4081" y="3322"/>
                  <a:pt x="2069" y="2787"/>
                </a:cubicBezTo>
                <a:cubicBezTo>
                  <a:pt x="1337" y="2590"/>
                  <a:pt x="1069" y="2646"/>
                  <a:pt x="1154" y="2984"/>
                </a:cubicBezTo>
                <a:cubicBezTo>
                  <a:pt x="1238" y="3322"/>
                  <a:pt x="2420" y="4320"/>
                  <a:pt x="4419" y="5714"/>
                </a:cubicBezTo>
                <a:cubicBezTo>
                  <a:pt x="5137" y="6220"/>
                  <a:pt x="6206" y="6980"/>
                  <a:pt x="6811" y="7403"/>
                </a:cubicBezTo>
                <a:cubicBezTo>
                  <a:pt x="7402" y="7825"/>
                  <a:pt x="8049" y="8275"/>
                  <a:pt x="8233" y="8401"/>
                </a:cubicBezTo>
                <a:cubicBezTo>
                  <a:pt x="8430" y="8542"/>
                  <a:pt x="8570" y="8654"/>
                  <a:pt x="8556" y="8654"/>
                </a:cubicBezTo>
                <a:cubicBezTo>
                  <a:pt x="8542" y="8669"/>
                  <a:pt x="8246" y="8570"/>
                  <a:pt x="7895" y="8429"/>
                </a:cubicBezTo>
                <a:cubicBezTo>
                  <a:pt x="7543" y="8289"/>
                  <a:pt x="6529" y="7937"/>
                  <a:pt x="5657" y="7641"/>
                </a:cubicBezTo>
                <a:cubicBezTo>
                  <a:pt x="4785" y="7346"/>
                  <a:pt x="3237" y="6812"/>
                  <a:pt x="2223" y="6446"/>
                </a:cubicBezTo>
                <a:cubicBezTo>
                  <a:pt x="1210" y="6093"/>
                  <a:pt x="381" y="5798"/>
                  <a:pt x="352" y="5798"/>
                </a:cubicBezTo>
                <a:cubicBezTo>
                  <a:pt x="338" y="5798"/>
                  <a:pt x="0" y="6023"/>
                  <a:pt x="0" y="6290"/>
                </a:cubicBezTo>
                <a:lnTo>
                  <a:pt x="0" y="6769"/>
                </a:lnTo>
                <a:lnTo>
                  <a:pt x="957" y="7303"/>
                </a:lnTo>
                <a:cubicBezTo>
                  <a:pt x="1914" y="8078"/>
                  <a:pt x="3167" y="9007"/>
                  <a:pt x="3743" y="9358"/>
                </a:cubicBezTo>
                <a:cubicBezTo>
                  <a:pt x="4025" y="9542"/>
                  <a:pt x="4728" y="9992"/>
                  <a:pt x="5291" y="10386"/>
                </a:cubicBezTo>
                <a:cubicBezTo>
                  <a:pt x="5854" y="10780"/>
                  <a:pt x="6529" y="11187"/>
                  <a:pt x="6783" y="11328"/>
                </a:cubicBezTo>
                <a:cubicBezTo>
                  <a:pt x="7036" y="11455"/>
                  <a:pt x="7233" y="11553"/>
                  <a:pt x="7205" y="11553"/>
                </a:cubicBezTo>
                <a:cubicBezTo>
                  <a:pt x="7163" y="11553"/>
                  <a:pt x="4109" y="10709"/>
                  <a:pt x="3505" y="10540"/>
                </a:cubicBezTo>
                <a:cubicBezTo>
                  <a:pt x="3195" y="10442"/>
                  <a:pt x="2674" y="10287"/>
                  <a:pt x="2336" y="10174"/>
                </a:cubicBezTo>
                <a:cubicBezTo>
                  <a:pt x="1998" y="10062"/>
                  <a:pt x="1675" y="9977"/>
                  <a:pt x="1619" y="9977"/>
                </a:cubicBezTo>
                <a:cubicBezTo>
                  <a:pt x="1463" y="9977"/>
                  <a:pt x="1394" y="10118"/>
                  <a:pt x="1422" y="10343"/>
                </a:cubicBezTo>
                <a:cubicBezTo>
                  <a:pt x="1463" y="10498"/>
                  <a:pt x="1632" y="10695"/>
                  <a:pt x="2266" y="11356"/>
                </a:cubicBezTo>
                <a:cubicBezTo>
                  <a:pt x="3054" y="12159"/>
                  <a:pt x="4293" y="13313"/>
                  <a:pt x="4897" y="13805"/>
                </a:cubicBezTo>
                <a:cubicBezTo>
                  <a:pt x="5334" y="14157"/>
                  <a:pt x="6009" y="14565"/>
                  <a:pt x="7107" y="15142"/>
                </a:cubicBezTo>
                <a:cubicBezTo>
                  <a:pt x="7614" y="15409"/>
                  <a:pt x="8289" y="15775"/>
                  <a:pt x="8599" y="15944"/>
                </a:cubicBezTo>
                <a:cubicBezTo>
                  <a:pt x="9062" y="16212"/>
                  <a:pt x="9443" y="16394"/>
                  <a:pt x="9935" y="16563"/>
                </a:cubicBezTo>
                <a:cubicBezTo>
                  <a:pt x="10244" y="16690"/>
                  <a:pt x="9190" y="16521"/>
                  <a:pt x="6826" y="16113"/>
                </a:cubicBezTo>
                <a:cubicBezTo>
                  <a:pt x="6178" y="16000"/>
                  <a:pt x="6135" y="16000"/>
                  <a:pt x="5995" y="16084"/>
                </a:cubicBezTo>
                <a:cubicBezTo>
                  <a:pt x="5826" y="16197"/>
                  <a:pt x="5826" y="16310"/>
                  <a:pt x="6009" y="16647"/>
                </a:cubicBezTo>
                <a:cubicBezTo>
                  <a:pt x="6332" y="17253"/>
                  <a:pt x="7388" y="18308"/>
                  <a:pt x="8345" y="18998"/>
                </a:cubicBezTo>
                <a:cubicBezTo>
                  <a:pt x="8894" y="19392"/>
                  <a:pt x="10906" y="20630"/>
                  <a:pt x="11511" y="20953"/>
                </a:cubicBezTo>
                <a:lnTo>
                  <a:pt x="11976" y="21193"/>
                </a:lnTo>
                <a:lnTo>
                  <a:pt x="11807" y="21278"/>
                </a:lnTo>
                <a:cubicBezTo>
                  <a:pt x="11723" y="21319"/>
                  <a:pt x="11638" y="21404"/>
                  <a:pt x="11624" y="21475"/>
                </a:cubicBezTo>
                <a:cubicBezTo>
                  <a:pt x="11595" y="21713"/>
                  <a:pt x="12243" y="22361"/>
                  <a:pt x="13594" y="23402"/>
                </a:cubicBezTo>
                <a:cubicBezTo>
                  <a:pt x="15001" y="24500"/>
                  <a:pt x="15944" y="25034"/>
                  <a:pt x="17577" y="25696"/>
                </a:cubicBezTo>
                <a:cubicBezTo>
                  <a:pt x="18040" y="25893"/>
                  <a:pt x="18631" y="26132"/>
                  <a:pt x="18871" y="26231"/>
                </a:cubicBezTo>
                <a:cubicBezTo>
                  <a:pt x="19110" y="26344"/>
                  <a:pt x="19350" y="26442"/>
                  <a:pt x="19434" y="26470"/>
                </a:cubicBezTo>
                <a:cubicBezTo>
                  <a:pt x="19659" y="26541"/>
                  <a:pt x="19547" y="26569"/>
                  <a:pt x="19125" y="26554"/>
                </a:cubicBezTo>
                <a:cubicBezTo>
                  <a:pt x="18631" y="26541"/>
                  <a:pt x="18463" y="26597"/>
                  <a:pt x="18463" y="26779"/>
                </a:cubicBezTo>
                <a:cubicBezTo>
                  <a:pt x="18463" y="26976"/>
                  <a:pt x="18787" y="27244"/>
                  <a:pt x="19898" y="27990"/>
                </a:cubicBezTo>
                <a:cubicBezTo>
                  <a:pt x="21474" y="29059"/>
                  <a:pt x="22262" y="29496"/>
                  <a:pt x="23290" y="29890"/>
                </a:cubicBezTo>
                <a:cubicBezTo>
                  <a:pt x="24022" y="30171"/>
                  <a:pt x="25921" y="30622"/>
                  <a:pt x="26386" y="30622"/>
                </a:cubicBezTo>
                <a:cubicBezTo>
                  <a:pt x="26484" y="30622"/>
                  <a:pt x="26611" y="30678"/>
                  <a:pt x="26723" y="30790"/>
                </a:cubicBezTo>
                <a:cubicBezTo>
                  <a:pt x="26977" y="31016"/>
                  <a:pt x="27877" y="31438"/>
                  <a:pt x="28637" y="31691"/>
                </a:cubicBezTo>
                <a:cubicBezTo>
                  <a:pt x="29003" y="31817"/>
                  <a:pt x="29791" y="32014"/>
                  <a:pt x="30382" y="32141"/>
                </a:cubicBezTo>
                <a:cubicBezTo>
                  <a:pt x="30973" y="32267"/>
                  <a:pt x="31690" y="32408"/>
                  <a:pt x="31958" y="32479"/>
                </a:cubicBezTo>
                <a:cubicBezTo>
                  <a:pt x="32929" y="32676"/>
                  <a:pt x="33717" y="32789"/>
                  <a:pt x="34758" y="32873"/>
                </a:cubicBezTo>
                <a:cubicBezTo>
                  <a:pt x="36377" y="32999"/>
                  <a:pt x="36377" y="32999"/>
                  <a:pt x="36377" y="33140"/>
                </a:cubicBezTo>
                <a:cubicBezTo>
                  <a:pt x="36377" y="33337"/>
                  <a:pt x="36644" y="33815"/>
                  <a:pt x="36912" y="34083"/>
                </a:cubicBezTo>
                <a:cubicBezTo>
                  <a:pt x="37052" y="34209"/>
                  <a:pt x="37347" y="34463"/>
                  <a:pt x="37559" y="34632"/>
                </a:cubicBezTo>
                <a:cubicBezTo>
                  <a:pt x="37784" y="34787"/>
                  <a:pt x="37953" y="34956"/>
                  <a:pt x="37953" y="34984"/>
                </a:cubicBezTo>
                <a:cubicBezTo>
                  <a:pt x="37953" y="35026"/>
                  <a:pt x="37925" y="35153"/>
                  <a:pt x="37910" y="35279"/>
                </a:cubicBezTo>
                <a:cubicBezTo>
                  <a:pt x="37784" y="35757"/>
                  <a:pt x="37741" y="36250"/>
                  <a:pt x="37798" y="36447"/>
                </a:cubicBezTo>
                <a:cubicBezTo>
                  <a:pt x="37826" y="36574"/>
                  <a:pt x="37981" y="36870"/>
                  <a:pt x="38150" y="37123"/>
                </a:cubicBezTo>
                <a:cubicBezTo>
                  <a:pt x="38319" y="37362"/>
                  <a:pt x="38431" y="37601"/>
                  <a:pt x="38417" y="37630"/>
                </a:cubicBezTo>
                <a:cubicBezTo>
                  <a:pt x="38403" y="37671"/>
                  <a:pt x="38122" y="37812"/>
                  <a:pt x="37798" y="37967"/>
                </a:cubicBezTo>
                <a:cubicBezTo>
                  <a:pt x="36574" y="38544"/>
                  <a:pt x="36208" y="39065"/>
                  <a:pt x="36574" y="39825"/>
                </a:cubicBezTo>
                <a:cubicBezTo>
                  <a:pt x="36756" y="40219"/>
                  <a:pt x="37052" y="40486"/>
                  <a:pt x="37741" y="40880"/>
                </a:cubicBezTo>
                <a:cubicBezTo>
                  <a:pt x="38670" y="41401"/>
                  <a:pt x="38600" y="41330"/>
                  <a:pt x="38572" y="41598"/>
                </a:cubicBezTo>
                <a:cubicBezTo>
                  <a:pt x="38529" y="41936"/>
                  <a:pt x="38628" y="42231"/>
                  <a:pt x="38910" y="42639"/>
                </a:cubicBezTo>
                <a:cubicBezTo>
                  <a:pt x="39289" y="43159"/>
                  <a:pt x="39374" y="43356"/>
                  <a:pt x="39374" y="43750"/>
                </a:cubicBezTo>
                <a:cubicBezTo>
                  <a:pt x="39374" y="44046"/>
                  <a:pt x="39360" y="44116"/>
                  <a:pt x="39233" y="44229"/>
                </a:cubicBezTo>
                <a:cubicBezTo>
                  <a:pt x="39149" y="44300"/>
                  <a:pt x="39064" y="44356"/>
                  <a:pt x="39036" y="44356"/>
                </a:cubicBezTo>
                <a:cubicBezTo>
                  <a:pt x="38910" y="44356"/>
                  <a:pt x="37938" y="44876"/>
                  <a:pt x="37713" y="45073"/>
                </a:cubicBezTo>
                <a:cubicBezTo>
                  <a:pt x="37375" y="45369"/>
                  <a:pt x="37291" y="45552"/>
                  <a:pt x="37291" y="45960"/>
                </a:cubicBezTo>
                <a:cubicBezTo>
                  <a:pt x="37291" y="46227"/>
                  <a:pt x="37334" y="46382"/>
                  <a:pt x="37460" y="46649"/>
                </a:cubicBezTo>
                <a:cubicBezTo>
                  <a:pt x="37559" y="46846"/>
                  <a:pt x="37629" y="47043"/>
                  <a:pt x="37629" y="47071"/>
                </a:cubicBezTo>
                <a:cubicBezTo>
                  <a:pt x="37629" y="47100"/>
                  <a:pt x="37544" y="47240"/>
                  <a:pt x="37446" y="47381"/>
                </a:cubicBezTo>
                <a:cubicBezTo>
                  <a:pt x="37291" y="47621"/>
                  <a:pt x="37278" y="47649"/>
                  <a:pt x="37278" y="48127"/>
                </a:cubicBezTo>
                <a:cubicBezTo>
                  <a:pt x="37278" y="48409"/>
                  <a:pt x="37306" y="48803"/>
                  <a:pt x="37334" y="49013"/>
                </a:cubicBezTo>
                <a:cubicBezTo>
                  <a:pt x="37375" y="49366"/>
                  <a:pt x="37362" y="49422"/>
                  <a:pt x="37235" y="49760"/>
                </a:cubicBezTo>
                <a:cubicBezTo>
                  <a:pt x="37081" y="50139"/>
                  <a:pt x="37052" y="50589"/>
                  <a:pt x="37137" y="50942"/>
                </a:cubicBezTo>
                <a:cubicBezTo>
                  <a:pt x="37193" y="51124"/>
                  <a:pt x="37178" y="51180"/>
                  <a:pt x="37024" y="51518"/>
                </a:cubicBezTo>
                <a:cubicBezTo>
                  <a:pt x="36574" y="52377"/>
                  <a:pt x="36461" y="53024"/>
                  <a:pt x="36630" y="53587"/>
                </a:cubicBezTo>
                <a:cubicBezTo>
                  <a:pt x="36700" y="53812"/>
                  <a:pt x="36700" y="53925"/>
                  <a:pt x="36658" y="54220"/>
                </a:cubicBezTo>
                <a:cubicBezTo>
                  <a:pt x="36616" y="54445"/>
                  <a:pt x="36616" y="54826"/>
                  <a:pt x="36630" y="55163"/>
                </a:cubicBezTo>
                <a:cubicBezTo>
                  <a:pt x="36672" y="55712"/>
                  <a:pt x="36658" y="55754"/>
                  <a:pt x="36531" y="56008"/>
                </a:cubicBezTo>
                <a:cubicBezTo>
                  <a:pt x="36250" y="56584"/>
                  <a:pt x="36208" y="56809"/>
                  <a:pt x="36236" y="57556"/>
                </a:cubicBezTo>
                <a:cubicBezTo>
                  <a:pt x="36278" y="58316"/>
                  <a:pt x="36419" y="58976"/>
                  <a:pt x="36616" y="59314"/>
                </a:cubicBezTo>
                <a:cubicBezTo>
                  <a:pt x="36686" y="59441"/>
                  <a:pt x="36912" y="59723"/>
                  <a:pt x="37109" y="59948"/>
                </a:cubicBezTo>
                <a:lnTo>
                  <a:pt x="37446" y="60355"/>
                </a:lnTo>
                <a:lnTo>
                  <a:pt x="37488" y="60946"/>
                </a:lnTo>
                <a:cubicBezTo>
                  <a:pt x="37503" y="61284"/>
                  <a:pt x="37544" y="61650"/>
                  <a:pt x="37572" y="61763"/>
                </a:cubicBezTo>
                <a:cubicBezTo>
                  <a:pt x="37601" y="61890"/>
                  <a:pt x="37657" y="62382"/>
                  <a:pt x="37685" y="62860"/>
                </a:cubicBezTo>
                <a:cubicBezTo>
                  <a:pt x="37812" y="64592"/>
                  <a:pt x="37938" y="64873"/>
                  <a:pt x="38895" y="65605"/>
                </a:cubicBezTo>
                <a:cubicBezTo>
                  <a:pt x="39135" y="65787"/>
                  <a:pt x="39388" y="66027"/>
                  <a:pt x="39458" y="66140"/>
                </a:cubicBezTo>
                <a:cubicBezTo>
                  <a:pt x="39740" y="66562"/>
                  <a:pt x="40443" y="66801"/>
                  <a:pt x="41119" y="66688"/>
                </a:cubicBezTo>
                <a:cubicBezTo>
                  <a:pt x="41766" y="66575"/>
                  <a:pt x="42231" y="66365"/>
                  <a:pt x="43357" y="65703"/>
                </a:cubicBezTo>
                <a:lnTo>
                  <a:pt x="43554" y="65590"/>
                </a:lnTo>
                <a:lnTo>
                  <a:pt x="43497" y="65718"/>
                </a:lnTo>
                <a:cubicBezTo>
                  <a:pt x="43469" y="65802"/>
                  <a:pt x="43385" y="65984"/>
                  <a:pt x="43314" y="66140"/>
                </a:cubicBezTo>
                <a:cubicBezTo>
                  <a:pt x="43075" y="66603"/>
                  <a:pt x="42638" y="67786"/>
                  <a:pt x="42498" y="68363"/>
                </a:cubicBezTo>
                <a:cubicBezTo>
                  <a:pt x="42413" y="68645"/>
                  <a:pt x="42329" y="69193"/>
                  <a:pt x="42287" y="69573"/>
                </a:cubicBezTo>
                <a:cubicBezTo>
                  <a:pt x="42244" y="70108"/>
                  <a:pt x="42216" y="70277"/>
                  <a:pt x="42146" y="70290"/>
                </a:cubicBezTo>
                <a:cubicBezTo>
                  <a:pt x="42062" y="70333"/>
                  <a:pt x="40993" y="70361"/>
                  <a:pt x="36546" y="70459"/>
                </a:cubicBezTo>
                <a:cubicBezTo>
                  <a:pt x="34899" y="70502"/>
                  <a:pt x="33435" y="70431"/>
                  <a:pt x="32634" y="70305"/>
                </a:cubicBezTo>
                <a:cubicBezTo>
                  <a:pt x="32380" y="70249"/>
                  <a:pt x="31733" y="70080"/>
                  <a:pt x="31198" y="69911"/>
                </a:cubicBezTo>
                <a:cubicBezTo>
                  <a:pt x="30664" y="69756"/>
                  <a:pt x="29664" y="69474"/>
                  <a:pt x="29003" y="69320"/>
                </a:cubicBezTo>
                <a:cubicBezTo>
                  <a:pt x="26836" y="68785"/>
                  <a:pt x="26273" y="68630"/>
                  <a:pt x="25470" y="68363"/>
                </a:cubicBezTo>
                <a:cubicBezTo>
                  <a:pt x="23388" y="67673"/>
                  <a:pt x="20532" y="66280"/>
                  <a:pt x="17605" y="64535"/>
                </a:cubicBezTo>
                <a:cubicBezTo>
                  <a:pt x="16282" y="63733"/>
                  <a:pt x="12426" y="61355"/>
                  <a:pt x="11511" y="60764"/>
                </a:cubicBezTo>
                <a:cubicBezTo>
                  <a:pt x="10400" y="60046"/>
                  <a:pt x="10216" y="59961"/>
                  <a:pt x="10006" y="60046"/>
                </a:cubicBezTo>
                <a:cubicBezTo>
                  <a:pt x="9781" y="60158"/>
                  <a:pt x="9850" y="60455"/>
                  <a:pt x="10329" y="61312"/>
                </a:cubicBezTo>
                <a:cubicBezTo>
                  <a:pt x="11624" y="63648"/>
                  <a:pt x="12862" y="65211"/>
                  <a:pt x="14706" y="66843"/>
                </a:cubicBezTo>
                <a:cubicBezTo>
                  <a:pt x="14916" y="67026"/>
                  <a:pt x="15085" y="67195"/>
                  <a:pt x="15072" y="67209"/>
                </a:cubicBezTo>
                <a:cubicBezTo>
                  <a:pt x="15057" y="67223"/>
                  <a:pt x="14565" y="67040"/>
                  <a:pt x="13974" y="66787"/>
                </a:cubicBezTo>
                <a:cubicBezTo>
                  <a:pt x="12637" y="66252"/>
                  <a:pt x="12426" y="66238"/>
                  <a:pt x="12426" y="66674"/>
                </a:cubicBezTo>
                <a:cubicBezTo>
                  <a:pt x="12426" y="66956"/>
                  <a:pt x="12708" y="67434"/>
                  <a:pt x="13411" y="68391"/>
                </a:cubicBezTo>
                <a:cubicBezTo>
                  <a:pt x="14030" y="69236"/>
                  <a:pt x="14551" y="69714"/>
                  <a:pt x="15479" y="70262"/>
                </a:cubicBezTo>
                <a:cubicBezTo>
                  <a:pt x="15719" y="70418"/>
                  <a:pt x="15944" y="70558"/>
                  <a:pt x="15958" y="70572"/>
                </a:cubicBezTo>
                <a:cubicBezTo>
                  <a:pt x="15986" y="70600"/>
                  <a:pt x="15494" y="70558"/>
                  <a:pt x="15170" y="70502"/>
                </a:cubicBezTo>
                <a:cubicBezTo>
                  <a:pt x="15044" y="70487"/>
                  <a:pt x="14973" y="70502"/>
                  <a:pt x="14875" y="70586"/>
                </a:cubicBezTo>
                <a:cubicBezTo>
                  <a:pt x="14734" y="70741"/>
                  <a:pt x="14734" y="70783"/>
                  <a:pt x="14959" y="71163"/>
                </a:cubicBezTo>
                <a:cubicBezTo>
                  <a:pt x="15564" y="72163"/>
                  <a:pt x="17070" y="73570"/>
                  <a:pt x="18153" y="74133"/>
                </a:cubicBezTo>
                <a:lnTo>
                  <a:pt x="18590" y="74358"/>
                </a:lnTo>
                <a:lnTo>
                  <a:pt x="18421" y="74428"/>
                </a:lnTo>
                <a:cubicBezTo>
                  <a:pt x="17956" y="74625"/>
                  <a:pt x="18209" y="75272"/>
                  <a:pt x="19025" y="75990"/>
                </a:cubicBezTo>
                <a:cubicBezTo>
                  <a:pt x="19884" y="76750"/>
                  <a:pt x="20475" y="77144"/>
                  <a:pt x="21474" y="77608"/>
                </a:cubicBezTo>
                <a:cubicBezTo>
                  <a:pt x="21812" y="77763"/>
                  <a:pt x="22009" y="77889"/>
                  <a:pt x="21995" y="77932"/>
                </a:cubicBezTo>
                <a:cubicBezTo>
                  <a:pt x="21840" y="78480"/>
                  <a:pt x="22375" y="78973"/>
                  <a:pt x="23993" y="79790"/>
                </a:cubicBezTo>
                <a:lnTo>
                  <a:pt x="24979" y="80282"/>
                </a:lnTo>
                <a:lnTo>
                  <a:pt x="24725" y="80409"/>
                </a:lnTo>
                <a:cubicBezTo>
                  <a:pt x="24584" y="80479"/>
                  <a:pt x="24387" y="80619"/>
                  <a:pt x="24303" y="80704"/>
                </a:cubicBezTo>
                <a:cubicBezTo>
                  <a:pt x="23979" y="81056"/>
                  <a:pt x="24260" y="81366"/>
                  <a:pt x="25570" y="82027"/>
                </a:cubicBezTo>
                <a:cubicBezTo>
                  <a:pt x="26526" y="82505"/>
                  <a:pt x="27159" y="82730"/>
                  <a:pt x="27975" y="82899"/>
                </a:cubicBezTo>
                <a:cubicBezTo>
                  <a:pt x="28426" y="82998"/>
                  <a:pt x="28454" y="83012"/>
                  <a:pt x="28426" y="83111"/>
                </a:cubicBezTo>
                <a:cubicBezTo>
                  <a:pt x="28257" y="83631"/>
                  <a:pt x="28397" y="83842"/>
                  <a:pt x="29172" y="84222"/>
                </a:cubicBezTo>
                <a:cubicBezTo>
                  <a:pt x="29482" y="84377"/>
                  <a:pt x="29833" y="84531"/>
                  <a:pt x="29945" y="84574"/>
                </a:cubicBezTo>
                <a:lnTo>
                  <a:pt x="30157" y="84672"/>
                </a:lnTo>
                <a:lnTo>
                  <a:pt x="29748" y="85081"/>
                </a:lnTo>
                <a:cubicBezTo>
                  <a:pt x="28988" y="85854"/>
                  <a:pt x="28369" y="86699"/>
                  <a:pt x="27765" y="87740"/>
                </a:cubicBezTo>
                <a:cubicBezTo>
                  <a:pt x="27497" y="88190"/>
                  <a:pt x="27469" y="88387"/>
                  <a:pt x="27666" y="88472"/>
                </a:cubicBezTo>
                <a:lnTo>
                  <a:pt x="27793" y="88528"/>
                </a:lnTo>
                <a:lnTo>
                  <a:pt x="27469" y="88950"/>
                </a:lnTo>
                <a:cubicBezTo>
                  <a:pt x="27286" y="89175"/>
                  <a:pt x="27033" y="89499"/>
                  <a:pt x="26906" y="89668"/>
                </a:cubicBezTo>
                <a:cubicBezTo>
                  <a:pt x="26555" y="90104"/>
                  <a:pt x="26118" y="90836"/>
                  <a:pt x="26118" y="90991"/>
                </a:cubicBezTo>
                <a:cubicBezTo>
                  <a:pt x="26118" y="91061"/>
                  <a:pt x="26161" y="91145"/>
                  <a:pt x="26217" y="91188"/>
                </a:cubicBezTo>
                <a:cubicBezTo>
                  <a:pt x="26287" y="91244"/>
                  <a:pt x="26315" y="91357"/>
                  <a:pt x="26315" y="91877"/>
                </a:cubicBezTo>
                <a:cubicBezTo>
                  <a:pt x="26315" y="92468"/>
                  <a:pt x="26301" y="92524"/>
                  <a:pt x="26146" y="92862"/>
                </a:cubicBezTo>
                <a:lnTo>
                  <a:pt x="25977" y="93214"/>
                </a:lnTo>
                <a:lnTo>
                  <a:pt x="25485" y="93397"/>
                </a:lnTo>
                <a:cubicBezTo>
                  <a:pt x="24288" y="93834"/>
                  <a:pt x="24050" y="93960"/>
                  <a:pt x="23529" y="94410"/>
                </a:cubicBezTo>
                <a:cubicBezTo>
                  <a:pt x="23121" y="94748"/>
                  <a:pt x="22769" y="94917"/>
                  <a:pt x="21629" y="95311"/>
                </a:cubicBezTo>
                <a:cubicBezTo>
                  <a:pt x="20841" y="95564"/>
                  <a:pt x="19575" y="96211"/>
                  <a:pt x="19138" y="96564"/>
                </a:cubicBezTo>
                <a:cubicBezTo>
                  <a:pt x="18688" y="96943"/>
                  <a:pt x="18336" y="97562"/>
                  <a:pt x="18519" y="97675"/>
                </a:cubicBezTo>
                <a:cubicBezTo>
                  <a:pt x="18547" y="97689"/>
                  <a:pt x="18491" y="97802"/>
                  <a:pt x="18365" y="97928"/>
                </a:cubicBezTo>
                <a:cubicBezTo>
                  <a:pt x="18083" y="98238"/>
                  <a:pt x="17618" y="98928"/>
                  <a:pt x="17421" y="99335"/>
                </a:cubicBezTo>
                <a:cubicBezTo>
                  <a:pt x="17252" y="99716"/>
                  <a:pt x="17168" y="100307"/>
                  <a:pt x="17267" y="100433"/>
                </a:cubicBezTo>
                <a:cubicBezTo>
                  <a:pt x="17408" y="100602"/>
                  <a:pt x="17548" y="100517"/>
                  <a:pt x="18196" y="99870"/>
                </a:cubicBezTo>
                <a:cubicBezTo>
                  <a:pt x="19012" y="99054"/>
                  <a:pt x="19265" y="98885"/>
                  <a:pt x="19913" y="98703"/>
                </a:cubicBezTo>
                <a:cubicBezTo>
                  <a:pt x="20532" y="98547"/>
                  <a:pt x="20742" y="98421"/>
                  <a:pt x="21361" y="97886"/>
                </a:cubicBezTo>
                <a:cubicBezTo>
                  <a:pt x="21615" y="97661"/>
                  <a:pt x="21826" y="97492"/>
                  <a:pt x="21826" y="97521"/>
                </a:cubicBezTo>
                <a:cubicBezTo>
                  <a:pt x="21826" y="97534"/>
                  <a:pt x="21671" y="97746"/>
                  <a:pt x="21489" y="97971"/>
                </a:cubicBezTo>
                <a:cubicBezTo>
                  <a:pt x="21305" y="98196"/>
                  <a:pt x="21095" y="98477"/>
                  <a:pt x="21052" y="98618"/>
                </a:cubicBezTo>
                <a:cubicBezTo>
                  <a:pt x="20996" y="98759"/>
                  <a:pt x="20855" y="99040"/>
                  <a:pt x="20757" y="99251"/>
                </a:cubicBezTo>
                <a:cubicBezTo>
                  <a:pt x="20504" y="99786"/>
                  <a:pt x="20405" y="100377"/>
                  <a:pt x="20447" y="101193"/>
                </a:cubicBezTo>
                <a:cubicBezTo>
                  <a:pt x="20489" y="101911"/>
                  <a:pt x="20560" y="102093"/>
                  <a:pt x="20785" y="102009"/>
                </a:cubicBezTo>
                <a:cubicBezTo>
                  <a:pt x="20883" y="101981"/>
                  <a:pt x="20982" y="101840"/>
                  <a:pt x="21151" y="101461"/>
                </a:cubicBezTo>
                <a:cubicBezTo>
                  <a:pt x="21502" y="100729"/>
                  <a:pt x="21868" y="100222"/>
                  <a:pt x="22656" y="99406"/>
                </a:cubicBezTo>
                <a:cubicBezTo>
                  <a:pt x="23037" y="99026"/>
                  <a:pt x="23402" y="98618"/>
                  <a:pt x="23487" y="98506"/>
                </a:cubicBezTo>
                <a:cubicBezTo>
                  <a:pt x="23557" y="98407"/>
                  <a:pt x="23810" y="98140"/>
                  <a:pt x="24022" y="97915"/>
                </a:cubicBezTo>
                <a:cubicBezTo>
                  <a:pt x="24359" y="97577"/>
                  <a:pt x="24472" y="97492"/>
                  <a:pt x="24697" y="97436"/>
                </a:cubicBezTo>
                <a:cubicBezTo>
                  <a:pt x="24838" y="97393"/>
                  <a:pt x="25119" y="97295"/>
                  <a:pt x="25302" y="97196"/>
                </a:cubicBezTo>
                <a:cubicBezTo>
                  <a:pt x="25626" y="97056"/>
                  <a:pt x="25654" y="97042"/>
                  <a:pt x="25752" y="97140"/>
                </a:cubicBezTo>
                <a:cubicBezTo>
                  <a:pt x="25808" y="97183"/>
                  <a:pt x="25949" y="97408"/>
                  <a:pt x="26062" y="97619"/>
                </a:cubicBezTo>
                <a:cubicBezTo>
                  <a:pt x="26189" y="97830"/>
                  <a:pt x="26386" y="98112"/>
                  <a:pt x="26498" y="98252"/>
                </a:cubicBezTo>
                <a:cubicBezTo>
                  <a:pt x="26695" y="98463"/>
                  <a:pt x="26709" y="98519"/>
                  <a:pt x="26681" y="98674"/>
                </a:cubicBezTo>
                <a:cubicBezTo>
                  <a:pt x="26624" y="98969"/>
                  <a:pt x="26371" y="99378"/>
                  <a:pt x="25907" y="99898"/>
                </a:cubicBezTo>
                <a:cubicBezTo>
                  <a:pt x="25457" y="100405"/>
                  <a:pt x="25386" y="100574"/>
                  <a:pt x="25570" y="100686"/>
                </a:cubicBezTo>
                <a:cubicBezTo>
                  <a:pt x="25780" y="100799"/>
                  <a:pt x="26878" y="100166"/>
                  <a:pt x="27258" y="99701"/>
                </a:cubicBezTo>
                <a:cubicBezTo>
                  <a:pt x="27384" y="99547"/>
                  <a:pt x="27497" y="99434"/>
                  <a:pt x="27525" y="99434"/>
                </a:cubicBezTo>
                <a:cubicBezTo>
                  <a:pt x="27540" y="99434"/>
                  <a:pt x="27666" y="99645"/>
                  <a:pt x="27778" y="99885"/>
                </a:cubicBezTo>
                <a:cubicBezTo>
                  <a:pt x="27906" y="100138"/>
                  <a:pt x="28088" y="100433"/>
                  <a:pt x="28172" y="100532"/>
                </a:cubicBezTo>
                <a:cubicBezTo>
                  <a:pt x="28369" y="100757"/>
                  <a:pt x="28384" y="100785"/>
                  <a:pt x="28243" y="100785"/>
                </a:cubicBezTo>
                <a:cubicBezTo>
                  <a:pt x="28187" y="100785"/>
                  <a:pt x="27934" y="100911"/>
                  <a:pt x="27666" y="101039"/>
                </a:cubicBezTo>
                <a:cubicBezTo>
                  <a:pt x="27089" y="101334"/>
                  <a:pt x="26878" y="101418"/>
                  <a:pt x="26217" y="101559"/>
                </a:cubicBezTo>
                <a:cubicBezTo>
                  <a:pt x="25935" y="101615"/>
                  <a:pt x="25611" y="101714"/>
                  <a:pt x="25485" y="101770"/>
                </a:cubicBezTo>
                <a:cubicBezTo>
                  <a:pt x="25048" y="101981"/>
                  <a:pt x="24654" y="102558"/>
                  <a:pt x="24654" y="102994"/>
                </a:cubicBezTo>
                <a:cubicBezTo>
                  <a:pt x="24654" y="103206"/>
                  <a:pt x="24654" y="103206"/>
                  <a:pt x="24288" y="103360"/>
                </a:cubicBezTo>
                <a:cubicBezTo>
                  <a:pt x="23909" y="103501"/>
                  <a:pt x="23740" y="103557"/>
                  <a:pt x="22572" y="103909"/>
                </a:cubicBezTo>
                <a:cubicBezTo>
                  <a:pt x="21967" y="104106"/>
                  <a:pt x="21883" y="104163"/>
                  <a:pt x="21883" y="104360"/>
                </a:cubicBezTo>
                <a:cubicBezTo>
                  <a:pt x="21883" y="104486"/>
                  <a:pt x="22262" y="104598"/>
                  <a:pt x="22699" y="104613"/>
                </a:cubicBezTo>
                <a:cubicBezTo>
                  <a:pt x="23571" y="104613"/>
                  <a:pt x="24035" y="104585"/>
                  <a:pt x="24373" y="104514"/>
                </a:cubicBezTo>
                <a:cubicBezTo>
                  <a:pt x="25273" y="104317"/>
                  <a:pt x="25570" y="104247"/>
                  <a:pt x="25767" y="104148"/>
                </a:cubicBezTo>
                <a:cubicBezTo>
                  <a:pt x="26020" y="104007"/>
                  <a:pt x="26484" y="103684"/>
                  <a:pt x="26653" y="103487"/>
                </a:cubicBezTo>
                <a:cubicBezTo>
                  <a:pt x="26723" y="103416"/>
                  <a:pt x="27033" y="103219"/>
                  <a:pt x="27356" y="103065"/>
                </a:cubicBezTo>
                <a:cubicBezTo>
                  <a:pt x="27666" y="102910"/>
                  <a:pt x="28074" y="102671"/>
                  <a:pt x="28257" y="102530"/>
                </a:cubicBezTo>
                <a:cubicBezTo>
                  <a:pt x="28454" y="102390"/>
                  <a:pt x="28637" y="102262"/>
                  <a:pt x="28665" y="102234"/>
                </a:cubicBezTo>
                <a:cubicBezTo>
                  <a:pt x="28707" y="102206"/>
                  <a:pt x="28665" y="102333"/>
                  <a:pt x="28566" y="102516"/>
                </a:cubicBezTo>
                <a:cubicBezTo>
                  <a:pt x="28116" y="103403"/>
                  <a:pt x="27975" y="103782"/>
                  <a:pt x="27919" y="104289"/>
                </a:cubicBezTo>
                <a:cubicBezTo>
                  <a:pt x="27877" y="104557"/>
                  <a:pt x="27877" y="104557"/>
                  <a:pt x="27638" y="104655"/>
                </a:cubicBezTo>
                <a:cubicBezTo>
                  <a:pt x="26639" y="105035"/>
                  <a:pt x="26484" y="105120"/>
                  <a:pt x="26287" y="105317"/>
                </a:cubicBezTo>
                <a:cubicBezTo>
                  <a:pt x="26048" y="105555"/>
                  <a:pt x="25992" y="105668"/>
                  <a:pt x="25907" y="106118"/>
                </a:cubicBezTo>
                <a:cubicBezTo>
                  <a:pt x="25851" y="106343"/>
                  <a:pt x="25780" y="106499"/>
                  <a:pt x="25654" y="106653"/>
                </a:cubicBezTo>
                <a:cubicBezTo>
                  <a:pt x="25442" y="106893"/>
                  <a:pt x="24753" y="107300"/>
                  <a:pt x="24288" y="107441"/>
                </a:cubicBezTo>
                <a:cubicBezTo>
                  <a:pt x="24007" y="107540"/>
                  <a:pt x="23909" y="107653"/>
                  <a:pt x="23979" y="107807"/>
                </a:cubicBezTo>
                <a:cubicBezTo>
                  <a:pt x="23993" y="107863"/>
                  <a:pt x="24176" y="107962"/>
                  <a:pt x="24387" y="108032"/>
                </a:cubicBezTo>
                <a:cubicBezTo>
                  <a:pt x="24739" y="108173"/>
                  <a:pt x="24795" y="108173"/>
                  <a:pt x="25161" y="108116"/>
                </a:cubicBezTo>
                <a:cubicBezTo>
                  <a:pt x="25696" y="108032"/>
                  <a:pt x="26076" y="107835"/>
                  <a:pt x="26498" y="107441"/>
                </a:cubicBezTo>
                <a:cubicBezTo>
                  <a:pt x="26695" y="107258"/>
                  <a:pt x="27018" y="107005"/>
                  <a:pt x="27230" y="106906"/>
                </a:cubicBezTo>
                <a:cubicBezTo>
                  <a:pt x="27835" y="106583"/>
                  <a:pt x="28060" y="106414"/>
                  <a:pt x="28694" y="105795"/>
                </a:cubicBezTo>
                <a:cubicBezTo>
                  <a:pt x="29735" y="104782"/>
                  <a:pt x="30283" y="103881"/>
                  <a:pt x="30495" y="102868"/>
                </a:cubicBezTo>
                <a:cubicBezTo>
                  <a:pt x="30635" y="102122"/>
                  <a:pt x="30790" y="101840"/>
                  <a:pt x="31184" y="101587"/>
                </a:cubicBezTo>
                <a:cubicBezTo>
                  <a:pt x="31662" y="101277"/>
                  <a:pt x="32028" y="100842"/>
                  <a:pt x="33450" y="98787"/>
                </a:cubicBezTo>
                <a:cubicBezTo>
                  <a:pt x="33759" y="98365"/>
                  <a:pt x="34041" y="98013"/>
                  <a:pt x="34139" y="97956"/>
                </a:cubicBezTo>
                <a:cubicBezTo>
                  <a:pt x="34251" y="97886"/>
                  <a:pt x="34505" y="97830"/>
                  <a:pt x="34899" y="97802"/>
                </a:cubicBezTo>
                <a:cubicBezTo>
                  <a:pt x="35223" y="97774"/>
                  <a:pt x="35574" y="97731"/>
                  <a:pt x="35673" y="97689"/>
                </a:cubicBezTo>
                <a:cubicBezTo>
                  <a:pt x="35828" y="97633"/>
                  <a:pt x="35856" y="97647"/>
                  <a:pt x="35927" y="97746"/>
                </a:cubicBezTo>
                <a:cubicBezTo>
                  <a:pt x="35983" y="97816"/>
                  <a:pt x="36067" y="97858"/>
                  <a:pt x="36165" y="97858"/>
                </a:cubicBezTo>
                <a:cubicBezTo>
                  <a:pt x="36362" y="97858"/>
                  <a:pt x="36855" y="97703"/>
                  <a:pt x="37109" y="97577"/>
                </a:cubicBezTo>
                <a:lnTo>
                  <a:pt x="37306" y="97450"/>
                </a:lnTo>
                <a:lnTo>
                  <a:pt x="37390" y="97577"/>
                </a:lnTo>
                <a:cubicBezTo>
                  <a:pt x="37446" y="97647"/>
                  <a:pt x="37531" y="97689"/>
                  <a:pt x="37615" y="97689"/>
                </a:cubicBezTo>
                <a:cubicBezTo>
                  <a:pt x="37685" y="97689"/>
                  <a:pt x="38276" y="97436"/>
                  <a:pt x="38923" y="97127"/>
                </a:cubicBezTo>
                <a:cubicBezTo>
                  <a:pt x="40739" y="96239"/>
                  <a:pt x="40809" y="96211"/>
                  <a:pt x="42216" y="96127"/>
                </a:cubicBezTo>
                <a:cubicBezTo>
                  <a:pt x="43258" y="96057"/>
                  <a:pt x="43511" y="96014"/>
                  <a:pt x="44482" y="95789"/>
                </a:cubicBezTo>
                <a:cubicBezTo>
                  <a:pt x="46312" y="95353"/>
                  <a:pt x="48197" y="94594"/>
                  <a:pt x="49196" y="93890"/>
                </a:cubicBezTo>
                <a:cubicBezTo>
                  <a:pt x="49421" y="93735"/>
                  <a:pt x="49999" y="93214"/>
                  <a:pt x="50505" y="92721"/>
                </a:cubicBezTo>
                <a:lnTo>
                  <a:pt x="51406" y="91849"/>
                </a:lnTo>
                <a:lnTo>
                  <a:pt x="51659" y="91920"/>
                </a:lnTo>
                <a:cubicBezTo>
                  <a:pt x="51800" y="91962"/>
                  <a:pt x="52307" y="92046"/>
                  <a:pt x="52770" y="92130"/>
                </a:cubicBezTo>
                <a:cubicBezTo>
                  <a:pt x="53854" y="92327"/>
                  <a:pt x="54909" y="92342"/>
                  <a:pt x="55599" y="92173"/>
                </a:cubicBezTo>
                <a:lnTo>
                  <a:pt x="56050" y="92061"/>
                </a:lnTo>
                <a:lnTo>
                  <a:pt x="56950" y="92468"/>
                </a:lnTo>
                <a:cubicBezTo>
                  <a:pt x="58808" y="93284"/>
                  <a:pt x="59187" y="93383"/>
                  <a:pt x="60510" y="93341"/>
                </a:cubicBezTo>
                <a:cubicBezTo>
                  <a:pt x="61735" y="93299"/>
                  <a:pt x="62762" y="93003"/>
                  <a:pt x="63564" y="92483"/>
                </a:cubicBezTo>
                <a:cubicBezTo>
                  <a:pt x="63789" y="92327"/>
                  <a:pt x="63986" y="92215"/>
                  <a:pt x="64014" y="92229"/>
                </a:cubicBezTo>
                <a:cubicBezTo>
                  <a:pt x="64028" y="92229"/>
                  <a:pt x="64043" y="92286"/>
                  <a:pt x="64043" y="92342"/>
                </a:cubicBezTo>
                <a:cubicBezTo>
                  <a:pt x="64000" y="92496"/>
                  <a:pt x="64071" y="92693"/>
                  <a:pt x="64183" y="92750"/>
                </a:cubicBezTo>
                <a:cubicBezTo>
                  <a:pt x="64268" y="92792"/>
                  <a:pt x="64493" y="92750"/>
                  <a:pt x="65126" y="92567"/>
                </a:cubicBezTo>
                <a:cubicBezTo>
                  <a:pt x="66688" y="92117"/>
                  <a:pt x="67490" y="91708"/>
                  <a:pt x="67898" y="91145"/>
                </a:cubicBezTo>
                <a:cubicBezTo>
                  <a:pt x="68095" y="90879"/>
                  <a:pt x="68152" y="90850"/>
                  <a:pt x="68152" y="91047"/>
                </a:cubicBezTo>
                <a:cubicBezTo>
                  <a:pt x="68152" y="91230"/>
                  <a:pt x="68334" y="91314"/>
                  <a:pt x="68503" y="91216"/>
                </a:cubicBezTo>
                <a:cubicBezTo>
                  <a:pt x="68715" y="91076"/>
                  <a:pt x="69432" y="90104"/>
                  <a:pt x="70234" y="88866"/>
                </a:cubicBezTo>
                <a:cubicBezTo>
                  <a:pt x="71135" y="87515"/>
                  <a:pt x="71571" y="87023"/>
                  <a:pt x="72092" y="86839"/>
                </a:cubicBezTo>
                <a:cubicBezTo>
                  <a:pt x="72359" y="86741"/>
                  <a:pt x="72570" y="86713"/>
                  <a:pt x="73344" y="86685"/>
                </a:cubicBezTo>
                <a:cubicBezTo>
                  <a:pt x="75160" y="86629"/>
                  <a:pt x="75595" y="86769"/>
                  <a:pt x="77481" y="87980"/>
                </a:cubicBezTo>
                <a:cubicBezTo>
                  <a:pt x="77833" y="88218"/>
                  <a:pt x="78185" y="88402"/>
                  <a:pt x="78241" y="88402"/>
                </a:cubicBezTo>
                <a:cubicBezTo>
                  <a:pt x="78466" y="88402"/>
                  <a:pt x="78537" y="88205"/>
                  <a:pt x="78537" y="87529"/>
                </a:cubicBezTo>
                <a:cubicBezTo>
                  <a:pt x="78537" y="86572"/>
                  <a:pt x="78284" y="85432"/>
                  <a:pt x="77833" y="84391"/>
                </a:cubicBezTo>
                <a:cubicBezTo>
                  <a:pt x="77524" y="83715"/>
                  <a:pt x="77270" y="83364"/>
                  <a:pt x="76496" y="82589"/>
                </a:cubicBezTo>
                <a:lnTo>
                  <a:pt x="75807" y="81914"/>
                </a:lnTo>
                <a:lnTo>
                  <a:pt x="75863" y="81732"/>
                </a:lnTo>
                <a:cubicBezTo>
                  <a:pt x="75948" y="81464"/>
                  <a:pt x="75948" y="81056"/>
                  <a:pt x="75863" y="80887"/>
                </a:cubicBezTo>
                <a:cubicBezTo>
                  <a:pt x="75638" y="80465"/>
                  <a:pt x="75004" y="80000"/>
                  <a:pt x="73781" y="79367"/>
                </a:cubicBezTo>
                <a:cubicBezTo>
                  <a:pt x="73274" y="79100"/>
                  <a:pt x="73133" y="79015"/>
                  <a:pt x="73246" y="79015"/>
                </a:cubicBezTo>
                <a:cubicBezTo>
                  <a:pt x="73287" y="79015"/>
                  <a:pt x="73738" y="78818"/>
                  <a:pt x="74244" y="78579"/>
                </a:cubicBezTo>
                <a:cubicBezTo>
                  <a:pt x="74766" y="78340"/>
                  <a:pt x="75525" y="78017"/>
                  <a:pt x="75919" y="77848"/>
                </a:cubicBezTo>
                <a:cubicBezTo>
                  <a:pt x="76327" y="77692"/>
                  <a:pt x="76933" y="77426"/>
                  <a:pt x="77270" y="77270"/>
                </a:cubicBezTo>
                <a:cubicBezTo>
                  <a:pt x="77622" y="77116"/>
                  <a:pt x="78156" y="76904"/>
                  <a:pt x="78466" y="76806"/>
                </a:cubicBezTo>
                <a:cubicBezTo>
                  <a:pt x="79029" y="76623"/>
                  <a:pt x="79072" y="76609"/>
                  <a:pt x="80126" y="76595"/>
                </a:cubicBezTo>
                <a:cubicBezTo>
                  <a:pt x="80732" y="76567"/>
                  <a:pt x="81365" y="76538"/>
                  <a:pt x="81548" y="76510"/>
                </a:cubicBezTo>
                <a:cubicBezTo>
                  <a:pt x="82224" y="76398"/>
                  <a:pt x="83237" y="76004"/>
                  <a:pt x="83898" y="75610"/>
                </a:cubicBezTo>
                <a:cubicBezTo>
                  <a:pt x="84067" y="75512"/>
                  <a:pt x="84236" y="75427"/>
                  <a:pt x="84264" y="75427"/>
                </a:cubicBezTo>
                <a:cubicBezTo>
                  <a:pt x="84292" y="75427"/>
                  <a:pt x="84447" y="75624"/>
                  <a:pt x="84588" y="75878"/>
                </a:cubicBezTo>
                <a:cubicBezTo>
                  <a:pt x="84954" y="76510"/>
                  <a:pt x="85320" y="76848"/>
                  <a:pt x="85854" y="77045"/>
                </a:cubicBezTo>
                <a:cubicBezTo>
                  <a:pt x="86093" y="77144"/>
                  <a:pt x="86389" y="77229"/>
                  <a:pt x="86515" y="77257"/>
                </a:cubicBezTo>
                <a:cubicBezTo>
                  <a:pt x="86642" y="77270"/>
                  <a:pt x="86740" y="77313"/>
                  <a:pt x="86755" y="77355"/>
                </a:cubicBezTo>
                <a:cubicBezTo>
                  <a:pt x="86768" y="77383"/>
                  <a:pt x="86825" y="77580"/>
                  <a:pt x="86881" y="77805"/>
                </a:cubicBezTo>
                <a:cubicBezTo>
                  <a:pt x="86980" y="78115"/>
                  <a:pt x="87050" y="78255"/>
                  <a:pt x="87290" y="78495"/>
                </a:cubicBezTo>
                <a:cubicBezTo>
                  <a:pt x="87430" y="78664"/>
                  <a:pt x="87697" y="78889"/>
                  <a:pt x="87866" y="79002"/>
                </a:cubicBezTo>
                <a:cubicBezTo>
                  <a:pt x="88134" y="79184"/>
                  <a:pt x="88176" y="79240"/>
                  <a:pt x="88275" y="79550"/>
                </a:cubicBezTo>
                <a:cubicBezTo>
                  <a:pt x="88345" y="79747"/>
                  <a:pt x="88444" y="80000"/>
                  <a:pt x="88500" y="80127"/>
                </a:cubicBezTo>
                <a:cubicBezTo>
                  <a:pt x="88894" y="80873"/>
                  <a:pt x="90146" y="81548"/>
                  <a:pt x="91962" y="81970"/>
                </a:cubicBezTo>
                <a:lnTo>
                  <a:pt x="92594" y="82126"/>
                </a:lnTo>
                <a:lnTo>
                  <a:pt x="92566" y="82561"/>
                </a:lnTo>
                <a:cubicBezTo>
                  <a:pt x="92510" y="83336"/>
                  <a:pt x="92763" y="83997"/>
                  <a:pt x="93313" y="84462"/>
                </a:cubicBezTo>
                <a:cubicBezTo>
                  <a:pt x="93763" y="84856"/>
                  <a:pt x="94804" y="85362"/>
                  <a:pt x="95452" y="85531"/>
                </a:cubicBezTo>
                <a:cubicBezTo>
                  <a:pt x="95649" y="85573"/>
                  <a:pt x="95718" y="85629"/>
                  <a:pt x="95831" y="85826"/>
                </a:cubicBezTo>
                <a:cubicBezTo>
                  <a:pt x="96197" y="86460"/>
                  <a:pt x="96760" y="86699"/>
                  <a:pt x="97773" y="86670"/>
                </a:cubicBezTo>
                <a:lnTo>
                  <a:pt x="98392" y="86642"/>
                </a:lnTo>
                <a:lnTo>
                  <a:pt x="98463" y="86854"/>
                </a:lnTo>
                <a:cubicBezTo>
                  <a:pt x="98589" y="87276"/>
                  <a:pt x="98842" y="87698"/>
                  <a:pt x="99110" y="87881"/>
                </a:cubicBezTo>
                <a:cubicBezTo>
                  <a:pt x="99715" y="88331"/>
                  <a:pt x="100743" y="88740"/>
                  <a:pt x="101249" y="88740"/>
                </a:cubicBezTo>
                <a:cubicBezTo>
                  <a:pt x="101403" y="88740"/>
                  <a:pt x="101559" y="88753"/>
                  <a:pt x="101587" y="88781"/>
                </a:cubicBezTo>
                <a:cubicBezTo>
                  <a:pt x="101615" y="88796"/>
                  <a:pt x="101769" y="89006"/>
                  <a:pt x="101938" y="89232"/>
                </a:cubicBezTo>
                <a:cubicBezTo>
                  <a:pt x="102276" y="89725"/>
                  <a:pt x="102529" y="89978"/>
                  <a:pt x="102910" y="90175"/>
                </a:cubicBezTo>
                <a:cubicBezTo>
                  <a:pt x="103261" y="90344"/>
                  <a:pt x="104289" y="90582"/>
                  <a:pt x="104781" y="90611"/>
                </a:cubicBezTo>
                <a:lnTo>
                  <a:pt x="105161" y="90625"/>
                </a:lnTo>
                <a:lnTo>
                  <a:pt x="105471" y="91076"/>
                </a:lnTo>
                <a:cubicBezTo>
                  <a:pt x="105893" y="91680"/>
                  <a:pt x="106188" y="92018"/>
                  <a:pt x="106807" y="92567"/>
                </a:cubicBezTo>
                <a:cubicBezTo>
                  <a:pt x="107426" y="93115"/>
                  <a:pt x="107848" y="93369"/>
                  <a:pt x="108595" y="93650"/>
                </a:cubicBezTo>
                <a:cubicBezTo>
                  <a:pt x="109453" y="93974"/>
                  <a:pt x="110058" y="93960"/>
                  <a:pt x="110381" y="93622"/>
                </a:cubicBezTo>
                <a:cubicBezTo>
                  <a:pt x="110509" y="93509"/>
                  <a:pt x="110522" y="93453"/>
                  <a:pt x="110509" y="93271"/>
                </a:cubicBezTo>
                <a:cubicBezTo>
                  <a:pt x="110438" y="92750"/>
                  <a:pt x="109847" y="91342"/>
                  <a:pt x="109087" y="89879"/>
                </a:cubicBezTo>
                <a:cubicBezTo>
                  <a:pt x="108805" y="89359"/>
                  <a:pt x="108383" y="88359"/>
                  <a:pt x="108411" y="88331"/>
                </a:cubicBezTo>
                <a:cubicBezTo>
                  <a:pt x="108426" y="88317"/>
                  <a:pt x="108608" y="88655"/>
                  <a:pt x="108834" y="89077"/>
                </a:cubicBezTo>
                <a:cubicBezTo>
                  <a:pt x="109552" y="90456"/>
                  <a:pt x="110241" y="91413"/>
                  <a:pt x="111606" y="92905"/>
                </a:cubicBezTo>
                <a:cubicBezTo>
                  <a:pt x="113661" y="95128"/>
                  <a:pt x="115631" y="96605"/>
                  <a:pt x="117333" y="97183"/>
                </a:cubicBezTo>
                <a:cubicBezTo>
                  <a:pt x="117671" y="97295"/>
                  <a:pt x="118065" y="97436"/>
                  <a:pt x="118234" y="97506"/>
                </a:cubicBezTo>
                <a:cubicBezTo>
                  <a:pt x="119149" y="97886"/>
                  <a:pt x="119712" y="98013"/>
                  <a:pt x="119881" y="97858"/>
                </a:cubicBezTo>
                <a:cubicBezTo>
                  <a:pt x="120078" y="97703"/>
                  <a:pt x="119993" y="97549"/>
                  <a:pt x="119149" y="96436"/>
                </a:cubicBezTo>
                <a:cubicBezTo>
                  <a:pt x="117417" y="94157"/>
                  <a:pt x="116053" y="92258"/>
                  <a:pt x="114913" y="90513"/>
                </a:cubicBezTo>
                <a:cubicBezTo>
                  <a:pt x="114139" y="89331"/>
                  <a:pt x="112929" y="87332"/>
                  <a:pt x="112985" y="87290"/>
                </a:cubicBezTo>
                <a:cubicBezTo>
                  <a:pt x="112985" y="87276"/>
                  <a:pt x="113111" y="87430"/>
                  <a:pt x="113239" y="87627"/>
                </a:cubicBezTo>
                <a:cubicBezTo>
                  <a:pt x="115335" y="90822"/>
                  <a:pt x="116489" y="92286"/>
                  <a:pt x="118417" y="94200"/>
                </a:cubicBezTo>
                <a:cubicBezTo>
                  <a:pt x="119753" y="95508"/>
                  <a:pt x="121104" y="96577"/>
                  <a:pt x="122568" y="97464"/>
                </a:cubicBezTo>
                <a:cubicBezTo>
                  <a:pt x="123258" y="97872"/>
                  <a:pt x="123609" y="98027"/>
                  <a:pt x="124524" y="98322"/>
                </a:cubicBezTo>
                <a:cubicBezTo>
                  <a:pt x="125298" y="98562"/>
                  <a:pt x="125833" y="98575"/>
                  <a:pt x="126213" y="98393"/>
                </a:cubicBezTo>
                <a:cubicBezTo>
                  <a:pt x="126438" y="98266"/>
                  <a:pt x="126466" y="98252"/>
                  <a:pt x="126480" y="98013"/>
                </a:cubicBezTo>
                <a:cubicBezTo>
                  <a:pt x="126495" y="97774"/>
                  <a:pt x="126466" y="97718"/>
                  <a:pt x="125889" y="96873"/>
                </a:cubicBezTo>
                <a:cubicBezTo>
                  <a:pt x="125270" y="95944"/>
                  <a:pt x="124876" y="95382"/>
                  <a:pt x="123849" y="93918"/>
                </a:cubicBezTo>
                <a:cubicBezTo>
                  <a:pt x="122568" y="92074"/>
                  <a:pt x="122286" y="91624"/>
                  <a:pt x="120344" y="88246"/>
                </a:cubicBezTo>
                <a:cubicBezTo>
                  <a:pt x="119656" y="87036"/>
                  <a:pt x="118727" y="85432"/>
                  <a:pt x="118290" y="84687"/>
                </a:cubicBezTo>
                <a:cubicBezTo>
                  <a:pt x="117530" y="83349"/>
                  <a:pt x="117320" y="82970"/>
                  <a:pt x="117488" y="83139"/>
                </a:cubicBezTo>
                <a:cubicBezTo>
                  <a:pt x="117530" y="83180"/>
                  <a:pt x="117770" y="83477"/>
                  <a:pt x="118037" y="83786"/>
                </a:cubicBezTo>
                <a:cubicBezTo>
                  <a:pt x="118727" y="84588"/>
                  <a:pt x="120078" y="86010"/>
                  <a:pt x="121654" y="87599"/>
                </a:cubicBezTo>
                <a:cubicBezTo>
                  <a:pt x="122385" y="88331"/>
                  <a:pt x="124228" y="89978"/>
                  <a:pt x="125270" y="90808"/>
                </a:cubicBezTo>
                <a:cubicBezTo>
                  <a:pt x="126058" y="91455"/>
                  <a:pt x="127930" y="92553"/>
                  <a:pt x="129154" y="93087"/>
                </a:cubicBezTo>
                <a:cubicBezTo>
                  <a:pt x="130336" y="93609"/>
                  <a:pt x="131870" y="94087"/>
                  <a:pt x="132658" y="94200"/>
                </a:cubicBezTo>
                <a:cubicBezTo>
                  <a:pt x="132953" y="94241"/>
                  <a:pt x="133263" y="94157"/>
                  <a:pt x="133418" y="94016"/>
                </a:cubicBezTo>
                <a:cubicBezTo>
                  <a:pt x="133502" y="93932"/>
                  <a:pt x="133516" y="93693"/>
                  <a:pt x="133418" y="93524"/>
                </a:cubicBezTo>
                <a:cubicBezTo>
                  <a:pt x="133249" y="93214"/>
                  <a:pt x="130758" y="90682"/>
                  <a:pt x="126973" y="86980"/>
                </a:cubicBezTo>
                <a:cubicBezTo>
                  <a:pt x="125735" y="85756"/>
                  <a:pt x="124524" y="84546"/>
                  <a:pt x="124299" y="84293"/>
                </a:cubicBezTo>
                <a:cubicBezTo>
                  <a:pt x="124060" y="84025"/>
                  <a:pt x="123018" y="82970"/>
                  <a:pt x="121991" y="81929"/>
                </a:cubicBezTo>
                <a:cubicBezTo>
                  <a:pt x="120964" y="80887"/>
                  <a:pt x="120134" y="80028"/>
                  <a:pt x="120147" y="80000"/>
                </a:cubicBezTo>
                <a:cubicBezTo>
                  <a:pt x="120162" y="79987"/>
                  <a:pt x="120669" y="80282"/>
                  <a:pt x="121260" y="80662"/>
                </a:cubicBezTo>
                <a:cubicBezTo>
                  <a:pt x="122526" y="81450"/>
                  <a:pt x="123046" y="81760"/>
                  <a:pt x="123793" y="82167"/>
                </a:cubicBezTo>
                <a:cubicBezTo>
                  <a:pt x="125059" y="82829"/>
                  <a:pt x="125960" y="83364"/>
                  <a:pt x="126945" y="84011"/>
                </a:cubicBezTo>
                <a:cubicBezTo>
                  <a:pt x="127930" y="84659"/>
                  <a:pt x="128140" y="84841"/>
                  <a:pt x="128521" y="85334"/>
                </a:cubicBezTo>
                <a:cubicBezTo>
                  <a:pt x="129379" y="86432"/>
                  <a:pt x="129716" y="86798"/>
                  <a:pt x="130632" y="87599"/>
                </a:cubicBezTo>
                <a:cubicBezTo>
                  <a:pt x="131743" y="88584"/>
                  <a:pt x="132095" y="88824"/>
                  <a:pt x="133165" y="89359"/>
                </a:cubicBezTo>
                <a:cubicBezTo>
                  <a:pt x="134009" y="89781"/>
                  <a:pt x="135951" y="90484"/>
                  <a:pt x="136612" y="90611"/>
                </a:cubicBezTo>
                <a:cubicBezTo>
                  <a:pt x="137147" y="90710"/>
                  <a:pt x="137386" y="90498"/>
                  <a:pt x="137217" y="90076"/>
                </a:cubicBezTo>
                <a:cubicBezTo>
                  <a:pt x="137090" y="89738"/>
                  <a:pt x="136683" y="89077"/>
                  <a:pt x="136204" y="88415"/>
                </a:cubicBezTo>
                <a:cubicBezTo>
                  <a:pt x="135388" y="87318"/>
                  <a:pt x="134910" y="86601"/>
                  <a:pt x="133685" y="84757"/>
                </a:cubicBezTo>
                <a:cubicBezTo>
                  <a:pt x="133221" y="84053"/>
                  <a:pt x="132672" y="83237"/>
                  <a:pt x="132475" y="82955"/>
                </a:cubicBezTo>
                <a:cubicBezTo>
                  <a:pt x="131996" y="82295"/>
                  <a:pt x="131546" y="81647"/>
                  <a:pt x="131110" y="81028"/>
                </a:cubicBezTo>
                <a:cubicBezTo>
                  <a:pt x="130491" y="80099"/>
                  <a:pt x="130026" y="79522"/>
                  <a:pt x="129519" y="79043"/>
                </a:cubicBezTo>
                <a:cubicBezTo>
                  <a:pt x="129028" y="78579"/>
                  <a:pt x="128957" y="78480"/>
                  <a:pt x="129309" y="78706"/>
                </a:cubicBezTo>
                <a:cubicBezTo>
                  <a:pt x="130223" y="79325"/>
                  <a:pt x="133150" y="80972"/>
                  <a:pt x="134150" y="81436"/>
                </a:cubicBezTo>
                <a:cubicBezTo>
                  <a:pt x="135120" y="81900"/>
                  <a:pt x="137062" y="82618"/>
                  <a:pt x="137977" y="82843"/>
                </a:cubicBezTo>
                <a:cubicBezTo>
                  <a:pt x="138794" y="83068"/>
                  <a:pt x="139413" y="82857"/>
                  <a:pt x="139413" y="82351"/>
                </a:cubicBezTo>
                <a:cubicBezTo>
                  <a:pt x="139413" y="82013"/>
                  <a:pt x="139497" y="82083"/>
                  <a:pt x="134797" y="77820"/>
                </a:cubicBezTo>
                <a:cubicBezTo>
                  <a:pt x="131377" y="74709"/>
                  <a:pt x="131026" y="74399"/>
                  <a:pt x="130153" y="73696"/>
                </a:cubicBezTo>
                <a:cubicBezTo>
                  <a:pt x="128887" y="72669"/>
                  <a:pt x="128534" y="72486"/>
                  <a:pt x="125776" y="71459"/>
                </a:cubicBezTo>
                <a:cubicBezTo>
                  <a:pt x="123905" y="70769"/>
                  <a:pt x="121358" y="69686"/>
                  <a:pt x="119205" y="68701"/>
                </a:cubicBezTo>
                <a:cubicBezTo>
                  <a:pt x="117263" y="67814"/>
                  <a:pt x="115181" y="66928"/>
                  <a:pt x="113886" y="66463"/>
                </a:cubicBezTo>
                <a:cubicBezTo>
                  <a:pt x="112295" y="65886"/>
                  <a:pt x="111663" y="65647"/>
                  <a:pt x="110297" y="65042"/>
                </a:cubicBezTo>
                <a:cubicBezTo>
                  <a:pt x="107694" y="63916"/>
                  <a:pt x="107525" y="63860"/>
                  <a:pt x="105878" y="63564"/>
                </a:cubicBezTo>
                <a:cubicBezTo>
                  <a:pt x="105428" y="63479"/>
                  <a:pt x="104655" y="63325"/>
                  <a:pt x="104162" y="63213"/>
                </a:cubicBezTo>
                <a:cubicBezTo>
                  <a:pt x="103670" y="63100"/>
                  <a:pt x="102923" y="62931"/>
                  <a:pt x="102501" y="62860"/>
                </a:cubicBezTo>
                <a:cubicBezTo>
                  <a:pt x="102094" y="62776"/>
                  <a:pt x="101572" y="62678"/>
                  <a:pt x="101362" y="62635"/>
                </a:cubicBezTo>
                <a:cubicBezTo>
                  <a:pt x="100615" y="62494"/>
                  <a:pt x="99124" y="62269"/>
                  <a:pt x="98547" y="62228"/>
                </a:cubicBezTo>
                <a:cubicBezTo>
                  <a:pt x="98223" y="62199"/>
                  <a:pt x="97604" y="62185"/>
                  <a:pt x="97182" y="62213"/>
                </a:cubicBezTo>
                <a:cubicBezTo>
                  <a:pt x="93298" y="62312"/>
                  <a:pt x="92046" y="62650"/>
                  <a:pt x="88500" y="64451"/>
                </a:cubicBezTo>
                <a:cubicBezTo>
                  <a:pt x="87374" y="65027"/>
                  <a:pt x="87191" y="65126"/>
                  <a:pt x="85376" y="66112"/>
                </a:cubicBezTo>
                <a:cubicBezTo>
                  <a:pt x="82575" y="67631"/>
                  <a:pt x="81083" y="68279"/>
                  <a:pt x="78579" y="69067"/>
                </a:cubicBezTo>
                <a:cubicBezTo>
                  <a:pt x="77903" y="69277"/>
                  <a:pt x="77073" y="69545"/>
                  <a:pt x="76736" y="69671"/>
                </a:cubicBezTo>
                <a:cubicBezTo>
                  <a:pt x="76398" y="69798"/>
                  <a:pt x="75961" y="69939"/>
                  <a:pt x="75792" y="70009"/>
                </a:cubicBezTo>
                <a:cubicBezTo>
                  <a:pt x="75216" y="70206"/>
                  <a:pt x="73850" y="70896"/>
                  <a:pt x="73218" y="71318"/>
                </a:cubicBezTo>
                <a:cubicBezTo>
                  <a:pt x="72486" y="71825"/>
                  <a:pt x="71360" y="72613"/>
                  <a:pt x="70375" y="73358"/>
                </a:cubicBezTo>
                <a:cubicBezTo>
                  <a:pt x="68615" y="74653"/>
                  <a:pt x="68362" y="74765"/>
                  <a:pt x="67167" y="74808"/>
                </a:cubicBezTo>
                <a:lnTo>
                  <a:pt x="66364" y="74850"/>
                </a:lnTo>
                <a:lnTo>
                  <a:pt x="66026" y="74583"/>
                </a:lnTo>
                <a:cubicBezTo>
                  <a:pt x="65562" y="74217"/>
                  <a:pt x="64296" y="73598"/>
                  <a:pt x="63508" y="73345"/>
                </a:cubicBezTo>
                <a:cubicBezTo>
                  <a:pt x="63156" y="73232"/>
                  <a:pt x="62762" y="73091"/>
                  <a:pt x="62649" y="73035"/>
                </a:cubicBezTo>
                <a:cubicBezTo>
                  <a:pt x="62298" y="72880"/>
                  <a:pt x="61242" y="72092"/>
                  <a:pt x="60763" y="71628"/>
                </a:cubicBezTo>
                <a:cubicBezTo>
                  <a:pt x="60187" y="71065"/>
                  <a:pt x="59765" y="70403"/>
                  <a:pt x="58990" y="68855"/>
                </a:cubicBezTo>
                <a:cubicBezTo>
                  <a:pt x="57836" y="66590"/>
                  <a:pt x="57823" y="66519"/>
                  <a:pt x="57823" y="64761"/>
                </a:cubicBezTo>
                <a:cubicBezTo>
                  <a:pt x="57808" y="64099"/>
                  <a:pt x="57836" y="63269"/>
                  <a:pt x="57879" y="62903"/>
                </a:cubicBezTo>
                <a:cubicBezTo>
                  <a:pt x="57963" y="62100"/>
                  <a:pt x="58245" y="60314"/>
                  <a:pt x="58371" y="59708"/>
                </a:cubicBezTo>
                <a:cubicBezTo>
                  <a:pt x="58709" y="58188"/>
                  <a:pt x="59962" y="53882"/>
                  <a:pt x="61242" y="49816"/>
                </a:cubicBezTo>
                <a:cubicBezTo>
                  <a:pt x="61538" y="48901"/>
                  <a:pt x="61735" y="48282"/>
                  <a:pt x="62354" y="46242"/>
                </a:cubicBezTo>
                <a:cubicBezTo>
                  <a:pt x="62438" y="45932"/>
                  <a:pt x="62720" y="45045"/>
                  <a:pt x="62973" y="44243"/>
                </a:cubicBezTo>
                <a:cubicBezTo>
                  <a:pt x="63690" y="41949"/>
                  <a:pt x="64338" y="39332"/>
                  <a:pt x="64577" y="37658"/>
                </a:cubicBezTo>
                <a:cubicBezTo>
                  <a:pt x="64943" y="35166"/>
                  <a:pt x="64662" y="33464"/>
                  <a:pt x="63508" y="31142"/>
                </a:cubicBezTo>
                <a:cubicBezTo>
                  <a:pt x="62283" y="28665"/>
                  <a:pt x="61284" y="27089"/>
                  <a:pt x="58949" y="23937"/>
                </a:cubicBezTo>
                <a:cubicBezTo>
                  <a:pt x="58455" y="23261"/>
                  <a:pt x="57007" y="21812"/>
                  <a:pt x="55697" y="20659"/>
                </a:cubicBezTo>
                <a:cubicBezTo>
                  <a:pt x="54389" y="19518"/>
                  <a:pt x="54037" y="19251"/>
                  <a:pt x="52701" y="18351"/>
                </a:cubicBezTo>
                <a:cubicBezTo>
                  <a:pt x="51054" y="17238"/>
                  <a:pt x="50252" y="16788"/>
                  <a:pt x="48957" y="16197"/>
                </a:cubicBezTo>
                <a:cubicBezTo>
                  <a:pt x="48577" y="16028"/>
                  <a:pt x="48183" y="15831"/>
                  <a:pt x="48085" y="15761"/>
                </a:cubicBezTo>
                <a:cubicBezTo>
                  <a:pt x="46509" y="14636"/>
                  <a:pt x="45439" y="14045"/>
                  <a:pt x="43582" y="13242"/>
                </a:cubicBezTo>
                <a:cubicBezTo>
                  <a:pt x="41499" y="12341"/>
                  <a:pt x="40767" y="12004"/>
                  <a:pt x="38797" y="11005"/>
                </a:cubicBezTo>
                <a:cubicBezTo>
                  <a:pt x="35561" y="9358"/>
                  <a:pt x="29101" y="6136"/>
                  <a:pt x="28074" y="5658"/>
                </a:cubicBezTo>
                <a:cubicBezTo>
                  <a:pt x="26048" y="4714"/>
                  <a:pt x="22797" y="3378"/>
                  <a:pt x="19631" y="2168"/>
                </a:cubicBezTo>
                <a:cubicBezTo>
                  <a:pt x="18941" y="1900"/>
                  <a:pt x="18027" y="1549"/>
                  <a:pt x="17618" y="1380"/>
                </a:cubicBezTo>
                <a:cubicBezTo>
                  <a:pt x="17183" y="1211"/>
                  <a:pt x="16802" y="1070"/>
                  <a:pt x="16732" y="1070"/>
                </a:cubicBezTo>
                <a:cubicBezTo>
                  <a:pt x="16549" y="1070"/>
                  <a:pt x="16451" y="1239"/>
                  <a:pt x="16507" y="1449"/>
                </a:cubicBezTo>
                <a:cubicBezTo>
                  <a:pt x="16577" y="1703"/>
                  <a:pt x="16929" y="2280"/>
                  <a:pt x="17337" y="2787"/>
                </a:cubicBezTo>
                <a:cubicBezTo>
                  <a:pt x="17802" y="3363"/>
                  <a:pt x="18800" y="4405"/>
                  <a:pt x="19194" y="4714"/>
                </a:cubicBezTo>
                <a:cubicBezTo>
                  <a:pt x="19350" y="4855"/>
                  <a:pt x="19476" y="4968"/>
                  <a:pt x="19448" y="4968"/>
                </a:cubicBezTo>
                <a:cubicBezTo>
                  <a:pt x="19335" y="5010"/>
                  <a:pt x="15691" y="3744"/>
                  <a:pt x="14087" y="3110"/>
                </a:cubicBezTo>
                <a:cubicBezTo>
                  <a:pt x="13312" y="2800"/>
                  <a:pt x="12721" y="2562"/>
                  <a:pt x="10047" y="1478"/>
                </a:cubicBezTo>
                <a:cubicBezTo>
                  <a:pt x="6797" y="141"/>
                  <a:pt x="6375" y="1"/>
                  <a:pt x="6122" y="155"/>
                </a:cubicBezTo>
                <a:close/>
                <a:moveTo>
                  <a:pt x="46256" y="15015"/>
                </a:moveTo>
                <a:cubicBezTo>
                  <a:pt x="46213" y="15043"/>
                  <a:pt x="46044" y="14973"/>
                  <a:pt x="46044" y="14917"/>
                </a:cubicBezTo>
                <a:cubicBezTo>
                  <a:pt x="46044" y="14889"/>
                  <a:pt x="46100" y="14889"/>
                  <a:pt x="46171" y="14931"/>
                </a:cubicBezTo>
                <a:cubicBezTo>
                  <a:pt x="46227" y="14959"/>
                  <a:pt x="46269" y="15002"/>
                  <a:pt x="46256" y="15015"/>
                </a:cubicBezTo>
                <a:close/>
                <a:moveTo>
                  <a:pt x="37741" y="88021"/>
                </a:moveTo>
                <a:cubicBezTo>
                  <a:pt x="37882" y="88078"/>
                  <a:pt x="38135" y="88162"/>
                  <a:pt x="38332" y="88190"/>
                </a:cubicBezTo>
                <a:cubicBezTo>
                  <a:pt x="38741" y="88275"/>
                  <a:pt x="38726" y="88289"/>
                  <a:pt x="38066" y="88683"/>
                </a:cubicBezTo>
                <a:cubicBezTo>
                  <a:pt x="37193" y="89218"/>
                  <a:pt x="36715" y="89569"/>
                  <a:pt x="35743" y="90456"/>
                </a:cubicBezTo>
                <a:cubicBezTo>
                  <a:pt x="35265" y="90892"/>
                  <a:pt x="35195" y="91033"/>
                  <a:pt x="35392" y="91244"/>
                </a:cubicBezTo>
                <a:cubicBezTo>
                  <a:pt x="35476" y="91342"/>
                  <a:pt x="35462" y="91357"/>
                  <a:pt x="35237" y="91596"/>
                </a:cubicBezTo>
                <a:cubicBezTo>
                  <a:pt x="35096" y="91736"/>
                  <a:pt x="34829" y="92074"/>
                  <a:pt x="34632" y="92342"/>
                </a:cubicBezTo>
                <a:cubicBezTo>
                  <a:pt x="34210" y="92877"/>
                  <a:pt x="34154" y="93115"/>
                  <a:pt x="34392" y="93271"/>
                </a:cubicBezTo>
                <a:lnTo>
                  <a:pt x="34519" y="93355"/>
                </a:lnTo>
                <a:lnTo>
                  <a:pt x="34125" y="93946"/>
                </a:lnTo>
                <a:cubicBezTo>
                  <a:pt x="33900" y="94269"/>
                  <a:pt x="33576" y="94692"/>
                  <a:pt x="33407" y="94889"/>
                </a:cubicBezTo>
                <a:cubicBezTo>
                  <a:pt x="33225" y="95072"/>
                  <a:pt x="33028" y="95339"/>
                  <a:pt x="32929" y="95466"/>
                </a:cubicBezTo>
                <a:cubicBezTo>
                  <a:pt x="32859" y="95607"/>
                  <a:pt x="32675" y="95832"/>
                  <a:pt x="32549" y="96001"/>
                </a:cubicBezTo>
                <a:cubicBezTo>
                  <a:pt x="32225" y="96367"/>
                  <a:pt x="32141" y="96536"/>
                  <a:pt x="32141" y="96817"/>
                </a:cubicBezTo>
                <a:cubicBezTo>
                  <a:pt x="32141" y="97027"/>
                  <a:pt x="32127" y="97056"/>
                  <a:pt x="31846" y="97281"/>
                </a:cubicBezTo>
                <a:cubicBezTo>
                  <a:pt x="31662" y="97436"/>
                  <a:pt x="31437" y="97549"/>
                  <a:pt x="31240" y="97619"/>
                </a:cubicBezTo>
                <a:cubicBezTo>
                  <a:pt x="30720" y="97759"/>
                  <a:pt x="30523" y="97858"/>
                  <a:pt x="30142" y="98083"/>
                </a:cubicBezTo>
                <a:cubicBezTo>
                  <a:pt x="29945" y="98196"/>
                  <a:pt x="29763" y="98294"/>
                  <a:pt x="29735" y="98294"/>
                </a:cubicBezTo>
                <a:cubicBezTo>
                  <a:pt x="29720" y="98294"/>
                  <a:pt x="29594" y="98210"/>
                  <a:pt x="29482" y="98097"/>
                </a:cubicBezTo>
                <a:cubicBezTo>
                  <a:pt x="29354" y="97999"/>
                  <a:pt x="29073" y="97816"/>
                  <a:pt x="28834" y="97703"/>
                </a:cubicBezTo>
                <a:lnTo>
                  <a:pt x="28412" y="97478"/>
                </a:lnTo>
                <a:lnTo>
                  <a:pt x="28341" y="97140"/>
                </a:lnTo>
                <a:cubicBezTo>
                  <a:pt x="28243" y="96662"/>
                  <a:pt x="28172" y="96536"/>
                  <a:pt x="27806" y="96239"/>
                </a:cubicBezTo>
                <a:cubicBezTo>
                  <a:pt x="27624" y="96113"/>
                  <a:pt x="27399" y="95888"/>
                  <a:pt x="27328" y="95747"/>
                </a:cubicBezTo>
                <a:cubicBezTo>
                  <a:pt x="27174" y="95508"/>
                  <a:pt x="27174" y="95466"/>
                  <a:pt x="27187" y="94988"/>
                </a:cubicBezTo>
                <a:lnTo>
                  <a:pt x="27215" y="94494"/>
                </a:lnTo>
                <a:lnTo>
                  <a:pt x="27412" y="94494"/>
                </a:lnTo>
                <a:cubicBezTo>
                  <a:pt x="27596" y="94494"/>
                  <a:pt x="27806" y="94397"/>
                  <a:pt x="27934" y="94256"/>
                </a:cubicBezTo>
                <a:cubicBezTo>
                  <a:pt x="27975" y="94213"/>
                  <a:pt x="28257" y="93960"/>
                  <a:pt x="28594" y="93665"/>
                </a:cubicBezTo>
                <a:cubicBezTo>
                  <a:pt x="28919" y="93383"/>
                  <a:pt x="29270" y="93059"/>
                  <a:pt x="29369" y="92947"/>
                </a:cubicBezTo>
                <a:lnTo>
                  <a:pt x="29551" y="92764"/>
                </a:lnTo>
                <a:lnTo>
                  <a:pt x="29692" y="92862"/>
                </a:lnTo>
                <a:cubicBezTo>
                  <a:pt x="29763" y="92918"/>
                  <a:pt x="29861" y="92975"/>
                  <a:pt x="29904" y="92975"/>
                </a:cubicBezTo>
                <a:cubicBezTo>
                  <a:pt x="30073" y="92975"/>
                  <a:pt x="30565" y="92680"/>
                  <a:pt x="30973" y="92342"/>
                </a:cubicBezTo>
                <a:cubicBezTo>
                  <a:pt x="31212" y="92145"/>
                  <a:pt x="31592" y="91905"/>
                  <a:pt x="31789" y="91793"/>
                </a:cubicBezTo>
                <a:cubicBezTo>
                  <a:pt x="32000" y="91680"/>
                  <a:pt x="32338" y="91483"/>
                  <a:pt x="32549" y="91357"/>
                </a:cubicBezTo>
                <a:cubicBezTo>
                  <a:pt x="32760" y="91216"/>
                  <a:pt x="33056" y="91076"/>
                  <a:pt x="33225" y="91033"/>
                </a:cubicBezTo>
                <a:cubicBezTo>
                  <a:pt x="33844" y="90879"/>
                  <a:pt x="34477" y="90470"/>
                  <a:pt x="35364" y="89654"/>
                </a:cubicBezTo>
                <a:cubicBezTo>
                  <a:pt x="35645" y="89400"/>
                  <a:pt x="36137" y="88950"/>
                  <a:pt x="36461" y="88655"/>
                </a:cubicBezTo>
                <a:cubicBezTo>
                  <a:pt x="36799" y="88359"/>
                  <a:pt x="37122" y="88064"/>
                  <a:pt x="37193" y="87993"/>
                </a:cubicBezTo>
                <a:cubicBezTo>
                  <a:pt x="37278" y="87909"/>
                  <a:pt x="37347" y="87867"/>
                  <a:pt x="37404" y="87895"/>
                </a:cubicBezTo>
                <a:cubicBezTo>
                  <a:pt x="37460" y="87909"/>
                  <a:pt x="37601" y="87980"/>
                  <a:pt x="37741" y="88021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2"/>
          <p:cNvSpPr/>
          <p:nvPr/>
        </p:nvSpPr>
        <p:spPr>
          <a:xfrm>
            <a:off x="6116804" y="694950"/>
            <a:ext cx="3027197" cy="1617502"/>
          </a:xfrm>
          <a:custGeom>
            <a:avLst/>
            <a:gdLst/>
            <a:ahLst/>
            <a:cxnLst/>
            <a:rect l="l" t="t" r="r" b="b"/>
            <a:pathLst>
              <a:path w="54132" h="28924" extrusionOk="0">
                <a:moveTo>
                  <a:pt x="53486" y="1"/>
                </a:moveTo>
                <a:cubicBezTo>
                  <a:pt x="52105" y="1"/>
                  <a:pt x="50769" y="986"/>
                  <a:pt x="50066" y="2218"/>
                </a:cubicBezTo>
                <a:cubicBezTo>
                  <a:pt x="49612" y="3000"/>
                  <a:pt x="49393" y="3828"/>
                  <a:pt x="49253" y="4703"/>
                </a:cubicBezTo>
                <a:cubicBezTo>
                  <a:pt x="49174" y="5141"/>
                  <a:pt x="49128" y="5610"/>
                  <a:pt x="49080" y="6064"/>
                </a:cubicBezTo>
                <a:cubicBezTo>
                  <a:pt x="49049" y="6329"/>
                  <a:pt x="49034" y="6596"/>
                  <a:pt x="49003" y="6846"/>
                </a:cubicBezTo>
                <a:cubicBezTo>
                  <a:pt x="48794" y="6755"/>
                  <a:pt x="48572" y="6713"/>
                  <a:pt x="48347" y="6713"/>
                </a:cubicBezTo>
                <a:cubicBezTo>
                  <a:pt x="47413" y="6713"/>
                  <a:pt x="46422" y="7433"/>
                  <a:pt x="46032" y="8316"/>
                </a:cubicBezTo>
                <a:cubicBezTo>
                  <a:pt x="46001" y="8378"/>
                  <a:pt x="45969" y="8456"/>
                  <a:pt x="45938" y="8518"/>
                </a:cubicBezTo>
                <a:cubicBezTo>
                  <a:pt x="45766" y="8378"/>
                  <a:pt x="45578" y="8253"/>
                  <a:pt x="45359" y="8174"/>
                </a:cubicBezTo>
                <a:cubicBezTo>
                  <a:pt x="44992" y="8003"/>
                  <a:pt x="44586" y="7916"/>
                  <a:pt x="44182" y="7916"/>
                </a:cubicBezTo>
                <a:cubicBezTo>
                  <a:pt x="43847" y="7916"/>
                  <a:pt x="43513" y="7976"/>
                  <a:pt x="43201" y="8097"/>
                </a:cubicBezTo>
                <a:cubicBezTo>
                  <a:pt x="42294" y="8441"/>
                  <a:pt x="41466" y="9160"/>
                  <a:pt x="41294" y="10113"/>
                </a:cubicBezTo>
                <a:cubicBezTo>
                  <a:pt x="40995" y="10055"/>
                  <a:pt x="40692" y="10027"/>
                  <a:pt x="40389" y="10027"/>
                </a:cubicBezTo>
                <a:cubicBezTo>
                  <a:pt x="39136" y="10027"/>
                  <a:pt x="37885" y="10508"/>
                  <a:pt x="36978" y="11364"/>
                </a:cubicBezTo>
                <a:cubicBezTo>
                  <a:pt x="36901" y="11427"/>
                  <a:pt x="36822" y="11505"/>
                  <a:pt x="36744" y="11583"/>
                </a:cubicBezTo>
                <a:cubicBezTo>
                  <a:pt x="35821" y="12615"/>
                  <a:pt x="35446" y="14116"/>
                  <a:pt x="35556" y="15508"/>
                </a:cubicBezTo>
                <a:cubicBezTo>
                  <a:pt x="35571" y="15571"/>
                  <a:pt x="35571" y="15633"/>
                  <a:pt x="35571" y="15696"/>
                </a:cubicBezTo>
                <a:cubicBezTo>
                  <a:pt x="35477" y="15679"/>
                  <a:pt x="35383" y="15664"/>
                  <a:pt x="35275" y="15648"/>
                </a:cubicBezTo>
                <a:cubicBezTo>
                  <a:pt x="34885" y="15587"/>
                  <a:pt x="34491" y="15556"/>
                  <a:pt x="34096" y="15556"/>
                </a:cubicBezTo>
                <a:cubicBezTo>
                  <a:pt x="31592" y="15556"/>
                  <a:pt x="29092" y="16781"/>
                  <a:pt x="27957" y="19010"/>
                </a:cubicBezTo>
                <a:cubicBezTo>
                  <a:pt x="27382" y="18504"/>
                  <a:pt x="26632" y="18253"/>
                  <a:pt x="25882" y="18253"/>
                </a:cubicBezTo>
                <a:cubicBezTo>
                  <a:pt x="25080" y="18253"/>
                  <a:pt x="24278" y="18539"/>
                  <a:pt x="23688" y="19104"/>
                </a:cubicBezTo>
                <a:cubicBezTo>
                  <a:pt x="23013" y="18071"/>
                  <a:pt x="21780" y="17426"/>
                  <a:pt x="20544" y="17426"/>
                </a:cubicBezTo>
                <a:cubicBezTo>
                  <a:pt x="20377" y="17426"/>
                  <a:pt x="20211" y="17438"/>
                  <a:pt x="20045" y="17462"/>
                </a:cubicBezTo>
                <a:cubicBezTo>
                  <a:pt x="18653" y="17666"/>
                  <a:pt x="17325" y="18619"/>
                  <a:pt x="16950" y="19964"/>
                </a:cubicBezTo>
                <a:cubicBezTo>
                  <a:pt x="16812" y="19938"/>
                  <a:pt x="16684" y="19927"/>
                  <a:pt x="16561" y="19927"/>
                </a:cubicBezTo>
                <a:cubicBezTo>
                  <a:pt x="16459" y="19927"/>
                  <a:pt x="16360" y="19935"/>
                  <a:pt x="16262" y="19949"/>
                </a:cubicBezTo>
                <a:cubicBezTo>
                  <a:pt x="15620" y="20042"/>
                  <a:pt x="15105" y="20512"/>
                  <a:pt x="14682" y="21152"/>
                </a:cubicBezTo>
                <a:cubicBezTo>
                  <a:pt x="14150" y="21041"/>
                  <a:pt x="13599" y="20971"/>
                  <a:pt x="13056" y="20971"/>
                </a:cubicBezTo>
                <a:cubicBezTo>
                  <a:pt x="12370" y="20971"/>
                  <a:pt x="11696" y="21083"/>
                  <a:pt x="11086" y="21371"/>
                </a:cubicBezTo>
                <a:cubicBezTo>
                  <a:pt x="10007" y="21887"/>
                  <a:pt x="9084" y="23091"/>
                  <a:pt x="9288" y="24264"/>
                </a:cubicBezTo>
                <a:cubicBezTo>
                  <a:pt x="9288" y="24295"/>
                  <a:pt x="9288" y="24310"/>
                  <a:pt x="9303" y="24342"/>
                </a:cubicBezTo>
                <a:cubicBezTo>
                  <a:pt x="9288" y="24310"/>
                  <a:pt x="9288" y="24295"/>
                  <a:pt x="9272" y="24264"/>
                </a:cubicBezTo>
                <a:cubicBezTo>
                  <a:pt x="9082" y="23777"/>
                  <a:pt x="8252" y="23633"/>
                  <a:pt x="7651" y="23633"/>
                </a:cubicBezTo>
                <a:cubicBezTo>
                  <a:pt x="7461" y="23633"/>
                  <a:pt x="7293" y="23647"/>
                  <a:pt x="7177" y="23670"/>
                </a:cubicBezTo>
                <a:cubicBezTo>
                  <a:pt x="6395" y="23841"/>
                  <a:pt x="5676" y="24404"/>
                  <a:pt x="5582" y="25234"/>
                </a:cubicBezTo>
                <a:cubicBezTo>
                  <a:pt x="5167" y="24939"/>
                  <a:pt x="4660" y="24803"/>
                  <a:pt x="4150" y="24803"/>
                </a:cubicBezTo>
                <a:cubicBezTo>
                  <a:pt x="3873" y="24803"/>
                  <a:pt x="3595" y="24844"/>
                  <a:pt x="3330" y="24921"/>
                </a:cubicBezTo>
                <a:cubicBezTo>
                  <a:pt x="2861" y="25061"/>
                  <a:pt x="2423" y="25327"/>
                  <a:pt x="2033" y="25640"/>
                </a:cubicBezTo>
                <a:cubicBezTo>
                  <a:pt x="1814" y="25811"/>
                  <a:pt x="1610" y="25999"/>
                  <a:pt x="1423" y="26218"/>
                </a:cubicBezTo>
                <a:cubicBezTo>
                  <a:pt x="1157" y="26516"/>
                  <a:pt x="922" y="26828"/>
                  <a:pt x="703" y="27172"/>
                </a:cubicBezTo>
                <a:cubicBezTo>
                  <a:pt x="391" y="27719"/>
                  <a:pt x="141" y="28313"/>
                  <a:pt x="0" y="28924"/>
                </a:cubicBezTo>
                <a:lnTo>
                  <a:pt x="54131" y="28924"/>
                </a:lnTo>
                <a:lnTo>
                  <a:pt x="54131" y="75"/>
                </a:lnTo>
                <a:cubicBezTo>
                  <a:pt x="53916" y="24"/>
                  <a:pt x="53700" y="1"/>
                  <a:pt x="53486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52"/>
          <p:cNvGrpSpPr/>
          <p:nvPr/>
        </p:nvGrpSpPr>
        <p:grpSpPr>
          <a:xfrm>
            <a:off x="866601" y="2602163"/>
            <a:ext cx="279488" cy="369521"/>
            <a:chOff x="5355653" y="2881493"/>
            <a:chExt cx="262184" cy="346643"/>
          </a:xfrm>
        </p:grpSpPr>
        <p:sp>
          <p:nvSpPr>
            <p:cNvPr id="483" name="Google Shape;483;p52"/>
            <p:cNvSpPr/>
            <p:nvPr/>
          </p:nvSpPr>
          <p:spPr>
            <a:xfrm>
              <a:off x="5465044" y="3060359"/>
              <a:ext cx="43402" cy="15777"/>
            </a:xfrm>
            <a:custGeom>
              <a:avLst/>
              <a:gdLst/>
              <a:ahLst/>
              <a:cxnLst/>
              <a:rect l="l" t="t" r="r" b="b"/>
              <a:pathLst>
                <a:path w="1370" h="498" extrusionOk="0">
                  <a:moveTo>
                    <a:pt x="167" y="1"/>
                  </a:moveTo>
                  <a:cubicBezTo>
                    <a:pt x="128" y="1"/>
                    <a:pt x="90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cubicBezTo>
                    <a:pt x="191" y="402"/>
                    <a:pt x="429" y="498"/>
                    <a:pt x="679" y="498"/>
                  </a:cubicBezTo>
                  <a:cubicBezTo>
                    <a:pt x="941" y="498"/>
                    <a:pt x="1167" y="414"/>
                    <a:pt x="1310" y="271"/>
                  </a:cubicBezTo>
                  <a:cubicBezTo>
                    <a:pt x="1370" y="212"/>
                    <a:pt x="1370" y="117"/>
                    <a:pt x="1310" y="45"/>
                  </a:cubicBezTo>
                  <a:cubicBezTo>
                    <a:pt x="1280" y="15"/>
                    <a:pt x="1239" y="1"/>
                    <a:pt x="1197" y="1"/>
                  </a:cubicBezTo>
                  <a:cubicBezTo>
                    <a:pt x="1155" y="1"/>
                    <a:pt x="1114" y="15"/>
                    <a:pt x="1084" y="45"/>
                  </a:cubicBezTo>
                  <a:cubicBezTo>
                    <a:pt x="1024" y="105"/>
                    <a:pt x="893" y="164"/>
                    <a:pt x="679" y="164"/>
                  </a:cubicBezTo>
                  <a:cubicBezTo>
                    <a:pt x="477" y="164"/>
                    <a:pt x="346" y="93"/>
                    <a:pt x="274" y="45"/>
                  </a:cubicBezTo>
                  <a:cubicBezTo>
                    <a:pt x="244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>
              <a:off x="5448823" y="302256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84" y="500"/>
                    <a:pt x="167" y="500"/>
                  </a:cubicBezTo>
                  <a:cubicBezTo>
                    <a:pt x="262" y="500"/>
                    <a:pt x="334" y="417"/>
                    <a:pt x="334" y="333"/>
                  </a:cubicBezTo>
                  <a:lnTo>
                    <a:pt x="334" y="167"/>
                  </a:lnTo>
                  <a:cubicBezTo>
                    <a:pt x="334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>
              <a:off x="5514084" y="3022564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72" y="500"/>
                    <a:pt x="167" y="500"/>
                  </a:cubicBezTo>
                  <a:cubicBezTo>
                    <a:pt x="250" y="500"/>
                    <a:pt x="322" y="417"/>
                    <a:pt x="322" y="333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>
              <a:off x="5355653" y="2881493"/>
              <a:ext cx="262184" cy="346643"/>
            </a:xfrm>
            <a:custGeom>
              <a:avLst/>
              <a:gdLst/>
              <a:ahLst/>
              <a:cxnLst/>
              <a:rect l="l" t="t" r="r" b="b"/>
              <a:pathLst>
                <a:path w="8276" h="10942" extrusionOk="0">
                  <a:moveTo>
                    <a:pt x="4656" y="322"/>
                  </a:moveTo>
                  <a:cubicBezTo>
                    <a:pt x="4942" y="322"/>
                    <a:pt x="5180" y="560"/>
                    <a:pt x="5180" y="845"/>
                  </a:cubicBezTo>
                  <a:cubicBezTo>
                    <a:pt x="5180" y="988"/>
                    <a:pt x="5120" y="1119"/>
                    <a:pt x="5013" y="1215"/>
                  </a:cubicBezTo>
                  <a:cubicBezTo>
                    <a:pt x="4894" y="1203"/>
                    <a:pt x="4775" y="1179"/>
                    <a:pt x="4656" y="1179"/>
                  </a:cubicBezTo>
                  <a:lnTo>
                    <a:pt x="3632" y="1179"/>
                  </a:lnTo>
                  <a:cubicBezTo>
                    <a:pt x="3513" y="1179"/>
                    <a:pt x="3394" y="1203"/>
                    <a:pt x="3275" y="1215"/>
                  </a:cubicBezTo>
                  <a:cubicBezTo>
                    <a:pt x="3168" y="1107"/>
                    <a:pt x="3108" y="976"/>
                    <a:pt x="3108" y="845"/>
                  </a:cubicBezTo>
                  <a:cubicBezTo>
                    <a:pt x="3096" y="560"/>
                    <a:pt x="3334" y="322"/>
                    <a:pt x="3632" y="322"/>
                  </a:cubicBezTo>
                  <a:close/>
                  <a:moveTo>
                    <a:pt x="4632" y="1512"/>
                  </a:moveTo>
                  <a:cubicBezTo>
                    <a:pt x="5858" y="1512"/>
                    <a:pt x="6858" y="2512"/>
                    <a:pt x="6858" y="3739"/>
                  </a:cubicBezTo>
                  <a:lnTo>
                    <a:pt x="6858" y="4155"/>
                  </a:lnTo>
                  <a:cubicBezTo>
                    <a:pt x="6787" y="4120"/>
                    <a:pt x="6680" y="4096"/>
                    <a:pt x="6597" y="4096"/>
                  </a:cubicBezTo>
                  <a:lnTo>
                    <a:pt x="6489" y="4096"/>
                  </a:lnTo>
                  <a:lnTo>
                    <a:pt x="6489" y="4084"/>
                  </a:lnTo>
                  <a:lnTo>
                    <a:pt x="6489" y="3917"/>
                  </a:lnTo>
                  <a:cubicBezTo>
                    <a:pt x="6489" y="3834"/>
                    <a:pt x="6418" y="3762"/>
                    <a:pt x="6323" y="3762"/>
                  </a:cubicBezTo>
                  <a:lnTo>
                    <a:pt x="5418" y="3762"/>
                  </a:lnTo>
                  <a:lnTo>
                    <a:pt x="5287" y="3191"/>
                  </a:lnTo>
                  <a:cubicBezTo>
                    <a:pt x="5263" y="3131"/>
                    <a:pt x="5227" y="3084"/>
                    <a:pt x="5168" y="3072"/>
                  </a:cubicBezTo>
                  <a:cubicBezTo>
                    <a:pt x="5154" y="3069"/>
                    <a:pt x="5140" y="3068"/>
                    <a:pt x="5126" y="3068"/>
                  </a:cubicBezTo>
                  <a:cubicBezTo>
                    <a:pt x="5081" y="3068"/>
                    <a:pt x="5040" y="3083"/>
                    <a:pt x="5013" y="3120"/>
                  </a:cubicBezTo>
                  <a:lnTo>
                    <a:pt x="4370" y="3762"/>
                  </a:lnTo>
                  <a:lnTo>
                    <a:pt x="2906" y="3762"/>
                  </a:lnTo>
                  <a:cubicBezTo>
                    <a:pt x="2810" y="3762"/>
                    <a:pt x="2739" y="3834"/>
                    <a:pt x="2739" y="3917"/>
                  </a:cubicBezTo>
                  <a:cubicBezTo>
                    <a:pt x="2739" y="4012"/>
                    <a:pt x="2810" y="4084"/>
                    <a:pt x="2906" y="4084"/>
                  </a:cubicBezTo>
                  <a:lnTo>
                    <a:pt x="4430" y="4084"/>
                  </a:lnTo>
                  <a:cubicBezTo>
                    <a:pt x="4477" y="4084"/>
                    <a:pt x="4525" y="4072"/>
                    <a:pt x="4549" y="4036"/>
                  </a:cubicBezTo>
                  <a:lnTo>
                    <a:pt x="5049" y="3548"/>
                  </a:lnTo>
                  <a:lnTo>
                    <a:pt x="5144" y="3965"/>
                  </a:lnTo>
                  <a:cubicBezTo>
                    <a:pt x="5168" y="4036"/>
                    <a:pt x="5227" y="4084"/>
                    <a:pt x="5299" y="4084"/>
                  </a:cubicBezTo>
                  <a:lnTo>
                    <a:pt x="6156" y="4084"/>
                  </a:lnTo>
                  <a:lnTo>
                    <a:pt x="6156" y="4096"/>
                  </a:lnTo>
                  <a:cubicBezTo>
                    <a:pt x="6156" y="4191"/>
                    <a:pt x="6192" y="4274"/>
                    <a:pt x="6263" y="4334"/>
                  </a:cubicBezTo>
                  <a:cubicBezTo>
                    <a:pt x="6323" y="4393"/>
                    <a:pt x="6418" y="4441"/>
                    <a:pt x="6501" y="4441"/>
                  </a:cubicBezTo>
                  <a:lnTo>
                    <a:pt x="6597" y="4441"/>
                  </a:lnTo>
                  <a:cubicBezTo>
                    <a:pt x="6739" y="4441"/>
                    <a:pt x="6858" y="4560"/>
                    <a:pt x="6858" y="4715"/>
                  </a:cubicBezTo>
                  <a:cubicBezTo>
                    <a:pt x="6858" y="4858"/>
                    <a:pt x="6739" y="4977"/>
                    <a:pt x="6597" y="4977"/>
                  </a:cubicBezTo>
                  <a:lnTo>
                    <a:pt x="6501" y="4977"/>
                  </a:lnTo>
                  <a:lnTo>
                    <a:pt x="6501" y="4965"/>
                  </a:lnTo>
                  <a:cubicBezTo>
                    <a:pt x="6501" y="4870"/>
                    <a:pt x="6430" y="4798"/>
                    <a:pt x="6335" y="4798"/>
                  </a:cubicBezTo>
                  <a:cubicBezTo>
                    <a:pt x="6251" y="4798"/>
                    <a:pt x="6180" y="4870"/>
                    <a:pt x="6180" y="4965"/>
                  </a:cubicBezTo>
                  <a:cubicBezTo>
                    <a:pt x="6180" y="6096"/>
                    <a:pt x="5251" y="7037"/>
                    <a:pt x="4108" y="7037"/>
                  </a:cubicBezTo>
                  <a:cubicBezTo>
                    <a:pt x="2965" y="7037"/>
                    <a:pt x="2072" y="6096"/>
                    <a:pt x="2072" y="4953"/>
                  </a:cubicBezTo>
                  <a:cubicBezTo>
                    <a:pt x="2072" y="4858"/>
                    <a:pt x="1989" y="4786"/>
                    <a:pt x="1905" y="4786"/>
                  </a:cubicBezTo>
                  <a:cubicBezTo>
                    <a:pt x="1810" y="4786"/>
                    <a:pt x="1739" y="4858"/>
                    <a:pt x="1739" y="4953"/>
                  </a:cubicBezTo>
                  <a:lnTo>
                    <a:pt x="1739" y="4965"/>
                  </a:lnTo>
                  <a:lnTo>
                    <a:pt x="1655" y="4965"/>
                  </a:lnTo>
                  <a:cubicBezTo>
                    <a:pt x="1501" y="4965"/>
                    <a:pt x="1382" y="4846"/>
                    <a:pt x="1382" y="4691"/>
                  </a:cubicBezTo>
                  <a:cubicBezTo>
                    <a:pt x="1382" y="4548"/>
                    <a:pt x="1501" y="4429"/>
                    <a:pt x="1655" y="4429"/>
                  </a:cubicBezTo>
                  <a:lnTo>
                    <a:pt x="1739" y="4429"/>
                  </a:lnTo>
                  <a:cubicBezTo>
                    <a:pt x="1917" y="4429"/>
                    <a:pt x="2072" y="4274"/>
                    <a:pt x="2072" y="4096"/>
                  </a:cubicBezTo>
                  <a:lnTo>
                    <a:pt x="2072" y="4084"/>
                  </a:lnTo>
                  <a:lnTo>
                    <a:pt x="2251" y="4084"/>
                  </a:lnTo>
                  <a:cubicBezTo>
                    <a:pt x="2334" y="4084"/>
                    <a:pt x="2406" y="4012"/>
                    <a:pt x="2406" y="3917"/>
                  </a:cubicBezTo>
                  <a:cubicBezTo>
                    <a:pt x="2406" y="3834"/>
                    <a:pt x="2334" y="3762"/>
                    <a:pt x="2251" y="3762"/>
                  </a:cubicBezTo>
                  <a:lnTo>
                    <a:pt x="1905" y="3762"/>
                  </a:lnTo>
                  <a:cubicBezTo>
                    <a:pt x="1810" y="3762"/>
                    <a:pt x="1739" y="3834"/>
                    <a:pt x="1739" y="3917"/>
                  </a:cubicBezTo>
                  <a:lnTo>
                    <a:pt x="1739" y="4084"/>
                  </a:lnTo>
                  <a:cubicBezTo>
                    <a:pt x="1739" y="4084"/>
                    <a:pt x="1739" y="4096"/>
                    <a:pt x="1727" y="4096"/>
                  </a:cubicBezTo>
                  <a:lnTo>
                    <a:pt x="1632" y="4096"/>
                  </a:lnTo>
                  <a:cubicBezTo>
                    <a:pt x="1548" y="4096"/>
                    <a:pt x="1441" y="4132"/>
                    <a:pt x="1370" y="4155"/>
                  </a:cubicBezTo>
                  <a:lnTo>
                    <a:pt x="1370" y="3739"/>
                  </a:lnTo>
                  <a:cubicBezTo>
                    <a:pt x="1370" y="2512"/>
                    <a:pt x="2370" y="1512"/>
                    <a:pt x="3596" y="1512"/>
                  </a:cubicBezTo>
                  <a:close/>
                  <a:moveTo>
                    <a:pt x="2965" y="7513"/>
                  </a:moveTo>
                  <a:cubicBezTo>
                    <a:pt x="2941" y="7656"/>
                    <a:pt x="2858" y="7775"/>
                    <a:pt x="2715" y="7834"/>
                  </a:cubicBezTo>
                  <a:lnTo>
                    <a:pt x="2679" y="7846"/>
                  </a:lnTo>
                  <a:cubicBezTo>
                    <a:pt x="2667" y="7834"/>
                    <a:pt x="2644" y="7834"/>
                    <a:pt x="2632" y="7822"/>
                  </a:cubicBezTo>
                  <a:cubicBezTo>
                    <a:pt x="2581" y="7786"/>
                    <a:pt x="2521" y="7772"/>
                    <a:pt x="2460" y="7772"/>
                  </a:cubicBezTo>
                  <a:cubicBezTo>
                    <a:pt x="2422" y="7772"/>
                    <a:pt x="2383" y="7778"/>
                    <a:pt x="2346" y="7787"/>
                  </a:cubicBezTo>
                  <a:lnTo>
                    <a:pt x="1858" y="7977"/>
                  </a:lnTo>
                  <a:cubicBezTo>
                    <a:pt x="1751" y="8025"/>
                    <a:pt x="1667" y="8120"/>
                    <a:pt x="1620" y="8227"/>
                  </a:cubicBezTo>
                  <a:lnTo>
                    <a:pt x="1394" y="8299"/>
                  </a:lnTo>
                  <a:lnTo>
                    <a:pt x="1394" y="8025"/>
                  </a:lnTo>
                  <a:cubicBezTo>
                    <a:pt x="1394" y="7751"/>
                    <a:pt x="1632" y="7513"/>
                    <a:pt x="1917" y="7513"/>
                  </a:cubicBezTo>
                  <a:close/>
                  <a:moveTo>
                    <a:pt x="6370" y="7513"/>
                  </a:moveTo>
                  <a:cubicBezTo>
                    <a:pt x="6656" y="7513"/>
                    <a:pt x="6894" y="7751"/>
                    <a:pt x="6894" y="8025"/>
                  </a:cubicBezTo>
                  <a:lnTo>
                    <a:pt x="6894" y="8299"/>
                  </a:lnTo>
                  <a:lnTo>
                    <a:pt x="6882" y="8299"/>
                  </a:lnTo>
                  <a:lnTo>
                    <a:pt x="6668" y="8227"/>
                  </a:lnTo>
                  <a:cubicBezTo>
                    <a:pt x="6620" y="8120"/>
                    <a:pt x="6525" y="8025"/>
                    <a:pt x="6430" y="7989"/>
                  </a:cubicBezTo>
                  <a:lnTo>
                    <a:pt x="5942" y="7787"/>
                  </a:lnTo>
                  <a:cubicBezTo>
                    <a:pt x="5905" y="7778"/>
                    <a:pt x="5866" y="7772"/>
                    <a:pt x="5828" y="7772"/>
                  </a:cubicBezTo>
                  <a:cubicBezTo>
                    <a:pt x="5767" y="7772"/>
                    <a:pt x="5707" y="7786"/>
                    <a:pt x="5656" y="7822"/>
                  </a:cubicBezTo>
                  <a:cubicBezTo>
                    <a:pt x="5644" y="7834"/>
                    <a:pt x="5620" y="7834"/>
                    <a:pt x="5608" y="7846"/>
                  </a:cubicBezTo>
                  <a:lnTo>
                    <a:pt x="5561" y="7834"/>
                  </a:lnTo>
                  <a:cubicBezTo>
                    <a:pt x="5430" y="7787"/>
                    <a:pt x="5323" y="7656"/>
                    <a:pt x="5323" y="7513"/>
                  </a:cubicBezTo>
                  <a:close/>
                  <a:moveTo>
                    <a:pt x="2441" y="8084"/>
                  </a:moveTo>
                  <a:lnTo>
                    <a:pt x="2441" y="9073"/>
                  </a:lnTo>
                  <a:lnTo>
                    <a:pt x="1905" y="9073"/>
                  </a:lnTo>
                  <a:lnTo>
                    <a:pt x="1905" y="8382"/>
                  </a:lnTo>
                  <a:cubicBezTo>
                    <a:pt x="1905" y="8346"/>
                    <a:pt x="1929" y="8299"/>
                    <a:pt x="1977" y="8275"/>
                  </a:cubicBezTo>
                  <a:lnTo>
                    <a:pt x="2441" y="8084"/>
                  </a:lnTo>
                  <a:close/>
                  <a:moveTo>
                    <a:pt x="5835" y="8108"/>
                  </a:moveTo>
                  <a:lnTo>
                    <a:pt x="6287" y="8299"/>
                  </a:lnTo>
                  <a:cubicBezTo>
                    <a:pt x="6335" y="8311"/>
                    <a:pt x="6370" y="8358"/>
                    <a:pt x="6370" y="8406"/>
                  </a:cubicBezTo>
                  <a:lnTo>
                    <a:pt x="6370" y="9073"/>
                  </a:lnTo>
                  <a:lnTo>
                    <a:pt x="5835" y="9073"/>
                  </a:lnTo>
                  <a:lnTo>
                    <a:pt x="5835" y="8108"/>
                  </a:lnTo>
                  <a:close/>
                  <a:moveTo>
                    <a:pt x="4989" y="7168"/>
                  </a:moveTo>
                  <a:lnTo>
                    <a:pt x="4989" y="7489"/>
                  </a:lnTo>
                  <a:cubicBezTo>
                    <a:pt x="4989" y="7775"/>
                    <a:pt x="5168" y="8025"/>
                    <a:pt x="5430" y="8132"/>
                  </a:cubicBezTo>
                  <a:lnTo>
                    <a:pt x="5489" y="8168"/>
                  </a:lnTo>
                  <a:lnTo>
                    <a:pt x="5489" y="8406"/>
                  </a:lnTo>
                  <a:lnTo>
                    <a:pt x="5525" y="8406"/>
                  </a:lnTo>
                  <a:cubicBezTo>
                    <a:pt x="5251" y="8918"/>
                    <a:pt x="4727" y="9251"/>
                    <a:pt x="4132" y="9251"/>
                  </a:cubicBezTo>
                  <a:cubicBezTo>
                    <a:pt x="3560" y="9251"/>
                    <a:pt x="3025" y="8918"/>
                    <a:pt x="2751" y="8406"/>
                  </a:cubicBezTo>
                  <a:lnTo>
                    <a:pt x="2751" y="8168"/>
                  </a:lnTo>
                  <a:lnTo>
                    <a:pt x="2810" y="8132"/>
                  </a:lnTo>
                  <a:cubicBezTo>
                    <a:pt x="3084" y="8037"/>
                    <a:pt x="3263" y="7775"/>
                    <a:pt x="3263" y="7489"/>
                  </a:cubicBezTo>
                  <a:lnTo>
                    <a:pt x="3263" y="7168"/>
                  </a:lnTo>
                  <a:cubicBezTo>
                    <a:pt x="3525" y="7275"/>
                    <a:pt x="3822" y="7334"/>
                    <a:pt x="4120" y="7334"/>
                  </a:cubicBezTo>
                  <a:cubicBezTo>
                    <a:pt x="4418" y="7334"/>
                    <a:pt x="4715" y="7275"/>
                    <a:pt x="4989" y="7168"/>
                  </a:cubicBezTo>
                  <a:close/>
                  <a:moveTo>
                    <a:pt x="3596" y="0"/>
                  </a:moveTo>
                  <a:cubicBezTo>
                    <a:pt x="3144" y="0"/>
                    <a:pt x="2751" y="381"/>
                    <a:pt x="2751" y="857"/>
                  </a:cubicBezTo>
                  <a:cubicBezTo>
                    <a:pt x="2751" y="1012"/>
                    <a:pt x="2798" y="1167"/>
                    <a:pt x="2882" y="1298"/>
                  </a:cubicBezTo>
                  <a:cubicBezTo>
                    <a:pt x="1810" y="1607"/>
                    <a:pt x="1036" y="2596"/>
                    <a:pt x="1036" y="3751"/>
                  </a:cubicBezTo>
                  <a:lnTo>
                    <a:pt x="1036" y="4691"/>
                  </a:lnTo>
                  <a:cubicBezTo>
                    <a:pt x="1036" y="5025"/>
                    <a:pt x="1310" y="5275"/>
                    <a:pt x="1620" y="5275"/>
                  </a:cubicBezTo>
                  <a:lnTo>
                    <a:pt x="1739" y="5275"/>
                  </a:lnTo>
                  <a:cubicBezTo>
                    <a:pt x="1846" y="6013"/>
                    <a:pt x="2286" y="6644"/>
                    <a:pt x="2918" y="7013"/>
                  </a:cubicBezTo>
                  <a:lnTo>
                    <a:pt x="2918" y="7180"/>
                  </a:lnTo>
                  <a:lnTo>
                    <a:pt x="1870" y="7180"/>
                  </a:lnTo>
                  <a:cubicBezTo>
                    <a:pt x="1417" y="7180"/>
                    <a:pt x="1024" y="7549"/>
                    <a:pt x="1024" y="8025"/>
                  </a:cubicBezTo>
                  <a:lnTo>
                    <a:pt x="1024" y="8418"/>
                  </a:lnTo>
                  <a:lnTo>
                    <a:pt x="786" y="8501"/>
                  </a:lnTo>
                  <a:cubicBezTo>
                    <a:pt x="310" y="8668"/>
                    <a:pt x="0" y="9120"/>
                    <a:pt x="0" y="9620"/>
                  </a:cubicBezTo>
                  <a:lnTo>
                    <a:pt x="0" y="10763"/>
                  </a:lnTo>
                  <a:cubicBezTo>
                    <a:pt x="0" y="10859"/>
                    <a:pt x="72" y="10930"/>
                    <a:pt x="167" y="10930"/>
                  </a:cubicBezTo>
                  <a:cubicBezTo>
                    <a:pt x="251" y="10930"/>
                    <a:pt x="322" y="10859"/>
                    <a:pt x="322" y="10763"/>
                  </a:cubicBezTo>
                  <a:lnTo>
                    <a:pt x="322" y="9620"/>
                  </a:lnTo>
                  <a:cubicBezTo>
                    <a:pt x="322" y="9251"/>
                    <a:pt x="560" y="8918"/>
                    <a:pt x="905" y="8799"/>
                  </a:cubicBezTo>
                  <a:lnTo>
                    <a:pt x="1560" y="8584"/>
                  </a:lnTo>
                  <a:lnTo>
                    <a:pt x="1560" y="10787"/>
                  </a:lnTo>
                  <a:cubicBezTo>
                    <a:pt x="1560" y="10870"/>
                    <a:pt x="1632" y="10942"/>
                    <a:pt x="1727" y="10942"/>
                  </a:cubicBezTo>
                  <a:cubicBezTo>
                    <a:pt x="1810" y="10942"/>
                    <a:pt x="1894" y="10870"/>
                    <a:pt x="1894" y="10787"/>
                  </a:cubicBezTo>
                  <a:lnTo>
                    <a:pt x="1894" y="9382"/>
                  </a:lnTo>
                  <a:lnTo>
                    <a:pt x="2417" y="9382"/>
                  </a:lnTo>
                  <a:lnTo>
                    <a:pt x="2417" y="10763"/>
                  </a:lnTo>
                  <a:cubicBezTo>
                    <a:pt x="2417" y="10859"/>
                    <a:pt x="2501" y="10930"/>
                    <a:pt x="2584" y="10930"/>
                  </a:cubicBezTo>
                  <a:cubicBezTo>
                    <a:pt x="2679" y="10930"/>
                    <a:pt x="2751" y="10859"/>
                    <a:pt x="2751" y="10763"/>
                  </a:cubicBezTo>
                  <a:lnTo>
                    <a:pt x="2751" y="8954"/>
                  </a:lnTo>
                  <a:cubicBezTo>
                    <a:pt x="2858" y="9073"/>
                    <a:pt x="2989" y="9168"/>
                    <a:pt x="3120" y="9263"/>
                  </a:cubicBezTo>
                  <a:cubicBezTo>
                    <a:pt x="3418" y="9454"/>
                    <a:pt x="3775" y="9561"/>
                    <a:pt x="4132" y="9561"/>
                  </a:cubicBezTo>
                  <a:cubicBezTo>
                    <a:pt x="4489" y="9561"/>
                    <a:pt x="4834" y="9454"/>
                    <a:pt x="5144" y="9263"/>
                  </a:cubicBezTo>
                  <a:cubicBezTo>
                    <a:pt x="5275" y="9168"/>
                    <a:pt x="5418" y="9073"/>
                    <a:pt x="5513" y="8954"/>
                  </a:cubicBezTo>
                  <a:lnTo>
                    <a:pt x="5513" y="9573"/>
                  </a:lnTo>
                  <a:cubicBezTo>
                    <a:pt x="5513" y="9668"/>
                    <a:pt x="5596" y="9739"/>
                    <a:pt x="5680" y="9739"/>
                  </a:cubicBezTo>
                  <a:cubicBezTo>
                    <a:pt x="5775" y="9739"/>
                    <a:pt x="5846" y="9668"/>
                    <a:pt x="5846" y="9573"/>
                  </a:cubicBezTo>
                  <a:lnTo>
                    <a:pt x="5846" y="9382"/>
                  </a:lnTo>
                  <a:lnTo>
                    <a:pt x="6382" y="9382"/>
                  </a:lnTo>
                  <a:lnTo>
                    <a:pt x="6382" y="10763"/>
                  </a:lnTo>
                  <a:cubicBezTo>
                    <a:pt x="6382" y="10859"/>
                    <a:pt x="6454" y="10930"/>
                    <a:pt x="6549" y="10930"/>
                  </a:cubicBezTo>
                  <a:cubicBezTo>
                    <a:pt x="6632" y="10930"/>
                    <a:pt x="6704" y="10859"/>
                    <a:pt x="6704" y="10763"/>
                  </a:cubicBezTo>
                  <a:lnTo>
                    <a:pt x="6704" y="8561"/>
                  </a:lnTo>
                  <a:lnTo>
                    <a:pt x="7359" y="8787"/>
                  </a:lnTo>
                  <a:cubicBezTo>
                    <a:pt x="7704" y="8906"/>
                    <a:pt x="7942" y="9239"/>
                    <a:pt x="7942" y="9608"/>
                  </a:cubicBezTo>
                  <a:lnTo>
                    <a:pt x="7942" y="10751"/>
                  </a:lnTo>
                  <a:cubicBezTo>
                    <a:pt x="7942" y="10847"/>
                    <a:pt x="8013" y="10918"/>
                    <a:pt x="8109" y="10918"/>
                  </a:cubicBezTo>
                  <a:cubicBezTo>
                    <a:pt x="8192" y="10918"/>
                    <a:pt x="8275" y="10847"/>
                    <a:pt x="8275" y="10751"/>
                  </a:cubicBezTo>
                  <a:lnTo>
                    <a:pt x="8275" y="9608"/>
                  </a:lnTo>
                  <a:cubicBezTo>
                    <a:pt x="8240" y="9120"/>
                    <a:pt x="7918" y="8668"/>
                    <a:pt x="7442" y="8501"/>
                  </a:cubicBezTo>
                  <a:lnTo>
                    <a:pt x="7204" y="8418"/>
                  </a:lnTo>
                  <a:lnTo>
                    <a:pt x="7204" y="8025"/>
                  </a:lnTo>
                  <a:cubicBezTo>
                    <a:pt x="7204" y="7572"/>
                    <a:pt x="6835" y="7180"/>
                    <a:pt x="6358" y="7180"/>
                  </a:cubicBezTo>
                  <a:lnTo>
                    <a:pt x="5311" y="7180"/>
                  </a:lnTo>
                  <a:lnTo>
                    <a:pt x="5311" y="7013"/>
                  </a:lnTo>
                  <a:cubicBezTo>
                    <a:pt x="5942" y="6656"/>
                    <a:pt x="6382" y="6013"/>
                    <a:pt x="6489" y="5275"/>
                  </a:cubicBezTo>
                  <a:lnTo>
                    <a:pt x="6608" y="5275"/>
                  </a:lnTo>
                  <a:cubicBezTo>
                    <a:pt x="6930" y="5275"/>
                    <a:pt x="7192" y="5001"/>
                    <a:pt x="7192" y="4691"/>
                  </a:cubicBezTo>
                  <a:lnTo>
                    <a:pt x="7192" y="3751"/>
                  </a:lnTo>
                  <a:cubicBezTo>
                    <a:pt x="7192" y="2596"/>
                    <a:pt x="6418" y="1607"/>
                    <a:pt x="5346" y="1298"/>
                  </a:cubicBezTo>
                  <a:cubicBezTo>
                    <a:pt x="5430" y="1167"/>
                    <a:pt x="5477" y="1000"/>
                    <a:pt x="5477" y="857"/>
                  </a:cubicBezTo>
                  <a:cubicBezTo>
                    <a:pt x="5477" y="393"/>
                    <a:pt x="5108" y="0"/>
                    <a:pt x="4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>
              <a:off x="5529924" y="3201335"/>
              <a:ext cx="10581" cy="26421"/>
            </a:xfrm>
            <a:custGeom>
              <a:avLst/>
              <a:gdLst/>
              <a:ahLst/>
              <a:cxnLst/>
              <a:rect l="l" t="t" r="r" b="b"/>
              <a:pathLst>
                <a:path w="334" h="834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667"/>
                  </a:lnTo>
                  <a:cubicBezTo>
                    <a:pt x="0" y="763"/>
                    <a:pt x="84" y="834"/>
                    <a:pt x="167" y="834"/>
                  </a:cubicBezTo>
                  <a:cubicBezTo>
                    <a:pt x="262" y="834"/>
                    <a:pt x="334" y="763"/>
                    <a:pt x="334" y="667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52"/>
          <p:cNvGrpSpPr/>
          <p:nvPr/>
        </p:nvGrpSpPr>
        <p:grpSpPr>
          <a:xfrm>
            <a:off x="861197" y="3723860"/>
            <a:ext cx="290302" cy="369502"/>
            <a:chOff x="7594288" y="2415259"/>
            <a:chExt cx="279513" cy="355735"/>
          </a:xfrm>
        </p:grpSpPr>
        <p:sp>
          <p:nvSpPr>
            <p:cNvPr id="489" name="Google Shape;489;p52"/>
            <p:cNvSpPr/>
            <p:nvPr/>
          </p:nvSpPr>
          <p:spPr>
            <a:xfrm>
              <a:off x="7696108" y="2531841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7762889" y="2531841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>
              <a:off x="7711948" y="2571156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7" y="0"/>
                    <a:pt x="102" y="15"/>
                    <a:pt x="60" y="45"/>
                  </a:cubicBezTo>
                  <a:cubicBezTo>
                    <a:pt x="1" y="93"/>
                    <a:pt x="1" y="200"/>
                    <a:pt x="60" y="283"/>
                  </a:cubicBezTo>
                  <a:cubicBezTo>
                    <a:pt x="215" y="414"/>
                    <a:pt x="453" y="497"/>
                    <a:pt x="703" y="497"/>
                  </a:cubicBezTo>
                  <a:cubicBezTo>
                    <a:pt x="977" y="497"/>
                    <a:pt x="1215" y="414"/>
                    <a:pt x="1346" y="283"/>
                  </a:cubicBezTo>
                  <a:cubicBezTo>
                    <a:pt x="1430" y="223"/>
                    <a:pt x="1430" y="116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2" y="93"/>
                    <a:pt x="930" y="176"/>
                    <a:pt x="715" y="176"/>
                  </a:cubicBezTo>
                  <a:cubicBezTo>
                    <a:pt x="513" y="176"/>
                    <a:pt x="358" y="93"/>
                    <a:pt x="298" y="45"/>
                  </a:cubicBezTo>
                  <a:cubicBezTo>
                    <a:pt x="269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>
              <a:off x="7594288" y="2415259"/>
              <a:ext cx="279513" cy="355735"/>
            </a:xfrm>
            <a:custGeom>
              <a:avLst/>
              <a:gdLst/>
              <a:ahLst/>
              <a:cxnLst/>
              <a:rect l="l" t="t" r="r" b="b"/>
              <a:pathLst>
                <a:path w="8823" h="11229" extrusionOk="0">
                  <a:moveTo>
                    <a:pt x="6846" y="2323"/>
                  </a:moveTo>
                  <a:lnTo>
                    <a:pt x="6751" y="3501"/>
                  </a:lnTo>
                  <a:lnTo>
                    <a:pt x="6727" y="3501"/>
                  </a:lnTo>
                  <a:cubicBezTo>
                    <a:pt x="6620" y="3501"/>
                    <a:pt x="6537" y="3418"/>
                    <a:pt x="6537" y="3311"/>
                  </a:cubicBezTo>
                  <a:lnTo>
                    <a:pt x="6537" y="2406"/>
                  </a:lnTo>
                  <a:cubicBezTo>
                    <a:pt x="6632" y="2406"/>
                    <a:pt x="6739" y="2370"/>
                    <a:pt x="6846" y="2323"/>
                  </a:cubicBezTo>
                  <a:close/>
                  <a:moveTo>
                    <a:pt x="6358" y="346"/>
                  </a:moveTo>
                  <a:cubicBezTo>
                    <a:pt x="6846" y="346"/>
                    <a:pt x="7251" y="751"/>
                    <a:pt x="7251" y="1239"/>
                  </a:cubicBezTo>
                  <a:cubicBezTo>
                    <a:pt x="7251" y="1727"/>
                    <a:pt x="6846" y="2132"/>
                    <a:pt x="6358" y="2132"/>
                  </a:cubicBezTo>
                  <a:cubicBezTo>
                    <a:pt x="6037" y="2132"/>
                    <a:pt x="5739" y="1954"/>
                    <a:pt x="5584" y="1680"/>
                  </a:cubicBezTo>
                  <a:cubicBezTo>
                    <a:pt x="5551" y="1630"/>
                    <a:pt x="5490" y="1604"/>
                    <a:pt x="5432" y="1604"/>
                  </a:cubicBezTo>
                  <a:cubicBezTo>
                    <a:pt x="5406" y="1604"/>
                    <a:pt x="5380" y="1609"/>
                    <a:pt x="5358" y="1620"/>
                  </a:cubicBezTo>
                  <a:cubicBezTo>
                    <a:pt x="5286" y="1668"/>
                    <a:pt x="5251" y="1775"/>
                    <a:pt x="5298" y="1846"/>
                  </a:cubicBezTo>
                  <a:cubicBezTo>
                    <a:pt x="5310" y="1858"/>
                    <a:pt x="5310" y="1882"/>
                    <a:pt x="5322" y="1894"/>
                  </a:cubicBezTo>
                  <a:cubicBezTo>
                    <a:pt x="5263" y="1942"/>
                    <a:pt x="5191" y="1954"/>
                    <a:pt x="5120" y="1954"/>
                  </a:cubicBezTo>
                  <a:cubicBezTo>
                    <a:pt x="4917" y="1954"/>
                    <a:pt x="4763" y="1787"/>
                    <a:pt x="4763" y="1596"/>
                  </a:cubicBezTo>
                  <a:cubicBezTo>
                    <a:pt x="4763" y="1501"/>
                    <a:pt x="4679" y="1430"/>
                    <a:pt x="4596" y="1430"/>
                  </a:cubicBezTo>
                  <a:cubicBezTo>
                    <a:pt x="4513" y="1430"/>
                    <a:pt x="4429" y="1501"/>
                    <a:pt x="4429" y="1596"/>
                  </a:cubicBezTo>
                  <a:cubicBezTo>
                    <a:pt x="4429" y="1977"/>
                    <a:pt x="4739" y="2299"/>
                    <a:pt x="5132" y="2299"/>
                  </a:cubicBezTo>
                  <a:cubicBezTo>
                    <a:pt x="5286" y="2299"/>
                    <a:pt x="5429" y="2251"/>
                    <a:pt x="5548" y="2156"/>
                  </a:cubicBezTo>
                  <a:cubicBezTo>
                    <a:pt x="5727" y="2323"/>
                    <a:pt x="5965" y="2430"/>
                    <a:pt x="6215" y="2454"/>
                  </a:cubicBezTo>
                  <a:lnTo>
                    <a:pt x="6215" y="3347"/>
                  </a:lnTo>
                  <a:cubicBezTo>
                    <a:pt x="6215" y="3632"/>
                    <a:pt x="6453" y="3871"/>
                    <a:pt x="6739" y="3871"/>
                  </a:cubicBezTo>
                  <a:lnTo>
                    <a:pt x="7001" y="3871"/>
                  </a:lnTo>
                  <a:cubicBezTo>
                    <a:pt x="7084" y="3871"/>
                    <a:pt x="7156" y="3906"/>
                    <a:pt x="7215" y="3966"/>
                  </a:cubicBezTo>
                  <a:cubicBezTo>
                    <a:pt x="7275" y="4025"/>
                    <a:pt x="7287" y="4097"/>
                    <a:pt x="7287" y="4168"/>
                  </a:cubicBezTo>
                  <a:cubicBezTo>
                    <a:pt x="7275" y="4299"/>
                    <a:pt x="7144" y="4418"/>
                    <a:pt x="6989" y="4418"/>
                  </a:cubicBezTo>
                  <a:lnTo>
                    <a:pt x="6918" y="4418"/>
                  </a:lnTo>
                  <a:lnTo>
                    <a:pt x="6918" y="4406"/>
                  </a:lnTo>
                  <a:cubicBezTo>
                    <a:pt x="6918" y="4323"/>
                    <a:pt x="6846" y="4240"/>
                    <a:pt x="6751" y="4240"/>
                  </a:cubicBezTo>
                  <a:cubicBezTo>
                    <a:pt x="6668" y="4240"/>
                    <a:pt x="6596" y="4323"/>
                    <a:pt x="6596" y="4406"/>
                  </a:cubicBezTo>
                  <a:cubicBezTo>
                    <a:pt x="6596" y="5585"/>
                    <a:pt x="5644" y="6526"/>
                    <a:pt x="4465" y="6526"/>
                  </a:cubicBezTo>
                  <a:cubicBezTo>
                    <a:pt x="3274" y="6490"/>
                    <a:pt x="2322" y="5561"/>
                    <a:pt x="2322" y="4382"/>
                  </a:cubicBezTo>
                  <a:cubicBezTo>
                    <a:pt x="2322" y="4287"/>
                    <a:pt x="2250" y="4216"/>
                    <a:pt x="2155" y="4216"/>
                  </a:cubicBezTo>
                  <a:cubicBezTo>
                    <a:pt x="2072" y="4216"/>
                    <a:pt x="1988" y="4287"/>
                    <a:pt x="1988" y="4382"/>
                  </a:cubicBezTo>
                  <a:lnTo>
                    <a:pt x="1988" y="4394"/>
                  </a:lnTo>
                  <a:lnTo>
                    <a:pt x="1893" y="4394"/>
                  </a:lnTo>
                  <a:cubicBezTo>
                    <a:pt x="1810" y="4394"/>
                    <a:pt x="1738" y="4371"/>
                    <a:pt x="1679" y="4311"/>
                  </a:cubicBezTo>
                  <a:cubicBezTo>
                    <a:pt x="1619" y="4252"/>
                    <a:pt x="1607" y="4168"/>
                    <a:pt x="1607" y="4097"/>
                  </a:cubicBezTo>
                  <a:cubicBezTo>
                    <a:pt x="1619" y="3966"/>
                    <a:pt x="1750" y="3847"/>
                    <a:pt x="1905" y="3847"/>
                  </a:cubicBezTo>
                  <a:lnTo>
                    <a:pt x="2143" y="3847"/>
                  </a:lnTo>
                  <a:cubicBezTo>
                    <a:pt x="2429" y="3847"/>
                    <a:pt x="2667" y="3609"/>
                    <a:pt x="2667" y="3323"/>
                  </a:cubicBezTo>
                  <a:lnTo>
                    <a:pt x="2667" y="2549"/>
                  </a:lnTo>
                  <a:cubicBezTo>
                    <a:pt x="2667" y="2251"/>
                    <a:pt x="2905" y="2013"/>
                    <a:pt x="3203" y="2013"/>
                  </a:cubicBezTo>
                  <a:lnTo>
                    <a:pt x="3882" y="2013"/>
                  </a:lnTo>
                  <a:cubicBezTo>
                    <a:pt x="3965" y="2013"/>
                    <a:pt x="4048" y="1942"/>
                    <a:pt x="4048" y="1846"/>
                  </a:cubicBezTo>
                  <a:cubicBezTo>
                    <a:pt x="4048" y="1763"/>
                    <a:pt x="3965" y="1680"/>
                    <a:pt x="3882" y="1680"/>
                  </a:cubicBezTo>
                  <a:lnTo>
                    <a:pt x="3203" y="1680"/>
                  </a:lnTo>
                  <a:cubicBezTo>
                    <a:pt x="2727" y="1680"/>
                    <a:pt x="2334" y="2073"/>
                    <a:pt x="2334" y="2549"/>
                  </a:cubicBezTo>
                  <a:lnTo>
                    <a:pt x="2334" y="3323"/>
                  </a:lnTo>
                  <a:cubicBezTo>
                    <a:pt x="2334" y="3430"/>
                    <a:pt x="2250" y="3513"/>
                    <a:pt x="2143" y="3513"/>
                  </a:cubicBezTo>
                  <a:lnTo>
                    <a:pt x="2107" y="3513"/>
                  </a:lnTo>
                  <a:lnTo>
                    <a:pt x="1929" y="1704"/>
                  </a:lnTo>
                  <a:cubicBezTo>
                    <a:pt x="1905" y="1358"/>
                    <a:pt x="2012" y="1001"/>
                    <a:pt x="2238" y="751"/>
                  </a:cubicBezTo>
                  <a:cubicBezTo>
                    <a:pt x="2477" y="489"/>
                    <a:pt x="2810" y="346"/>
                    <a:pt x="3167" y="346"/>
                  </a:cubicBezTo>
                  <a:close/>
                  <a:moveTo>
                    <a:pt x="5525" y="6597"/>
                  </a:moveTo>
                  <a:lnTo>
                    <a:pt x="5525" y="7169"/>
                  </a:lnTo>
                  <a:cubicBezTo>
                    <a:pt x="5525" y="7466"/>
                    <a:pt x="5727" y="7740"/>
                    <a:pt x="6013" y="7835"/>
                  </a:cubicBezTo>
                  <a:lnTo>
                    <a:pt x="6310" y="7919"/>
                  </a:lnTo>
                  <a:cubicBezTo>
                    <a:pt x="6239" y="8204"/>
                    <a:pt x="6084" y="8454"/>
                    <a:pt x="5894" y="8681"/>
                  </a:cubicBezTo>
                  <a:cubicBezTo>
                    <a:pt x="5834" y="8752"/>
                    <a:pt x="5834" y="8859"/>
                    <a:pt x="5906" y="8919"/>
                  </a:cubicBezTo>
                  <a:cubicBezTo>
                    <a:pt x="5941" y="8954"/>
                    <a:pt x="5977" y="8966"/>
                    <a:pt x="6013" y="8966"/>
                  </a:cubicBezTo>
                  <a:cubicBezTo>
                    <a:pt x="6060" y="8966"/>
                    <a:pt x="6096" y="8954"/>
                    <a:pt x="6132" y="8907"/>
                  </a:cubicBezTo>
                  <a:cubicBezTo>
                    <a:pt x="6358" y="8657"/>
                    <a:pt x="6513" y="8359"/>
                    <a:pt x="6608" y="8026"/>
                  </a:cubicBezTo>
                  <a:lnTo>
                    <a:pt x="6965" y="8133"/>
                  </a:lnTo>
                  <a:cubicBezTo>
                    <a:pt x="6810" y="8621"/>
                    <a:pt x="6501" y="9097"/>
                    <a:pt x="6084" y="9443"/>
                  </a:cubicBezTo>
                  <a:cubicBezTo>
                    <a:pt x="5608" y="9824"/>
                    <a:pt x="5048" y="10026"/>
                    <a:pt x="4429" y="10026"/>
                  </a:cubicBezTo>
                  <a:cubicBezTo>
                    <a:pt x="3822" y="10026"/>
                    <a:pt x="3262" y="9812"/>
                    <a:pt x="2786" y="9443"/>
                  </a:cubicBezTo>
                  <a:cubicBezTo>
                    <a:pt x="2346" y="9097"/>
                    <a:pt x="2036" y="8633"/>
                    <a:pt x="1893" y="8121"/>
                  </a:cubicBezTo>
                  <a:lnTo>
                    <a:pt x="2250" y="8014"/>
                  </a:lnTo>
                  <a:cubicBezTo>
                    <a:pt x="2381" y="8454"/>
                    <a:pt x="2631" y="8847"/>
                    <a:pt x="2989" y="9145"/>
                  </a:cubicBezTo>
                  <a:cubicBezTo>
                    <a:pt x="3393" y="9466"/>
                    <a:pt x="3917" y="9669"/>
                    <a:pt x="4429" y="9669"/>
                  </a:cubicBezTo>
                  <a:cubicBezTo>
                    <a:pt x="4834" y="9669"/>
                    <a:pt x="5227" y="9562"/>
                    <a:pt x="5560" y="9371"/>
                  </a:cubicBezTo>
                  <a:cubicBezTo>
                    <a:pt x="5644" y="9324"/>
                    <a:pt x="5667" y="9216"/>
                    <a:pt x="5620" y="9145"/>
                  </a:cubicBezTo>
                  <a:cubicBezTo>
                    <a:pt x="5595" y="9096"/>
                    <a:pt x="5537" y="9064"/>
                    <a:pt x="5480" y="9064"/>
                  </a:cubicBezTo>
                  <a:cubicBezTo>
                    <a:pt x="5454" y="9064"/>
                    <a:pt x="5428" y="9070"/>
                    <a:pt x="5406" y="9085"/>
                  </a:cubicBezTo>
                  <a:cubicBezTo>
                    <a:pt x="5108" y="9252"/>
                    <a:pt x="4774" y="9335"/>
                    <a:pt x="4429" y="9335"/>
                  </a:cubicBezTo>
                  <a:cubicBezTo>
                    <a:pt x="3572" y="9335"/>
                    <a:pt x="2798" y="8752"/>
                    <a:pt x="2560" y="7919"/>
                  </a:cubicBezTo>
                  <a:lnTo>
                    <a:pt x="2881" y="7835"/>
                  </a:lnTo>
                  <a:cubicBezTo>
                    <a:pt x="3179" y="7740"/>
                    <a:pt x="3381" y="7478"/>
                    <a:pt x="3381" y="7169"/>
                  </a:cubicBezTo>
                  <a:lnTo>
                    <a:pt x="3381" y="6597"/>
                  </a:lnTo>
                  <a:cubicBezTo>
                    <a:pt x="3703" y="6764"/>
                    <a:pt x="4060" y="6835"/>
                    <a:pt x="4453" y="6835"/>
                  </a:cubicBezTo>
                  <a:cubicBezTo>
                    <a:pt x="4834" y="6835"/>
                    <a:pt x="5191" y="6752"/>
                    <a:pt x="5525" y="6597"/>
                  </a:cubicBezTo>
                  <a:close/>
                  <a:moveTo>
                    <a:pt x="3155" y="1"/>
                  </a:moveTo>
                  <a:cubicBezTo>
                    <a:pt x="2703" y="1"/>
                    <a:pt x="2286" y="191"/>
                    <a:pt x="1988" y="525"/>
                  </a:cubicBezTo>
                  <a:cubicBezTo>
                    <a:pt x="1691" y="846"/>
                    <a:pt x="1548" y="1299"/>
                    <a:pt x="1596" y="1727"/>
                  </a:cubicBezTo>
                  <a:lnTo>
                    <a:pt x="1774" y="3525"/>
                  </a:lnTo>
                  <a:cubicBezTo>
                    <a:pt x="1500" y="3573"/>
                    <a:pt x="1298" y="3799"/>
                    <a:pt x="1262" y="4073"/>
                  </a:cubicBezTo>
                  <a:cubicBezTo>
                    <a:pt x="1250" y="4228"/>
                    <a:pt x="1310" y="4406"/>
                    <a:pt x="1417" y="4525"/>
                  </a:cubicBezTo>
                  <a:cubicBezTo>
                    <a:pt x="1536" y="4644"/>
                    <a:pt x="1691" y="4716"/>
                    <a:pt x="1857" y="4716"/>
                  </a:cubicBezTo>
                  <a:lnTo>
                    <a:pt x="1977" y="4716"/>
                  </a:lnTo>
                  <a:cubicBezTo>
                    <a:pt x="2060" y="5406"/>
                    <a:pt x="2453" y="6014"/>
                    <a:pt x="3000" y="6395"/>
                  </a:cubicBezTo>
                  <a:lnTo>
                    <a:pt x="3000" y="7145"/>
                  </a:lnTo>
                  <a:cubicBezTo>
                    <a:pt x="3000" y="7311"/>
                    <a:pt x="2905" y="7442"/>
                    <a:pt x="2739" y="7490"/>
                  </a:cubicBezTo>
                  <a:lnTo>
                    <a:pt x="881" y="8038"/>
                  </a:lnTo>
                  <a:cubicBezTo>
                    <a:pt x="357" y="8192"/>
                    <a:pt x="0" y="8681"/>
                    <a:pt x="0" y="9216"/>
                  </a:cubicBezTo>
                  <a:lnTo>
                    <a:pt x="0" y="11062"/>
                  </a:lnTo>
                  <a:cubicBezTo>
                    <a:pt x="0" y="11157"/>
                    <a:pt x="72" y="11229"/>
                    <a:pt x="155" y="11229"/>
                  </a:cubicBezTo>
                  <a:cubicBezTo>
                    <a:pt x="250" y="11229"/>
                    <a:pt x="322" y="11157"/>
                    <a:pt x="322" y="11062"/>
                  </a:cubicBezTo>
                  <a:lnTo>
                    <a:pt x="322" y="9216"/>
                  </a:lnTo>
                  <a:cubicBezTo>
                    <a:pt x="322" y="8835"/>
                    <a:pt x="595" y="8478"/>
                    <a:pt x="964" y="8371"/>
                  </a:cubicBezTo>
                  <a:lnTo>
                    <a:pt x="1500" y="8204"/>
                  </a:lnTo>
                  <a:cubicBezTo>
                    <a:pt x="1667" y="8788"/>
                    <a:pt x="2024" y="9324"/>
                    <a:pt x="2500" y="9693"/>
                  </a:cubicBezTo>
                  <a:cubicBezTo>
                    <a:pt x="3012" y="10109"/>
                    <a:pt x="3691" y="10348"/>
                    <a:pt x="4358" y="10348"/>
                  </a:cubicBezTo>
                  <a:cubicBezTo>
                    <a:pt x="5025" y="10348"/>
                    <a:pt x="5691" y="10109"/>
                    <a:pt x="6215" y="9693"/>
                  </a:cubicBezTo>
                  <a:cubicBezTo>
                    <a:pt x="6691" y="9300"/>
                    <a:pt x="7049" y="8788"/>
                    <a:pt x="7215" y="8192"/>
                  </a:cubicBezTo>
                  <a:lnTo>
                    <a:pt x="7775" y="8347"/>
                  </a:lnTo>
                  <a:cubicBezTo>
                    <a:pt x="8156" y="8454"/>
                    <a:pt x="8418" y="8812"/>
                    <a:pt x="8418" y="9205"/>
                  </a:cubicBezTo>
                  <a:lnTo>
                    <a:pt x="8418" y="11050"/>
                  </a:lnTo>
                  <a:cubicBezTo>
                    <a:pt x="8418" y="11133"/>
                    <a:pt x="8489" y="11217"/>
                    <a:pt x="8584" y="11217"/>
                  </a:cubicBezTo>
                  <a:cubicBezTo>
                    <a:pt x="8668" y="11217"/>
                    <a:pt x="8751" y="11133"/>
                    <a:pt x="8751" y="11050"/>
                  </a:cubicBezTo>
                  <a:lnTo>
                    <a:pt x="8751" y="9216"/>
                  </a:lnTo>
                  <a:cubicBezTo>
                    <a:pt x="8823" y="8681"/>
                    <a:pt x="8465" y="8192"/>
                    <a:pt x="7942" y="8038"/>
                  </a:cubicBezTo>
                  <a:lnTo>
                    <a:pt x="6084" y="7490"/>
                  </a:lnTo>
                  <a:cubicBezTo>
                    <a:pt x="5941" y="7442"/>
                    <a:pt x="5822" y="7300"/>
                    <a:pt x="5822" y="7145"/>
                  </a:cubicBezTo>
                  <a:lnTo>
                    <a:pt x="5822" y="6395"/>
                  </a:lnTo>
                  <a:cubicBezTo>
                    <a:pt x="6370" y="6002"/>
                    <a:pt x="6751" y="5406"/>
                    <a:pt x="6846" y="4716"/>
                  </a:cubicBezTo>
                  <a:lnTo>
                    <a:pt x="6953" y="4716"/>
                  </a:lnTo>
                  <a:cubicBezTo>
                    <a:pt x="7275" y="4716"/>
                    <a:pt x="7549" y="4478"/>
                    <a:pt x="7572" y="4180"/>
                  </a:cubicBezTo>
                  <a:cubicBezTo>
                    <a:pt x="7584" y="4025"/>
                    <a:pt x="7525" y="3847"/>
                    <a:pt x="7430" y="3728"/>
                  </a:cubicBezTo>
                  <a:cubicBezTo>
                    <a:pt x="7334" y="3620"/>
                    <a:pt x="7203" y="3549"/>
                    <a:pt x="7072" y="3525"/>
                  </a:cubicBezTo>
                  <a:lnTo>
                    <a:pt x="7168" y="2120"/>
                  </a:lnTo>
                  <a:cubicBezTo>
                    <a:pt x="7406" y="1894"/>
                    <a:pt x="7561" y="1585"/>
                    <a:pt x="7561" y="1227"/>
                  </a:cubicBezTo>
                  <a:cubicBezTo>
                    <a:pt x="7561" y="549"/>
                    <a:pt x="7013" y="1"/>
                    <a:pt x="6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>
              <a:off x="7690469" y="2515241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>
              <a:off x="7757218" y="2515241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20" y="334"/>
                    <a:pt x="691" y="262"/>
                    <a:pt x="691" y="167"/>
                  </a:cubicBezTo>
                  <a:cubicBezTo>
                    <a:pt x="691" y="72"/>
                    <a:pt x="620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52"/>
          <p:cNvGrpSpPr/>
          <p:nvPr/>
        </p:nvGrpSpPr>
        <p:grpSpPr>
          <a:xfrm>
            <a:off x="873945" y="1445491"/>
            <a:ext cx="264830" cy="353603"/>
            <a:chOff x="7613518" y="1501354"/>
            <a:chExt cx="264433" cy="353074"/>
          </a:xfrm>
        </p:grpSpPr>
        <p:sp>
          <p:nvSpPr>
            <p:cNvPr id="496" name="Google Shape;496;p52"/>
            <p:cNvSpPr/>
            <p:nvPr/>
          </p:nvSpPr>
          <p:spPr>
            <a:xfrm>
              <a:off x="770706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13"/>
                    <a:pt x="155" y="513"/>
                  </a:cubicBezTo>
                  <a:cubicBezTo>
                    <a:pt x="250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>
              <a:off x="777343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>
              <a:off x="7613518" y="1501354"/>
              <a:ext cx="264433" cy="353074"/>
            </a:xfrm>
            <a:custGeom>
              <a:avLst/>
              <a:gdLst/>
              <a:ahLst/>
              <a:cxnLst/>
              <a:rect l="l" t="t" r="r" b="b"/>
              <a:pathLst>
                <a:path w="8347" h="11145" extrusionOk="0">
                  <a:moveTo>
                    <a:pt x="4156" y="334"/>
                  </a:moveTo>
                  <a:cubicBezTo>
                    <a:pt x="5703" y="334"/>
                    <a:pt x="6954" y="1584"/>
                    <a:pt x="6954" y="3132"/>
                  </a:cubicBezTo>
                  <a:lnTo>
                    <a:pt x="6954" y="4358"/>
                  </a:lnTo>
                  <a:cubicBezTo>
                    <a:pt x="6954" y="5263"/>
                    <a:pt x="7156" y="5941"/>
                    <a:pt x="7335" y="6382"/>
                  </a:cubicBezTo>
                  <a:cubicBezTo>
                    <a:pt x="7346" y="6418"/>
                    <a:pt x="7346" y="6465"/>
                    <a:pt x="7335" y="6513"/>
                  </a:cubicBezTo>
                  <a:cubicBezTo>
                    <a:pt x="7323" y="6561"/>
                    <a:pt x="7275" y="6596"/>
                    <a:pt x="7227" y="6620"/>
                  </a:cubicBezTo>
                  <a:cubicBezTo>
                    <a:pt x="7156" y="6644"/>
                    <a:pt x="7073" y="6680"/>
                    <a:pt x="6989" y="6703"/>
                  </a:cubicBezTo>
                  <a:cubicBezTo>
                    <a:pt x="6787" y="6441"/>
                    <a:pt x="6442" y="6263"/>
                    <a:pt x="6072" y="6263"/>
                  </a:cubicBezTo>
                  <a:lnTo>
                    <a:pt x="5846" y="6263"/>
                  </a:lnTo>
                  <a:cubicBezTo>
                    <a:pt x="6299" y="5810"/>
                    <a:pt x="6584" y="5203"/>
                    <a:pt x="6584" y="4525"/>
                  </a:cubicBezTo>
                  <a:lnTo>
                    <a:pt x="6584" y="3834"/>
                  </a:lnTo>
                  <a:cubicBezTo>
                    <a:pt x="6584" y="3358"/>
                    <a:pt x="6192" y="2977"/>
                    <a:pt x="5715" y="2977"/>
                  </a:cubicBezTo>
                  <a:lnTo>
                    <a:pt x="5430" y="2977"/>
                  </a:lnTo>
                  <a:lnTo>
                    <a:pt x="4620" y="2155"/>
                  </a:lnTo>
                  <a:cubicBezTo>
                    <a:pt x="4588" y="2123"/>
                    <a:pt x="4546" y="2108"/>
                    <a:pt x="4503" y="2108"/>
                  </a:cubicBezTo>
                  <a:cubicBezTo>
                    <a:pt x="4482" y="2108"/>
                    <a:pt x="4461" y="2112"/>
                    <a:pt x="4441" y="2120"/>
                  </a:cubicBezTo>
                  <a:cubicBezTo>
                    <a:pt x="4382" y="2155"/>
                    <a:pt x="4334" y="2215"/>
                    <a:pt x="4334" y="2274"/>
                  </a:cubicBezTo>
                  <a:lnTo>
                    <a:pt x="4334" y="2989"/>
                  </a:lnTo>
                  <a:lnTo>
                    <a:pt x="3453" y="2989"/>
                  </a:lnTo>
                  <a:cubicBezTo>
                    <a:pt x="3370" y="2989"/>
                    <a:pt x="3286" y="3060"/>
                    <a:pt x="3286" y="3155"/>
                  </a:cubicBezTo>
                  <a:cubicBezTo>
                    <a:pt x="3286" y="3239"/>
                    <a:pt x="3370" y="3310"/>
                    <a:pt x="3453" y="3310"/>
                  </a:cubicBezTo>
                  <a:lnTo>
                    <a:pt x="4501" y="3310"/>
                  </a:lnTo>
                  <a:cubicBezTo>
                    <a:pt x="4584" y="3310"/>
                    <a:pt x="4656" y="3239"/>
                    <a:pt x="4656" y="3155"/>
                  </a:cubicBezTo>
                  <a:lnTo>
                    <a:pt x="4656" y="2679"/>
                  </a:lnTo>
                  <a:lnTo>
                    <a:pt x="5251" y="3274"/>
                  </a:lnTo>
                  <a:cubicBezTo>
                    <a:pt x="5287" y="3298"/>
                    <a:pt x="5322" y="3310"/>
                    <a:pt x="5370" y="3310"/>
                  </a:cubicBezTo>
                  <a:lnTo>
                    <a:pt x="5715" y="3310"/>
                  </a:lnTo>
                  <a:cubicBezTo>
                    <a:pt x="6013" y="3310"/>
                    <a:pt x="6251" y="3548"/>
                    <a:pt x="6251" y="3846"/>
                  </a:cubicBezTo>
                  <a:lnTo>
                    <a:pt x="6251" y="4548"/>
                  </a:lnTo>
                  <a:cubicBezTo>
                    <a:pt x="6251" y="5715"/>
                    <a:pt x="5310" y="6644"/>
                    <a:pt x="4156" y="6644"/>
                  </a:cubicBezTo>
                  <a:cubicBezTo>
                    <a:pt x="2989" y="6644"/>
                    <a:pt x="2048" y="5715"/>
                    <a:pt x="2048" y="4548"/>
                  </a:cubicBezTo>
                  <a:lnTo>
                    <a:pt x="2048" y="3834"/>
                  </a:lnTo>
                  <a:cubicBezTo>
                    <a:pt x="2048" y="3536"/>
                    <a:pt x="2286" y="3298"/>
                    <a:pt x="2584" y="3298"/>
                  </a:cubicBezTo>
                  <a:lnTo>
                    <a:pt x="2763" y="3298"/>
                  </a:lnTo>
                  <a:cubicBezTo>
                    <a:pt x="2858" y="3298"/>
                    <a:pt x="2929" y="3227"/>
                    <a:pt x="2929" y="3132"/>
                  </a:cubicBezTo>
                  <a:cubicBezTo>
                    <a:pt x="2929" y="3048"/>
                    <a:pt x="2858" y="2965"/>
                    <a:pt x="2763" y="2965"/>
                  </a:cubicBezTo>
                  <a:lnTo>
                    <a:pt x="2584" y="2965"/>
                  </a:lnTo>
                  <a:cubicBezTo>
                    <a:pt x="2108" y="2965"/>
                    <a:pt x="1727" y="3358"/>
                    <a:pt x="1727" y="3834"/>
                  </a:cubicBezTo>
                  <a:lnTo>
                    <a:pt x="1727" y="4536"/>
                  </a:lnTo>
                  <a:cubicBezTo>
                    <a:pt x="1727" y="5215"/>
                    <a:pt x="2012" y="5822"/>
                    <a:pt x="2453" y="6275"/>
                  </a:cubicBezTo>
                  <a:lnTo>
                    <a:pt x="2227" y="6275"/>
                  </a:lnTo>
                  <a:cubicBezTo>
                    <a:pt x="1858" y="6275"/>
                    <a:pt x="1536" y="6441"/>
                    <a:pt x="1310" y="6703"/>
                  </a:cubicBezTo>
                  <a:cubicBezTo>
                    <a:pt x="1239" y="6680"/>
                    <a:pt x="1143" y="6644"/>
                    <a:pt x="1072" y="6620"/>
                  </a:cubicBezTo>
                  <a:cubicBezTo>
                    <a:pt x="1024" y="6596"/>
                    <a:pt x="989" y="6561"/>
                    <a:pt x="965" y="6513"/>
                  </a:cubicBezTo>
                  <a:cubicBezTo>
                    <a:pt x="953" y="6465"/>
                    <a:pt x="953" y="6418"/>
                    <a:pt x="965" y="6382"/>
                  </a:cubicBezTo>
                  <a:cubicBezTo>
                    <a:pt x="1143" y="5965"/>
                    <a:pt x="1358" y="5263"/>
                    <a:pt x="1358" y="4358"/>
                  </a:cubicBezTo>
                  <a:lnTo>
                    <a:pt x="1358" y="3132"/>
                  </a:lnTo>
                  <a:cubicBezTo>
                    <a:pt x="1358" y="1584"/>
                    <a:pt x="2608" y="334"/>
                    <a:pt x="4156" y="334"/>
                  </a:cubicBezTo>
                  <a:close/>
                  <a:moveTo>
                    <a:pt x="2953" y="7096"/>
                  </a:moveTo>
                  <a:lnTo>
                    <a:pt x="2953" y="7108"/>
                  </a:lnTo>
                  <a:lnTo>
                    <a:pt x="2953" y="7334"/>
                  </a:lnTo>
                  <a:cubicBezTo>
                    <a:pt x="2953" y="7537"/>
                    <a:pt x="2834" y="7739"/>
                    <a:pt x="2632" y="7823"/>
                  </a:cubicBezTo>
                  <a:lnTo>
                    <a:pt x="2155" y="7513"/>
                  </a:lnTo>
                  <a:cubicBezTo>
                    <a:pt x="2060" y="7454"/>
                    <a:pt x="2060" y="7334"/>
                    <a:pt x="2072" y="7263"/>
                  </a:cubicBezTo>
                  <a:cubicBezTo>
                    <a:pt x="2096" y="7180"/>
                    <a:pt x="2155" y="7096"/>
                    <a:pt x="2274" y="7096"/>
                  </a:cubicBezTo>
                  <a:close/>
                  <a:moveTo>
                    <a:pt x="6025" y="7108"/>
                  </a:moveTo>
                  <a:cubicBezTo>
                    <a:pt x="6144" y="7108"/>
                    <a:pt x="6227" y="7180"/>
                    <a:pt x="6239" y="7275"/>
                  </a:cubicBezTo>
                  <a:cubicBezTo>
                    <a:pt x="6263" y="7346"/>
                    <a:pt x="6251" y="7454"/>
                    <a:pt x="6144" y="7525"/>
                  </a:cubicBezTo>
                  <a:lnTo>
                    <a:pt x="5668" y="7835"/>
                  </a:lnTo>
                  <a:cubicBezTo>
                    <a:pt x="5489" y="7751"/>
                    <a:pt x="5370" y="7561"/>
                    <a:pt x="5370" y="7346"/>
                  </a:cubicBezTo>
                  <a:lnTo>
                    <a:pt x="5370" y="7108"/>
                  </a:lnTo>
                  <a:close/>
                  <a:moveTo>
                    <a:pt x="6096" y="6584"/>
                  </a:moveTo>
                  <a:cubicBezTo>
                    <a:pt x="6596" y="6584"/>
                    <a:pt x="6977" y="6989"/>
                    <a:pt x="6977" y="7465"/>
                  </a:cubicBezTo>
                  <a:cubicBezTo>
                    <a:pt x="6965" y="8477"/>
                    <a:pt x="6180" y="9311"/>
                    <a:pt x="5191" y="9406"/>
                  </a:cubicBezTo>
                  <a:lnTo>
                    <a:pt x="5191" y="9228"/>
                  </a:lnTo>
                  <a:cubicBezTo>
                    <a:pt x="5191" y="9132"/>
                    <a:pt x="5120" y="9061"/>
                    <a:pt x="5037" y="9061"/>
                  </a:cubicBezTo>
                  <a:cubicBezTo>
                    <a:pt x="4941" y="9061"/>
                    <a:pt x="4870" y="9132"/>
                    <a:pt x="4870" y="9228"/>
                  </a:cubicBezTo>
                  <a:lnTo>
                    <a:pt x="4870" y="9406"/>
                  </a:lnTo>
                  <a:lnTo>
                    <a:pt x="3453" y="9406"/>
                  </a:lnTo>
                  <a:lnTo>
                    <a:pt x="3453" y="9228"/>
                  </a:lnTo>
                  <a:cubicBezTo>
                    <a:pt x="3453" y="9132"/>
                    <a:pt x="3382" y="9061"/>
                    <a:pt x="3286" y="9061"/>
                  </a:cubicBezTo>
                  <a:cubicBezTo>
                    <a:pt x="3203" y="9061"/>
                    <a:pt x="3132" y="9132"/>
                    <a:pt x="3132" y="9228"/>
                  </a:cubicBezTo>
                  <a:lnTo>
                    <a:pt x="3132" y="9406"/>
                  </a:lnTo>
                  <a:cubicBezTo>
                    <a:pt x="2143" y="9311"/>
                    <a:pt x="1358" y="8489"/>
                    <a:pt x="1358" y="7477"/>
                  </a:cubicBezTo>
                  <a:cubicBezTo>
                    <a:pt x="1358" y="6989"/>
                    <a:pt x="1762" y="6608"/>
                    <a:pt x="2239" y="6608"/>
                  </a:cubicBezTo>
                  <a:lnTo>
                    <a:pt x="2870" y="6608"/>
                  </a:lnTo>
                  <a:cubicBezTo>
                    <a:pt x="2905" y="6620"/>
                    <a:pt x="2917" y="6632"/>
                    <a:pt x="2953" y="6644"/>
                  </a:cubicBezTo>
                  <a:lnTo>
                    <a:pt x="2953" y="6799"/>
                  </a:lnTo>
                  <a:lnTo>
                    <a:pt x="2298" y="6799"/>
                  </a:lnTo>
                  <a:cubicBezTo>
                    <a:pt x="2036" y="6799"/>
                    <a:pt x="1846" y="6942"/>
                    <a:pt x="1774" y="7180"/>
                  </a:cubicBezTo>
                  <a:cubicBezTo>
                    <a:pt x="1703" y="7418"/>
                    <a:pt x="1786" y="7656"/>
                    <a:pt x="2001" y="7799"/>
                  </a:cubicBezTo>
                  <a:lnTo>
                    <a:pt x="3786" y="8989"/>
                  </a:lnTo>
                  <a:cubicBezTo>
                    <a:pt x="3906" y="9061"/>
                    <a:pt x="4037" y="9108"/>
                    <a:pt x="4167" y="9108"/>
                  </a:cubicBezTo>
                  <a:cubicBezTo>
                    <a:pt x="4298" y="9108"/>
                    <a:pt x="4441" y="9061"/>
                    <a:pt x="4560" y="8989"/>
                  </a:cubicBezTo>
                  <a:lnTo>
                    <a:pt x="4953" y="8716"/>
                  </a:lnTo>
                  <a:cubicBezTo>
                    <a:pt x="5037" y="8668"/>
                    <a:pt x="5049" y="8573"/>
                    <a:pt x="5001" y="8489"/>
                  </a:cubicBezTo>
                  <a:cubicBezTo>
                    <a:pt x="4972" y="8446"/>
                    <a:pt x="4927" y="8425"/>
                    <a:pt x="4877" y="8425"/>
                  </a:cubicBezTo>
                  <a:cubicBezTo>
                    <a:pt x="4843" y="8425"/>
                    <a:pt x="4808" y="8435"/>
                    <a:pt x="4775" y="8454"/>
                  </a:cubicBezTo>
                  <a:lnTo>
                    <a:pt x="4382" y="8716"/>
                  </a:lnTo>
                  <a:cubicBezTo>
                    <a:pt x="4322" y="8751"/>
                    <a:pt x="4251" y="8769"/>
                    <a:pt x="4179" y="8769"/>
                  </a:cubicBezTo>
                  <a:cubicBezTo>
                    <a:pt x="4108" y="8769"/>
                    <a:pt x="4037" y="8751"/>
                    <a:pt x="3977" y="8716"/>
                  </a:cubicBezTo>
                  <a:lnTo>
                    <a:pt x="2941" y="8037"/>
                  </a:lnTo>
                  <a:cubicBezTo>
                    <a:pt x="3155" y="7870"/>
                    <a:pt x="3286" y="7620"/>
                    <a:pt x="3286" y="7346"/>
                  </a:cubicBezTo>
                  <a:lnTo>
                    <a:pt x="3286" y="6799"/>
                  </a:lnTo>
                  <a:cubicBezTo>
                    <a:pt x="3560" y="6906"/>
                    <a:pt x="3858" y="6965"/>
                    <a:pt x="4167" y="6965"/>
                  </a:cubicBezTo>
                  <a:cubicBezTo>
                    <a:pt x="4477" y="6965"/>
                    <a:pt x="4775" y="6906"/>
                    <a:pt x="5049" y="6799"/>
                  </a:cubicBezTo>
                  <a:lnTo>
                    <a:pt x="5049" y="7346"/>
                  </a:lnTo>
                  <a:cubicBezTo>
                    <a:pt x="5049" y="7620"/>
                    <a:pt x="5180" y="7870"/>
                    <a:pt x="5394" y="8037"/>
                  </a:cubicBezTo>
                  <a:cubicBezTo>
                    <a:pt x="5310" y="8073"/>
                    <a:pt x="5299" y="8180"/>
                    <a:pt x="5346" y="8251"/>
                  </a:cubicBezTo>
                  <a:cubicBezTo>
                    <a:pt x="5370" y="8299"/>
                    <a:pt x="5430" y="8335"/>
                    <a:pt x="5477" y="8335"/>
                  </a:cubicBezTo>
                  <a:cubicBezTo>
                    <a:pt x="5513" y="8335"/>
                    <a:pt x="5537" y="8311"/>
                    <a:pt x="5572" y="8299"/>
                  </a:cubicBezTo>
                  <a:lnTo>
                    <a:pt x="6346" y="7775"/>
                  </a:lnTo>
                  <a:cubicBezTo>
                    <a:pt x="6549" y="7644"/>
                    <a:pt x="6644" y="7406"/>
                    <a:pt x="6561" y="7168"/>
                  </a:cubicBezTo>
                  <a:cubicBezTo>
                    <a:pt x="6489" y="6930"/>
                    <a:pt x="6287" y="6787"/>
                    <a:pt x="6049" y="6787"/>
                  </a:cubicBezTo>
                  <a:lnTo>
                    <a:pt x="5394" y="6787"/>
                  </a:lnTo>
                  <a:lnTo>
                    <a:pt x="5394" y="6632"/>
                  </a:lnTo>
                  <a:cubicBezTo>
                    <a:pt x="5418" y="6620"/>
                    <a:pt x="5430" y="6608"/>
                    <a:pt x="5465" y="6584"/>
                  </a:cubicBezTo>
                  <a:close/>
                  <a:moveTo>
                    <a:pt x="4167" y="0"/>
                  </a:moveTo>
                  <a:cubicBezTo>
                    <a:pt x="2441" y="0"/>
                    <a:pt x="1048" y="1393"/>
                    <a:pt x="1048" y="3120"/>
                  </a:cubicBezTo>
                  <a:lnTo>
                    <a:pt x="1048" y="4346"/>
                  </a:lnTo>
                  <a:cubicBezTo>
                    <a:pt x="1048" y="5239"/>
                    <a:pt x="822" y="5906"/>
                    <a:pt x="691" y="6227"/>
                  </a:cubicBezTo>
                  <a:cubicBezTo>
                    <a:pt x="631" y="6346"/>
                    <a:pt x="631" y="6501"/>
                    <a:pt x="691" y="6620"/>
                  </a:cubicBezTo>
                  <a:cubicBezTo>
                    <a:pt x="750" y="6751"/>
                    <a:pt x="834" y="6846"/>
                    <a:pt x="965" y="6906"/>
                  </a:cubicBezTo>
                  <a:cubicBezTo>
                    <a:pt x="1024" y="6930"/>
                    <a:pt x="1084" y="6942"/>
                    <a:pt x="1143" y="6977"/>
                  </a:cubicBezTo>
                  <a:cubicBezTo>
                    <a:pt x="1084" y="7120"/>
                    <a:pt x="1048" y="7287"/>
                    <a:pt x="1048" y="7465"/>
                  </a:cubicBezTo>
                  <a:cubicBezTo>
                    <a:pt x="1048" y="7775"/>
                    <a:pt x="1108" y="8061"/>
                    <a:pt x="1227" y="8335"/>
                  </a:cubicBezTo>
                  <a:lnTo>
                    <a:pt x="810" y="8477"/>
                  </a:lnTo>
                  <a:cubicBezTo>
                    <a:pt x="334" y="8644"/>
                    <a:pt x="0" y="9108"/>
                    <a:pt x="0" y="9620"/>
                  </a:cubicBezTo>
                  <a:lnTo>
                    <a:pt x="0" y="10978"/>
                  </a:lnTo>
                  <a:cubicBezTo>
                    <a:pt x="0" y="11073"/>
                    <a:pt x="72" y="11144"/>
                    <a:pt x="167" y="11144"/>
                  </a:cubicBezTo>
                  <a:cubicBezTo>
                    <a:pt x="250" y="11144"/>
                    <a:pt x="334" y="11073"/>
                    <a:pt x="334" y="10978"/>
                  </a:cubicBezTo>
                  <a:lnTo>
                    <a:pt x="334" y="9620"/>
                  </a:lnTo>
                  <a:cubicBezTo>
                    <a:pt x="334" y="9525"/>
                    <a:pt x="346" y="9418"/>
                    <a:pt x="393" y="9311"/>
                  </a:cubicBezTo>
                  <a:lnTo>
                    <a:pt x="1203" y="10013"/>
                  </a:lnTo>
                  <a:cubicBezTo>
                    <a:pt x="1322" y="10109"/>
                    <a:pt x="1405" y="10263"/>
                    <a:pt x="1405" y="10406"/>
                  </a:cubicBezTo>
                  <a:lnTo>
                    <a:pt x="1405" y="10966"/>
                  </a:lnTo>
                  <a:cubicBezTo>
                    <a:pt x="1405" y="11049"/>
                    <a:pt x="1477" y="11121"/>
                    <a:pt x="1560" y="11121"/>
                  </a:cubicBezTo>
                  <a:cubicBezTo>
                    <a:pt x="1655" y="11121"/>
                    <a:pt x="1727" y="11049"/>
                    <a:pt x="1727" y="10966"/>
                  </a:cubicBezTo>
                  <a:lnTo>
                    <a:pt x="1727" y="10406"/>
                  </a:lnTo>
                  <a:cubicBezTo>
                    <a:pt x="1727" y="10156"/>
                    <a:pt x="1620" y="9918"/>
                    <a:pt x="1429" y="9751"/>
                  </a:cubicBezTo>
                  <a:lnTo>
                    <a:pt x="560" y="9013"/>
                  </a:lnTo>
                  <a:cubicBezTo>
                    <a:pt x="655" y="8906"/>
                    <a:pt x="786" y="8823"/>
                    <a:pt x="929" y="8775"/>
                  </a:cubicBezTo>
                  <a:lnTo>
                    <a:pt x="1370" y="8608"/>
                  </a:lnTo>
                  <a:cubicBezTo>
                    <a:pt x="1739" y="9216"/>
                    <a:pt x="2382" y="9656"/>
                    <a:pt x="3144" y="9692"/>
                  </a:cubicBezTo>
                  <a:lnTo>
                    <a:pt x="3144" y="10930"/>
                  </a:lnTo>
                  <a:cubicBezTo>
                    <a:pt x="3144" y="11025"/>
                    <a:pt x="3215" y="11097"/>
                    <a:pt x="3310" y="11097"/>
                  </a:cubicBezTo>
                  <a:cubicBezTo>
                    <a:pt x="3394" y="11097"/>
                    <a:pt x="3465" y="11025"/>
                    <a:pt x="3465" y="10930"/>
                  </a:cubicBezTo>
                  <a:lnTo>
                    <a:pt x="3465" y="9692"/>
                  </a:lnTo>
                  <a:lnTo>
                    <a:pt x="4882" y="9692"/>
                  </a:lnTo>
                  <a:lnTo>
                    <a:pt x="4882" y="10930"/>
                  </a:lnTo>
                  <a:cubicBezTo>
                    <a:pt x="4882" y="11025"/>
                    <a:pt x="4953" y="11097"/>
                    <a:pt x="5049" y="11097"/>
                  </a:cubicBezTo>
                  <a:cubicBezTo>
                    <a:pt x="5132" y="11097"/>
                    <a:pt x="5203" y="11025"/>
                    <a:pt x="5203" y="10930"/>
                  </a:cubicBezTo>
                  <a:lnTo>
                    <a:pt x="5203" y="9692"/>
                  </a:lnTo>
                  <a:cubicBezTo>
                    <a:pt x="5953" y="9632"/>
                    <a:pt x="6608" y="9216"/>
                    <a:pt x="6977" y="8608"/>
                  </a:cubicBezTo>
                  <a:lnTo>
                    <a:pt x="7430" y="8775"/>
                  </a:lnTo>
                  <a:cubicBezTo>
                    <a:pt x="7561" y="8823"/>
                    <a:pt x="7692" y="8906"/>
                    <a:pt x="7787" y="9013"/>
                  </a:cubicBezTo>
                  <a:lnTo>
                    <a:pt x="6918" y="9751"/>
                  </a:lnTo>
                  <a:cubicBezTo>
                    <a:pt x="6727" y="9918"/>
                    <a:pt x="6620" y="10156"/>
                    <a:pt x="6620" y="10406"/>
                  </a:cubicBezTo>
                  <a:lnTo>
                    <a:pt x="6620" y="10966"/>
                  </a:lnTo>
                  <a:cubicBezTo>
                    <a:pt x="6620" y="11049"/>
                    <a:pt x="6692" y="11121"/>
                    <a:pt x="6787" y="11121"/>
                  </a:cubicBezTo>
                  <a:cubicBezTo>
                    <a:pt x="6870" y="11121"/>
                    <a:pt x="6954" y="11049"/>
                    <a:pt x="6954" y="10966"/>
                  </a:cubicBezTo>
                  <a:lnTo>
                    <a:pt x="6954" y="10406"/>
                  </a:lnTo>
                  <a:cubicBezTo>
                    <a:pt x="6954" y="10263"/>
                    <a:pt x="7025" y="10109"/>
                    <a:pt x="7144" y="10013"/>
                  </a:cubicBezTo>
                  <a:lnTo>
                    <a:pt x="7966" y="9311"/>
                  </a:lnTo>
                  <a:cubicBezTo>
                    <a:pt x="7989" y="9418"/>
                    <a:pt x="8025" y="9513"/>
                    <a:pt x="8025" y="9620"/>
                  </a:cubicBezTo>
                  <a:lnTo>
                    <a:pt x="8025" y="10978"/>
                  </a:lnTo>
                  <a:cubicBezTo>
                    <a:pt x="8025" y="11073"/>
                    <a:pt x="8097" y="11144"/>
                    <a:pt x="8180" y="11144"/>
                  </a:cubicBezTo>
                  <a:cubicBezTo>
                    <a:pt x="8275" y="11144"/>
                    <a:pt x="8347" y="11073"/>
                    <a:pt x="8347" y="10978"/>
                  </a:cubicBezTo>
                  <a:lnTo>
                    <a:pt x="8347" y="9620"/>
                  </a:lnTo>
                  <a:cubicBezTo>
                    <a:pt x="8335" y="9120"/>
                    <a:pt x="8013" y="8656"/>
                    <a:pt x="7537" y="8477"/>
                  </a:cubicBezTo>
                  <a:lnTo>
                    <a:pt x="7120" y="8335"/>
                  </a:lnTo>
                  <a:cubicBezTo>
                    <a:pt x="7215" y="8061"/>
                    <a:pt x="7299" y="7775"/>
                    <a:pt x="7299" y="7465"/>
                  </a:cubicBezTo>
                  <a:cubicBezTo>
                    <a:pt x="7299" y="7287"/>
                    <a:pt x="7251" y="7120"/>
                    <a:pt x="7192" y="6977"/>
                  </a:cubicBezTo>
                  <a:cubicBezTo>
                    <a:pt x="7251" y="6942"/>
                    <a:pt x="7311" y="6930"/>
                    <a:pt x="7370" y="6906"/>
                  </a:cubicBezTo>
                  <a:cubicBezTo>
                    <a:pt x="7501" y="6858"/>
                    <a:pt x="7596" y="6751"/>
                    <a:pt x="7656" y="6620"/>
                  </a:cubicBezTo>
                  <a:cubicBezTo>
                    <a:pt x="7716" y="6501"/>
                    <a:pt x="7716" y="6346"/>
                    <a:pt x="7656" y="6227"/>
                  </a:cubicBezTo>
                  <a:cubicBezTo>
                    <a:pt x="7513" y="5906"/>
                    <a:pt x="7299" y="5239"/>
                    <a:pt x="7299" y="4346"/>
                  </a:cubicBezTo>
                  <a:lnTo>
                    <a:pt x="7299" y="3120"/>
                  </a:lnTo>
                  <a:cubicBezTo>
                    <a:pt x="7299" y="1393"/>
                    <a:pt x="5894" y="0"/>
                    <a:pt x="4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>
              <a:off x="770177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00" y="334"/>
                  </a:lnTo>
                  <a:cubicBezTo>
                    <a:pt x="596" y="334"/>
                    <a:pt x="667" y="251"/>
                    <a:pt x="667" y="168"/>
                  </a:cubicBez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>
              <a:off x="776814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513" y="334"/>
                  </a:lnTo>
                  <a:cubicBezTo>
                    <a:pt x="596" y="334"/>
                    <a:pt x="668" y="251"/>
                    <a:pt x="668" y="168"/>
                  </a:cubicBezTo>
                  <a:cubicBezTo>
                    <a:pt x="668" y="72"/>
                    <a:pt x="596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>
              <a:off x="7715337" y="1659025"/>
              <a:ext cx="60382" cy="32820"/>
            </a:xfrm>
            <a:custGeom>
              <a:avLst/>
              <a:gdLst/>
              <a:ahLst/>
              <a:cxnLst/>
              <a:rect l="l" t="t" r="r" b="b"/>
              <a:pathLst>
                <a:path w="1906" h="1036" extrusionOk="0">
                  <a:moveTo>
                    <a:pt x="1537" y="321"/>
                  </a:moveTo>
                  <a:cubicBezTo>
                    <a:pt x="1465" y="536"/>
                    <a:pt x="1227" y="691"/>
                    <a:pt x="953" y="691"/>
                  </a:cubicBezTo>
                  <a:cubicBezTo>
                    <a:pt x="668" y="691"/>
                    <a:pt x="453" y="536"/>
                    <a:pt x="358" y="321"/>
                  </a:cubicBezTo>
                  <a:close/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643"/>
                    <a:pt x="430" y="1036"/>
                    <a:pt x="953" y="1036"/>
                  </a:cubicBezTo>
                  <a:cubicBezTo>
                    <a:pt x="1477" y="1036"/>
                    <a:pt x="1906" y="643"/>
                    <a:pt x="1906" y="167"/>
                  </a:cubicBezTo>
                  <a:cubicBezTo>
                    <a:pt x="1894" y="60"/>
                    <a:pt x="1823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" name="Picture 55" descr="C:\Users\Farshid\Downloads\oie_transparent (1).gif">
            <a:extLst>
              <a:ext uri="{FF2B5EF4-FFF2-40B4-BE49-F238E27FC236}">
                <a16:creationId xmlns:a16="http://schemas.microsoft.com/office/drawing/2014/main" id="{9C635BB0-0024-3EA4-4CED-CC1A95B2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E08E23C-5D2E-046F-6A38-41F943EB7063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7E19F-5A98-B251-CA93-6F26725042F8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E12C072-040C-EEDA-D716-7836795C3317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F3C848-4C4C-4439-60AB-1E5469D56333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نتایج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4279FB-CDED-5EF1-5373-AAE26B23F2F6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258687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/>
          <p:nvPr/>
        </p:nvSpPr>
        <p:spPr>
          <a:xfrm>
            <a:off x="-1285598" y="1440333"/>
            <a:ext cx="3813603" cy="957572"/>
          </a:xfrm>
          <a:custGeom>
            <a:avLst/>
            <a:gdLst/>
            <a:ahLst/>
            <a:cxnLst/>
            <a:rect l="l" t="t" r="r" b="b"/>
            <a:pathLst>
              <a:path w="62403" h="15669" extrusionOk="0">
                <a:moveTo>
                  <a:pt x="156" y="0"/>
                </a:moveTo>
                <a:cubicBezTo>
                  <a:pt x="104" y="0"/>
                  <a:pt x="52" y="0"/>
                  <a:pt x="0" y="1"/>
                </a:cubicBezTo>
                <a:lnTo>
                  <a:pt x="0" y="15668"/>
                </a:lnTo>
                <a:lnTo>
                  <a:pt x="62403" y="15668"/>
                </a:lnTo>
                <a:cubicBezTo>
                  <a:pt x="62028" y="14574"/>
                  <a:pt x="61089" y="13729"/>
                  <a:pt x="60026" y="13275"/>
                </a:cubicBezTo>
                <a:cubicBezTo>
                  <a:pt x="59339" y="12982"/>
                  <a:pt x="58642" y="12925"/>
                  <a:pt x="57924" y="12925"/>
                </a:cubicBezTo>
                <a:cubicBezTo>
                  <a:pt x="57466" y="12925"/>
                  <a:pt x="57000" y="12948"/>
                  <a:pt x="56523" y="12948"/>
                </a:cubicBezTo>
                <a:cubicBezTo>
                  <a:pt x="56472" y="12948"/>
                  <a:pt x="56420" y="12948"/>
                  <a:pt x="56367" y="12948"/>
                </a:cubicBezTo>
                <a:cubicBezTo>
                  <a:pt x="55632" y="11634"/>
                  <a:pt x="54272" y="10727"/>
                  <a:pt x="52818" y="10352"/>
                </a:cubicBezTo>
                <a:cubicBezTo>
                  <a:pt x="52177" y="9508"/>
                  <a:pt x="51176" y="8945"/>
                  <a:pt x="50128" y="8835"/>
                </a:cubicBezTo>
                <a:cubicBezTo>
                  <a:pt x="50046" y="8827"/>
                  <a:pt x="49963" y="8824"/>
                  <a:pt x="49881" y="8824"/>
                </a:cubicBezTo>
                <a:cubicBezTo>
                  <a:pt x="48920" y="8824"/>
                  <a:pt x="47988" y="9314"/>
                  <a:pt x="47267" y="9977"/>
                </a:cubicBezTo>
                <a:cubicBezTo>
                  <a:pt x="46391" y="9144"/>
                  <a:pt x="45173" y="8667"/>
                  <a:pt x="43963" y="8667"/>
                </a:cubicBezTo>
                <a:cubicBezTo>
                  <a:pt x="43855" y="8667"/>
                  <a:pt x="43748" y="8671"/>
                  <a:pt x="43640" y="8678"/>
                </a:cubicBezTo>
                <a:cubicBezTo>
                  <a:pt x="42310" y="8788"/>
                  <a:pt x="40903" y="9289"/>
                  <a:pt x="40090" y="10321"/>
                </a:cubicBezTo>
                <a:cubicBezTo>
                  <a:pt x="39654" y="9838"/>
                  <a:pt x="39070" y="9559"/>
                  <a:pt x="38490" y="9559"/>
                </a:cubicBezTo>
                <a:cubicBezTo>
                  <a:pt x="38093" y="9559"/>
                  <a:pt x="37698" y="9690"/>
                  <a:pt x="37354" y="9977"/>
                </a:cubicBezTo>
                <a:cubicBezTo>
                  <a:pt x="36275" y="8366"/>
                  <a:pt x="34540" y="7209"/>
                  <a:pt x="32632" y="6818"/>
                </a:cubicBezTo>
                <a:cubicBezTo>
                  <a:pt x="32170" y="6728"/>
                  <a:pt x="31675" y="6684"/>
                  <a:pt x="31169" y="6684"/>
                </a:cubicBezTo>
                <a:cubicBezTo>
                  <a:pt x="29570" y="6684"/>
                  <a:pt x="27851" y="7124"/>
                  <a:pt x="26628" y="7944"/>
                </a:cubicBezTo>
                <a:cubicBezTo>
                  <a:pt x="26168" y="7212"/>
                  <a:pt x="25297" y="6812"/>
                  <a:pt x="24441" y="6812"/>
                </a:cubicBezTo>
                <a:cubicBezTo>
                  <a:pt x="23871" y="6812"/>
                  <a:pt x="23307" y="6990"/>
                  <a:pt x="22876" y="7365"/>
                </a:cubicBezTo>
                <a:cubicBezTo>
                  <a:pt x="22250" y="5974"/>
                  <a:pt x="21077" y="4863"/>
                  <a:pt x="19670" y="4317"/>
                </a:cubicBezTo>
                <a:cubicBezTo>
                  <a:pt x="19004" y="4058"/>
                  <a:pt x="18258" y="3928"/>
                  <a:pt x="17510" y="3928"/>
                </a:cubicBezTo>
                <a:cubicBezTo>
                  <a:pt x="16675" y="3928"/>
                  <a:pt x="15838" y="4089"/>
                  <a:pt x="15104" y="4410"/>
                </a:cubicBezTo>
                <a:cubicBezTo>
                  <a:pt x="14778" y="3360"/>
                  <a:pt x="13653" y="2490"/>
                  <a:pt x="12559" y="2490"/>
                </a:cubicBezTo>
                <a:cubicBezTo>
                  <a:pt x="12448" y="2490"/>
                  <a:pt x="12337" y="2499"/>
                  <a:pt x="12227" y="2518"/>
                </a:cubicBezTo>
                <a:cubicBezTo>
                  <a:pt x="11275" y="1621"/>
                  <a:pt x="9996" y="1212"/>
                  <a:pt x="8695" y="1212"/>
                </a:cubicBezTo>
                <a:cubicBezTo>
                  <a:pt x="7773" y="1212"/>
                  <a:pt x="6840" y="1417"/>
                  <a:pt x="6004" y="1799"/>
                </a:cubicBezTo>
                <a:cubicBezTo>
                  <a:pt x="4296" y="609"/>
                  <a:pt x="2230" y="0"/>
                  <a:pt x="15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2"/>
          <p:cNvSpPr/>
          <p:nvPr/>
        </p:nvSpPr>
        <p:spPr>
          <a:xfrm rot="-1207797">
            <a:off x="5170809" y="2434334"/>
            <a:ext cx="2577312" cy="135119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52"/>
          <p:cNvSpPr/>
          <p:nvPr/>
        </p:nvSpPr>
        <p:spPr>
          <a:xfrm rot="690725" flipH="1">
            <a:off x="6577691" y="559147"/>
            <a:ext cx="1240684" cy="962082"/>
          </a:xfrm>
          <a:custGeom>
            <a:avLst/>
            <a:gdLst/>
            <a:ahLst/>
            <a:cxnLst/>
            <a:rect l="l" t="t" r="r" b="b"/>
            <a:pathLst>
              <a:path w="139498" h="108173" extrusionOk="0">
                <a:moveTo>
                  <a:pt x="6122" y="155"/>
                </a:moveTo>
                <a:cubicBezTo>
                  <a:pt x="5953" y="254"/>
                  <a:pt x="5953" y="507"/>
                  <a:pt x="6107" y="845"/>
                </a:cubicBezTo>
                <a:cubicBezTo>
                  <a:pt x="6417" y="1464"/>
                  <a:pt x="8261" y="3194"/>
                  <a:pt x="9682" y="4194"/>
                </a:cubicBezTo>
                <a:cubicBezTo>
                  <a:pt x="9907" y="4348"/>
                  <a:pt x="10259" y="4602"/>
                  <a:pt x="10470" y="4770"/>
                </a:cubicBezTo>
                <a:cubicBezTo>
                  <a:pt x="10695" y="4939"/>
                  <a:pt x="11061" y="5193"/>
                  <a:pt x="11258" y="5333"/>
                </a:cubicBezTo>
                <a:cubicBezTo>
                  <a:pt x="11469" y="5474"/>
                  <a:pt x="11595" y="5587"/>
                  <a:pt x="11539" y="5573"/>
                </a:cubicBezTo>
                <a:cubicBezTo>
                  <a:pt x="11427" y="5530"/>
                  <a:pt x="10976" y="5404"/>
                  <a:pt x="9091" y="4813"/>
                </a:cubicBezTo>
                <a:cubicBezTo>
                  <a:pt x="8500" y="4644"/>
                  <a:pt x="7852" y="4447"/>
                  <a:pt x="7683" y="4391"/>
                </a:cubicBezTo>
                <a:cubicBezTo>
                  <a:pt x="7501" y="4335"/>
                  <a:pt x="7064" y="4194"/>
                  <a:pt x="6698" y="4095"/>
                </a:cubicBezTo>
                <a:cubicBezTo>
                  <a:pt x="5587" y="3744"/>
                  <a:pt x="4081" y="3322"/>
                  <a:pt x="2069" y="2787"/>
                </a:cubicBezTo>
                <a:cubicBezTo>
                  <a:pt x="1337" y="2590"/>
                  <a:pt x="1069" y="2646"/>
                  <a:pt x="1154" y="2984"/>
                </a:cubicBezTo>
                <a:cubicBezTo>
                  <a:pt x="1238" y="3322"/>
                  <a:pt x="2420" y="4320"/>
                  <a:pt x="4419" y="5714"/>
                </a:cubicBezTo>
                <a:cubicBezTo>
                  <a:pt x="5137" y="6220"/>
                  <a:pt x="6206" y="6980"/>
                  <a:pt x="6811" y="7403"/>
                </a:cubicBezTo>
                <a:cubicBezTo>
                  <a:pt x="7402" y="7825"/>
                  <a:pt x="8049" y="8275"/>
                  <a:pt x="8233" y="8401"/>
                </a:cubicBezTo>
                <a:cubicBezTo>
                  <a:pt x="8430" y="8542"/>
                  <a:pt x="8570" y="8654"/>
                  <a:pt x="8556" y="8654"/>
                </a:cubicBezTo>
                <a:cubicBezTo>
                  <a:pt x="8542" y="8669"/>
                  <a:pt x="8246" y="8570"/>
                  <a:pt x="7895" y="8429"/>
                </a:cubicBezTo>
                <a:cubicBezTo>
                  <a:pt x="7543" y="8289"/>
                  <a:pt x="6529" y="7937"/>
                  <a:pt x="5657" y="7641"/>
                </a:cubicBezTo>
                <a:cubicBezTo>
                  <a:pt x="4785" y="7346"/>
                  <a:pt x="3237" y="6812"/>
                  <a:pt x="2223" y="6446"/>
                </a:cubicBezTo>
                <a:cubicBezTo>
                  <a:pt x="1210" y="6093"/>
                  <a:pt x="381" y="5798"/>
                  <a:pt x="352" y="5798"/>
                </a:cubicBezTo>
                <a:cubicBezTo>
                  <a:pt x="338" y="5798"/>
                  <a:pt x="0" y="6023"/>
                  <a:pt x="0" y="6290"/>
                </a:cubicBezTo>
                <a:lnTo>
                  <a:pt x="0" y="6769"/>
                </a:lnTo>
                <a:lnTo>
                  <a:pt x="957" y="7303"/>
                </a:lnTo>
                <a:cubicBezTo>
                  <a:pt x="1914" y="8078"/>
                  <a:pt x="3167" y="9007"/>
                  <a:pt x="3743" y="9358"/>
                </a:cubicBezTo>
                <a:cubicBezTo>
                  <a:pt x="4025" y="9542"/>
                  <a:pt x="4728" y="9992"/>
                  <a:pt x="5291" y="10386"/>
                </a:cubicBezTo>
                <a:cubicBezTo>
                  <a:pt x="5854" y="10780"/>
                  <a:pt x="6529" y="11187"/>
                  <a:pt x="6783" y="11328"/>
                </a:cubicBezTo>
                <a:cubicBezTo>
                  <a:pt x="7036" y="11455"/>
                  <a:pt x="7233" y="11553"/>
                  <a:pt x="7205" y="11553"/>
                </a:cubicBezTo>
                <a:cubicBezTo>
                  <a:pt x="7163" y="11553"/>
                  <a:pt x="4109" y="10709"/>
                  <a:pt x="3505" y="10540"/>
                </a:cubicBezTo>
                <a:cubicBezTo>
                  <a:pt x="3195" y="10442"/>
                  <a:pt x="2674" y="10287"/>
                  <a:pt x="2336" y="10174"/>
                </a:cubicBezTo>
                <a:cubicBezTo>
                  <a:pt x="1998" y="10062"/>
                  <a:pt x="1675" y="9977"/>
                  <a:pt x="1619" y="9977"/>
                </a:cubicBezTo>
                <a:cubicBezTo>
                  <a:pt x="1463" y="9977"/>
                  <a:pt x="1394" y="10118"/>
                  <a:pt x="1422" y="10343"/>
                </a:cubicBezTo>
                <a:cubicBezTo>
                  <a:pt x="1463" y="10498"/>
                  <a:pt x="1632" y="10695"/>
                  <a:pt x="2266" y="11356"/>
                </a:cubicBezTo>
                <a:cubicBezTo>
                  <a:pt x="3054" y="12159"/>
                  <a:pt x="4293" y="13313"/>
                  <a:pt x="4897" y="13805"/>
                </a:cubicBezTo>
                <a:cubicBezTo>
                  <a:pt x="5334" y="14157"/>
                  <a:pt x="6009" y="14565"/>
                  <a:pt x="7107" y="15142"/>
                </a:cubicBezTo>
                <a:cubicBezTo>
                  <a:pt x="7614" y="15409"/>
                  <a:pt x="8289" y="15775"/>
                  <a:pt x="8599" y="15944"/>
                </a:cubicBezTo>
                <a:cubicBezTo>
                  <a:pt x="9062" y="16212"/>
                  <a:pt x="9443" y="16394"/>
                  <a:pt x="9935" y="16563"/>
                </a:cubicBezTo>
                <a:cubicBezTo>
                  <a:pt x="10244" y="16690"/>
                  <a:pt x="9190" y="16521"/>
                  <a:pt x="6826" y="16113"/>
                </a:cubicBezTo>
                <a:cubicBezTo>
                  <a:pt x="6178" y="16000"/>
                  <a:pt x="6135" y="16000"/>
                  <a:pt x="5995" y="16084"/>
                </a:cubicBezTo>
                <a:cubicBezTo>
                  <a:pt x="5826" y="16197"/>
                  <a:pt x="5826" y="16310"/>
                  <a:pt x="6009" y="16647"/>
                </a:cubicBezTo>
                <a:cubicBezTo>
                  <a:pt x="6332" y="17253"/>
                  <a:pt x="7388" y="18308"/>
                  <a:pt x="8345" y="18998"/>
                </a:cubicBezTo>
                <a:cubicBezTo>
                  <a:pt x="8894" y="19392"/>
                  <a:pt x="10906" y="20630"/>
                  <a:pt x="11511" y="20953"/>
                </a:cubicBezTo>
                <a:lnTo>
                  <a:pt x="11976" y="21193"/>
                </a:lnTo>
                <a:lnTo>
                  <a:pt x="11807" y="21278"/>
                </a:lnTo>
                <a:cubicBezTo>
                  <a:pt x="11723" y="21319"/>
                  <a:pt x="11638" y="21404"/>
                  <a:pt x="11624" y="21475"/>
                </a:cubicBezTo>
                <a:cubicBezTo>
                  <a:pt x="11595" y="21713"/>
                  <a:pt x="12243" y="22361"/>
                  <a:pt x="13594" y="23402"/>
                </a:cubicBezTo>
                <a:cubicBezTo>
                  <a:pt x="15001" y="24500"/>
                  <a:pt x="15944" y="25034"/>
                  <a:pt x="17577" y="25696"/>
                </a:cubicBezTo>
                <a:cubicBezTo>
                  <a:pt x="18040" y="25893"/>
                  <a:pt x="18631" y="26132"/>
                  <a:pt x="18871" y="26231"/>
                </a:cubicBezTo>
                <a:cubicBezTo>
                  <a:pt x="19110" y="26344"/>
                  <a:pt x="19350" y="26442"/>
                  <a:pt x="19434" y="26470"/>
                </a:cubicBezTo>
                <a:cubicBezTo>
                  <a:pt x="19659" y="26541"/>
                  <a:pt x="19547" y="26569"/>
                  <a:pt x="19125" y="26554"/>
                </a:cubicBezTo>
                <a:cubicBezTo>
                  <a:pt x="18631" y="26541"/>
                  <a:pt x="18463" y="26597"/>
                  <a:pt x="18463" y="26779"/>
                </a:cubicBezTo>
                <a:cubicBezTo>
                  <a:pt x="18463" y="26976"/>
                  <a:pt x="18787" y="27244"/>
                  <a:pt x="19898" y="27990"/>
                </a:cubicBezTo>
                <a:cubicBezTo>
                  <a:pt x="21474" y="29059"/>
                  <a:pt x="22262" y="29496"/>
                  <a:pt x="23290" y="29890"/>
                </a:cubicBezTo>
                <a:cubicBezTo>
                  <a:pt x="24022" y="30171"/>
                  <a:pt x="25921" y="30622"/>
                  <a:pt x="26386" y="30622"/>
                </a:cubicBezTo>
                <a:cubicBezTo>
                  <a:pt x="26484" y="30622"/>
                  <a:pt x="26611" y="30678"/>
                  <a:pt x="26723" y="30790"/>
                </a:cubicBezTo>
                <a:cubicBezTo>
                  <a:pt x="26977" y="31016"/>
                  <a:pt x="27877" y="31438"/>
                  <a:pt x="28637" y="31691"/>
                </a:cubicBezTo>
                <a:cubicBezTo>
                  <a:pt x="29003" y="31817"/>
                  <a:pt x="29791" y="32014"/>
                  <a:pt x="30382" y="32141"/>
                </a:cubicBezTo>
                <a:cubicBezTo>
                  <a:pt x="30973" y="32267"/>
                  <a:pt x="31690" y="32408"/>
                  <a:pt x="31958" y="32479"/>
                </a:cubicBezTo>
                <a:cubicBezTo>
                  <a:pt x="32929" y="32676"/>
                  <a:pt x="33717" y="32789"/>
                  <a:pt x="34758" y="32873"/>
                </a:cubicBezTo>
                <a:cubicBezTo>
                  <a:pt x="36377" y="32999"/>
                  <a:pt x="36377" y="32999"/>
                  <a:pt x="36377" y="33140"/>
                </a:cubicBezTo>
                <a:cubicBezTo>
                  <a:pt x="36377" y="33337"/>
                  <a:pt x="36644" y="33815"/>
                  <a:pt x="36912" y="34083"/>
                </a:cubicBezTo>
                <a:cubicBezTo>
                  <a:pt x="37052" y="34209"/>
                  <a:pt x="37347" y="34463"/>
                  <a:pt x="37559" y="34632"/>
                </a:cubicBezTo>
                <a:cubicBezTo>
                  <a:pt x="37784" y="34787"/>
                  <a:pt x="37953" y="34956"/>
                  <a:pt x="37953" y="34984"/>
                </a:cubicBezTo>
                <a:cubicBezTo>
                  <a:pt x="37953" y="35026"/>
                  <a:pt x="37925" y="35153"/>
                  <a:pt x="37910" y="35279"/>
                </a:cubicBezTo>
                <a:cubicBezTo>
                  <a:pt x="37784" y="35757"/>
                  <a:pt x="37741" y="36250"/>
                  <a:pt x="37798" y="36447"/>
                </a:cubicBezTo>
                <a:cubicBezTo>
                  <a:pt x="37826" y="36574"/>
                  <a:pt x="37981" y="36870"/>
                  <a:pt x="38150" y="37123"/>
                </a:cubicBezTo>
                <a:cubicBezTo>
                  <a:pt x="38319" y="37362"/>
                  <a:pt x="38431" y="37601"/>
                  <a:pt x="38417" y="37630"/>
                </a:cubicBezTo>
                <a:cubicBezTo>
                  <a:pt x="38403" y="37671"/>
                  <a:pt x="38122" y="37812"/>
                  <a:pt x="37798" y="37967"/>
                </a:cubicBezTo>
                <a:cubicBezTo>
                  <a:pt x="36574" y="38544"/>
                  <a:pt x="36208" y="39065"/>
                  <a:pt x="36574" y="39825"/>
                </a:cubicBezTo>
                <a:cubicBezTo>
                  <a:pt x="36756" y="40219"/>
                  <a:pt x="37052" y="40486"/>
                  <a:pt x="37741" y="40880"/>
                </a:cubicBezTo>
                <a:cubicBezTo>
                  <a:pt x="38670" y="41401"/>
                  <a:pt x="38600" y="41330"/>
                  <a:pt x="38572" y="41598"/>
                </a:cubicBezTo>
                <a:cubicBezTo>
                  <a:pt x="38529" y="41936"/>
                  <a:pt x="38628" y="42231"/>
                  <a:pt x="38910" y="42639"/>
                </a:cubicBezTo>
                <a:cubicBezTo>
                  <a:pt x="39289" y="43159"/>
                  <a:pt x="39374" y="43356"/>
                  <a:pt x="39374" y="43750"/>
                </a:cubicBezTo>
                <a:cubicBezTo>
                  <a:pt x="39374" y="44046"/>
                  <a:pt x="39360" y="44116"/>
                  <a:pt x="39233" y="44229"/>
                </a:cubicBezTo>
                <a:cubicBezTo>
                  <a:pt x="39149" y="44300"/>
                  <a:pt x="39064" y="44356"/>
                  <a:pt x="39036" y="44356"/>
                </a:cubicBezTo>
                <a:cubicBezTo>
                  <a:pt x="38910" y="44356"/>
                  <a:pt x="37938" y="44876"/>
                  <a:pt x="37713" y="45073"/>
                </a:cubicBezTo>
                <a:cubicBezTo>
                  <a:pt x="37375" y="45369"/>
                  <a:pt x="37291" y="45552"/>
                  <a:pt x="37291" y="45960"/>
                </a:cubicBezTo>
                <a:cubicBezTo>
                  <a:pt x="37291" y="46227"/>
                  <a:pt x="37334" y="46382"/>
                  <a:pt x="37460" y="46649"/>
                </a:cubicBezTo>
                <a:cubicBezTo>
                  <a:pt x="37559" y="46846"/>
                  <a:pt x="37629" y="47043"/>
                  <a:pt x="37629" y="47071"/>
                </a:cubicBezTo>
                <a:cubicBezTo>
                  <a:pt x="37629" y="47100"/>
                  <a:pt x="37544" y="47240"/>
                  <a:pt x="37446" y="47381"/>
                </a:cubicBezTo>
                <a:cubicBezTo>
                  <a:pt x="37291" y="47621"/>
                  <a:pt x="37278" y="47649"/>
                  <a:pt x="37278" y="48127"/>
                </a:cubicBezTo>
                <a:cubicBezTo>
                  <a:pt x="37278" y="48409"/>
                  <a:pt x="37306" y="48803"/>
                  <a:pt x="37334" y="49013"/>
                </a:cubicBezTo>
                <a:cubicBezTo>
                  <a:pt x="37375" y="49366"/>
                  <a:pt x="37362" y="49422"/>
                  <a:pt x="37235" y="49760"/>
                </a:cubicBezTo>
                <a:cubicBezTo>
                  <a:pt x="37081" y="50139"/>
                  <a:pt x="37052" y="50589"/>
                  <a:pt x="37137" y="50942"/>
                </a:cubicBezTo>
                <a:cubicBezTo>
                  <a:pt x="37193" y="51124"/>
                  <a:pt x="37178" y="51180"/>
                  <a:pt x="37024" y="51518"/>
                </a:cubicBezTo>
                <a:cubicBezTo>
                  <a:pt x="36574" y="52377"/>
                  <a:pt x="36461" y="53024"/>
                  <a:pt x="36630" y="53587"/>
                </a:cubicBezTo>
                <a:cubicBezTo>
                  <a:pt x="36700" y="53812"/>
                  <a:pt x="36700" y="53925"/>
                  <a:pt x="36658" y="54220"/>
                </a:cubicBezTo>
                <a:cubicBezTo>
                  <a:pt x="36616" y="54445"/>
                  <a:pt x="36616" y="54826"/>
                  <a:pt x="36630" y="55163"/>
                </a:cubicBezTo>
                <a:cubicBezTo>
                  <a:pt x="36672" y="55712"/>
                  <a:pt x="36658" y="55754"/>
                  <a:pt x="36531" y="56008"/>
                </a:cubicBezTo>
                <a:cubicBezTo>
                  <a:pt x="36250" y="56584"/>
                  <a:pt x="36208" y="56809"/>
                  <a:pt x="36236" y="57556"/>
                </a:cubicBezTo>
                <a:cubicBezTo>
                  <a:pt x="36278" y="58316"/>
                  <a:pt x="36419" y="58976"/>
                  <a:pt x="36616" y="59314"/>
                </a:cubicBezTo>
                <a:cubicBezTo>
                  <a:pt x="36686" y="59441"/>
                  <a:pt x="36912" y="59723"/>
                  <a:pt x="37109" y="59948"/>
                </a:cubicBezTo>
                <a:lnTo>
                  <a:pt x="37446" y="60355"/>
                </a:lnTo>
                <a:lnTo>
                  <a:pt x="37488" y="60946"/>
                </a:lnTo>
                <a:cubicBezTo>
                  <a:pt x="37503" y="61284"/>
                  <a:pt x="37544" y="61650"/>
                  <a:pt x="37572" y="61763"/>
                </a:cubicBezTo>
                <a:cubicBezTo>
                  <a:pt x="37601" y="61890"/>
                  <a:pt x="37657" y="62382"/>
                  <a:pt x="37685" y="62860"/>
                </a:cubicBezTo>
                <a:cubicBezTo>
                  <a:pt x="37812" y="64592"/>
                  <a:pt x="37938" y="64873"/>
                  <a:pt x="38895" y="65605"/>
                </a:cubicBezTo>
                <a:cubicBezTo>
                  <a:pt x="39135" y="65787"/>
                  <a:pt x="39388" y="66027"/>
                  <a:pt x="39458" y="66140"/>
                </a:cubicBezTo>
                <a:cubicBezTo>
                  <a:pt x="39740" y="66562"/>
                  <a:pt x="40443" y="66801"/>
                  <a:pt x="41119" y="66688"/>
                </a:cubicBezTo>
                <a:cubicBezTo>
                  <a:pt x="41766" y="66575"/>
                  <a:pt x="42231" y="66365"/>
                  <a:pt x="43357" y="65703"/>
                </a:cubicBezTo>
                <a:lnTo>
                  <a:pt x="43554" y="65590"/>
                </a:lnTo>
                <a:lnTo>
                  <a:pt x="43497" y="65718"/>
                </a:lnTo>
                <a:cubicBezTo>
                  <a:pt x="43469" y="65802"/>
                  <a:pt x="43385" y="65984"/>
                  <a:pt x="43314" y="66140"/>
                </a:cubicBezTo>
                <a:cubicBezTo>
                  <a:pt x="43075" y="66603"/>
                  <a:pt x="42638" y="67786"/>
                  <a:pt x="42498" y="68363"/>
                </a:cubicBezTo>
                <a:cubicBezTo>
                  <a:pt x="42413" y="68645"/>
                  <a:pt x="42329" y="69193"/>
                  <a:pt x="42287" y="69573"/>
                </a:cubicBezTo>
                <a:cubicBezTo>
                  <a:pt x="42244" y="70108"/>
                  <a:pt x="42216" y="70277"/>
                  <a:pt x="42146" y="70290"/>
                </a:cubicBezTo>
                <a:cubicBezTo>
                  <a:pt x="42062" y="70333"/>
                  <a:pt x="40993" y="70361"/>
                  <a:pt x="36546" y="70459"/>
                </a:cubicBezTo>
                <a:cubicBezTo>
                  <a:pt x="34899" y="70502"/>
                  <a:pt x="33435" y="70431"/>
                  <a:pt x="32634" y="70305"/>
                </a:cubicBezTo>
                <a:cubicBezTo>
                  <a:pt x="32380" y="70249"/>
                  <a:pt x="31733" y="70080"/>
                  <a:pt x="31198" y="69911"/>
                </a:cubicBezTo>
                <a:cubicBezTo>
                  <a:pt x="30664" y="69756"/>
                  <a:pt x="29664" y="69474"/>
                  <a:pt x="29003" y="69320"/>
                </a:cubicBezTo>
                <a:cubicBezTo>
                  <a:pt x="26836" y="68785"/>
                  <a:pt x="26273" y="68630"/>
                  <a:pt x="25470" y="68363"/>
                </a:cubicBezTo>
                <a:cubicBezTo>
                  <a:pt x="23388" y="67673"/>
                  <a:pt x="20532" y="66280"/>
                  <a:pt x="17605" y="64535"/>
                </a:cubicBezTo>
                <a:cubicBezTo>
                  <a:pt x="16282" y="63733"/>
                  <a:pt x="12426" y="61355"/>
                  <a:pt x="11511" y="60764"/>
                </a:cubicBezTo>
                <a:cubicBezTo>
                  <a:pt x="10400" y="60046"/>
                  <a:pt x="10216" y="59961"/>
                  <a:pt x="10006" y="60046"/>
                </a:cubicBezTo>
                <a:cubicBezTo>
                  <a:pt x="9781" y="60158"/>
                  <a:pt x="9850" y="60455"/>
                  <a:pt x="10329" y="61312"/>
                </a:cubicBezTo>
                <a:cubicBezTo>
                  <a:pt x="11624" y="63648"/>
                  <a:pt x="12862" y="65211"/>
                  <a:pt x="14706" y="66843"/>
                </a:cubicBezTo>
                <a:cubicBezTo>
                  <a:pt x="14916" y="67026"/>
                  <a:pt x="15085" y="67195"/>
                  <a:pt x="15072" y="67209"/>
                </a:cubicBezTo>
                <a:cubicBezTo>
                  <a:pt x="15057" y="67223"/>
                  <a:pt x="14565" y="67040"/>
                  <a:pt x="13974" y="66787"/>
                </a:cubicBezTo>
                <a:cubicBezTo>
                  <a:pt x="12637" y="66252"/>
                  <a:pt x="12426" y="66238"/>
                  <a:pt x="12426" y="66674"/>
                </a:cubicBezTo>
                <a:cubicBezTo>
                  <a:pt x="12426" y="66956"/>
                  <a:pt x="12708" y="67434"/>
                  <a:pt x="13411" y="68391"/>
                </a:cubicBezTo>
                <a:cubicBezTo>
                  <a:pt x="14030" y="69236"/>
                  <a:pt x="14551" y="69714"/>
                  <a:pt x="15479" y="70262"/>
                </a:cubicBezTo>
                <a:cubicBezTo>
                  <a:pt x="15719" y="70418"/>
                  <a:pt x="15944" y="70558"/>
                  <a:pt x="15958" y="70572"/>
                </a:cubicBezTo>
                <a:cubicBezTo>
                  <a:pt x="15986" y="70600"/>
                  <a:pt x="15494" y="70558"/>
                  <a:pt x="15170" y="70502"/>
                </a:cubicBezTo>
                <a:cubicBezTo>
                  <a:pt x="15044" y="70487"/>
                  <a:pt x="14973" y="70502"/>
                  <a:pt x="14875" y="70586"/>
                </a:cubicBezTo>
                <a:cubicBezTo>
                  <a:pt x="14734" y="70741"/>
                  <a:pt x="14734" y="70783"/>
                  <a:pt x="14959" y="71163"/>
                </a:cubicBezTo>
                <a:cubicBezTo>
                  <a:pt x="15564" y="72163"/>
                  <a:pt x="17070" y="73570"/>
                  <a:pt x="18153" y="74133"/>
                </a:cubicBezTo>
                <a:lnTo>
                  <a:pt x="18590" y="74358"/>
                </a:lnTo>
                <a:lnTo>
                  <a:pt x="18421" y="74428"/>
                </a:lnTo>
                <a:cubicBezTo>
                  <a:pt x="17956" y="74625"/>
                  <a:pt x="18209" y="75272"/>
                  <a:pt x="19025" y="75990"/>
                </a:cubicBezTo>
                <a:cubicBezTo>
                  <a:pt x="19884" y="76750"/>
                  <a:pt x="20475" y="77144"/>
                  <a:pt x="21474" y="77608"/>
                </a:cubicBezTo>
                <a:cubicBezTo>
                  <a:pt x="21812" y="77763"/>
                  <a:pt x="22009" y="77889"/>
                  <a:pt x="21995" y="77932"/>
                </a:cubicBezTo>
                <a:cubicBezTo>
                  <a:pt x="21840" y="78480"/>
                  <a:pt x="22375" y="78973"/>
                  <a:pt x="23993" y="79790"/>
                </a:cubicBezTo>
                <a:lnTo>
                  <a:pt x="24979" y="80282"/>
                </a:lnTo>
                <a:lnTo>
                  <a:pt x="24725" y="80409"/>
                </a:lnTo>
                <a:cubicBezTo>
                  <a:pt x="24584" y="80479"/>
                  <a:pt x="24387" y="80619"/>
                  <a:pt x="24303" y="80704"/>
                </a:cubicBezTo>
                <a:cubicBezTo>
                  <a:pt x="23979" y="81056"/>
                  <a:pt x="24260" y="81366"/>
                  <a:pt x="25570" y="82027"/>
                </a:cubicBezTo>
                <a:cubicBezTo>
                  <a:pt x="26526" y="82505"/>
                  <a:pt x="27159" y="82730"/>
                  <a:pt x="27975" y="82899"/>
                </a:cubicBezTo>
                <a:cubicBezTo>
                  <a:pt x="28426" y="82998"/>
                  <a:pt x="28454" y="83012"/>
                  <a:pt x="28426" y="83111"/>
                </a:cubicBezTo>
                <a:cubicBezTo>
                  <a:pt x="28257" y="83631"/>
                  <a:pt x="28397" y="83842"/>
                  <a:pt x="29172" y="84222"/>
                </a:cubicBezTo>
                <a:cubicBezTo>
                  <a:pt x="29482" y="84377"/>
                  <a:pt x="29833" y="84531"/>
                  <a:pt x="29945" y="84574"/>
                </a:cubicBezTo>
                <a:lnTo>
                  <a:pt x="30157" y="84672"/>
                </a:lnTo>
                <a:lnTo>
                  <a:pt x="29748" y="85081"/>
                </a:lnTo>
                <a:cubicBezTo>
                  <a:pt x="28988" y="85854"/>
                  <a:pt x="28369" y="86699"/>
                  <a:pt x="27765" y="87740"/>
                </a:cubicBezTo>
                <a:cubicBezTo>
                  <a:pt x="27497" y="88190"/>
                  <a:pt x="27469" y="88387"/>
                  <a:pt x="27666" y="88472"/>
                </a:cubicBezTo>
                <a:lnTo>
                  <a:pt x="27793" y="88528"/>
                </a:lnTo>
                <a:lnTo>
                  <a:pt x="27469" y="88950"/>
                </a:lnTo>
                <a:cubicBezTo>
                  <a:pt x="27286" y="89175"/>
                  <a:pt x="27033" y="89499"/>
                  <a:pt x="26906" y="89668"/>
                </a:cubicBezTo>
                <a:cubicBezTo>
                  <a:pt x="26555" y="90104"/>
                  <a:pt x="26118" y="90836"/>
                  <a:pt x="26118" y="90991"/>
                </a:cubicBezTo>
                <a:cubicBezTo>
                  <a:pt x="26118" y="91061"/>
                  <a:pt x="26161" y="91145"/>
                  <a:pt x="26217" y="91188"/>
                </a:cubicBezTo>
                <a:cubicBezTo>
                  <a:pt x="26287" y="91244"/>
                  <a:pt x="26315" y="91357"/>
                  <a:pt x="26315" y="91877"/>
                </a:cubicBezTo>
                <a:cubicBezTo>
                  <a:pt x="26315" y="92468"/>
                  <a:pt x="26301" y="92524"/>
                  <a:pt x="26146" y="92862"/>
                </a:cubicBezTo>
                <a:lnTo>
                  <a:pt x="25977" y="93214"/>
                </a:lnTo>
                <a:lnTo>
                  <a:pt x="25485" y="93397"/>
                </a:lnTo>
                <a:cubicBezTo>
                  <a:pt x="24288" y="93834"/>
                  <a:pt x="24050" y="93960"/>
                  <a:pt x="23529" y="94410"/>
                </a:cubicBezTo>
                <a:cubicBezTo>
                  <a:pt x="23121" y="94748"/>
                  <a:pt x="22769" y="94917"/>
                  <a:pt x="21629" y="95311"/>
                </a:cubicBezTo>
                <a:cubicBezTo>
                  <a:pt x="20841" y="95564"/>
                  <a:pt x="19575" y="96211"/>
                  <a:pt x="19138" y="96564"/>
                </a:cubicBezTo>
                <a:cubicBezTo>
                  <a:pt x="18688" y="96943"/>
                  <a:pt x="18336" y="97562"/>
                  <a:pt x="18519" y="97675"/>
                </a:cubicBezTo>
                <a:cubicBezTo>
                  <a:pt x="18547" y="97689"/>
                  <a:pt x="18491" y="97802"/>
                  <a:pt x="18365" y="97928"/>
                </a:cubicBezTo>
                <a:cubicBezTo>
                  <a:pt x="18083" y="98238"/>
                  <a:pt x="17618" y="98928"/>
                  <a:pt x="17421" y="99335"/>
                </a:cubicBezTo>
                <a:cubicBezTo>
                  <a:pt x="17252" y="99716"/>
                  <a:pt x="17168" y="100307"/>
                  <a:pt x="17267" y="100433"/>
                </a:cubicBezTo>
                <a:cubicBezTo>
                  <a:pt x="17408" y="100602"/>
                  <a:pt x="17548" y="100517"/>
                  <a:pt x="18196" y="99870"/>
                </a:cubicBezTo>
                <a:cubicBezTo>
                  <a:pt x="19012" y="99054"/>
                  <a:pt x="19265" y="98885"/>
                  <a:pt x="19913" y="98703"/>
                </a:cubicBezTo>
                <a:cubicBezTo>
                  <a:pt x="20532" y="98547"/>
                  <a:pt x="20742" y="98421"/>
                  <a:pt x="21361" y="97886"/>
                </a:cubicBezTo>
                <a:cubicBezTo>
                  <a:pt x="21615" y="97661"/>
                  <a:pt x="21826" y="97492"/>
                  <a:pt x="21826" y="97521"/>
                </a:cubicBezTo>
                <a:cubicBezTo>
                  <a:pt x="21826" y="97534"/>
                  <a:pt x="21671" y="97746"/>
                  <a:pt x="21489" y="97971"/>
                </a:cubicBezTo>
                <a:cubicBezTo>
                  <a:pt x="21305" y="98196"/>
                  <a:pt x="21095" y="98477"/>
                  <a:pt x="21052" y="98618"/>
                </a:cubicBezTo>
                <a:cubicBezTo>
                  <a:pt x="20996" y="98759"/>
                  <a:pt x="20855" y="99040"/>
                  <a:pt x="20757" y="99251"/>
                </a:cubicBezTo>
                <a:cubicBezTo>
                  <a:pt x="20504" y="99786"/>
                  <a:pt x="20405" y="100377"/>
                  <a:pt x="20447" y="101193"/>
                </a:cubicBezTo>
                <a:cubicBezTo>
                  <a:pt x="20489" y="101911"/>
                  <a:pt x="20560" y="102093"/>
                  <a:pt x="20785" y="102009"/>
                </a:cubicBezTo>
                <a:cubicBezTo>
                  <a:pt x="20883" y="101981"/>
                  <a:pt x="20982" y="101840"/>
                  <a:pt x="21151" y="101461"/>
                </a:cubicBezTo>
                <a:cubicBezTo>
                  <a:pt x="21502" y="100729"/>
                  <a:pt x="21868" y="100222"/>
                  <a:pt x="22656" y="99406"/>
                </a:cubicBezTo>
                <a:cubicBezTo>
                  <a:pt x="23037" y="99026"/>
                  <a:pt x="23402" y="98618"/>
                  <a:pt x="23487" y="98506"/>
                </a:cubicBezTo>
                <a:cubicBezTo>
                  <a:pt x="23557" y="98407"/>
                  <a:pt x="23810" y="98140"/>
                  <a:pt x="24022" y="97915"/>
                </a:cubicBezTo>
                <a:cubicBezTo>
                  <a:pt x="24359" y="97577"/>
                  <a:pt x="24472" y="97492"/>
                  <a:pt x="24697" y="97436"/>
                </a:cubicBezTo>
                <a:cubicBezTo>
                  <a:pt x="24838" y="97393"/>
                  <a:pt x="25119" y="97295"/>
                  <a:pt x="25302" y="97196"/>
                </a:cubicBezTo>
                <a:cubicBezTo>
                  <a:pt x="25626" y="97056"/>
                  <a:pt x="25654" y="97042"/>
                  <a:pt x="25752" y="97140"/>
                </a:cubicBezTo>
                <a:cubicBezTo>
                  <a:pt x="25808" y="97183"/>
                  <a:pt x="25949" y="97408"/>
                  <a:pt x="26062" y="97619"/>
                </a:cubicBezTo>
                <a:cubicBezTo>
                  <a:pt x="26189" y="97830"/>
                  <a:pt x="26386" y="98112"/>
                  <a:pt x="26498" y="98252"/>
                </a:cubicBezTo>
                <a:cubicBezTo>
                  <a:pt x="26695" y="98463"/>
                  <a:pt x="26709" y="98519"/>
                  <a:pt x="26681" y="98674"/>
                </a:cubicBezTo>
                <a:cubicBezTo>
                  <a:pt x="26624" y="98969"/>
                  <a:pt x="26371" y="99378"/>
                  <a:pt x="25907" y="99898"/>
                </a:cubicBezTo>
                <a:cubicBezTo>
                  <a:pt x="25457" y="100405"/>
                  <a:pt x="25386" y="100574"/>
                  <a:pt x="25570" y="100686"/>
                </a:cubicBezTo>
                <a:cubicBezTo>
                  <a:pt x="25780" y="100799"/>
                  <a:pt x="26878" y="100166"/>
                  <a:pt x="27258" y="99701"/>
                </a:cubicBezTo>
                <a:cubicBezTo>
                  <a:pt x="27384" y="99547"/>
                  <a:pt x="27497" y="99434"/>
                  <a:pt x="27525" y="99434"/>
                </a:cubicBezTo>
                <a:cubicBezTo>
                  <a:pt x="27540" y="99434"/>
                  <a:pt x="27666" y="99645"/>
                  <a:pt x="27778" y="99885"/>
                </a:cubicBezTo>
                <a:cubicBezTo>
                  <a:pt x="27906" y="100138"/>
                  <a:pt x="28088" y="100433"/>
                  <a:pt x="28172" y="100532"/>
                </a:cubicBezTo>
                <a:cubicBezTo>
                  <a:pt x="28369" y="100757"/>
                  <a:pt x="28384" y="100785"/>
                  <a:pt x="28243" y="100785"/>
                </a:cubicBezTo>
                <a:cubicBezTo>
                  <a:pt x="28187" y="100785"/>
                  <a:pt x="27934" y="100911"/>
                  <a:pt x="27666" y="101039"/>
                </a:cubicBezTo>
                <a:cubicBezTo>
                  <a:pt x="27089" y="101334"/>
                  <a:pt x="26878" y="101418"/>
                  <a:pt x="26217" y="101559"/>
                </a:cubicBezTo>
                <a:cubicBezTo>
                  <a:pt x="25935" y="101615"/>
                  <a:pt x="25611" y="101714"/>
                  <a:pt x="25485" y="101770"/>
                </a:cubicBezTo>
                <a:cubicBezTo>
                  <a:pt x="25048" y="101981"/>
                  <a:pt x="24654" y="102558"/>
                  <a:pt x="24654" y="102994"/>
                </a:cubicBezTo>
                <a:cubicBezTo>
                  <a:pt x="24654" y="103206"/>
                  <a:pt x="24654" y="103206"/>
                  <a:pt x="24288" y="103360"/>
                </a:cubicBezTo>
                <a:cubicBezTo>
                  <a:pt x="23909" y="103501"/>
                  <a:pt x="23740" y="103557"/>
                  <a:pt x="22572" y="103909"/>
                </a:cubicBezTo>
                <a:cubicBezTo>
                  <a:pt x="21967" y="104106"/>
                  <a:pt x="21883" y="104163"/>
                  <a:pt x="21883" y="104360"/>
                </a:cubicBezTo>
                <a:cubicBezTo>
                  <a:pt x="21883" y="104486"/>
                  <a:pt x="22262" y="104598"/>
                  <a:pt x="22699" y="104613"/>
                </a:cubicBezTo>
                <a:cubicBezTo>
                  <a:pt x="23571" y="104613"/>
                  <a:pt x="24035" y="104585"/>
                  <a:pt x="24373" y="104514"/>
                </a:cubicBezTo>
                <a:cubicBezTo>
                  <a:pt x="25273" y="104317"/>
                  <a:pt x="25570" y="104247"/>
                  <a:pt x="25767" y="104148"/>
                </a:cubicBezTo>
                <a:cubicBezTo>
                  <a:pt x="26020" y="104007"/>
                  <a:pt x="26484" y="103684"/>
                  <a:pt x="26653" y="103487"/>
                </a:cubicBezTo>
                <a:cubicBezTo>
                  <a:pt x="26723" y="103416"/>
                  <a:pt x="27033" y="103219"/>
                  <a:pt x="27356" y="103065"/>
                </a:cubicBezTo>
                <a:cubicBezTo>
                  <a:pt x="27666" y="102910"/>
                  <a:pt x="28074" y="102671"/>
                  <a:pt x="28257" y="102530"/>
                </a:cubicBezTo>
                <a:cubicBezTo>
                  <a:pt x="28454" y="102390"/>
                  <a:pt x="28637" y="102262"/>
                  <a:pt x="28665" y="102234"/>
                </a:cubicBezTo>
                <a:cubicBezTo>
                  <a:pt x="28707" y="102206"/>
                  <a:pt x="28665" y="102333"/>
                  <a:pt x="28566" y="102516"/>
                </a:cubicBezTo>
                <a:cubicBezTo>
                  <a:pt x="28116" y="103403"/>
                  <a:pt x="27975" y="103782"/>
                  <a:pt x="27919" y="104289"/>
                </a:cubicBezTo>
                <a:cubicBezTo>
                  <a:pt x="27877" y="104557"/>
                  <a:pt x="27877" y="104557"/>
                  <a:pt x="27638" y="104655"/>
                </a:cubicBezTo>
                <a:cubicBezTo>
                  <a:pt x="26639" y="105035"/>
                  <a:pt x="26484" y="105120"/>
                  <a:pt x="26287" y="105317"/>
                </a:cubicBezTo>
                <a:cubicBezTo>
                  <a:pt x="26048" y="105555"/>
                  <a:pt x="25992" y="105668"/>
                  <a:pt x="25907" y="106118"/>
                </a:cubicBezTo>
                <a:cubicBezTo>
                  <a:pt x="25851" y="106343"/>
                  <a:pt x="25780" y="106499"/>
                  <a:pt x="25654" y="106653"/>
                </a:cubicBezTo>
                <a:cubicBezTo>
                  <a:pt x="25442" y="106893"/>
                  <a:pt x="24753" y="107300"/>
                  <a:pt x="24288" y="107441"/>
                </a:cubicBezTo>
                <a:cubicBezTo>
                  <a:pt x="24007" y="107540"/>
                  <a:pt x="23909" y="107653"/>
                  <a:pt x="23979" y="107807"/>
                </a:cubicBezTo>
                <a:cubicBezTo>
                  <a:pt x="23993" y="107863"/>
                  <a:pt x="24176" y="107962"/>
                  <a:pt x="24387" y="108032"/>
                </a:cubicBezTo>
                <a:cubicBezTo>
                  <a:pt x="24739" y="108173"/>
                  <a:pt x="24795" y="108173"/>
                  <a:pt x="25161" y="108116"/>
                </a:cubicBezTo>
                <a:cubicBezTo>
                  <a:pt x="25696" y="108032"/>
                  <a:pt x="26076" y="107835"/>
                  <a:pt x="26498" y="107441"/>
                </a:cubicBezTo>
                <a:cubicBezTo>
                  <a:pt x="26695" y="107258"/>
                  <a:pt x="27018" y="107005"/>
                  <a:pt x="27230" y="106906"/>
                </a:cubicBezTo>
                <a:cubicBezTo>
                  <a:pt x="27835" y="106583"/>
                  <a:pt x="28060" y="106414"/>
                  <a:pt x="28694" y="105795"/>
                </a:cubicBezTo>
                <a:cubicBezTo>
                  <a:pt x="29735" y="104782"/>
                  <a:pt x="30283" y="103881"/>
                  <a:pt x="30495" y="102868"/>
                </a:cubicBezTo>
                <a:cubicBezTo>
                  <a:pt x="30635" y="102122"/>
                  <a:pt x="30790" y="101840"/>
                  <a:pt x="31184" y="101587"/>
                </a:cubicBezTo>
                <a:cubicBezTo>
                  <a:pt x="31662" y="101277"/>
                  <a:pt x="32028" y="100842"/>
                  <a:pt x="33450" y="98787"/>
                </a:cubicBezTo>
                <a:cubicBezTo>
                  <a:pt x="33759" y="98365"/>
                  <a:pt x="34041" y="98013"/>
                  <a:pt x="34139" y="97956"/>
                </a:cubicBezTo>
                <a:cubicBezTo>
                  <a:pt x="34251" y="97886"/>
                  <a:pt x="34505" y="97830"/>
                  <a:pt x="34899" y="97802"/>
                </a:cubicBezTo>
                <a:cubicBezTo>
                  <a:pt x="35223" y="97774"/>
                  <a:pt x="35574" y="97731"/>
                  <a:pt x="35673" y="97689"/>
                </a:cubicBezTo>
                <a:cubicBezTo>
                  <a:pt x="35828" y="97633"/>
                  <a:pt x="35856" y="97647"/>
                  <a:pt x="35927" y="97746"/>
                </a:cubicBezTo>
                <a:cubicBezTo>
                  <a:pt x="35983" y="97816"/>
                  <a:pt x="36067" y="97858"/>
                  <a:pt x="36165" y="97858"/>
                </a:cubicBezTo>
                <a:cubicBezTo>
                  <a:pt x="36362" y="97858"/>
                  <a:pt x="36855" y="97703"/>
                  <a:pt x="37109" y="97577"/>
                </a:cubicBezTo>
                <a:lnTo>
                  <a:pt x="37306" y="97450"/>
                </a:lnTo>
                <a:lnTo>
                  <a:pt x="37390" y="97577"/>
                </a:lnTo>
                <a:cubicBezTo>
                  <a:pt x="37446" y="97647"/>
                  <a:pt x="37531" y="97689"/>
                  <a:pt x="37615" y="97689"/>
                </a:cubicBezTo>
                <a:cubicBezTo>
                  <a:pt x="37685" y="97689"/>
                  <a:pt x="38276" y="97436"/>
                  <a:pt x="38923" y="97127"/>
                </a:cubicBezTo>
                <a:cubicBezTo>
                  <a:pt x="40739" y="96239"/>
                  <a:pt x="40809" y="96211"/>
                  <a:pt x="42216" y="96127"/>
                </a:cubicBezTo>
                <a:cubicBezTo>
                  <a:pt x="43258" y="96057"/>
                  <a:pt x="43511" y="96014"/>
                  <a:pt x="44482" y="95789"/>
                </a:cubicBezTo>
                <a:cubicBezTo>
                  <a:pt x="46312" y="95353"/>
                  <a:pt x="48197" y="94594"/>
                  <a:pt x="49196" y="93890"/>
                </a:cubicBezTo>
                <a:cubicBezTo>
                  <a:pt x="49421" y="93735"/>
                  <a:pt x="49999" y="93214"/>
                  <a:pt x="50505" y="92721"/>
                </a:cubicBezTo>
                <a:lnTo>
                  <a:pt x="51406" y="91849"/>
                </a:lnTo>
                <a:lnTo>
                  <a:pt x="51659" y="91920"/>
                </a:lnTo>
                <a:cubicBezTo>
                  <a:pt x="51800" y="91962"/>
                  <a:pt x="52307" y="92046"/>
                  <a:pt x="52770" y="92130"/>
                </a:cubicBezTo>
                <a:cubicBezTo>
                  <a:pt x="53854" y="92327"/>
                  <a:pt x="54909" y="92342"/>
                  <a:pt x="55599" y="92173"/>
                </a:cubicBezTo>
                <a:lnTo>
                  <a:pt x="56050" y="92061"/>
                </a:lnTo>
                <a:lnTo>
                  <a:pt x="56950" y="92468"/>
                </a:lnTo>
                <a:cubicBezTo>
                  <a:pt x="58808" y="93284"/>
                  <a:pt x="59187" y="93383"/>
                  <a:pt x="60510" y="93341"/>
                </a:cubicBezTo>
                <a:cubicBezTo>
                  <a:pt x="61735" y="93299"/>
                  <a:pt x="62762" y="93003"/>
                  <a:pt x="63564" y="92483"/>
                </a:cubicBezTo>
                <a:cubicBezTo>
                  <a:pt x="63789" y="92327"/>
                  <a:pt x="63986" y="92215"/>
                  <a:pt x="64014" y="92229"/>
                </a:cubicBezTo>
                <a:cubicBezTo>
                  <a:pt x="64028" y="92229"/>
                  <a:pt x="64043" y="92286"/>
                  <a:pt x="64043" y="92342"/>
                </a:cubicBezTo>
                <a:cubicBezTo>
                  <a:pt x="64000" y="92496"/>
                  <a:pt x="64071" y="92693"/>
                  <a:pt x="64183" y="92750"/>
                </a:cubicBezTo>
                <a:cubicBezTo>
                  <a:pt x="64268" y="92792"/>
                  <a:pt x="64493" y="92750"/>
                  <a:pt x="65126" y="92567"/>
                </a:cubicBezTo>
                <a:cubicBezTo>
                  <a:pt x="66688" y="92117"/>
                  <a:pt x="67490" y="91708"/>
                  <a:pt x="67898" y="91145"/>
                </a:cubicBezTo>
                <a:cubicBezTo>
                  <a:pt x="68095" y="90879"/>
                  <a:pt x="68152" y="90850"/>
                  <a:pt x="68152" y="91047"/>
                </a:cubicBezTo>
                <a:cubicBezTo>
                  <a:pt x="68152" y="91230"/>
                  <a:pt x="68334" y="91314"/>
                  <a:pt x="68503" y="91216"/>
                </a:cubicBezTo>
                <a:cubicBezTo>
                  <a:pt x="68715" y="91076"/>
                  <a:pt x="69432" y="90104"/>
                  <a:pt x="70234" y="88866"/>
                </a:cubicBezTo>
                <a:cubicBezTo>
                  <a:pt x="71135" y="87515"/>
                  <a:pt x="71571" y="87023"/>
                  <a:pt x="72092" y="86839"/>
                </a:cubicBezTo>
                <a:cubicBezTo>
                  <a:pt x="72359" y="86741"/>
                  <a:pt x="72570" y="86713"/>
                  <a:pt x="73344" y="86685"/>
                </a:cubicBezTo>
                <a:cubicBezTo>
                  <a:pt x="75160" y="86629"/>
                  <a:pt x="75595" y="86769"/>
                  <a:pt x="77481" y="87980"/>
                </a:cubicBezTo>
                <a:cubicBezTo>
                  <a:pt x="77833" y="88218"/>
                  <a:pt x="78185" y="88402"/>
                  <a:pt x="78241" y="88402"/>
                </a:cubicBezTo>
                <a:cubicBezTo>
                  <a:pt x="78466" y="88402"/>
                  <a:pt x="78537" y="88205"/>
                  <a:pt x="78537" y="87529"/>
                </a:cubicBezTo>
                <a:cubicBezTo>
                  <a:pt x="78537" y="86572"/>
                  <a:pt x="78284" y="85432"/>
                  <a:pt x="77833" y="84391"/>
                </a:cubicBezTo>
                <a:cubicBezTo>
                  <a:pt x="77524" y="83715"/>
                  <a:pt x="77270" y="83364"/>
                  <a:pt x="76496" y="82589"/>
                </a:cubicBezTo>
                <a:lnTo>
                  <a:pt x="75807" y="81914"/>
                </a:lnTo>
                <a:lnTo>
                  <a:pt x="75863" y="81732"/>
                </a:lnTo>
                <a:cubicBezTo>
                  <a:pt x="75948" y="81464"/>
                  <a:pt x="75948" y="81056"/>
                  <a:pt x="75863" y="80887"/>
                </a:cubicBezTo>
                <a:cubicBezTo>
                  <a:pt x="75638" y="80465"/>
                  <a:pt x="75004" y="80000"/>
                  <a:pt x="73781" y="79367"/>
                </a:cubicBezTo>
                <a:cubicBezTo>
                  <a:pt x="73274" y="79100"/>
                  <a:pt x="73133" y="79015"/>
                  <a:pt x="73246" y="79015"/>
                </a:cubicBezTo>
                <a:cubicBezTo>
                  <a:pt x="73287" y="79015"/>
                  <a:pt x="73738" y="78818"/>
                  <a:pt x="74244" y="78579"/>
                </a:cubicBezTo>
                <a:cubicBezTo>
                  <a:pt x="74766" y="78340"/>
                  <a:pt x="75525" y="78017"/>
                  <a:pt x="75919" y="77848"/>
                </a:cubicBezTo>
                <a:cubicBezTo>
                  <a:pt x="76327" y="77692"/>
                  <a:pt x="76933" y="77426"/>
                  <a:pt x="77270" y="77270"/>
                </a:cubicBezTo>
                <a:cubicBezTo>
                  <a:pt x="77622" y="77116"/>
                  <a:pt x="78156" y="76904"/>
                  <a:pt x="78466" y="76806"/>
                </a:cubicBezTo>
                <a:cubicBezTo>
                  <a:pt x="79029" y="76623"/>
                  <a:pt x="79072" y="76609"/>
                  <a:pt x="80126" y="76595"/>
                </a:cubicBezTo>
                <a:cubicBezTo>
                  <a:pt x="80732" y="76567"/>
                  <a:pt x="81365" y="76538"/>
                  <a:pt x="81548" y="76510"/>
                </a:cubicBezTo>
                <a:cubicBezTo>
                  <a:pt x="82224" y="76398"/>
                  <a:pt x="83237" y="76004"/>
                  <a:pt x="83898" y="75610"/>
                </a:cubicBezTo>
                <a:cubicBezTo>
                  <a:pt x="84067" y="75512"/>
                  <a:pt x="84236" y="75427"/>
                  <a:pt x="84264" y="75427"/>
                </a:cubicBezTo>
                <a:cubicBezTo>
                  <a:pt x="84292" y="75427"/>
                  <a:pt x="84447" y="75624"/>
                  <a:pt x="84588" y="75878"/>
                </a:cubicBezTo>
                <a:cubicBezTo>
                  <a:pt x="84954" y="76510"/>
                  <a:pt x="85320" y="76848"/>
                  <a:pt x="85854" y="77045"/>
                </a:cubicBezTo>
                <a:cubicBezTo>
                  <a:pt x="86093" y="77144"/>
                  <a:pt x="86389" y="77229"/>
                  <a:pt x="86515" y="77257"/>
                </a:cubicBezTo>
                <a:cubicBezTo>
                  <a:pt x="86642" y="77270"/>
                  <a:pt x="86740" y="77313"/>
                  <a:pt x="86755" y="77355"/>
                </a:cubicBezTo>
                <a:cubicBezTo>
                  <a:pt x="86768" y="77383"/>
                  <a:pt x="86825" y="77580"/>
                  <a:pt x="86881" y="77805"/>
                </a:cubicBezTo>
                <a:cubicBezTo>
                  <a:pt x="86980" y="78115"/>
                  <a:pt x="87050" y="78255"/>
                  <a:pt x="87290" y="78495"/>
                </a:cubicBezTo>
                <a:cubicBezTo>
                  <a:pt x="87430" y="78664"/>
                  <a:pt x="87697" y="78889"/>
                  <a:pt x="87866" y="79002"/>
                </a:cubicBezTo>
                <a:cubicBezTo>
                  <a:pt x="88134" y="79184"/>
                  <a:pt x="88176" y="79240"/>
                  <a:pt x="88275" y="79550"/>
                </a:cubicBezTo>
                <a:cubicBezTo>
                  <a:pt x="88345" y="79747"/>
                  <a:pt x="88444" y="80000"/>
                  <a:pt x="88500" y="80127"/>
                </a:cubicBezTo>
                <a:cubicBezTo>
                  <a:pt x="88894" y="80873"/>
                  <a:pt x="90146" y="81548"/>
                  <a:pt x="91962" y="81970"/>
                </a:cubicBezTo>
                <a:lnTo>
                  <a:pt x="92594" y="82126"/>
                </a:lnTo>
                <a:lnTo>
                  <a:pt x="92566" y="82561"/>
                </a:lnTo>
                <a:cubicBezTo>
                  <a:pt x="92510" y="83336"/>
                  <a:pt x="92763" y="83997"/>
                  <a:pt x="93313" y="84462"/>
                </a:cubicBezTo>
                <a:cubicBezTo>
                  <a:pt x="93763" y="84856"/>
                  <a:pt x="94804" y="85362"/>
                  <a:pt x="95452" y="85531"/>
                </a:cubicBezTo>
                <a:cubicBezTo>
                  <a:pt x="95649" y="85573"/>
                  <a:pt x="95718" y="85629"/>
                  <a:pt x="95831" y="85826"/>
                </a:cubicBezTo>
                <a:cubicBezTo>
                  <a:pt x="96197" y="86460"/>
                  <a:pt x="96760" y="86699"/>
                  <a:pt x="97773" y="86670"/>
                </a:cubicBezTo>
                <a:lnTo>
                  <a:pt x="98392" y="86642"/>
                </a:lnTo>
                <a:lnTo>
                  <a:pt x="98463" y="86854"/>
                </a:lnTo>
                <a:cubicBezTo>
                  <a:pt x="98589" y="87276"/>
                  <a:pt x="98842" y="87698"/>
                  <a:pt x="99110" y="87881"/>
                </a:cubicBezTo>
                <a:cubicBezTo>
                  <a:pt x="99715" y="88331"/>
                  <a:pt x="100743" y="88740"/>
                  <a:pt x="101249" y="88740"/>
                </a:cubicBezTo>
                <a:cubicBezTo>
                  <a:pt x="101403" y="88740"/>
                  <a:pt x="101559" y="88753"/>
                  <a:pt x="101587" y="88781"/>
                </a:cubicBezTo>
                <a:cubicBezTo>
                  <a:pt x="101615" y="88796"/>
                  <a:pt x="101769" y="89006"/>
                  <a:pt x="101938" y="89232"/>
                </a:cubicBezTo>
                <a:cubicBezTo>
                  <a:pt x="102276" y="89725"/>
                  <a:pt x="102529" y="89978"/>
                  <a:pt x="102910" y="90175"/>
                </a:cubicBezTo>
                <a:cubicBezTo>
                  <a:pt x="103261" y="90344"/>
                  <a:pt x="104289" y="90582"/>
                  <a:pt x="104781" y="90611"/>
                </a:cubicBezTo>
                <a:lnTo>
                  <a:pt x="105161" y="90625"/>
                </a:lnTo>
                <a:lnTo>
                  <a:pt x="105471" y="91076"/>
                </a:lnTo>
                <a:cubicBezTo>
                  <a:pt x="105893" y="91680"/>
                  <a:pt x="106188" y="92018"/>
                  <a:pt x="106807" y="92567"/>
                </a:cubicBezTo>
                <a:cubicBezTo>
                  <a:pt x="107426" y="93115"/>
                  <a:pt x="107848" y="93369"/>
                  <a:pt x="108595" y="93650"/>
                </a:cubicBezTo>
                <a:cubicBezTo>
                  <a:pt x="109453" y="93974"/>
                  <a:pt x="110058" y="93960"/>
                  <a:pt x="110381" y="93622"/>
                </a:cubicBezTo>
                <a:cubicBezTo>
                  <a:pt x="110509" y="93509"/>
                  <a:pt x="110522" y="93453"/>
                  <a:pt x="110509" y="93271"/>
                </a:cubicBezTo>
                <a:cubicBezTo>
                  <a:pt x="110438" y="92750"/>
                  <a:pt x="109847" y="91342"/>
                  <a:pt x="109087" y="89879"/>
                </a:cubicBezTo>
                <a:cubicBezTo>
                  <a:pt x="108805" y="89359"/>
                  <a:pt x="108383" y="88359"/>
                  <a:pt x="108411" y="88331"/>
                </a:cubicBezTo>
                <a:cubicBezTo>
                  <a:pt x="108426" y="88317"/>
                  <a:pt x="108608" y="88655"/>
                  <a:pt x="108834" y="89077"/>
                </a:cubicBezTo>
                <a:cubicBezTo>
                  <a:pt x="109552" y="90456"/>
                  <a:pt x="110241" y="91413"/>
                  <a:pt x="111606" y="92905"/>
                </a:cubicBezTo>
                <a:cubicBezTo>
                  <a:pt x="113661" y="95128"/>
                  <a:pt x="115631" y="96605"/>
                  <a:pt x="117333" y="97183"/>
                </a:cubicBezTo>
                <a:cubicBezTo>
                  <a:pt x="117671" y="97295"/>
                  <a:pt x="118065" y="97436"/>
                  <a:pt x="118234" y="97506"/>
                </a:cubicBezTo>
                <a:cubicBezTo>
                  <a:pt x="119149" y="97886"/>
                  <a:pt x="119712" y="98013"/>
                  <a:pt x="119881" y="97858"/>
                </a:cubicBezTo>
                <a:cubicBezTo>
                  <a:pt x="120078" y="97703"/>
                  <a:pt x="119993" y="97549"/>
                  <a:pt x="119149" y="96436"/>
                </a:cubicBezTo>
                <a:cubicBezTo>
                  <a:pt x="117417" y="94157"/>
                  <a:pt x="116053" y="92258"/>
                  <a:pt x="114913" y="90513"/>
                </a:cubicBezTo>
                <a:cubicBezTo>
                  <a:pt x="114139" y="89331"/>
                  <a:pt x="112929" y="87332"/>
                  <a:pt x="112985" y="87290"/>
                </a:cubicBezTo>
                <a:cubicBezTo>
                  <a:pt x="112985" y="87276"/>
                  <a:pt x="113111" y="87430"/>
                  <a:pt x="113239" y="87627"/>
                </a:cubicBezTo>
                <a:cubicBezTo>
                  <a:pt x="115335" y="90822"/>
                  <a:pt x="116489" y="92286"/>
                  <a:pt x="118417" y="94200"/>
                </a:cubicBezTo>
                <a:cubicBezTo>
                  <a:pt x="119753" y="95508"/>
                  <a:pt x="121104" y="96577"/>
                  <a:pt x="122568" y="97464"/>
                </a:cubicBezTo>
                <a:cubicBezTo>
                  <a:pt x="123258" y="97872"/>
                  <a:pt x="123609" y="98027"/>
                  <a:pt x="124524" y="98322"/>
                </a:cubicBezTo>
                <a:cubicBezTo>
                  <a:pt x="125298" y="98562"/>
                  <a:pt x="125833" y="98575"/>
                  <a:pt x="126213" y="98393"/>
                </a:cubicBezTo>
                <a:cubicBezTo>
                  <a:pt x="126438" y="98266"/>
                  <a:pt x="126466" y="98252"/>
                  <a:pt x="126480" y="98013"/>
                </a:cubicBezTo>
                <a:cubicBezTo>
                  <a:pt x="126495" y="97774"/>
                  <a:pt x="126466" y="97718"/>
                  <a:pt x="125889" y="96873"/>
                </a:cubicBezTo>
                <a:cubicBezTo>
                  <a:pt x="125270" y="95944"/>
                  <a:pt x="124876" y="95382"/>
                  <a:pt x="123849" y="93918"/>
                </a:cubicBezTo>
                <a:cubicBezTo>
                  <a:pt x="122568" y="92074"/>
                  <a:pt x="122286" y="91624"/>
                  <a:pt x="120344" y="88246"/>
                </a:cubicBezTo>
                <a:cubicBezTo>
                  <a:pt x="119656" y="87036"/>
                  <a:pt x="118727" y="85432"/>
                  <a:pt x="118290" y="84687"/>
                </a:cubicBezTo>
                <a:cubicBezTo>
                  <a:pt x="117530" y="83349"/>
                  <a:pt x="117320" y="82970"/>
                  <a:pt x="117488" y="83139"/>
                </a:cubicBezTo>
                <a:cubicBezTo>
                  <a:pt x="117530" y="83180"/>
                  <a:pt x="117770" y="83477"/>
                  <a:pt x="118037" y="83786"/>
                </a:cubicBezTo>
                <a:cubicBezTo>
                  <a:pt x="118727" y="84588"/>
                  <a:pt x="120078" y="86010"/>
                  <a:pt x="121654" y="87599"/>
                </a:cubicBezTo>
                <a:cubicBezTo>
                  <a:pt x="122385" y="88331"/>
                  <a:pt x="124228" y="89978"/>
                  <a:pt x="125270" y="90808"/>
                </a:cubicBezTo>
                <a:cubicBezTo>
                  <a:pt x="126058" y="91455"/>
                  <a:pt x="127930" y="92553"/>
                  <a:pt x="129154" y="93087"/>
                </a:cubicBezTo>
                <a:cubicBezTo>
                  <a:pt x="130336" y="93609"/>
                  <a:pt x="131870" y="94087"/>
                  <a:pt x="132658" y="94200"/>
                </a:cubicBezTo>
                <a:cubicBezTo>
                  <a:pt x="132953" y="94241"/>
                  <a:pt x="133263" y="94157"/>
                  <a:pt x="133418" y="94016"/>
                </a:cubicBezTo>
                <a:cubicBezTo>
                  <a:pt x="133502" y="93932"/>
                  <a:pt x="133516" y="93693"/>
                  <a:pt x="133418" y="93524"/>
                </a:cubicBezTo>
                <a:cubicBezTo>
                  <a:pt x="133249" y="93214"/>
                  <a:pt x="130758" y="90682"/>
                  <a:pt x="126973" y="86980"/>
                </a:cubicBezTo>
                <a:cubicBezTo>
                  <a:pt x="125735" y="85756"/>
                  <a:pt x="124524" y="84546"/>
                  <a:pt x="124299" y="84293"/>
                </a:cubicBezTo>
                <a:cubicBezTo>
                  <a:pt x="124060" y="84025"/>
                  <a:pt x="123018" y="82970"/>
                  <a:pt x="121991" y="81929"/>
                </a:cubicBezTo>
                <a:cubicBezTo>
                  <a:pt x="120964" y="80887"/>
                  <a:pt x="120134" y="80028"/>
                  <a:pt x="120147" y="80000"/>
                </a:cubicBezTo>
                <a:cubicBezTo>
                  <a:pt x="120162" y="79987"/>
                  <a:pt x="120669" y="80282"/>
                  <a:pt x="121260" y="80662"/>
                </a:cubicBezTo>
                <a:cubicBezTo>
                  <a:pt x="122526" y="81450"/>
                  <a:pt x="123046" y="81760"/>
                  <a:pt x="123793" y="82167"/>
                </a:cubicBezTo>
                <a:cubicBezTo>
                  <a:pt x="125059" y="82829"/>
                  <a:pt x="125960" y="83364"/>
                  <a:pt x="126945" y="84011"/>
                </a:cubicBezTo>
                <a:cubicBezTo>
                  <a:pt x="127930" y="84659"/>
                  <a:pt x="128140" y="84841"/>
                  <a:pt x="128521" y="85334"/>
                </a:cubicBezTo>
                <a:cubicBezTo>
                  <a:pt x="129379" y="86432"/>
                  <a:pt x="129716" y="86798"/>
                  <a:pt x="130632" y="87599"/>
                </a:cubicBezTo>
                <a:cubicBezTo>
                  <a:pt x="131743" y="88584"/>
                  <a:pt x="132095" y="88824"/>
                  <a:pt x="133165" y="89359"/>
                </a:cubicBezTo>
                <a:cubicBezTo>
                  <a:pt x="134009" y="89781"/>
                  <a:pt x="135951" y="90484"/>
                  <a:pt x="136612" y="90611"/>
                </a:cubicBezTo>
                <a:cubicBezTo>
                  <a:pt x="137147" y="90710"/>
                  <a:pt x="137386" y="90498"/>
                  <a:pt x="137217" y="90076"/>
                </a:cubicBezTo>
                <a:cubicBezTo>
                  <a:pt x="137090" y="89738"/>
                  <a:pt x="136683" y="89077"/>
                  <a:pt x="136204" y="88415"/>
                </a:cubicBezTo>
                <a:cubicBezTo>
                  <a:pt x="135388" y="87318"/>
                  <a:pt x="134910" y="86601"/>
                  <a:pt x="133685" y="84757"/>
                </a:cubicBezTo>
                <a:cubicBezTo>
                  <a:pt x="133221" y="84053"/>
                  <a:pt x="132672" y="83237"/>
                  <a:pt x="132475" y="82955"/>
                </a:cubicBezTo>
                <a:cubicBezTo>
                  <a:pt x="131996" y="82295"/>
                  <a:pt x="131546" y="81647"/>
                  <a:pt x="131110" y="81028"/>
                </a:cubicBezTo>
                <a:cubicBezTo>
                  <a:pt x="130491" y="80099"/>
                  <a:pt x="130026" y="79522"/>
                  <a:pt x="129519" y="79043"/>
                </a:cubicBezTo>
                <a:cubicBezTo>
                  <a:pt x="129028" y="78579"/>
                  <a:pt x="128957" y="78480"/>
                  <a:pt x="129309" y="78706"/>
                </a:cubicBezTo>
                <a:cubicBezTo>
                  <a:pt x="130223" y="79325"/>
                  <a:pt x="133150" y="80972"/>
                  <a:pt x="134150" y="81436"/>
                </a:cubicBezTo>
                <a:cubicBezTo>
                  <a:pt x="135120" y="81900"/>
                  <a:pt x="137062" y="82618"/>
                  <a:pt x="137977" y="82843"/>
                </a:cubicBezTo>
                <a:cubicBezTo>
                  <a:pt x="138794" y="83068"/>
                  <a:pt x="139413" y="82857"/>
                  <a:pt x="139413" y="82351"/>
                </a:cubicBezTo>
                <a:cubicBezTo>
                  <a:pt x="139413" y="82013"/>
                  <a:pt x="139497" y="82083"/>
                  <a:pt x="134797" y="77820"/>
                </a:cubicBezTo>
                <a:cubicBezTo>
                  <a:pt x="131377" y="74709"/>
                  <a:pt x="131026" y="74399"/>
                  <a:pt x="130153" y="73696"/>
                </a:cubicBezTo>
                <a:cubicBezTo>
                  <a:pt x="128887" y="72669"/>
                  <a:pt x="128534" y="72486"/>
                  <a:pt x="125776" y="71459"/>
                </a:cubicBezTo>
                <a:cubicBezTo>
                  <a:pt x="123905" y="70769"/>
                  <a:pt x="121358" y="69686"/>
                  <a:pt x="119205" y="68701"/>
                </a:cubicBezTo>
                <a:cubicBezTo>
                  <a:pt x="117263" y="67814"/>
                  <a:pt x="115181" y="66928"/>
                  <a:pt x="113886" y="66463"/>
                </a:cubicBezTo>
                <a:cubicBezTo>
                  <a:pt x="112295" y="65886"/>
                  <a:pt x="111663" y="65647"/>
                  <a:pt x="110297" y="65042"/>
                </a:cubicBezTo>
                <a:cubicBezTo>
                  <a:pt x="107694" y="63916"/>
                  <a:pt x="107525" y="63860"/>
                  <a:pt x="105878" y="63564"/>
                </a:cubicBezTo>
                <a:cubicBezTo>
                  <a:pt x="105428" y="63479"/>
                  <a:pt x="104655" y="63325"/>
                  <a:pt x="104162" y="63213"/>
                </a:cubicBezTo>
                <a:cubicBezTo>
                  <a:pt x="103670" y="63100"/>
                  <a:pt x="102923" y="62931"/>
                  <a:pt x="102501" y="62860"/>
                </a:cubicBezTo>
                <a:cubicBezTo>
                  <a:pt x="102094" y="62776"/>
                  <a:pt x="101572" y="62678"/>
                  <a:pt x="101362" y="62635"/>
                </a:cubicBezTo>
                <a:cubicBezTo>
                  <a:pt x="100615" y="62494"/>
                  <a:pt x="99124" y="62269"/>
                  <a:pt x="98547" y="62228"/>
                </a:cubicBezTo>
                <a:cubicBezTo>
                  <a:pt x="98223" y="62199"/>
                  <a:pt x="97604" y="62185"/>
                  <a:pt x="97182" y="62213"/>
                </a:cubicBezTo>
                <a:cubicBezTo>
                  <a:pt x="93298" y="62312"/>
                  <a:pt x="92046" y="62650"/>
                  <a:pt x="88500" y="64451"/>
                </a:cubicBezTo>
                <a:cubicBezTo>
                  <a:pt x="87374" y="65027"/>
                  <a:pt x="87191" y="65126"/>
                  <a:pt x="85376" y="66112"/>
                </a:cubicBezTo>
                <a:cubicBezTo>
                  <a:pt x="82575" y="67631"/>
                  <a:pt x="81083" y="68279"/>
                  <a:pt x="78579" y="69067"/>
                </a:cubicBezTo>
                <a:cubicBezTo>
                  <a:pt x="77903" y="69277"/>
                  <a:pt x="77073" y="69545"/>
                  <a:pt x="76736" y="69671"/>
                </a:cubicBezTo>
                <a:cubicBezTo>
                  <a:pt x="76398" y="69798"/>
                  <a:pt x="75961" y="69939"/>
                  <a:pt x="75792" y="70009"/>
                </a:cubicBezTo>
                <a:cubicBezTo>
                  <a:pt x="75216" y="70206"/>
                  <a:pt x="73850" y="70896"/>
                  <a:pt x="73218" y="71318"/>
                </a:cubicBezTo>
                <a:cubicBezTo>
                  <a:pt x="72486" y="71825"/>
                  <a:pt x="71360" y="72613"/>
                  <a:pt x="70375" y="73358"/>
                </a:cubicBezTo>
                <a:cubicBezTo>
                  <a:pt x="68615" y="74653"/>
                  <a:pt x="68362" y="74765"/>
                  <a:pt x="67167" y="74808"/>
                </a:cubicBezTo>
                <a:lnTo>
                  <a:pt x="66364" y="74850"/>
                </a:lnTo>
                <a:lnTo>
                  <a:pt x="66026" y="74583"/>
                </a:lnTo>
                <a:cubicBezTo>
                  <a:pt x="65562" y="74217"/>
                  <a:pt x="64296" y="73598"/>
                  <a:pt x="63508" y="73345"/>
                </a:cubicBezTo>
                <a:cubicBezTo>
                  <a:pt x="63156" y="73232"/>
                  <a:pt x="62762" y="73091"/>
                  <a:pt x="62649" y="73035"/>
                </a:cubicBezTo>
                <a:cubicBezTo>
                  <a:pt x="62298" y="72880"/>
                  <a:pt x="61242" y="72092"/>
                  <a:pt x="60763" y="71628"/>
                </a:cubicBezTo>
                <a:cubicBezTo>
                  <a:pt x="60187" y="71065"/>
                  <a:pt x="59765" y="70403"/>
                  <a:pt x="58990" y="68855"/>
                </a:cubicBezTo>
                <a:cubicBezTo>
                  <a:pt x="57836" y="66590"/>
                  <a:pt x="57823" y="66519"/>
                  <a:pt x="57823" y="64761"/>
                </a:cubicBezTo>
                <a:cubicBezTo>
                  <a:pt x="57808" y="64099"/>
                  <a:pt x="57836" y="63269"/>
                  <a:pt x="57879" y="62903"/>
                </a:cubicBezTo>
                <a:cubicBezTo>
                  <a:pt x="57963" y="62100"/>
                  <a:pt x="58245" y="60314"/>
                  <a:pt x="58371" y="59708"/>
                </a:cubicBezTo>
                <a:cubicBezTo>
                  <a:pt x="58709" y="58188"/>
                  <a:pt x="59962" y="53882"/>
                  <a:pt x="61242" y="49816"/>
                </a:cubicBezTo>
                <a:cubicBezTo>
                  <a:pt x="61538" y="48901"/>
                  <a:pt x="61735" y="48282"/>
                  <a:pt x="62354" y="46242"/>
                </a:cubicBezTo>
                <a:cubicBezTo>
                  <a:pt x="62438" y="45932"/>
                  <a:pt x="62720" y="45045"/>
                  <a:pt x="62973" y="44243"/>
                </a:cubicBezTo>
                <a:cubicBezTo>
                  <a:pt x="63690" y="41949"/>
                  <a:pt x="64338" y="39332"/>
                  <a:pt x="64577" y="37658"/>
                </a:cubicBezTo>
                <a:cubicBezTo>
                  <a:pt x="64943" y="35166"/>
                  <a:pt x="64662" y="33464"/>
                  <a:pt x="63508" y="31142"/>
                </a:cubicBezTo>
                <a:cubicBezTo>
                  <a:pt x="62283" y="28665"/>
                  <a:pt x="61284" y="27089"/>
                  <a:pt x="58949" y="23937"/>
                </a:cubicBezTo>
                <a:cubicBezTo>
                  <a:pt x="58455" y="23261"/>
                  <a:pt x="57007" y="21812"/>
                  <a:pt x="55697" y="20659"/>
                </a:cubicBezTo>
                <a:cubicBezTo>
                  <a:pt x="54389" y="19518"/>
                  <a:pt x="54037" y="19251"/>
                  <a:pt x="52701" y="18351"/>
                </a:cubicBezTo>
                <a:cubicBezTo>
                  <a:pt x="51054" y="17238"/>
                  <a:pt x="50252" y="16788"/>
                  <a:pt x="48957" y="16197"/>
                </a:cubicBezTo>
                <a:cubicBezTo>
                  <a:pt x="48577" y="16028"/>
                  <a:pt x="48183" y="15831"/>
                  <a:pt x="48085" y="15761"/>
                </a:cubicBezTo>
                <a:cubicBezTo>
                  <a:pt x="46509" y="14636"/>
                  <a:pt x="45439" y="14045"/>
                  <a:pt x="43582" y="13242"/>
                </a:cubicBezTo>
                <a:cubicBezTo>
                  <a:pt x="41499" y="12341"/>
                  <a:pt x="40767" y="12004"/>
                  <a:pt x="38797" y="11005"/>
                </a:cubicBezTo>
                <a:cubicBezTo>
                  <a:pt x="35561" y="9358"/>
                  <a:pt x="29101" y="6136"/>
                  <a:pt x="28074" y="5658"/>
                </a:cubicBezTo>
                <a:cubicBezTo>
                  <a:pt x="26048" y="4714"/>
                  <a:pt x="22797" y="3378"/>
                  <a:pt x="19631" y="2168"/>
                </a:cubicBezTo>
                <a:cubicBezTo>
                  <a:pt x="18941" y="1900"/>
                  <a:pt x="18027" y="1549"/>
                  <a:pt x="17618" y="1380"/>
                </a:cubicBezTo>
                <a:cubicBezTo>
                  <a:pt x="17183" y="1211"/>
                  <a:pt x="16802" y="1070"/>
                  <a:pt x="16732" y="1070"/>
                </a:cubicBezTo>
                <a:cubicBezTo>
                  <a:pt x="16549" y="1070"/>
                  <a:pt x="16451" y="1239"/>
                  <a:pt x="16507" y="1449"/>
                </a:cubicBezTo>
                <a:cubicBezTo>
                  <a:pt x="16577" y="1703"/>
                  <a:pt x="16929" y="2280"/>
                  <a:pt x="17337" y="2787"/>
                </a:cubicBezTo>
                <a:cubicBezTo>
                  <a:pt x="17802" y="3363"/>
                  <a:pt x="18800" y="4405"/>
                  <a:pt x="19194" y="4714"/>
                </a:cubicBezTo>
                <a:cubicBezTo>
                  <a:pt x="19350" y="4855"/>
                  <a:pt x="19476" y="4968"/>
                  <a:pt x="19448" y="4968"/>
                </a:cubicBezTo>
                <a:cubicBezTo>
                  <a:pt x="19335" y="5010"/>
                  <a:pt x="15691" y="3744"/>
                  <a:pt x="14087" y="3110"/>
                </a:cubicBezTo>
                <a:cubicBezTo>
                  <a:pt x="13312" y="2800"/>
                  <a:pt x="12721" y="2562"/>
                  <a:pt x="10047" y="1478"/>
                </a:cubicBezTo>
                <a:cubicBezTo>
                  <a:pt x="6797" y="141"/>
                  <a:pt x="6375" y="1"/>
                  <a:pt x="6122" y="155"/>
                </a:cubicBezTo>
                <a:close/>
                <a:moveTo>
                  <a:pt x="46256" y="15015"/>
                </a:moveTo>
                <a:cubicBezTo>
                  <a:pt x="46213" y="15043"/>
                  <a:pt x="46044" y="14973"/>
                  <a:pt x="46044" y="14917"/>
                </a:cubicBezTo>
                <a:cubicBezTo>
                  <a:pt x="46044" y="14889"/>
                  <a:pt x="46100" y="14889"/>
                  <a:pt x="46171" y="14931"/>
                </a:cubicBezTo>
                <a:cubicBezTo>
                  <a:pt x="46227" y="14959"/>
                  <a:pt x="46269" y="15002"/>
                  <a:pt x="46256" y="15015"/>
                </a:cubicBezTo>
                <a:close/>
                <a:moveTo>
                  <a:pt x="37741" y="88021"/>
                </a:moveTo>
                <a:cubicBezTo>
                  <a:pt x="37882" y="88078"/>
                  <a:pt x="38135" y="88162"/>
                  <a:pt x="38332" y="88190"/>
                </a:cubicBezTo>
                <a:cubicBezTo>
                  <a:pt x="38741" y="88275"/>
                  <a:pt x="38726" y="88289"/>
                  <a:pt x="38066" y="88683"/>
                </a:cubicBezTo>
                <a:cubicBezTo>
                  <a:pt x="37193" y="89218"/>
                  <a:pt x="36715" y="89569"/>
                  <a:pt x="35743" y="90456"/>
                </a:cubicBezTo>
                <a:cubicBezTo>
                  <a:pt x="35265" y="90892"/>
                  <a:pt x="35195" y="91033"/>
                  <a:pt x="35392" y="91244"/>
                </a:cubicBezTo>
                <a:cubicBezTo>
                  <a:pt x="35476" y="91342"/>
                  <a:pt x="35462" y="91357"/>
                  <a:pt x="35237" y="91596"/>
                </a:cubicBezTo>
                <a:cubicBezTo>
                  <a:pt x="35096" y="91736"/>
                  <a:pt x="34829" y="92074"/>
                  <a:pt x="34632" y="92342"/>
                </a:cubicBezTo>
                <a:cubicBezTo>
                  <a:pt x="34210" y="92877"/>
                  <a:pt x="34154" y="93115"/>
                  <a:pt x="34392" y="93271"/>
                </a:cubicBezTo>
                <a:lnTo>
                  <a:pt x="34519" y="93355"/>
                </a:lnTo>
                <a:lnTo>
                  <a:pt x="34125" y="93946"/>
                </a:lnTo>
                <a:cubicBezTo>
                  <a:pt x="33900" y="94269"/>
                  <a:pt x="33576" y="94692"/>
                  <a:pt x="33407" y="94889"/>
                </a:cubicBezTo>
                <a:cubicBezTo>
                  <a:pt x="33225" y="95072"/>
                  <a:pt x="33028" y="95339"/>
                  <a:pt x="32929" y="95466"/>
                </a:cubicBezTo>
                <a:cubicBezTo>
                  <a:pt x="32859" y="95607"/>
                  <a:pt x="32675" y="95832"/>
                  <a:pt x="32549" y="96001"/>
                </a:cubicBezTo>
                <a:cubicBezTo>
                  <a:pt x="32225" y="96367"/>
                  <a:pt x="32141" y="96536"/>
                  <a:pt x="32141" y="96817"/>
                </a:cubicBezTo>
                <a:cubicBezTo>
                  <a:pt x="32141" y="97027"/>
                  <a:pt x="32127" y="97056"/>
                  <a:pt x="31846" y="97281"/>
                </a:cubicBezTo>
                <a:cubicBezTo>
                  <a:pt x="31662" y="97436"/>
                  <a:pt x="31437" y="97549"/>
                  <a:pt x="31240" y="97619"/>
                </a:cubicBezTo>
                <a:cubicBezTo>
                  <a:pt x="30720" y="97759"/>
                  <a:pt x="30523" y="97858"/>
                  <a:pt x="30142" y="98083"/>
                </a:cubicBezTo>
                <a:cubicBezTo>
                  <a:pt x="29945" y="98196"/>
                  <a:pt x="29763" y="98294"/>
                  <a:pt x="29735" y="98294"/>
                </a:cubicBezTo>
                <a:cubicBezTo>
                  <a:pt x="29720" y="98294"/>
                  <a:pt x="29594" y="98210"/>
                  <a:pt x="29482" y="98097"/>
                </a:cubicBezTo>
                <a:cubicBezTo>
                  <a:pt x="29354" y="97999"/>
                  <a:pt x="29073" y="97816"/>
                  <a:pt x="28834" y="97703"/>
                </a:cubicBezTo>
                <a:lnTo>
                  <a:pt x="28412" y="97478"/>
                </a:lnTo>
                <a:lnTo>
                  <a:pt x="28341" y="97140"/>
                </a:lnTo>
                <a:cubicBezTo>
                  <a:pt x="28243" y="96662"/>
                  <a:pt x="28172" y="96536"/>
                  <a:pt x="27806" y="96239"/>
                </a:cubicBezTo>
                <a:cubicBezTo>
                  <a:pt x="27624" y="96113"/>
                  <a:pt x="27399" y="95888"/>
                  <a:pt x="27328" y="95747"/>
                </a:cubicBezTo>
                <a:cubicBezTo>
                  <a:pt x="27174" y="95508"/>
                  <a:pt x="27174" y="95466"/>
                  <a:pt x="27187" y="94988"/>
                </a:cubicBezTo>
                <a:lnTo>
                  <a:pt x="27215" y="94494"/>
                </a:lnTo>
                <a:lnTo>
                  <a:pt x="27412" y="94494"/>
                </a:lnTo>
                <a:cubicBezTo>
                  <a:pt x="27596" y="94494"/>
                  <a:pt x="27806" y="94397"/>
                  <a:pt x="27934" y="94256"/>
                </a:cubicBezTo>
                <a:cubicBezTo>
                  <a:pt x="27975" y="94213"/>
                  <a:pt x="28257" y="93960"/>
                  <a:pt x="28594" y="93665"/>
                </a:cubicBezTo>
                <a:cubicBezTo>
                  <a:pt x="28919" y="93383"/>
                  <a:pt x="29270" y="93059"/>
                  <a:pt x="29369" y="92947"/>
                </a:cubicBezTo>
                <a:lnTo>
                  <a:pt x="29551" y="92764"/>
                </a:lnTo>
                <a:lnTo>
                  <a:pt x="29692" y="92862"/>
                </a:lnTo>
                <a:cubicBezTo>
                  <a:pt x="29763" y="92918"/>
                  <a:pt x="29861" y="92975"/>
                  <a:pt x="29904" y="92975"/>
                </a:cubicBezTo>
                <a:cubicBezTo>
                  <a:pt x="30073" y="92975"/>
                  <a:pt x="30565" y="92680"/>
                  <a:pt x="30973" y="92342"/>
                </a:cubicBezTo>
                <a:cubicBezTo>
                  <a:pt x="31212" y="92145"/>
                  <a:pt x="31592" y="91905"/>
                  <a:pt x="31789" y="91793"/>
                </a:cubicBezTo>
                <a:cubicBezTo>
                  <a:pt x="32000" y="91680"/>
                  <a:pt x="32338" y="91483"/>
                  <a:pt x="32549" y="91357"/>
                </a:cubicBezTo>
                <a:cubicBezTo>
                  <a:pt x="32760" y="91216"/>
                  <a:pt x="33056" y="91076"/>
                  <a:pt x="33225" y="91033"/>
                </a:cubicBezTo>
                <a:cubicBezTo>
                  <a:pt x="33844" y="90879"/>
                  <a:pt x="34477" y="90470"/>
                  <a:pt x="35364" y="89654"/>
                </a:cubicBezTo>
                <a:cubicBezTo>
                  <a:pt x="35645" y="89400"/>
                  <a:pt x="36137" y="88950"/>
                  <a:pt x="36461" y="88655"/>
                </a:cubicBezTo>
                <a:cubicBezTo>
                  <a:pt x="36799" y="88359"/>
                  <a:pt x="37122" y="88064"/>
                  <a:pt x="37193" y="87993"/>
                </a:cubicBezTo>
                <a:cubicBezTo>
                  <a:pt x="37278" y="87909"/>
                  <a:pt x="37347" y="87867"/>
                  <a:pt x="37404" y="87895"/>
                </a:cubicBezTo>
                <a:cubicBezTo>
                  <a:pt x="37460" y="87909"/>
                  <a:pt x="37601" y="87980"/>
                  <a:pt x="37741" y="88021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2"/>
          <p:cNvSpPr/>
          <p:nvPr/>
        </p:nvSpPr>
        <p:spPr>
          <a:xfrm>
            <a:off x="6116804" y="694950"/>
            <a:ext cx="3027197" cy="1617502"/>
          </a:xfrm>
          <a:custGeom>
            <a:avLst/>
            <a:gdLst/>
            <a:ahLst/>
            <a:cxnLst/>
            <a:rect l="l" t="t" r="r" b="b"/>
            <a:pathLst>
              <a:path w="54132" h="28924" extrusionOk="0">
                <a:moveTo>
                  <a:pt x="53486" y="1"/>
                </a:moveTo>
                <a:cubicBezTo>
                  <a:pt x="52105" y="1"/>
                  <a:pt x="50769" y="986"/>
                  <a:pt x="50066" y="2218"/>
                </a:cubicBezTo>
                <a:cubicBezTo>
                  <a:pt x="49612" y="3000"/>
                  <a:pt x="49393" y="3828"/>
                  <a:pt x="49253" y="4703"/>
                </a:cubicBezTo>
                <a:cubicBezTo>
                  <a:pt x="49174" y="5141"/>
                  <a:pt x="49128" y="5610"/>
                  <a:pt x="49080" y="6064"/>
                </a:cubicBezTo>
                <a:cubicBezTo>
                  <a:pt x="49049" y="6329"/>
                  <a:pt x="49034" y="6596"/>
                  <a:pt x="49003" y="6846"/>
                </a:cubicBezTo>
                <a:cubicBezTo>
                  <a:pt x="48794" y="6755"/>
                  <a:pt x="48572" y="6713"/>
                  <a:pt x="48347" y="6713"/>
                </a:cubicBezTo>
                <a:cubicBezTo>
                  <a:pt x="47413" y="6713"/>
                  <a:pt x="46422" y="7433"/>
                  <a:pt x="46032" y="8316"/>
                </a:cubicBezTo>
                <a:cubicBezTo>
                  <a:pt x="46001" y="8378"/>
                  <a:pt x="45969" y="8456"/>
                  <a:pt x="45938" y="8518"/>
                </a:cubicBezTo>
                <a:cubicBezTo>
                  <a:pt x="45766" y="8378"/>
                  <a:pt x="45578" y="8253"/>
                  <a:pt x="45359" y="8174"/>
                </a:cubicBezTo>
                <a:cubicBezTo>
                  <a:pt x="44992" y="8003"/>
                  <a:pt x="44586" y="7916"/>
                  <a:pt x="44182" y="7916"/>
                </a:cubicBezTo>
                <a:cubicBezTo>
                  <a:pt x="43847" y="7916"/>
                  <a:pt x="43513" y="7976"/>
                  <a:pt x="43201" y="8097"/>
                </a:cubicBezTo>
                <a:cubicBezTo>
                  <a:pt x="42294" y="8441"/>
                  <a:pt x="41466" y="9160"/>
                  <a:pt x="41294" y="10113"/>
                </a:cubicBezTo>
                <a:cubicBezTo>
                  <a:pt x="40995" y="10055"/>
                  <a:pt x="40692" y="10027"/>
                  <a:pt x="40389" y="10027"/>
                </a:cubicBezTo>
                <a:cubicBezTo>
                  <a:pt x="39136" y="10027"/>
                  <a:pt x="37885" y="10508"/>
                  <a:pt x="36978" y="11364"/>
                </a:cubicBezTo>
                <a:cubicBezTo>
                  <a:pt x="36901" y="11427"/>
                  <a:pt x="36822" y="11505"/>
                  <a:pt x="36744" y="11583"/>
                </a:cubicBezTo>
                <a:cubicBezTo>
                  <a:pt x="35821" y="12615"/>
                  <a:pt x="35446" y="14116"/>
                  <a:pt x="35556" y="15508"/>
                </a:cubicBezTo>
                <a:cubicBezTo>
                  <a:pt x="35571" y="15571"/>
                  <a:pt x="35571" y="15633"/>
                  <a:pt x="35571" y="15696"/>
                </a:cubicBezTo>
                <a:cubicBezTo>
                  <a:pt x="35477" y="15679"/>
                  <a:pt x="35383" y="15664"/>
                  <a:pt x="35275" y="15648"/>
                </a:cubicBezTo>
                <a:cubicBezTo>
                  <a:pt x="34885" y="15587"/>
                  <a:pt x="34491" y="15556"/>
                  <a:pt x="34096" y="15556"/>
                </a:cubicBezTo>
                <a:cubicBezTo>
                  <a:pt x="31592" y="15556"/>
                  <a:pt x="29092" y="16781"/>
                  <a:pt x="27957" y="19010"/>
                </a:cubicBezTo>
                <a:cubicBezTo>
                  <a:pt x="27382" y="18504"/>
                  <a:pt x="26632" y="18253"/>
                  <a:pt x="25882" y="18253"/>
                </a:cubicBezTo>
                <a:cubicBezTo>
                  <a:pt x="25080" y="18253"/>
                  <a:pt x="24278" y="18539"/>
                  <a:pt x="23688" y="19104"/>
                </a:cubicBezTo>
                <a:cubicBezTo>
                  <a:pt x="23013" y="18071"/>
                  <a:pt x="21780" y="17426"/>
                  <a:pt x="20544" y="17426"/>
                </a:cubicBezTo>
                <a:cubicBezTo>
                  <a:pt x="20377" y="17426"/>
                  <a:pt x="20211" y="17438"/>
                  <a:pt x="20045" y="17462"/>
                </a:cubicBezTo>
                <a:cubicBezTo>
                  <a:pt x="18653" y="17666"/>
                  <a:pt x="17325" y="18619"/>
                  <a:pt x="16950" y="19964"/>
                </a:cubicBezTo>
                <a:cubicBezTo>
                  <a:pt x="16812" y="19938"/>
                  <a:pt x="16684" y="19927"/>
                  <a:pt x="16561" y="19927"/>
                </a:cubicBezTo>
                <a:cubicBezTo>
                  <a:pt x="16459" y="19927"/>
                  <a:pt x="16360" y="19935"/>
                  <a:pt x="16262" y="19949"/>
                </a:cubicBezTo>
                <a:cubicBezTo>
                  <a:pt x="15620" y="20042"/>
                  <a:pt x="15105" y="20512"/>
                  <a:pt x="14682" y="21152"/>
                </a:cubicBezTo>
                <a:cubicBezTo>
                  <a:pt x="14150" y="21041"/>
                  <a:pt x="13599" y="20971"/>
                  <a:pt x="13056" y="20971"/>
                </a:cubicBezTo>
                <a:cubicBezTo>
                  <a:pt x="12370" y="20971"/>
                  <a:pt x="11696" y="21083"/>
                  <a:pt x="11086" y="21371"/>
                </a:cubicBezTo>
                <a:cubicBezTo>
                  <a:pt x="10007" y="21887"/>
                  <a:pt x="9084" y="23091"/>
                  <a:pt x="9288" y="24264"/>
                </a:cubicBezTo>
                <a:cubicBezTo>
                  <a:pt x="9288" y="24295"/>
                  <a:pt x="9288" y="24310"/>
                  <a:pt x="9303" y="24342"/>
                </a:cubicBezTo>
                <a:cubicBezTo>
                  <a:pt x="9288" y="24310"/>
                  <a:pt x="9288" y="24295"/>
                  <a:pt x="9272" y="24264"/>
                </a:cubicBezTo>
                <a:cubicBezTo>
                  <a:pt x="9082" y="23777"/>
                  <a:pt x="8252" y="23633"/>
                  <a:pt x="7651" y="23633"/>
                </a:cubicBezTo>
                <a:cubicBezTo>
                  <a:pt x="7461" y="23633"/>
                  <a:pt x="7293" y="23647"/>
                  <a:pt x="7177" y="23670"/>
                </a:cubicBezTo>
                <a:cubicBezTo>
                  <a:pt x="6395" y="23841"/>
                  <a:pt x="5676" y="24404"/>
                  <a:pt x="5582" y="25234"/>
                </a:cubicBezTo>
                <a:cubicBezTo>
                  <a:pt x="5167" y="24939"/>
                  <a:pt x="4660" y="24803"/>
                  <a:pt x="4150" y="24803"/>
                </a:cubicBezTo>
                <a:cubicBezTo>
                  <a:pt x="3873" y="24803"/>
                  <a:pt x="3595" y="24844"/>
                  <a:pt x="3330" y="24921"/>
                </a:cubicBezTo>
                <a:cubicBezTo>
                  <a:pt x="2861" y="25061"/>
                  <a:pt x="2423" y="25327"/>
                  <a:pt x="2033" y="25640"/>
                </a:cubicBezTo>
                <a:cubicBezTo>
                  <a:pt x="1814" y="25811"/>
                  <a:pt x="1610" y="25999"/>
                  <a:pt x="1423" y="26218"/>
                </a:cubicBezTo>
                <a:cubicBezTo>
                  <a:pt x="1157" y="26516"/>
                  <a:pt x="922" y="26828"/>
                  <a:pt x="703" y="27172"/>
                </a:cubicBezTo>
                <a:cubicBezTo>
                  <a:pt x="391" y="27719"/>
                  <a:pt x="141" y="28313"/>
                  <a:pt x="0" y="28924"/>
                </a:cubicBezTo>
                <a:lnTo>
                  <a:pt x="54131" y="28924"/>
                </a:lnTo>
                <a:lnTo>
                  <a:pt x="54131" y="75"/>
                </a:lnTo>
                <a:cubicBezTo>
                  <a:pt x="53916" y="24"/>
                  <a:pt x="53700" y="1"/>
                  <a:pt x="53486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52"/>
          <p:cNvGrpSpPr/>
          <p:nvPr/>
        </p:nvGrpSpPr>
        <p:grpSpPr>
          <a:xfrm>
            <a:off x="866601" y="2602163"/>
            <a:ext cx="279488" cy="369521"/>
            <a:chOff x="5355653" y="2881493"/>
            <a:chExt cx="262184" cy="346643"/>
          </a:xfrm>
        </p:grpSpPr>
        <p:sp>
          <p:nvSpPr>
            <p:cNvPr id="483" name="Google Shape;483;p52"/>
            <p:cNvSpPr/>
            <p:nvPr/>
          </p:nvSpPr>
          <p:spPr>
            <a:xfrm>
              <a:off x="5465044" y="3060359"/>
              <a:ext cx="43402" cy="15777"/>
            </a:xfrm>
            <a:custGeom>
              <a:avLst/>
              <a:gdLst/>
              <a:ahLst/>
              <a:cxnLst/>
              <a:rect l="l" t="t" r="r" b="b"/>
              <a:pathLst>
                <a:path w="1370" h="498" extrusionOk="0">
                  <a:moveTo>
                    <a:pt x="167" y="1"/>
                  </a:moveTo>
                  <a:cubicBezTo>
                    <a:pt x="128" y="1"/>
                    <a:pt x="90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cubicBezTo>
                    <a:pt x="191" y="402"/>
                    <a:pt x="429" y="498"/>
                    <a:pt x="679" y="498"/>
                  </a:cubicBezTo>
                  <a:cubicBezTo>
                    <a:pt x="941" y="498"/>
                    <a:pt x="1167" y="414"/>
                    <a:pt x="1310" y="271"/>
                  </a:cubicBezTo>
                  <a:cubicBezTo>
                    <a:pt x="1370" y="212"/>
                    <a:pt x="1370" y="117"/>
                    <a:pt x="1310" y="45"/>
                  </a:cubicBezTo>
                  <a:cubicBezTo>
                    <a:pt x="1280" y="15"/>
                    <a:pt x="1239" y="1"/>
                    <a:pt x="1197" y="1"/>
                  </a:cubicBezTo>
                  <a:cubicBezTo>
                    <a:pt x="1155" y="1"/>
                    <a:pt x="1114" y="15"/>
                    <a:pt x="1084" y="45"/>
                  </a:cubicBezTo>
                  <a:cubicBezTo>
                    <a:pt x="1024" y="105"/>
                    <a:pt x="893" y="164"/>
                    <a:pt x="679" y="164"/>
                  </a:cubicBezTo>
                  <a:cubicBezTo>
                    <a:pt x="477" y="164"/>
                    <a:pt x="346" y="93"/>
                    <a:pt x="274" y="45"/>
                  </a:cubicBezTo>
                  <a:cubicBezTo>
                    <a:pt x="244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>
              <a:off x="5448823" y="302256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84" y="500"/>
                    <a:pt x="167" y="500"/>
                  </a:cubicBezTo>
                  <a:cubicBezTo>
                    <a:pt x="262" y="500"/>
                    <a:pt x="334" y="417"/>
                    <a:pt x="334" y="333"/>
                  </a:cubicBezTo>
                  <a:lnTo>
                    <a:pt x="334" y="167"/>
                  </a:lnTo>
                  <a:cubicBezTo>
                    <a:pt x="334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>
              <a:off x="5514084" y="3022564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72" y="500"/>
                    <a:pt x="167" y="500"/>
                  </a:cubicBezTo>
                  <a:cubicBezTo>
                    <a:pt x="250" y="500"/>
                    <a:pt x="322" y="417"/>
                    <a:pt x="322" y="333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>
              <a:off x="5355653" y="2881493"/>
              <a:ext cx="262184" cy="346643"/>
            </a:xfrm>
            <a:custGeom>
              <a:avLst/>
              <a:gdLst/>
              <a:ahLst/>
              <a:cxnLst/>
              <a:rect l="l" t="t" r="r" b="b"/>
              <a:pathLst>
                <a:path w="8276" h="10942" extrusionOk="0">
                  <a:moveTo>
                    <a:pt x="4656" y="322"/>
                  </a:moveTo>
                  <a:cubicBezTo>
                    <a:pt x="4942" y="322"/>
                    <a:pt x="5180" y="560"/>
                    <a:pt x="5180" y="845"/>
                  </a:cubicBezTo>
                  <a:cubicBezTo>
                    <a:pt x="5180" y="988"/>
                    <a:pt x="5120" y="1119"/>
                    <a:pt x="5013" y="1215"/>
                  </a:cubicBezTo>
                  <a:cubicBezTo>
                    <a:pt x="4894" y="1203"/>
                    <a:pt x="4775" y="1179"/>
                    <a:pt x="4656" y="1179"/>
                  </a:cubicBezTo>
                  <a:lnTo>
                    <a:pt x="3632" y="1179"/>
                  </a:lnTo>
                  <a:cubicBezTo>
                    <a:pt x="3513" y="1179"/>
                    <a:pt x="3394" y="1203"/>
                    <a:pt x="3275" y="1215"/>
                  </a:cubicBezTo>
                  <a:cubicBezTo>
                    <a:pt x="3168" y="1107"/>
                    <a:pt x="3108" y="976"/>
                    <a:pt x="3108" y="845"/>
                  </a:cubicBezTo>
                  <a:cubicBezTo>
                    <a:pt x="3096" y="560"/>
                    <a:pt x="3334" y="322"/>
                    <a:pt x="3632" y="322"/>
                  </a:cubicBezTo>
                  <a:close/>
                  <a:moveTo>
                    <a:pt x="4632" y="1512"/>
                  </a:moveTo>
                  <a:cubicBezTo>
                    <a:pt x="5858" y="1512"/>
                    <a:pt x="6858" y="2512"/>
                    <a:pt x="6858" y="3739"/>
                  </a:cubicBezTo>
                  <a:lnTo>
                    <a:pt x="6858" y="4155"/>
                  </a:lnTo>
                  <a:cubicBezTo>
                    <a:pt x="6787" y="4120"/>
                    <a:pt x="6680" y="4096"/>
                    <a:pt x="6597" y="4096"/>
                  </a:cubicBezTo>
                  <a:lnTo>
                    <a:pt x="6489" y="4096"/>
                  </a:lnTo>
                  <a:lnTo>
                    <a:pt x="6489" y="4084"/>
                  </a:lnTo>
                  <a:lnTo>
                    <a:pt x="6489" y="3917"/>
                  </a:lnTo>
                  <a:cubicBezTo>
                    <a:pt x="6489" y="3834"/>
                    <a:pt x="6418" y="3762"/>
                    <a:pt x="6323" y="3762"/>
                  </a:cubicBezTo>
                  <a:lnTo>
                    <a:pt x="5418" y="3762"/>
                  </a:lnTo>
                  <a:lnTo>
                    <a:pt x="5287" y="3191"/>
                  </a:lnTo>
                  <a:cubicBezTo>
                    <a:pt x="5263" y="3131"/>
                    <a:pt x="5227" y="3084"/>
                    <a:pt x="5168" y="3072"/>
                  </a:cubicBezTo>
                  <a:cubicBezTo>
                    <a:pt x="5154" y="3069"/>
                    <a:pt x="5140" y="3068"/>
                    <a:pt x="5126" y="3068"/>
                  </a:cubicBezTo>
                  <a:cubicBezTo>
                    <a:pt x="5081" y="3068"/>
                    <a:pt x="5040" y="3083"/>
                    <a:pt x="5013" y="3120"/>
                  </a:cubicBezTo>
                  <a:lnTo>
                    <a:pt x="4370" y="3762"/>
                  </a:lnTo>
                  <a:lnTo>
                    <a:pt x="2906" y="3762"/>
                  </a:lnTo>
                  <a:cubicBezTo>
                    <a:pt x="2810" y="3762"/>
                    <a:pt x="2739" y="3834"/>
                    <a:pt x="2739" y="3917"/>
                  </a:cubicBezTo>
                  <a:cubicBezTo>
                    <a:pt x="2739" y="4012"/>
                    <a:pt x="2810" y="4084"/>
                    <a:pt x="2906" y="4084"/>
                  </a:cubicBezTo>
                  <a:lnTo>
                    <a:pt x="4430" y="4084"/>
                  </a:lnTo>
                  <a:cubicBezTo>
                    <a:pt x="4477" y="4084"/>
                    <a:pt x="4525" y="4072"/>
                    <a:pt x="4549" y="4036"/>
                  </a:cubicBezTo>
                  <a:lnTo>
                    <a:pt x="5049" y="3548"/>
                  </a:lnTo>
                  <a:lnTo>
                    <a:pt x="5144" y="3965"/>
                  </a:lnTo>
                  <a:cubicBezTo>
                    <a:pt x="5168" y="4036"/>
                    <a:pt x="5227" y="4084"/>
                    <a:pt x="5299" y="4084"/>
                  </a:cubicBezTo>
                  <a:lnTo>
                    <a:pt x="6156" y="4084"/>
                  </a:lnTo>
                  <a:lnTo>
                    <a:pt x="6156" y="4096"/>
                  </a:lnTo>
                  <a:cubicBezTo>
                    <a:pt x="6156" y="4191"/>
                    <a:pt x="6192" y="4274"/>
                    <a:pt x="6263" y="4334"/>
                  </a:cubicBezTo>
                  <a:cubicBezTo>
                    <a:pt x="6323" y="4393"/>
                    <a:pt x="6418" y="4441"/>
                    <a:pt x="6501" y="4441"/>
                  </a:cubicBezTo>
                  <a:lnTo>
                    <a:pt x="6597" y="4441"/>
                  </a:lnTo>
                  <a:cubicBezTo>
                    <a:pt x="6739" y="4441"/>
                    <a:pt x="6858" y="4560"/>
                    <a:pt x="6858" y="4715"/>
                  </a:cubicBezTo>
                  <a:cubicBezTo>
                    <a:pt x="6858" y="4858"/>
                    <a:pt x="6739" y="4977"/>
                    <a:pt x="6597" y="4977"/>
                  </a:cubicBezTo>
                  <a:lnTo>
                    <a:pt x="6501" y="4977"/>
                  </a:lnTo>
                  <a:lnTo>
                    <a:pt x="6501" y="4965"/>
                  </a:lnTo>
                  <a:cubicBezTo>
                    <a:pt x="6501" y="4870"/>
                    <a:pt x="6430" y="4798"/>
                    <a:pt x="6335" y="4798"/>
                  </a:cubicBezTo>
                  <a:cubicBezTo>
                    <a:pt x="6251" y="4798"/>
                    <a:pt x="6180" y="4870"/>
                    <a:pt x="6180" y="4965"/>
                  </a:cubicBezTo>
                  <a:cubicBezTo>
                    <a:pt x="6180" y="6096"/>
                    <a:pt x="5251" y="7037"/>
                    <a:pt x="4108" y="7037"/>
                  </a:cubicBezTo>
                  <a:cubicBezTo>
                    <a:pt x="2965" y="7037"/>
                    <a:pt x="2072" y="6096"/>
                    <a:pt x="2072" y="4953"/>
                  </a:cubicBezTo>
                  <a:cubicBezTo>
                    <a:pt x="2072" y="4858"/>
                    <a:pt x="1989" y="4786"/>
                    <a:pt x="1905" y="4786"/>
                  </a:cubicBezTo>
                  <a:cubicBezTo>
                    <a:pt x="1810" y="4786"/>
                    <a:pt x="1739" y="4858"/>
                    <a:pt x="1739" y="4953"/>
                  </a:cubicBezTo>
                  <a:lnTo>
                    <a:pt x="1739" y="4965"/>
                  </a:lnTo>
                  <a:lnTo>
                    <a:pt x="1655" y="4965"/>
                  </a:lnTo>
                  <a:cubicBezTo>
                    <a:pt x="1501" y="4965"/>
                    <a:pt x="1382" y="4846"/>
                    <a:pt x="1382" y="4691"/>
                  </a:cubicBezTo>
                  <a:cubicBezTo>
                    <a:pt x="1382" y="4548"/>
                    <a:pt x="1501" y="4429"/>
                    <a:pt x="1655" y="4429"/>
                  </a:cubicBezTo>
                  <a:lnTo>
                    <a:pt x="1739" y="4429"/>
                  </a:lnTo>
                  <a:cubicBezTo>
                    <a:pt x="1917" y="4429"/>
                    <a:pt x="2072" y="4274"/>
                    <a:pt x="2072" y="4096"/>
                  </a:cubicBezTo>
                  <a:lnTo>
                    <a:pt x="2072" y="4084"/>
                  </a:lnTo>
                  <a:lnTo>
                    <a:pt x="2251" y="4084"/>
                  </a:lnTo>
                  <a:cubicBezTo>
                    <a:pt x="2334" y="4084"/>
                    <a:pt x="2406" y="4012"/>
                    <a:pt x="2406" y="3917"/>
                  </a:cubicBezTo>
                  <a:cubicBezTo>
                    <a:pt x="2406" y="3834"/>
                    <a:pt x="2334" y="3762"/>
                    <a:pt x="2251" y="3762"/>
                  </a:cubicBezTo>
                  <a:lnTo>
                    <a:pt x="1905" y="3762"/>
                  </a:lnTo>
                  <a:cubicBezTo>
                    <a:pt x="1810" y="3762"/>
                    <a:pt x="1739" y="3834"/>
                    <a:pt x="1739" y="3917"/>
                  </a:cubicBezTo>
                  <a:lnTo>
                    <a:pt x="1739" y="4084"/>
                  </a:lnTo>
                  <a:cubicBezTo>
                    <a:pt x="1739" y="4084"/>
                    <a:pt x="1739" y="4096"/>
                    <a:pt x="1727" y="4096"/>
                  </a:cubicBezTo>
                  <a:lnTo>
                    <a:pt x="1632" y="4096"/>
                  </a:lnTo>
                  <a:cubicBezTo>
                    <a:pt x="1548" y="4096"/>
                    <a:pt x="1441" y="4132"/>
                    <a:pt x="1370" y="4155"/>
                  </a:cubicBezTo>
                  <a:lnTo>
                    <a:pt x="1370" y="3739"/>
                  </a:lnTo>
                  <a:cubicBezTo>
                    <a:pt x="1370" y="2512"/>
                    <a:pt x="2370" y="1512"/>
                    <a:pt x="3596" y="1512"/>
                  </a:cubicBezTo>
                  <a:close/>
                  <a:moveTo>
                    <a:pt x="2965" y="7513"/>
                  </a:moveTo>
                  <a:cubicBezTo>
                    <a:pt x="2941" y="7656"/>
                    <a:pt x="2858" y="7775"/>
                    <a:pt x="2715" y="7834"/>
                  </a:cubicBezTo>
                  <a:lnTo>
                    <a:pt x="2679" y="7846"/>
                  </a:lnTo>
                  <a:cubicBezTo>
                    <a:pt x="2667" y="7834"/>
                    <a:pt x="2644" y="7834"/>
                    <a:pt x="2632" y="7822"/>
                  </a:cubicBezTo>
                  <a:cubicBezTo>
                    <a:pt x="2581" y="7786"/>
                    <a:pt x="2521" y="7772"/>
                    <a:pt x="2460" y="7772"/>
                  </a:cubicBezTo>
                  <a:cubicBezTo>
                    <a:pt x="2422" y="7772"/>
                    <a:pt x="2383" y="7778"/>
                    <a:pt x="2346" y="7787"/>
                  </a:cubicBezTo>
                  <a:lnTo>
                    <a:pt x="1858" y="7977"/>
                  </a:lnTo>
                  <a:cubicBezTo>
                    <a:pt x="1751" y="8025"/>
                    <a:pt x="1667" y="8120"/>
                    <a:pt x="1620" y="8227"/>
                  </a:cubicBezTo>
                  <a:lnTo>
                    <a:pt x="1394" y="8299"/>
                  </a:lnTo>
                  <a:lnTo>
                    <a:pt x="1394" y="8025"/>
                  </a:lnTo>
                  <a:cubicBezTo>
                    <a:pt x="1394" y="7751"/>
                    <a:pt x="1632" y="7513"/>
                    <a:pt x="1917" y="7513"/>
                  </a:cubicBezTo>
                  <a:close/>
                  <a:moveTo>
                    <a:pt x="6370" y="7513"/>
                  </a:moveTo>
                  <a:cubicBezTo>
                    <a:pt x="6656" y="7513"/>
                    <a:pt x="6894" y="7751"/>
                    <a:pt x="6894" y="8025"/>
                  </a:cubicBezTo>
                  <a:lnTo>
                    <a:pt x="6894" y="8299"/>
                  </a:lnTo>
                  <a:lnTo>
                    <a:pt x="6882" y="8299"/>
                  </a:lnTo>
                  <a:lnTo>
                    <a:pt x="6668" y="8227"/>
                  </a:lnTo>
                  <a:cubicBezTo>
                    <a:pt x="6620" y="8120"/>
                    <a:pt x="6525" y="8025"/>
                    <a:pt x="6430" y="7989"/>
                  </a:cubicBezTo>
                  <a:lnTo>
                    <a:pt x="5942" y="7787"/>
                  </a:lnTo>
                  <a:cubicBezTo>
                    <a:pt x="5905" y="7778"/>
                    <a:pt x="5866" y="7772"/>
                    <a:pt x="5828" y="7772"/>
                  </a:cubicBezTo>
                  <a:cubicBezTo>
                    <a:pt x="5767" y="7772"/>
                    <a:pt x="5707" y="7786"/>
                    <a:pt x="5656" y="7822"/>
                  </a:cubicBezTo>
                  <a:cubicBezTo>
                    <a:pt x="5644" y="7834"/>
                    <a:pt x="5620" y="7834"/>
                    <a:pt x="5608" y="7846"/>
                  </a:cubicBezTo>
                  <a:lnTo>
                    <a:pt x="5561" y="7834"/>
                  </a:lnTo>
                  <a:cubicBezTo>
                    <a:pt x="5430" y="7787"/>
                    <a:pt x="5323" y="7656"/>
                    <a:pt x="5323" y="7513"/>
                  </a:cubicBezTo>
                  <a:close/>
                  <a:moveTo>
                    <a:pt x="2441" y="8084"/>
                  </a:moveTo>
                  <a:lnTo>
                    <a:pt x="2441" y="9073"/>
                  </a:lnTo>
                  <a:lnTo>
                    <a:pt x="1905" y="9073"/>
                  </a:lnTo>
                  <a:lnTo>
                    <a:pt x="1905" y="8382"/>
                  </a:lnTo>
                  <a:cubicBezTo>
                    <a:pt x="1905" y="8346"/>
                    <a:pt x="1929" y="8299"/>
                    <a:pt x="1977" y="8275"/>
                  </a:cubicBezTo>
                  <a:lnTo>
                    <a:pt x="2441" y="8084"/>
                  </a:lnTo>
                  <a:close/>
                  <a:moveTo>
                    <a:pt x="5835" y="8108"/>
                  </a:moveTo>
                  <a:lnTo>
                    <a:pt x="6287" y="8299"/>
                  </a:lnTo>
                  <a:cubicBezTo>
                    <a:pt x="6335" y="8311"/>
                    <a:pt x="6370" y="8358"/>
                    <a:pt x="6370" y="8406"/>
                  </a:cubicBezTo>
                  <a:lnTo>
                    <a:pt x="6370" y="9073"/>
                  </a:lnTo>
                  <a:lnTo>
                    <a:pt x="5835" y="9073"/>
                  </a:lnTo>
                  <a:lnTo>
                    <a:pt x="5835" y="8108"/>
                  </a:lnTo>
                  <a:close/>
                  <a:moveTo>
                    <a:pt x="4989" y="7168"/>
                  </a:moveTo>
                  <a:lnTo>
                    <a:pt x="4989" y="7489"/>
                  </a:lnTo>
                  <a:cubicBezTo>
                    <a:pt x="4989" y="7775"/>
                    <a:pt x="5168" y="8025"/>
                    <a:pt x="5430" y="8132"/>
                  </a:cubicBezTo>
                  <a:lnTo>
                    <a:pt x="5489" y="8168"/>
                  </a:lnTo>
                  <a:lnTo>
                    <a:pt x="5489" y="8406"/>
                  </a:lnTo>
                  <a:lnTo>
                    <a:pt x="5525" y="8406"/>
                  </a:lnTo>
                  <a:cubicBezTo>
                    <a:pt x="5251" y="8918"/>
                    <a:pt x="4727" y="9251"/>
                    <a:pt x="4132" y="9251"/>
                  </a:cubicBezTo>
                  <a:cubicBezTo>
                    <a:pt x="3560" y="9251"/>
                    <a:pt x="3025" y="8918"/>
                    <a:pt x="2751" y="8406"/>
                  </a:cubicBezTo>
                  <a:lnTo>
                    <a:pt x="2751" y="8168"/>
                  </a:lnTo>
                  <a:lnTo>
                    <a:pt x="2810" y="8132"/>
                  </a:lnTo>
                  <a:cubicBezTo>
                    <a:pt x="3084" y="8037"/>
                    <a:pt x="3263" y="7775"/>
                    <a:pt x="3263" y="7489"/>
                  </a:cubicBezTo>
                  <a:lnTo>
                    <a:pt x="3263" y="7168"/>
                  </a:lnTo>
                  <a:cubicBezTo>
                    <a:pt x="3525" y="7275"/>
                    <a:pt x="3822" y="7334"/>
                    <a:pt x="4120" y="7334"/>
                  </a:cubicBezTo>
                  <a:cubicBezTo>
                    <a:pt x="4418" y="7334"/>
                    <a:pt x="4715" y="7275"/>
                    <a:pt x="4989" y="7168"/>
                  </a:cubicBezTo>
                  <a:close/>
                  <a:moveTo>
                    <a:pt x="3596" y="0"/>
                  </a:moveTo>
                  <a:cubicBezTo>
                    <a:pt x="3144" y="0"/>
                    <a:pt x="2751" y="381"/>
                    <a:pt x="2751" y="857"/>
                  </a:cubicBezTo>
                  <a:cubicBezTo>
                    <a:pt x="2751" y="1012"/>
                    <a:pt x="2798" y="1167"/>
                    <a:pt x="2882" y="1298"/>
                  </a:cubicBezTo>
                  <a:cubicBezTo>
                    <a:pt x="1810" y="1607"/>
                    <a:pt x="1036" y="2596"/>
                    <a:pt x="1036" y="3751"/>
                  </a:cubicBezTo>
                  <a:lnTo>
                    <a:pt x="1036" y="4691"/>
                  </a:lnTo>
                  <a:cubicBezTo>
                    <a:pt x="1036" y="5025"/>
                    <a:pt x="1310" y="5275"/>
                    <a:pt x="1620" y="5275"/>
                  </a:cubicBezTo>
                  <a:lnTo>
                    <a:pt x="1739" y="5275"/>
                  </a:lnTo>
                  <a:cubicBezTo>
                    <a:pt x="1846" y="6013"/>
                    <a:pt x="2286" y="6644"/>
                    <a:pt x="2918" y="7013"/>
                  </a:cubicBezTo>
                  <a:lnTo>
                    <a:pt x="2918" y="7180"/>
                  </a:lnTo>
                  <a:lnTo>
                    <a:pt x="1870" y="7180"/>
                  </a:lnTo>
                  <a:cubicBezTo>
                    <a:pt x="1417" y="7180"/>
                    <a:pt x="1024" y="7549"/>
                    <a:pt x="1024" y="8025"/>
                  </a:cubicBezTo>
                  <a:lnTo>
                    <a:pt x="1024" y="8418"/>
                  </a:lnTo>
                  <a:lnTo>
                    <a:pt x="786" y="8501"/>
                  </a:lnTo>
                  <a:cubicBezTo>
                    <a:pt x="310" y="8668"/>
                    <a:pt x="0" y="9120"/>
                    <a:pt x="0" y="9620"/>
                  </a:cubicBezTo>
                  <a:lnTo>
                    <a:pt x="0" y="10763"/>
                  </a:lnTo>
                  <a:cubicBezTo>
                    <a:pt x="0" y="10859"/>
                    <a:pt x="72" y="10930"/>
                    <a:pt x="167" y="10930"/>
                  </a:cubicBezTo>
                  <a:cubicBezTo>
                    <a:pt x="251" y="10930"/>
                    <a:pt x="322" y="10859"/>
                    <a:pt x="322" y="10763"/>
                  </a:cubicBezTo>
                  <a:lnTo>
                    <a:pt x="322" y="9620"/>
                  </a:lnTo>
                  <a:cubicBezTo>
                    <a:pt x="322" y="9251"/>
                    <a:pt x="560" y="8918"/>
                    <a:pt x="905" y="8799"/>
                  </a:cubicBezTo>
                  <a:lnTo>
                    <a:pt x="1560" y="8584"/>
                  </a:lnTo>
                  <a:lnTo>
                    <a:pt x="1560" y="10787"/>
                  </a:lnTo>
                  <a:cubicBezTo>
                    <a:pt x="1560" y="10870"/>
                    <a:pt x="1632" y="10942"/>
                    <a:pt x="1727" y="10942"/>
                  </a:cubicBezTo>
                  <a:cubicBezTo>
                    <a:pt x="1810" y="10942"/>
                    <a:pt x="1894" y="10870"/>
                    <a:pt x="1894" y="10787"/>
                  </a:cubicBezTo>
                  <a:lnTo>
                    <a:pt x="1894" y="9382"/>
                  </a:lnTo>
                  <a:lnTo>
                    <a:pt x="2417" y="9382"/>
                  </a:lnTo>
                  <a:lnTo>
                    <a:pt x="2417" y="10763"/>
                  </a:lnTo>
                  <a:cubicBezTo>
                    <a:pt x="2417" y="10859"/>
                    <a:pt x="2501" y="10930"/>
                    <a:pt x="2584" y="10930"/>
                  </a:cubicBezTo>
                  <a:cubicBezTo>
                    <a:pt x="2679" y="10930"/>
                    <a:pt x="2751" y="10859"/>
                    <a:pt x="2751" y="10763"/>
                  </a:cubicBezTo>
                  <a:lnTo>
                    <a:pt x="2751" y="8954"/>
                  </a:lnTo>
                  <a:cubicBezTo>
                    <a:pt x="2858" y="9073"/>
                    <a:pt x="2989" y="9168"/>
                    <a:pt x="3120" y="9263"/>
                  </a:cubicBezTo>
                  <a:cubicBezTo>
                    <a:pt x="3418" y="9454"/>
                    <a:pt x="3775" y="9561"/>
                    <a:pt x="4132" y="9561"/>
                  </a:cubicBezTo>
                  <a:cubicBezTo>
                    <a:pt x="4489" y="9561"/>
                    <a:pt x="4834" y="9454"/>
                    <a:pt x="5144" y="9263"/>
                  </a:cubicBezTo>
                  <a:cubicBezTo>
                    <a:pt x="5275" y="9168"/>
                    <a:pt x="5418" y="9073"/>
                    <a:pt x="5513" y="8954"/>
                  </a:cubicBezTo>
                  <a:lnTo>
                    <a:pt x="5513" y="9573"/>
                  </a:lnTo>
                  <a:cubicBezTo>
                    <a:pt x="5513" y="9668"/>
                    <a:pt x="5596" y="9739"/>
                    <a:pt x="5680" y="9739"/>
                  </a:cubicBezTo>
                  <a:cubicBezTo>
                    <a:pt x="5775" y="9739"/>
                    <a:pt x="5846" y="9668"/>
                    <a:pt x="5846" y="9573"/>
                  </a:cubicBezTo>
                  <a:lnTo>
                    <a:pt x="5846" y="9382"/>
                  </a:lnTo>
                  <a:lnTo>
                    <a:pt x="6382" y="9382"/>
                  </a:lnTo>
                  <a:lnTo>
                    <a:pt x="6382" y="10763"/>
                  </a:lnTo>
                  <a:cubicBezTo>
                    <a:pt x="6382" y="10859"/>
                    <a:pt x="6454" y="10930"/>
                    <a:pt x="6549" y="10930"/>
                  </a:cubicBezTo>
                  <a:cubicBezTo>
                    <a:pt x="6632" y="10930"/>
                    <a:pt x="6704" y="10859"/>
                    <a:pt x="6704" y="10763"/>
                  </a:cubicBezTo>
                  <a:lnTo>
                    <a:pt x="6704" y="8561"/>
                  </a:lnTo>
                  <a:lnTo>
                    <a:pt x="7359" y="8787"/>
                  </a:lnTo>
                  <a:cubicBezTo>
                    <a:pt x="7704" y="8906"/>
                    <a:pt x="7942" y="9239"/>
                    <a:pt x="7942" y="9608"/>
                  </a:cubicBezTo>
                  <a:lnTo>
                    <a:pt x="7942" y="10751"/>
                  </a:lnTo>
                  <a:cubicBezTo>
                    <a:pt x="7942" y="10847"/>
                    <a:pt x="8013" y="10918"/>
                    <a:pt x="8109" y="10918"/>
                  </a:cubicBezTo>
                  <a:cubicBezTo>
                    <a:pt x="8192" y="10918"/>
                    <a:pt x="8275" y="10847"/>
                    <a:pt x="8275" y="10751"/>
                  </a:cubicBezTo>
                  <a:lnTo>
                    <a:pt x="8275" y="9608"/>
                  </a:lnTo>
                  <a:cubicBezTo>
                    <a:pt x="8240" y="9120"/>
                    <a:pt x="7918" y="8668"/>
                    <a:pt x="7442" y="8501"/>
                  </a:cubicBezTo>
                  <a:lnTo>
                    <a:pt x="7204" y="8418"/>
                  </a:lnTo>
                  <a:lnTo>
                    <a:pt x="7204" y="8025"/>
                  </a:lnTo>
                  <a:cubicBezTo>
                    <a:pt x="7204" y="7572"/>
                    <a:pt x="6835" y="7180"/>
                    <a:pt x="6358" y="7180"/>
                  </a:cubicBezTo>
                  <a:lnTo>
                    <a:pt x="5311" y="7180"/>
                  </a:lnTo>
                  <a:lnTo>
                    <a:pt x="5311" y="7013"/>
                  </a:lnTo>
                  <a:cubicBezTo>
                    <a:pt x="5942" y="6656"/>
                    <a:pt x="6382" y="6013"/>
                    <a:pt x="6489" y="5275"/>
                  </a:cubicBezTo>
                  <a:lnTo>
                    <a:pt x="6608" y="5275"/>
                  </a:lnTo>
                  <a:cubicBezTo>
                    <a:pt x="6930" y="5275"/>
                    <a:pt x="7192" y="5001"/>
                    <a:pt x="7192" y="4691"/>
                  </a:cubicBezTo>
                  <a:lnTo>
                    <a:pt x="7192" y="3751"/>
                  </a:lnTo>
                  <a:cubicBezTo>
                    <a:pt x="7192" y="2596"/>
                    <a:pt x="6418" y="1607"/>
                    <a:pt x="5346" y="1298"/>
                  </a:cubicBezTo>
                  <a:cubicBezTo>
                    <a:pt x="5430" y="1167"/>
                    <a:pt x="5477" y="1000"/>
                    <a:pt x="5477" y="857"/>
                  </a:cubicBezTo>
                  <a:cubicBezTo>
                    <a:pt x="5477" y="393"/>
                    <a:pt x="5108" y="0"/>
                    <a:pt x="4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>
              <a:off x="5529924" y="3201335"/>
              <a:ext cx="10581" cy="26421"/>
            </a:xfrm>
            <a:custGeom>
              <a:avLst/>
              <a:gdLst/>
              <a:ahLst/>
              <a:cxnLst/>
              <a:rect l="l" t="t" r="r" b="b"/>
              <a:pathLst>
                <a:path w="334" h="834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667"/>
                  </a:lnTo>
                  <a:cubicBezTo>
                    <a:pt x="0" y="763"/>
                    <a:pt x="84" y="834"/>
                    <a:pt x="167" y="834"/>
                  </a:cubicBezTo>
                  <a:cubicBezTo>
                    <a:pt x="262" y="834"/>
                    <a:pt x="334" y="763"/>
                    <a:pt x="334" y="667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52"/>
          <p:cNvGrpSpPr/>
          <p:nvPr/>
        </p:nvGrpSpPr>
        <p:grpSpPr>
          <a:xfrm>
            <a:off x="861197" y="3723860"/>
            <a:ext cx="290302" cy="369502"/>
            <a:chOff x="7594288" y="2415259"/>
            <a:chExt cx="279513" cy="355735"/>
          </a:xfrm>
        </p:grpSpPr>
        <p:sp>
          <p:nvSpPr>
            <p:cNvPr id="489" name="Google Shape;489;p52"/>
            <p:cNvSpPr/>
            <p:nvPr/>
          </p:nvSpPr>
          <p:spPr>
            <a:xfrm>
              <a:off x="7696108" y="2531841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7762889" y="2531841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>
              <a:off x="7711948" y="2571156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7" y="0"/>
                    <a:pt x="102" y="15"/>
                    <a:pt x="60" y="45"/>
                  </a:cubicBezTo>
                  <a:cubicBezTo>
                    <a:pt x="1" y="93"/>
                    <a:pt x="1" y="200"/>
                    <a:pt x="60" y="283"/>
                  </a:cubicBezTo>
                  <a:cubicBezTo>
                    <a:pt x="215" y="414"/>
                    <a:pt x="453" y="497"/>
                    <a:pt x="703" y="497"/>
                  </a:cubicBezTo>
                  <a:cubicBezTo>
                    <a:pt x="977" y="497"/>
                    <a:pt x="1215" y="414"/>
                    <a:pt x="1346" y="283"/>
                  </a:cubicBezTo>
                  <a:cubicBezTo>
                    <a:pt x="1430" y="223"/>
                    <a:pt x="1430" y="116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2" y="93"/>
                    <a:pt x="930" y="176"/>
                    <a:pt x="715" y="176"/>
                  </a:cubicBezTo>
                  <a:cubicBezTo>
                    <a:pt x="513" y="176"/>
                    <a:pt x="358" y="93"/>
                    <a:pt x="298" y="45"/>
                  </a:cubicBezTo>
                  <a:cubicBezTo>
                    <a:pt x="269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>
              <a:off x="7594288" y="2415259"/>
              <a:ext cx="279513" cy="355735"/>
            </a:xfrm>
            <a:custGeom>
              <a:avLst/>
              <a:gdLst/>
              <a:ahLst/>
              <a:cxnLst/>
              <a:rect l="l" t="t" r="r" b="b"/>
              <a:pathLst>
                <a:path w="8823" h="11229" extrusionOk="0">
                  <a:moveTo>
                    <a:pt x="6846" y="2323"/>
                  </a:moveTo>
                  <a:lnTo>
                    <a:pt x="6751" y="3501"/>
                  </a:lnTo>
                  <a:lnTo>
                    <a:pt x="6727" y="3501"/>
                  </a:lnTo>
                  <a:cubicBezTo>
                    <a:pt x="6620" y="3501"/>
                    <a:pt x="6537" y="3418"/>
                    <a:pt x="6537" y="3311"/>
                  </a:cubicBezTo>
                  <a:lnTo>
                    <a:pt x="6537" y="2406"/>
                  </a:lnTo>
                  <a:cubicBezTo>
                    <a:pt x="6632" y="2406"/>
                    <a:pt x="6739" y="2370"/>
                    <a:pt x="6846" y="2323"/>
                  </a:cubicBezTo>
                  <a:close/>
                  <a:moveTo>
                    <a:pt x="6358" y="346"/>
                  </a:moveTo>
                  <a:cubicBezTo>
                    <a:pt x="6846" y="346"/>
                    <a:pt x="7251" y="751"/>
                    <a:pt x="7251" y="1239"/>
                  </a:cubicBezTo>
                  <a:cubicBezTo>
                    <a:pt x="7251" y="1727"/>
                    <a:pt x="6846" y="2132"/>
                    <a:pt x="6358" y="2132"/>
                  </a:cubicBezTo>
                  <a:cubicBezTo>
                    <a:pt x="6037" y="2132"/>
                    <a:pt x="5739" y="1954"/>
                    <a:pt x="5584" y="1680"/>
                  </a:cubicBezTo>
                  <a:cubicBezTo>
                    <a:pt x="5551" y="1630"/>
                    <a:pt x="5490" y="1604"/>
                    <a:pt x="5432" y="1604"/>
                  </a:cubicBezTo>
                  <a:cubicBezTo>
                    <a:pt x="5406" y="1604"/>
                    <a:pt x="5380" y="1609"/>
                    <a:pt x="5358" y="1620"/>
                  </a:cubicBezTo>
                  <a:cubicBezTo>
                    <a:pt x="5286" y="1668"/>
                    <a:pt x="5251" y="1775"/>
                    <a:pt x="5298" y="1846"/>
                  </a:cubicBezTo>
                  <a:cubicBezTo>
                    <a:pt x="5310" y="1858"/>
                    <a:pt x="5310" y="1882"/>
                    <a:pt x="5322" y="1894"/>
                  </a:cubicBezTo>
                  <a:cubicBezTo>
                    <a:pt x="5263" y="1942"/>
                    <a:pt x="5191" y="1954"/>
                    <a:pt x="5120" y="1954"/>
                  </a:cubicBezTo>
                  <a:cubicBezTo>
                    <a:pt x="4917" y="1954"/>
                    <a:pt x="4763" y="1787"/>
                    <a:pt x="4763" y="1596"/>
                  </a:cubicBezTo>
                  <a:cubicBezTo>
                    <a:pt x="4763" y="1501"/>
                    <a:pt x="4679" y="1430"/>
                    <a:pt x="4596" y="1430"/>
                  </a:cubicBezTo>
                  <a:cubicBezTo>
                    <a:pt x="4513" y="1430"/>
                    <a:pt x="4429" y="1501"/>
                    <a:pt x="4429" y="1596"/>
                  </a:cubicBezTo>
                  <a:cubicBezTo>
                    <a:pt x="4429" y="1977"/>
                    <a:pt x="4739" y="2299"/>
                    <a:pt x="5132" y="2299"/>
                  </a:cubicBezTo>
                  <a:cubicBezTo>
                    <a:pt x="5286" y="2299"/>
                    <a:pt x="5429" y="2251"/>
                    <a:pt x="5548" y="2156"/>
                  </a:cubicBezTo>
                  <a:cubicBezTo>
                    <a:pt x="5727" y="2323"/>
                    <a:pt x="5965" y="2430"/>
                    <a:pt x="6215" y="2454"/>
                  </a:cubicBezTo>
                  <a:lnTo>
                    <a:pt x="6215" y="3347"/>
                  </a:lnTo>
                  <a:cubicBezTo>
                    <a:pt x="6215" y="3632"/>
                    <a:pt x="6453" y="3871"/>
                    <a:pt x="6739" y="3871"/>
                  </a:cubicBezTo>
                  <a:lnTo>
                    <a:pt x="7001" y="3871"/>
                  </a:lnTo>
                  <a:cubicBezTo>
                    <a:pt x="7084" y="3871"/>
                    <a:pt x="7156" y="3906"/>
                    <a:pt x="7215" y="3966"/>
                  </a:cubicBezTo>
                  <a:cubicBezTo>
                    <a:pt x="7275" y="4025"/>
                    <a:pt x="7287" y="4097"/>
                    <a:pt x="7287" y="4168"/>
                  </a:cubicBezTo>
                  <a:cubicBezTo>
                    <a:pt x="7275" y="4299"/>
                    <a:pt x="7144" y="4418"/>
                    <a:pt x="6989" y="4418"/>
                  </a:cubicBezTo>
                  <a:lnTo>
                    <a:pt x="6918" y="4418"/>
                  </a:lnTo>
                  <a:lnTo>
                    <a:pt x="6918" y="4406"/>
                  </a:lnTo>
                  <a:cubicBezTo>
                    <a:pt x="6918" y="4323"/>
                    <a:pt x="6846" y="4240"/>
                    <a:pt x="6751" y="4240"/>
                  </a:cubicBezTo>
                  <a:cubicBezTo>
                    <a:pt x="6668" y="4240"/>
                    <a:pt x="6596" y="4323"/>
                    <a:pt x="6596" y="4406"/>
                  </a:cubicBezTo>
                  <a:cubicBezTo>
                    <a:pt x="6596" y="5585"/>
                    <a:pt x="5644" y="6526"/>
                    <a:pt x="4465" y="6526"/>
                  </a:cubicBezTo>
                  <a:cubicBezTo>
                    <a:pt x="3274" y="6490"/>
                    <a:pt x="2322" y="5561"/>
                    <a:pt x="2322" y="4382"/>
                  </a:cubicBezTo>
                  <a:cubicBezTo>
                    <a:pt x="2322" y="4287"/>
                    <a:pt x="2250" y="4216"/>
                    <a:pt x="2155" y="4216"/>
                  </a:cubicBezTo>
                  <a:cubicBezTo>
                    <a:pt x="2072" y="4216"/>
                    <a:pt x="1988" y="4287"/>
                    <a:pt x="1988" y="4382"/>
                  </a:cubicBezTo>
                  <a:lnTo>
                    <a:pt x="1988" y="4394"/>
                  </a:lnTo>
                  <a:lnTo>
                    <a:pt x="1893" y="4394"/>
                  </a:lnTo>
                  <a:cubicBezTo>
                    <a:pt x="1810" y="4394"/>
                    <a:pt x="1738" y="4371"/>
                    <a:pt x="1679" y="4311"/>
                  </a:cubicBezTo>
                  <a:cubicBezTo>
                    <a:pt x="1619" y="4252"/>
                    <a:pt x="1607" y="4168"/>
                    <a:pt x="1607" y="4097"/>
                  </a:cubicBezTo>
                  <a:cubicBezTo>
                    <a:pt x="1619" y="3966"/>
                    <a:pt x="1750" y="3847"/>
                    <a:pt x="1905" y="3847"/>
                  </a:cubicBezTo>
                  <a:lnTo>
                    <a:pt x="2143" y="3847"/>
                  </a:lnTo>
                  <a:cubicBezTo>
                    <a:pt x="2429" y="3847"/>
                    <a:pt x="2667" y="3609"/>
                    <a:pt x="2667" y="3323"/>
                  </a:cubicBezTo>
                  <a:lnTo>
                    <a:pt x="2667" y="2549"/>
                  </a:lnTo>
                  <a:cubicBezTo>
                    <a:pt x="2667" y="2251"/>
                    <a:pt x="2905" y="2013"/>
                    <a:pt x="3203" y="2013"/>
                  </a:cubicBezTo>
                  <a:lnTo>
                    <a:pt x="3882" y="2013"/>
                  </a:lnTo>
                  <a:cubicBezTo>
                    <a:pt x="3965" y="2013"/>
                    <a:pt x="4048" y="1942"/>
                    <a:pt x="4048" y="1846"/>
                  </a:cubicBezTo>
                  <a:cubicBezTo>
                    <a:pt x="4048" y="1763"/>
                    <a:pt x="3965" y="1680"/>
                    <a:pt x="3882" y="1680"/>
                  </a:cubicBezTo>
                  <a:lnTo>
                    <a:pt x="3203" y="1680"/>
                  </a:lnTo>
                  <a:cubicBezTo>
                    <a:pt x="2727" y="1680"/>
                    <a:pt x="2334" y="2073"/>
                    <a:pt x="2334" y="2549"/>
                  </a:cubicBezTo>
                  <a:lnTo>
                    <a:pt x="2334" y="3323"/>
                  </a:lnTo>
                  <a:cubicBezTo>
                    <a:pt x="2334" y="3430"/>
                    <a:pt x="2250" y="3513"/>
                    <a:pt x="2143" y="3513"/>
                  </a:cubicBezTo>
                  <a:lnTo>
                    <a:pt x="2107" y="3513"/>
                  </a:lnTo>
                  <a:lnTo>
                    <a:pt x="1929" y="1704"/>
                  </a:lnTo>
                  <a:cubicBezTo>
                    <a:pt x="1905" y="1358"/>
                    <a:pt x="2012" y="1001"/>
                    <a:pt x="2238" y="751"/>
                  </a:cubicBezTo>
                  <a:cubicBezTo>
                    <a:pt x="2477" y="489"/>
                    <a:pt x="2810" y="346"/>
                    <a:pt x="3167" y="346"/>
                  </a:cubicBezTo>
                  <a:close/>
                  <a:moveTo>
                    <a:pt x="5525" y="6597"/>
                  </a:moveTo>
                  <a:lnTo>
                    <a:pt x="5525" y="7169"/>
                  </a:lnTo>
                  <a:cubicBezTo>
                    <a:pt x="5525" y="7466"/>
                    <a:pt x="5727" y="7740"/>
                    <a:pt x="6013" y="7835"/>
                  </a:cubicBezTo>
                  <a:lnTo>
                    <a:pt x="6310" y="7919"/>
                  </a:lnTo>
                  <a:cubicBezTo>
                    <a:pt x="6239" y="8204"/>
                    <a:pt x="6084" y="8454"/>
                    <a:pt x="5894" y="8681"/>
                  </a:cubicBezTo>
                  <a:cubicBezTo>
                    <a:pt x="5834" y="8752"/>
                    <a:pt x="5834" y="8859"/>
                    <a:pt x="5906" y="8919"/>
                  </a:cubicBezTo>
                  <a:cubicBezTo>
                    <a:pt x="5941" y="8954"/>
                    <a:pt x="5977" y="8966"/>
                    <a:pt x="6013" y="8966"/>
                  </a:cubicBezTo>
                  <a:cubicBezTo>
                    <a:pt x="6060" y="8966"/>
                    <a:pt x="6096" y="8954"/>
                    <a:pt x="6132" y="8907"/>
                  </a:cubicBezTo>
                  <a:cubicBezTo>
                    <a:pt x="6358" y="8657"/>
                    <a:pt x="6513" y="8359"/>
                    <a:pt x="6608" y="8026"/>
                  </a:cubicBezTo>
                  <a:lnTo>
                    <a:pt x="6965" y="8133"/>
                  </a:lnTo>
                  <a:cubicBezTo>
                    <a:pt x="6810" y="8621"/>
                    <a:pt x="6501" y="9097"/>
                    <a:pt x="6084" y="9443"/>
                  </a:cubicBezTo>
                  <a:cubicBezTo>
                    <a:pt x="5608" y="9824"/>
                    <a:pt x="5048" y="10026"/>
                    <a:pt x="4429" y="10026"/>
                  </a:cubicBezTo>
                  <a:cubicBezTo>
                    <a:pt x="3822" y="10026"/>
                    <a:pt x="3262" y="9812"/>
                    <a:pt x="2786" y="9443"/>
                  </a:cubicBezTo>
                  <a:cubicBezTo>
                    <a:pt x="2346" y="9097"/>
                    <a:pt x="2036" y="8633"/>
                    <a:pt x="1893" y="8121"/>
                  </a:cubicBezTo>
                  <a:lnTo>
                    <a:pt x="2250" y="8014"/>
                  </a:lnTo>
                  <a:cubicBezTo>
                    <a:pt x="2381" y="8454"/>
                    <a:pt x="2631" y="8847"/>
                    <a:pt x="2989" y="9145"/>
                  </a:cubicBezTo>
                  <a:cubicBezTo>
                    <a:pt x="3393" y="9466"/>
                    <a:pt x="3917" y="9669"/>
                    <a:pt x="4429" y="9669"/>
                  </a:cubicBezTo>
                  <a:cubicBezTo>
                    <a:pt x="4834" y="9669"/>
                    <a:pt x="5227" y="9562"/>
                    <a:pt x="5560" y="9371"/>
                  </a:cubicBezTo>
                  <a:cubicBezTo>
                    <a:pt x="5644" y="9324"/>
                    <a:pt x="5667" y="9216"/>
                    <a:pt x="5620" y="9145"/>
                  </a:cubicBezTo>
                  <a:cubicBezTo>
                    <a:pt x="5595" y="9096"/>
                    <a:pt x="5537" y="9064"/>
                    <a:pt x="5480" y="9064"/>
                  </a:cubicBezTo>
                  <a:cubicBezTo>
                    <a:pt x="5454" y="9064"/>
                    <a:pt x="5428" y="9070"/>
                    <a:pt x="5406" y="9085"/>
                  </a:cubicBezTo>
                  <a:cubicBezTo>
                    <a:pt x="5108" y="9252"/>
                    <a:pt x="4774" y="9335"/>
                    <a:pt x="4429" y="9335"/>
                  </a:cubicBezTo>
                  <a:cubicBezTo>
                    <a:pt x="3572" y="9335"/>
                    <a:pt x="2798" y="8752"/>
                    <a:pt x="2560" y="7919"/>
                  </a:cubicBezTo>
                  <a:lnTo>
                    <a:pt x="2881" y="7835"/>
                  </a:lnTo>
                  <a:cubicBezTo>
                    <a:pt x="3179" y="7740"/>
                    <a:pt x="3381" y="7478"/>
                    <a:pt x="3381" y="7169"/>
                  </a:cubicBezTo>
                  <a:lnTo>
                    <a:pt x="3381" y="6597"/>
                  </a:lnTo>
                  <a:cubicBezTo>
                    <a:pt x="3703" y="6764"/>
                    <a:pt x="4060" y="6835"/>
                    <a:pt x="4453" y="6835"/>
                  </a:cubicBezTo>
                  <a:cubicBezTo>
                    <a:pt x="4834" y="6835"/>
                    <a:pt x="5191" y="6752"/>
                    <a:pt x="5525" y="6597"/>
                  </a:cubicBezTo>
                  <a:close/>
                  <a:moveTo>
                    <a:pt x="3155" y="1"/>
                  </a:moveTo>
                  <a:cubicBezTo>
                    <a:pt x="2703" y="1"/>
                    <a:pt x="2286" y="191"/>
                    <a:pt x="1988" y="525"/>
                  </a:cubicBezTo>
                  <a:cubicBezTo>
                    <a:pt x="1691" y="846"/>
                    <a:pt x="1548" y="1299"/>
                    <a:pt x="1596" y="1727"/>
                  </a:cubicBezTo>
                  <a:lnTo>
                    <a:pt x="1774" y="3525"/>
                  </a:lnTo>
                  <a:cubicBezTo>
                    <a:pt x="1500" y="3573"/>
                    <a:pt x="1298" y="3799"/>
                    <a:pt x="1262" y="4073"/>
                  </a:cubicBezTo>
                  <a:cubicBezTo>
                    <a:pt x="1250" y="4228"/>
                    <a:pt x="1310" y="4406"/>
                    <a:pt x="1417" y="4525"/>
                  </a:cubicBezTo>
                  <a:cubicBezTo>
                    <a:pt x="1536" y="4644"/>
                    <a:pt x="1691" y="4716"/>
                    <a:pt x="1857" y="4716"/>
                  </a:cubicBezTo>
                  <a:lnTo>
                    <a:pt x="1977" y="4716"/>
                  </a:lnTo>
                  <a:cubicBezTo>
                    <a:pt x="2060" y="5406"/>
                    <a:pt x="2453" y="6014"/>
                    <a:pt x="3000" y="6395"/>
                  </a:cubicBezTo>
                  <a:lnTo>
                    <a:pt x="3000" y="7145"/>
                  </a:lnTo>
                  <a:cubicBezTo>
                    <a:pt x="3000" y="7311"/>
                    <a:pt x="2905" y="7442"/>
                    <a:pt x="2739" y="7490"/>
                  </a:cubicBezTo>
                  <a:lnTo>
                    <a:pt x="881" y="8038"/>
                  </a:lnTo>
                  <a:cubicBezTo>
                    <a:pt x="357" y="8192"/>
                    <a:pt x="0" y="8681"/>
                    <a:pt x="0" y="9216"/>
                  </a:cubicBezTo>
                  <a:lnTo>
                    <a:pt x="0" y="11062"/>
                  </a:lnTo>
                  <a:cubicBezTo>
                    <a:pt x="0" y="11157"/>
                    <a:pt x="72" y="11229"/>
                    <a:pt x="155" y="11229"/>
                  </a:cubicBezTo>
                  <a:cubicBezTo>
                    <a:pt x="250" y="11229"/>
                    <a:pt x="322" y="11157"/>
                    <a:pt x="322" y="11062"/>
                  </a:cubicBezTo>
                  <a:lnTo>
                    <a:pt x="322" y="9216"/>
                  </a:lnTo>
                  <a:cubicBezTo>
                    <a:pt x="322" y="8835"/>
                    <a:pt x="595" y="8478"/>
                    <a:pt x="964" y="8371"/>
                  </a:cubicBezTo>
                  <a:lnTo>
                    <a:pt x="1500" y="8204"/>
                  </a:lnTo>
                  <a:cubicBezTo>
                    <a:pt x="1667" y="8788"/>
                    <a:pt x="2024" y="9324"/>
                    <a:pt x="2500" y="9693"/>
                  </a:cubicBezTo>
                  <a:cubicBezTo>
                    <a:pt x="3012" y="10109"/>
                    <a:pt x="3691" y="10348"/>
                    <a:pt x="4358" y="10348"/>
                  </a:cubicBezTo>
                  <a:cubicBezTo>
                    <a:pt x="5025" y="10348"/>
                    <a:pt x="5691" y="10109"/>
                    <a:pt x="6215" y="9693"/>
                  </a:cubicBezTo>
                  <a:cubicBezTo>
                    <a:pt x="6691" y="9300"/>
                    <a:pt x="7049" y="8788"/>
                    <a:pt x="7215" y="8192"/>
                  </a:cubicBezTo>
                  <a:lnTo>
                    <a:pt x="7775" y="8347"/>
                  </a:lnTo>
                  <a:cubicBezTo>
                    <a:pt x="8156" y="8454"/>
                    <a:pt x="8418" y="8812"/>
                    <a:pt x="8418" y="9205"/>
                  </a:cubicBezTo>
                  <a:lnTo>
                    <a:pt x="8418" y="11050"/>
                  </a:lnTo>
                  <a:cubicBezTo>
                    <a:pt x="8418" y="11133"/>
                    <a:pt x="8489" y="11217"/>
                    <a:pt x="8584" y="11217"/>
                  </a:cubicBezTo>
                  <a:cubicBezTo>
                    <a:pt x="8668" y="11217"/>
                    <a:pt x="8751" y="11133"/>
                    <a:pt x="8751" y="11050"/>
                  </a:cubicBezTo>
                  <a:lnTo>
                    <a:pt x="8751" y="9216"/>
                  </a:lnTo>
                  <a:cubicBezTo>
                    <a:pt x="8823" y="8681"/>
                    <a:pt x="8465" y="8192"/>
                    <a:pt x="7942" y="8038"/>
                  </a:cubicBezTo>
                  <a:lnTo>
                    <a:pt x="6084" y="7490"/>
                  </a:lnTo>
                  <a:cubicBezTo>
                    <a:pt x="5941" y="7442"/>
                    <a:pt x="5822" y="7300"/>
                    <a:pt x="5822" y="7145"/>
                  </a:cubicBezTo>
                  <a:lnTo>
                    <a:pt x="5822" y="6395"/>
                  </a:lnTo>
                  <a:cubicBezTo>
                    <a:pt x="6370" y="6002"/>
                    <a:pt x="6751" y="5406"/>
                    <a:pt x="6846" y="4716"/>
                  </a:cubicBezTo>
                  <a:lnTo>
                    <a:pt x="6953" y="4716"/>
                  </a:lnTo>
                  <a:cubicBezTo>
                    <a:pt x="7275" y="4716"/>
                    <a:pt x="7549" y="4478"/>
                    <a:pt x="7572" y="4180"/>
                  </a:cubicBezTo>
                  <a:cubicBezTo>
                    <a:pt x="7584" y="4025"/>
                    <a:pt x="7525" y="3847"/>
                    <a:pt x="7430" y="3728"/>
                  </a:cubicBezTo>
                  <a:cubicBezTo>
                    <a:pt x="7334" y="3620"/>
                    <a:pt x="7203" y="3549"/>
                    <a:pt x="7072" y="3525"/>
                  </a:cubicBezTo>
                  <a:lnTo>
                    <a:pt x="7168" y="2120"/>
                  </a:lnTo>
                  <a:cubicBezTo>
                    <a:pt x="7406" y="1894"/>
                    <a:pt x="7561" y="1585"/>
                    <a:pt x="7561" y="1227"/>
                  </a:cubicBezTo>
                  <a:cubicBezTo>
                    <a:pt x="7561" y="549"/>
                    <a:pt x="7013" y="1"/>
                    <a:pt x="6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>
              <a:off x="7690469" y="2515241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>
              <a:off x="7757218" y="2515241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20" y="334"/>
                    <a:pt x="691" y="262"/>
                    <a:pt x="691" y="167"/>
                  </a:cubicBezTo>
                  <a:cubicBezTo>
                    <a:pt x="691" y="72"/>
                    <a:pt x="620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52"/>
          <p:cNvGrpSpPr/>
          <p:nvPr/>
        </p:nvGrpSpPr>
        <p:grpSpPr>
          <a:xfrm>
            <a:off x="873945" y="1445491"/>
            <a:ext cx="264830" cy="353603"/>
            <a:chOff x="7613518" y="1501354"/>
            <a:chExt cx="264433" cy="353074"/>
          </a:xfrm>
        </p:grpSpPr>
        <p:sp>
          <p:nvSpPr>
            <p:cNvPr id="496" name="Google Shape;496;p52"/>
            <p:cNvSpPr/>
            <p:nvPr/>
          </p:nvSpPr>
          <p:spPr>
            <a:xfrm>
              <a:off x="770706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13"/>
                    <a:pt x="155" y="513"/>
                  </a:cubicBezTo>
                  <a:cubicBezTo>
                    <a:pt x="250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>
              <a:off x="777343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>
              <a:off x="7613518" y="1501354"/>
              <a:ext cx="264433" cy="353074"/>
            </a:xfrm>
            <a:custGeom>
              <a:avLst/>
              <a:gdLst/>
              <a:ahLst/>
              <a:cxnLst/>
              <a:rect l="l" t="t" r="r" b="b"/>
              <a:pathLst>
                <a:path w="8347" h="11145" extrusionOk="0">
                  <a:moveTo>
                    <a:pt x="4156" y="334"/>
                  </a:moveTo>
                  <a:cubicBezTo>
                    <a:pt x="5703" y="334"/>
                    <a:pt x="6954" y="1584"/>
                    <a:pt x="6954" y="3132"/>
                  </a:cubicBezTo>
                  <a:lnTo>
                    <a:pt x="6954" y="4358"/>
                  </a:lnTo>
                  <a:cubicBezTo>
                    <a:pt x="6954" y="5263"/>
                    <a:pt x="7156" y="5941"/>
                    <a:pt x="7335" y="6382"/>
                  </a:cubicBezTo>
                  <a:cubicBezTo>
                    <a:pt x="7346" y="6418"/>
                    <a:pt x="7346" y="6465"/>
                    <a:pt x="7335" y="6513"/>
                  </a:cubicBezTo>
                  <a:cubicBezTo>
                    <a:pt x="7323" y="6561"/>
                    <a:pt x="7275" y="6596"/>
                    <a:pt x="7227" y="6620"/>
                  </a:cubicBezTo>
                  <a:cubicBezTo>
                    <a:pt x="7156" y="6644"/>
                    <a:pt x="7073" y="6680"/>
                    <a:pt x="6989" y="6703"/>
                  </a:cubicBezTo>
                  <a:cubicBezTo>
                    <a:pt x="6787" y="6441"/>
                    <a:pt x="6442" y="6263"/>
                    <a:pt x="6072" y="6263"/>
                  </a:cubicBezTo>
                  <a:lnTo>
                    <a:pt x="5846" y="6263"/>
                  </a:lnTo>
                  <a:cubicBezTo>
                    <a:pt x="6299" y="5810"/>
                    <a:pt x="6584" y="5203"/>
                    <a:pt x="6584" y="4525"/>
                  </a:cubicBezTo>
                  <a:lnTo>
                    <a:pt x="6584" y="3834"/>
                  </a:lnTo>
                  <a:cubicBezTo>
                    <a:pt x="6584" y="3358"/>
                    <a:pt x="6192" y="2977"/>
                    <a:pt x="5715" y="2977"/>
                  </a:cubicBezTo>
                  <a:lnTo>
                    <a:pt x="5430" y="2977"/>
                  </a:lnTo>
                  <a:lnTo>
                    <a:pt x="4620" y="2155"/>
                  </a:lnTo>
                  <a:cubicBezTo>
                    <a:pt x="4588" y="2123"/>
                    <a:pt x="4546" y="2108"/>
                    <a:pt x="4503" y="2108"/>
                  </a:cubicBezTo>
                  <a:cubicBezTo>
                    <a:pt x="4482" y="2108"/>
                    <a:pt x="4461" y="2112"/>
                    <a:pt x="4441" y="2120"/>
                  </a:cubicBezTo>
                  <a:cubicBezTo>
                    <a:pt x="4382" y="2155"/>
                    <a:pt x="4334" y="2215"/>
                    <a:pt x="4334" y="2274"/>
                  </a:cubicBezTo>
                  <a:lnTo>
                    <a:pt x="4334" y="2989"/>
                  </a:lnTo>
                  <a:lnTo>
                    <a:pt x="3453" y="2989"/>
                  </a:lnTo>
                  <a:cubicBezTo>
                    <a:pt x="3370" y="2989"/>
                    <a:pt x="3286" y="3060"/>
                    <a:pt x="3286" y="3155"/>
                  </a:cubicBezTo>
                  <a:cubicBezTo>
                    <a:pt x="3286" y="3239"/>
                    <a:pt x="3370" y="3310"/>
                    <a:pt x="3453" y="3310"/>
                  </a:cubicBezTo>
                  <a:lnTo>
                    <a:pt x="4501" y="3310"/>
                  </a:lnTo>
                  <a:cubicBezTo>
                    <a:pt x="4584" y="3310"/>
                    <a:pt x="4656" y="3239"/>
                    <a:pt x="4656" y="3155"/>
                  </a:cubicBezTo>
                  <a:lnTo>
                    <a:pt x="4656" y="2679"/>
                  </a:lnTo>
                  <a:lnTo>
                    <a:pt x="5251" y="3274"/>
                  </a:lnTo>
                  <a:cubicBezTo>
                    <a:pt x="5287" y="3298"/>
                    <a:pt x="5322" y="3310"/>
                    <a:pt x="5370" y="3310"/>
                  </a:cubicBezTo>
                  <a:lnTo>
                    <a:pt x="5715" y="3310"/>
                  </a:lnTo>
                  <a:cubicBezTo>
                    <a:pt x="6013" y="3310"/>
                    <a:pt x="6251" y="3548"/>
                    <a:pt x="6251" y="3846"/>
                  </a:cubicBezTo>
                  <a:lnTo>
                    <a:pt x="6251" y="4548"/>
                  </a:lnTo>
                  <a:cubicBezTo>
                    <a:pt x="6251" y="5715"/>
                    <a:pt x="5310" y="6644"/>
                    <a:pt x="4156" y="6644"/>
                  </a:cubicBezTo>
                  <a:cubicBezTo>
                    <a:pt x="2989" y="6644"/>
                    <a:pt x="2048" y="5715"/>
                    <a:pt x="2048" y="4548"/>
                  </a:cubicBezTo>
                  <a:lnTo>
                    <a:pt x="2048" y="3834"/>
                  </a:lnTo>
                  <a:cubicBezTo>
                    <a:pt x="2048" y="3536"/>
                    <a:pt x="2286" y="3298"/>
                    <a:pt x="2584" y="3298"/>
                  </a:cubicBezTo>
                  <a:lnTo>
                    <a:pt x="2763" y="3298"/>
                  </a:lnTo>
                  <a:cubicBezTo>
                    <a:pt x="2858" y="3298"/>
                    <a:pt x="2929" y="3227"/>
                    <a:pt x="2929" y="3132"/>
                  </a:cubicBezTo>
                  <a:cubicBezTo>
                    <a:pt x="2929" y="3048"/>
                    <a:pt x="2858" y="2965"/>
                    <a:pt x="2763" y="2965"/>
                  </a:cubicBezTo>
                  <a:lnTo>
                    <a:pt x="2584" y="2965"/>
                  </a:lnTo>
                  <a:cubicBezTo>
                    <a:pt x="2108" y="2965"/>
                    <a:pt x="1727" y="3358"/>
                    <a:pt x="1727" y="3834"/>
                  </a:cubicBezTo>
                  <a:lnTo>
                    <a:pt x="1727" y="4536"/>
                  </a:lnTo>
                  <a:cubicBezTo>
                    <a:pt x="1727" y="5215"/>
                    <a:pt x="2012" y="5822"/>
                    <a:pt x="2453" y="6275"/>
                  </a:cubicBezTo>
                  <a:lnTo>
                    <a:pt x="2227" y="6275"/>
                  </a:lnTo>
                  <a:cubicBezTo>
                    <a:pt x="1858" y="6275"/>
                    <a:pt x="1536" y="6441"/>
                    <a:pt x="1310" y="6703"/>
                  </a:cubicBezTo>
                  <a:cubicBezTo>
                    <a:pt x="1239" y="6680"/>
                    <a:pt x="1143" y="6644"/>
                    <a:pt x="1072" y="6620"/>
                  </a:cubicBezTo>
                  <a:cubicBezTo>
                    <a:pt x="1024" y="6596"/>
                    <a:pt x="989" y="6561"/>
                    <a:pt x="965" y="6513"/>
                  </a:cubicBezTo>
                  <a:cubicBezTo>
                    <a:pt x="953" y="6465"/>
                    <a:pt x="953" y="6418"/>
                    <a:pt x="965" y="6382"/>
                  </a:cubicBezTo>
                  <a:cubicBezTo>
                    <a:pt x="1143" y="5965"/>
                    <a:pt x="1358" y="5263"/>
                    <a:pt x="1358" y="4358"/>
                  </a:cubicBezTo>
                  <a:lnTo>
                    <a:pt x="1358" y="3132"/>
                  </a:lnTo>
                  <a:cubicBezTo>
                    <a:pt x="1358" y="1584"/>
                    <a:pt x="2608" y="334"/>
                    <a:pt x="4156" y="334"/>
                  </a:cubicBezTo>
                  <a:close/>
                  <a:moveTo>
                    <a:pt x="2953" y="7096"/>
                  </a:moveTo>
                  <a:lnTo>
                    <a:pt x="2953" y="7108"/>
                  </a:lnTo>
                  <a:lnTo>
                    <a:pt x="2953" y="7334"/>
                  </a:lnTo>
                  <a:cubicBezTo>
                    <a:pt x="2953" y="7537"/>
                    <a:pt x="2834" y="7739"/>
                    <a:pt x="2632" y="7823"/>
                  </a:cubicBezTo>
                  <a:lnTo>
                    <a:pt x="2155" y="7513"/>
                  </a:lnTo>
                  <a:cubicBezTo>
                    <a:pt x="2060" y="7454"/>
                    <a:pt x="2060" y="7334"/>
                    <a:pt x="2072" y="7263"/>
                  </a:cubicBezTo>
                  <a:cubicBezTo>
                    <a:pt x="2096" y="7180"/>
                    <a:pt x="2155" y="7096"/>
                    <a:pt x="2274" y="7096"/>
                  </a:cubicBezTo>
                  <a:close/>
                  <a:moveTo>
                    <a:pt x="6025" y="7108"/>
                  </a:moveTo>
                  <a:cubicBezTo>
                    <a:pt x="6144" y="7108"/>
                    <a:pt x="6227" y="7180"/>
                    <a:pt x="6239" y="7275"/>
                  </a:cubicBezTo>
                  <a:cubicBezTo>
                    <a:pt x="6263" y="7346"/>
                    <a:pt x="6251" y="7454"/>
                    <a:pt x="6144" y="7525"/>
                  </a:cubicBezTo>
                  <a:lnTo>
                    <a:pt x="5668" y="7835"/>
                  </a:lnTo>
                  <a:cubicBezTo>
                    <a:pt x="5489" y="7751"/>
                    <a:pt x="5370" y="7561"/>
                    <a:pt x="5370" y="7346"/>
                  </a:cubicBezTo>
                  <a:lnTo>
                    <a:pt x="5370" y="7108"/>
                  </a:lnTo>
                  <a:close/>
                  <a:moveTo>
                    <a:pt x="6096" y="6584"/>
                  </a:moveTo>
                  <a:cubicBezTo>
                    <a:pt x="6596" y="6584"/>
                    <a:pt x="6977" y="6989"/>
                    <a:pt x="6977" y="7465"/>
                  </a:cubicBezTo>
                  <a:cubicBezTo>
                    <a:pt x="6965" y="8477"/>
                    <a:pt x="6180" y="9311"/>
                    <a:pt x="5191" y="9406"/>
                  </a:cubicBezTo>
                  <a:lnTo>
                    <a:pt x="5191" y="9228"/>
                  </a:lnTo>
                  <a:cubicBezTo>
                    <a:pt x="5191" y="9132"/>
                    <a:pt x="5120" y="9061"/>
                    <a:pt x="5037" y="9061"/>
                  </a:cubicBezTo>
                  <a:cubicBezTo>
                    <a:pt x="4941" y="9061"/>
                    <a:pt x="4870" y="9132"/>
                    <a:pt x="4870" y="9228"/>
                  </a:cubicBezTo>
                  <a:lnTo>
                    <a:pt x="4870" y="9406"/>
                  </a:lnTo>
                  <a:lnTo>
                    <a:pt x="3453" y="9406"/>
                  </a:lnTo>
                  <a:lnTo>
                    <a:pt x="3453" y="9228"/>
                  </a:lnTo>
                  <a:cubicBezTo>
                    <a:pt x="3453" y="9132"/>
                    <a:pt x="3382" y="9061"/>
                    <a:pt x="3286" y="9061"/>
                  </a:cubicBezTo>
                  <a:cubicBezTo>
                    <a:pt x="3203" y="9061"/>
                    <a:pt x="3132" y="9132"/>
                    <a:pt x="3132" y="9228"/>
                  </a:cubicBezTo>
                  <a:lnTo>
                    <a:pt x="3132" y="9406"/>
                  </a:lnTo>
                  <a:cubicBezTo>
                    <a:pt x="2143" y="9311"/>
                    <a:pt x="1358" y="8489"/>
                    <a:pt x="1358" y="7477"/>
                  </a:cubicBezTo>
                  <a:cubicBezTo>
                    <a:pt x="1358" y="6989"/>
                    <a:pt x="1762" y="6608"/>
                    <a:pt x="2239" y="6608"/>
                  </a:cubicBezTo>
                  <a:lnTo>
                    <a:pt x="2870" y="6608"/>
                  </a:lnTo>
                  <a:cubicBezTo>
                    <a:pt x="2905" y="6620"/>
                    <a:pt x="2917" y="6632"/>
                    <a:pt x="2953" y="6644"/>
                  </a:cubicBezTo>
                  <a:lnTo>
                    <a:pt x="2953" y="6799"/>
                  </a:lnTo>
                  <a:lnTo>
                    <a:pt x="2298" y="6799"/>
                  </a:lnTo>
                  <a:cubicBezTo>
                    <a:pt x="2036" y="6799"/>
                    <a:pt x="1846" y="6942"/>
                    <a:pt x="1774" y="7180"/>
                  </a:cubicBezTo>
                  <a:cubicBezTo>
                    <a:pt x="1703" y="7418"/>
                    <a:pt x="1786" y="7656"/>
                    <a:pt x="2001" y="7799"/>
                  </a:cubicBezTo>
                  <a:lnTo>
                    <a:pt x="3786" y="8989"/>
                  </a:lnTo>
                  <a:cubicBezTo>
                    <a:pt x="3906" y="9061"/>
                    <a:pt x="4037" y="9108"/>
                    <a:pt x="4167" y="9108"/>
                  </a:cubicBezTo>
                  <a:cubicBezTo>
                    <a:pt x="4298" y="9108"/>
                    <a:pt x="4441" y="9061"/>
                    <a:pt x="4560" y="8989"/>
                  </a:cubicBezTo>
                  <a:lnTo>
                    <a:pt x="4953" y="8716"/>
                  </a:lnTo>
                  <a:cubicBezTo>
                    <a:pt x="5037" y="8668"/>
                    <a:pt x="5049" y="8573"/>
                    <a:pt x="5001" y="8489"/>
                  </a:cubicBezTo>
                  <a:cubicBezTo>
                    <a:pt x="4972" y="8446"/>
                    <a:pt x="4927" y="8425"/>
                    <a:pt x="4877" y="8425"/>
                  </a:cubicBezTo>
                  <a:cubicBezTo>
                    <a:pt x="4843" y="8425"/>
                    <a:pt x="4808" y="8435"/>
                    <a:pt x="4775" y="8454"/>
                  </a:cubicBezTo>
                  <a:lnTo>
                    <a:pt x="4382" y="8716"/>
                  </a:lnTo>
                  <a:cubicBezTo>
                    <a:pt x="4322" y="8751"/>
                    <a:pt x="4251" y="8769"/>
                    <a:pt x="4179" y="8769"/>
                  </a:cubicBezTo>
                  <a:cubicBezTo>
                    <a:pt x="4108" y="8769"/>
                    <a:pt x="4037" y="8751"/>
                    <a:pt x="3977" y="8716"/>
                  </a:cubicBezTo>
                  <a:lnTo>
                    <a:pt x="2941" y="8037"/>
                  </a:lnTo>
                  <a:cubicBezTo>
                    <a:pt x="3155" y="7870"/>
                    <a:pt x="3286" y="7620"/>
                    <a:pt x="3286" y="7346"/>
                  </a:cubicBezTo>
                  <a:lnTo>
                    <a:pt x="3286" y="6799"/>
                  </a:lnTo>
                  <a:cubicBezTo>
                    <a:pt x="3560" y="6906"/>
                    <a:pt x="3858" y="6965"/>
                    <a:pt x="4167" y="6965"/>
                  </a:cubicBezTo>
                  <a:cubicBezTo>
                    <a:pt x="4477" y="6965"/>
                    <a:pt x="4775" y="6906"/>
                    <a:pt x="5049" y="6799"/>
                  </a:cubicBezTo>
                  <a:lnTo>
                    <a:pt x="5049" y="7346"/>
                  </a:lnTo>
                  <a:cubicBezTo>
                    <a:pt x="5049" y="7620"/>
                    <a:pt x="5180" y="7870"/>
                    <a:pt x="5394" y="8037"/>
                  </a:cubicBezTo>
                  <a:cubicBezTo>
                    <a:pt x="5310" y="8073"/>
                    <a:pt x="5299" y="8180"/>
                    <a:pt x="5346" y="8251"/>
                  </a:cubicBezTo>
                  <a:cubicBezTo>
                    <a:pt x="5370" y="8299"/>
                    <a:pt x="5430" y="8335"/>
                    <a:pt x="5477" y="8335"/>
                  </a:cubicBezTo>
                  <a:cubicBezTo>
                    <a:pt x="5513" y="8335"/>
                    <a:pt x="5537" y="8311"/>
                    <a:pt x="5572" y="8299"/>
                  </a:cubicBezTo>
                  <a:lnTo>
                    <a:pt x="6346" y="7775"/>
                  </a:lnTo>
                  <a:cubicBezTo>
                    <a:pt x="6549" y="7644"/>
                    <a:pt x="6644" y="7406"/>
                    <a:pt x="6561" y="7168"/>
                  </a:cubicBezTo>
                  <a:cubicBezTo>
                    <a:pt x="6489" y="6930"/>
                    <a:pt x="6287" y="6787"/>
                    <a:pt x="6049" y="6787"/>
                  </a:cubicBezTo>
                  <a:lnTo>
                    <a:pt x="5394" y="6787"/>
                  </a:lnTo>
                  <a:lnTo>
                    <a:pt x="5394" y="6632"/>
                  </a:lnTo>
                  <a:cubicBezTo>
                    <a:pt x="5418" y="6620"/>
                    <a:pt x="5430" y="6608"/>
                    <a:pt x="5465" y="6584"/>
                  </a:cubicBezTo>
                  <a:close/>
                  <a:moveTo>
                    <a:pt x="4167" y="0"/>
                  </a:moveTo>
                  <a:cubicBezTo>
                    <a:pt x="2441" y="0"/>
                    <a:pt x="1048" y="1393"/>
                    <a:pt x="1048" y="3120"/>
                  </a:cubicBezTo>
                  <a:lnTo>
                    <a:pt x="1048" y="4346"/>
                  </a:lnTo>
                  <a:cubicBezTo>
                    <a:pt x="1048" y="5239"/>
                    <a:pt x="822" y="5906"/>
                    <a:pt x="691" y="6227"/>
                  </a:cubicBezTo>
                  <a:cubicBezTo>
                    <a:pt x="631" y="6346"/>
                    <a:pt x="631" y="6501"/>
                    <a:pt x="691" y="6620"/>
                  </a:cubicBezTo>
                  <a:cubicBezTo>
                    <a:pt x="750" y="6751"/>
                    <a:pt x="834" y="6846"/>
                    <a:pt x="965" y="6906"/>
                  </a:cubicBezTo>
                  <a:cubicBezTo>
                    <a:pt x="1024" y="6930"/>
                    <a:pt x="1084" y="6942"/>
                    <a:pt x="1143" y="6977"/>
                  </a:cubicBezTo>
                  <a:cubicBezTo>
                    <a:pt x="1084" y="7120"/>
                    <a:pt x="1048" y="7287"/>
                    <a:pt x="1048" y="7465"/>
                  </a:cubicBezTo>
                  <a:cubicBezTo>
                    <a:pt x="1048" y="7775"/>
                    <a:pt x="1108" y="8061"/>
                    <a:pt x="1227" y="8335"/>
                  </a:cubicBezTo>
                  <a:lnTo>
                    <a:pt x="810" y="8477"/>
                  </a:lnTo>
                  <a:cubicBezTo>
                    <a:pt x="334" y="8644"/>
                    <a:pt x="0" y="9108"/>
                    <a:pt x="0" y="9620"/>
                  </a:cubicBezTo>
                  <a:lnTo>
                    <a:pt x="0" y="10978"/>
                  </a:lnTo>
                  <a:cubicBezTo>
                    <a:pt x="0" y="11073"/>
                    <a:pt x="72" y="11144"/>
                    <a:pt x="167" y="11144"/>
                  </a:cubicBezTo>
                  <a:cubicBezTo>
                    <a:pt x="250" y="11144"/>
                    <a:pt x="334" y="11073"/>
                    <a:pt x="334" y="10978"/>
                  </a:cubicBezTo>
                  <a:lnTo>
                    <a:pt x="334" y="9620"/>
                  </a:lnTo>
                  <a:cubicBezTo>
                    <a:pt x="334" y="9525"/>
                    <a:pt x="346" y="9418"/>
                    <a:pt x="393" y="9311"/>
                  </a:cubicBezTo>
                  <a:lnTo>
                    <a:pt x="1203" y="10013"/>
                  </a:lnTo>
                  <a:cubicBezTo>
                    <a:pt x="1322" y="10109"/>
                    <a:pt x="1405" y="10263"/>
                    <a:pt x="1405" y="10406"/>
                  </a:cubicBezTo>
                  <a:lnTo>
                    <a:pt x="1405" y="10966"/>
                  </a:lnTo>
                  <a:cubicBezTo>
                    <a:pt x="1405" y="11049"/>
                    <a:pt x="1477" y="11121"/>
                    <a:pt x="1560" y="11121"/>
                  </a:cubicBezTo>
                  <a:cubicBezTo>
                    <a:pt x="1655" y="11121"/>
                    <a:pt x="1727" y="11049"/>
                    <a:pt x="1727" y="10966"/>
                  </a:cubicBezTo>
                  <a:lnTo>
                    <a:pt x="1727" y="10406"/>
                  </a:lnTo>
                  <a:cubicBezTo>
                    <a:pt x="1727" y="10156"/>
                    <a:pt x="1620" y="9918"/>
                    <a:pt x="1429" y="9751"/>
                  </a:cubicBezTo>
                  <a:lnTo>
                    <a:pt x="560" y="9013"/>
                  </a:lnTo>
                  <a:cubicBezTo>
                    <a:pt x="655" y="8906"/>
                    <a:pt x="786" y="8823"/>
                    <a:pt x="929" y="8775"/>
                  </a:cubicBezTo>
                  <a:lnTo>
                    <a:pt x="1370" y="8608"/>
                  </a:lnTo>
                  <a:cubicBezTo>
                    <a:pt x="1739" y="9216"/>
                    <a:pt x="2382" y="9656"/>
                    <a:pt x="3144" y="9692"/>
                  </a:cubicBezTo>
                  <a:lnTo>
                    <a:pt x="3144" y="10930"/>
                  </a:lnTo>
                  <a:cubicBezTo>
                    <a:pt x="3144" y="11025"/>
                    <a:pt x="3215" y="11097"/>
                    <a:pt x="3310" y="11097"/>
                  </a:cubicBezTo>
                  <a:cubicBezTo>
                    <a:pt x="3394" y="11097"/>
                    <a:pt x="3465" y="11025"/>
                    <a:pt x="3465" y="10930"/>
                  </a:cubicBezTo>
                  <a:lnTo>
                    <a:pt x="3465" y="9692"/>
                  </a:lnTo>
                  <a:lnTo>
                    <a:pt x="4882" y="9692"/>
                  </a:lnTo>
                  <a:lnTo>
                    <a:pt x="4882" y="10930"/>
                  </a:lnTo>
                  <a:cubicBezTo>
                    <a:pt x="4882" y="11025"/>
                    <a:pt x="4953" y="11097"/>
                    <a:pt x="5049" y="11097"/>
                  </a:cubicBezTo>
                  <a:cubicBezTo>
                    <a:pt x="5132" y="11097"/>
                    <a:pt x="5203" y="11025"/>
                    <a:pt x="5203" y="10930"/>
                  </a:cubicBezTo>
                  <a:lnTo>
                    <a:pt x="5203" y="9692"/>
                  </a:lnTo>
                  <a:cubicBezTo>
                    <a:pt x="5953" y="9632"/>
                    <a:pt x="6608" y="9216"/>
                    <a:pt x="6977" y="8608"/>
                  </a:cubicBezTo>
                  <a:lnTo>
                    <a:pt x="7430" y="8775"/>
                  </a:lnTo>
                  <a:cubicBezTo>
                    <a:pt x="7561" y="8823"/>
                    <a:pt x="7692" y="8906"/>
                    <a:pt x="7787" y="9013"/>
                  </a:cubicBezTo>
                  <a:lnTo>
                    <a:pt x="6918" y="9751"/>
                  </a:lnTo>
                  <a:cubicBezTo>
                    <a:pt x="6727" y="9918"/>
                    <a:pt x="6620" y="10156"/>
                    <a:pt x="6620" y="10406"/>
                  </a:cubicBezTo>
                  <a:lnTo>
                    <a:pt x="6620" y="10966"/>
                  </a:lnTo>
                  <a:cubicBezTo>
                    <a:pt x="6620" y="11049"/>
                    <a:pt x="6692" y="11121"/>
                    <a:pt x="6787" y="11121"/>
                  </a:cubicBezTo>
                  <a:cubicBezTo>
                    <a:pt x="6870" y="11121"/>
                    <a:pt x="6954" y="11049"/>
                    <a:pt x="6954" y="10966"/>
                  </a:cubicBezTo>
                  <a:lnTo>
                    <a:pt x="6954" y="10406"/>
                  </a:lnTo>
                  <a:cubicBezTo>
                    <a:pt x="6954" y="10263"/>
                    <a:pt x="7025" y="10109"/>
                    <a:pt x="7144" y="10013"/>
                  </a:cubicBezTo>
                  <a:lnTo>
                    <a:pt x="7966" y="9311"/>
                  </a:lnTo>
                  <a:cubicBezTo>
                    <a:pt x="7989" y="9418"/>
                    <a:pt x="8025" y="9513"/>
                    <a:pt x="8025" y="9620"/>
                  </a:cubicBezTo>
                  <a:lnTo>
                    <a:pt x="8025" y="10978"/>
                  </a:lnTo>
                  <a:cubicBezTo>
                    <a:pt x="8025" y="11073"/>
                    <a:pt x="8097" y="11144"/>
                    <a:pt x="8180" y="11144"/>
                  </a:cubicBezTo>
                  <a:cubicBezTo>
                    <a:pt x="8275" y="11144"/>
                    <a:pt x="8347" y="11073"/>
                    <a:pt x="8347" y="10978"/>
                  </a:cubicBezTo>
                  <a:lnTo>
                    <a:pt x="8347" y="9620"/>
                  </a:lnTo>
                  <a:cubicBezTo>
                    <a:pt x="8335" y="9120"/>
                    <a:pt x="8013" y="8656"/>
                    <a:pt x="7537" y="8477"/>
                  </a:cubicBezTo>
                  <a:lnTo>
                    <a:pt x="7120" y="8335"/>
                  </a:lnTo>
                  <a:cubicBezTo>
                    <a:pt x="7215" y="8061"/>
                    <a:pt x="7299" y="7775"/>
                    <a:pt x="7299" y="7465"/>
                  </a:cubicBezTo>
                  <a:cubicBezTo>
                    <a:pt x="7299" y="7287"/>
                    <a:pt x="7251" y="7120"/>
                    <a:pt x="7192" y="6977"/>
                  </a:cubicBezTo>
                  <a:cubicBezTo>
                    <a:pt x="7251" y="6942"/>
                    <a:pt x="7311" y="6930"/>
                    <a:pt x="7370" y="6906"/>
                  </a:cubicBezTo>
                  <a:cubicBezTo>
                    <a:pt x="7501" y="6858"/>
                    <a:pt x="7596" y="6751"/>
                    <a:pt x="7656" y="6620"/>
                  </a:cubicBezTo>
                  <a:cubicBezTo>
                    <a:pt x="7716" y="6501"/>
                    <a:pt x="7716" y="6346"/>
                    <a:pt x="7656" y="6227"/>
                  </a:cubicBezTo>
                  <a:cubicBezTo>
                    <a:pt x="7513" y="5906"/>
                    <a:pt x="7299" y="5239"/>
                    <a:pt x="7299" y="4346"/>
                  </a:cubicBezTo>
                  <a:lnTo>
                    <a:pt x="7299" y="3120"/>
                  </a:lnTo>
                  <a:cubicBezTo>
                    <a:pt x="7299" y="1393"/>
                    <a:pt x="5894" y="0"/>
                    <a:pt x="4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>
              <a:off x="770177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00" y="334"/>
                  </a:lnTo>
                  <a:cubicBezTo>
                    <a:pt x="596" y="334"/>
                    <a:pt x="667" y="251"/>
                    <a:pt x="667" y="168"/>
                  </a:cubicBez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>
              <a:off x="776814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513" y="334"/>
                  </a:lnTo>
                  <a:cubicBezTo>
                    <a:pt x="596" y="334"/>
                    <a:pt x="668" y="251"/>
                    <a:pt x="668" y="168"/>
                  </a:cubicBezTo>
                  <a:cubicBezTo>
                    <a:pt x="668" y="72"/>
                    <a:pt x="596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>
              <a:off x="7715337" y="1659025"/>
              <a:ext cx="60382" cy="32820"/>
            </a:xfrm>
            <a:custGeom>
              <a:avLst/>
              <a:gdLst/>
              <a:ahLst/>
              <a:cxnLst/>
              <a:rect l="l" t="t" r="r" b="b"/>
              <a:pathLst>
                <a:path w="1906" h="1036" extrusionOk="0">
                  <a:moveTo>
                    <a:pt x="1537" y="321"/>
                  </a:moveTo>
                  <a:cubicBezTo>
                    <a:pt x="1465" y="536"/>
                    <a:pt x="1227" y="691"/>
                    <a:pt x="953" y="691"/>
                  </a:cubicBezTo>
                  <a:cubicBezTo>
                    <a:pt x="668" y="691"/>
                    <a:pt x="453" y="536"/>
                    <a:pt x="358" y="321"/>
                  </a:cubicBezTo>
                  <a:close/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643"/>
                    <a:pt x="430" y="1036"/>
                    <a:pt x="953" y="1036"/>
                  </a:cubicBezTo>
                  <a:cubicBezTo>
                    <a:pt x="1477" y="1036"/>
                    <a:pt x="1906" y="643"/>
                    <a:pt x="1906" y="167"/>
                  </a:cubicBezTo>
                  <a:cubicBezTo>
                    <a:pt x="1894" y="60"/>
                    <a:pt x="1823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" name="Picture 55" descr="C:\Users\Farshid\Downloads\oie_transparent (1).gif">
            <a:extLst>
              <a:ext uri="{FF2B5EF4-FFF2-40B4-BE49-F238E27FC236}">
                <a16:creationId xmlns:a16="http://schemas.microsoft.com/office/drawing/2014/main" id="{9C635BB0-0024-3EA4-4CED-CC1A95B2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E08E23C-5D2E-046F-6A38-41F943EB7063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7E19F-5A98-B251-CA93-6F26725042F8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E12C072-040C-EEDA-D716-7836795C3317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F3C848-4C4C-4439-60AB-1E5469D56333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نتایج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03157F-C565-1B3B-5DFC-C30E2A822DED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16087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/>
          <p:nvPr/>
        </p:nvSpPr>
        <p:spPr>
          <a:xfrm>
            <a:off x="-1285598" y="1440333"/>
            <a:ext cx="3813603" cy="957572"/>
          </a:xfrm>
          <a:custGeom>
            <a:avLst/>
            <a:gdLst/>
            <a:ahLst/>
            <a:cxnLst/>
            <a:rect l="l" t="t" r="r" b="b"/>
            <a:pathLst>
              <a:path w="62403" h="15669" extrusionOk="0">
                <a:moveTo>
                  <a:pt x="156" y="0"/>
                </a:moveTo>
                <a:cubicBezTo>
                  <a:pt x="104" y="0"/>
                  <a:pt x="52" y="0"/>
                  <a:pt x="0" y="1"/>
                </a:cubicBezTo>
                <a:lnTo>
                  <a:pt x="0" y="15668"/>
                </a:lnTo>
                <a:lnTo>
                  <a:pt x="62403" y="15668"/>
                </a:lnTo>
                <a:cubicBezTo>
                  <a:pt x="62028" y="14574"/>
                  <a:pt x="61089" y="13729"/>
                  <a:pt x="60026" y="13275"/>
                </a:cubicBezTo>
                <a:cubicBezTo>
                  <a:pt x="59339" y="12982"/>
                  <a:pt x="58642" y="12925"/>
                  <a:pt x="57924" y="12925"/>
                </a:cubicBezTo>
                <a:cubicBezTo>
                  <a:pt x="57466" y="12925"/>
                  <a:pt x="57000" y="12948"/>
                  <a:pt x="56523" y="12948"/>
                </a:cubicBezTo>
                <a:cubicBezTo>
                  <a:pt x="56472" y="12948"/>
                  <a:pt x="56420" y="12948"/>
                  <a:pt x="56367" y="12948"/>
                </a:cubicBezTo>
                <a:cubicBezTo>
                  <a:pt x="55632" y="11634"/>
                  <a:pt x="54272" y="10727"/>
                  <a:pt x="52818" y="10352"/>
                </a:cubicBezTo>
                <a:cubicBezTo>
                  <a:pt x="52177" y="9508"/>
                  <a:pt x="51176" y="8945"/>
                  <a:pt x="50128" y="8835"/>
                </a:cubicBezTo>
                <a:cubicBezTo>
                  <a:pt x="50046" y="8827"/>
                  <a:pt x="49963" y="8824"/>
                  <a:pt x="49881" y="8824"/>
                </a:cubicBezTo>
                <a:cubicBezTo>
                  <a:pt x="48920" y="8824"/>
                  <a:pt x="47988" y="9314"/>
                  <a:pt x="47267" y="9977"/>
                </a:cubicBezTo>
                <a:cubicBezTo>
                  <a:pt x="46391" y="9144"/>
                  <a:pt x="45173" y="8667"/>
                  <a:pt x="43963" y="8667"/>
                </a:cubicBezTo>
                <a:cubicBezTo>
                  <a:pt x="43855" y="8667"/>
                  <a:pt x="43748" y="8671"/>
                  <a:pt x="43640" y="8678"/>
                </a:cubicBezTo>
                <a:cubicBezTo>
                  <a:pt x="42310" y="8788"/>
                  <a:pt x="40903" y="9289"/>
                  <a:pt x="40090" y="10321"/>
                </a:cubicBezTo>
                <a:cubicBezTo>
                  <a:pt x="39654" y="9838"/>
                  <a:pt x="39070" y="9559"/>
                  <a:pt x="38490" y="9559"/>
                </a:cubicBezTo>
                <a:cubicBezTo>
                  <a:pt x="38093" y="9559"/>
                  <a:pt x="37698" y="9690"/>
                  <a:pt x="37354" y="9977"/>
                </a:cubicBezTo>
                <a:cubicBezTo>
                  <a:pt x="36275" y="8366"/>
                  <a:pt x="34540" y="7209"/>
                  <a:pt x="32632" y="6818"/>
                </a:cubicBezTo>
                <a:cubicBezTo>
                  <a:pt x="32170" y="6728"/>
                  <a:pt x="31675" y="6684"/>
                  <a:pt x="31169" y="6684"/>
                </a:cubicBezTo>
                <a:cubicBezTo>
                  <a:pt x="29570" y="6684"/>
                  <a:pt x="27851" y="7124"/>
                  <a:pt x="26628" y="7944"/>
                </a:cubicBezTo>
                <a:cubicBezTo>
                  <a:pt x="26168" y="7212"/>
                  <a:pt x="25297" y="6812"/>
                  <a:pt x="24441" y="6812"/>
                </a:cubicBezTo>
                <a:cubicBezTo>
                  <a:pt x="23871" y="6812"/>
                  <a:pt x="23307" y="6990"/>
                  <a:pt x="22876" y="7365"/>
                </a:cubicBezTo>
                <a:cubicBezTo>
                  <a:pt x="22250" y="5974"/>
                  <a:pt x="21077" y="4863"/>
                  <a:pt x="19670" y="4317"/>
                </a:cubicBezTo>
                <a:cubicBezTo>
                  <a:pt x="19004" y="4058"/>
                  <a:pt x="18258" y="3928"/>
                  <a:pt x="17510" y="3928"/>
                </a:cubicBezTo>
                <a:cubicBezTo>
                  <a:pt x="16675" y="3928"/>
                  <a:pt x="15838" y="4089"/>
                  <a:pt x="15104" y="4410"/>
                </a:cubicBezTo>
                <a:cubicBezTo>
                  <a:pt x="14778" y="3360"/>
                  <a:pt x="13653" y="2490"/>
                  <a:pt x="12559" y="2490"/>
                </a:cubicBezTo>
                <a:cubicBezTo>
                  <a:pt x="12448" y="2490"/>
                  <a:pt x="12337" y="2499"/>
                  <a:pt x="12227" y="2518"/>
                </a:cubicBezTo>
                <a:cubicBezTo>
                  <a:pt x="11275" y="1621"/>
                  <a:pt x="9996" y="1212"/>
                  <a:pt x="8695" y="1212"/>
                </a:cubicBezTo>
                <a:cubicBezTo>
                  <a:pt x="7773" y="1212"/>
                  <a:pt x="6840" y="1417"/>
                  <a:pt x="6004" y="1799"/>
                </a:cubicBezTo>
                <a:cubicBezTo>
                  <a:pt x="4296" y="609"/>
                  <a:pt x="2230" y="0"/>
                  <a:pt x="15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2"/>
          <p:cNvSpPr/>
          <p:nvPr/>
        </p:nvSpPr>
        <p:spPr>
          <a:xfrm rot="-1207797">
            <a:off x="5170809" y="2434334"/>
            <a:ext cx="2577312" cy="135119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52"/>
          <p:cNvSpPr/>
          <p:nvPr/>
        </p:nvSpPr>
        <p:spPr>
          <a:xfrm rot="690725" flipH="1">
            <a:off x="6577691" y="559147"/>
            <a:ext cx="1240684" cy="962082"/>
          </a:xfrm>
          <a:custGeom>
            <a:avLst/>
            <a:gdLst/>
            <a:ahLst/>
            <a:cxnLst/>
            <a:rect l="l" t="t" r="r" b="b"/>
            <a:pathLst>
              <a:path w="139498" h="108173" extrusionOk="0">
                <a:moveTo>
                  <a:pt x="6122" y="155"/>
                </a:moveTo>
                <a:cubicBezTo>
                  <a:pt x="5953" y="254"/>
                  <a:pt x="5953" y="507"/>
                  <a:pt x="6107" y="845"/>
                </a:cubicBezTo>
                <a:cubicBezTo>
                  <a:pt x="6417" y="1464"/>
                  <a:pt x="8261" y="3194"/>
                  <a:pt x="9682" y="4194"/>
                </a:cubicBezTo>
                <a:cubicBezTo>
                  <a:pt x="9907" y="4348"/>
                  <a:pt x="10259" y="4602"/>
                  <a:pt x="10470" y="4770"/>
                </a:cubicBezTo>
                <a:cubicBezTo>
                  <a:pt x="10695" y="4939"/>
                  <a:pt x="11061" y="5193"/>
                  <a:pt x="11258" y="5333"/>
                </a:cubicBezTo>
                <a:cubicBezTo>
                  <a:pt x="11469" y="5474"/>
                  <a:pt x="11595" y="5587"/>
                  <a:pt x="11539" y="5573"/>
                </a:cubicBezTo>
                <a:cubicBezTo>
                  <a:pt x="11427" y="5530"/>
                  <a:pt x="10976" y="5404"/>
                  <a:pt x="9091" y="4813"/>
                </a:cubicBezTo>
                <a:cubicBezTo>
                  <a:pt x="8500" y="4644"/>
                  <a:pt x="7852" y="4447"/>
                  <a:pt x="7683" y="4391"/>
                </a:cubicBezTo>
                <a:cubicBezTo>
                  <a:pt x="7501" y="4335"/>
                  <a:pt x="7064" y="4194"/>
                  <a:pt x="6698" y="4095"/>
                </a:cubicBezTo>
                <a:cubicBezTo>
                  <a:pt x="5587" y="3744"/>
                  <a:pt x="4081" y="3322"/>
                  <a:pt x="2069" y="2787"/>
                </a:cubicBezTo>
                <a:cubicBezTo>
                  <a:pt x="1337" y="2590"/>
                  <a:pt x="1069" y="2646"/>
                  <a:pt x="1154" y="2984"/>
                </a:cubicBezTo>
                <a:cubicBezTo>
                  <a:pt x="1238" y="3322"/>
                  <a:pt x="2420" y="4320"/>
                  <a:pt x="4419" y="5714"/>
                </a:cubicBezTo>
                <a:cubicBezTo>
                  <a:pt x="5137" y="6220"/>
                  <a:pt x="6206" y="6980"/>
                  <a:pt x="6811" y="7403"/>
                </a:cubicBezTo>
                <a:cubicBezTo>
                  <a:pt x="7402" y="7825"/>
                  <a:pt x="8049" y="8275"/>
                  <a:pt x="8233" y="8401"/>
                </a:cubicBezTo>
                <a:cubicBezTo>
                  <a:pt x="8430" y="8542"/>
                  <a:pt x="8570" y="8654"/>
                  <a:pt x="8556" y="8654"/>
                </a:cubicBezTo>
                <a:cubicBezTo>
                  <a:pt x="8542" y="8669"/>
                  <a:pt x="8246" y="8570"/>
                  <a:pt x="7895" y="8429"/>
                </a:cubicBezTo>
                <a:cubicBezTo>
                  <a:pt x="7543" y="8289"/>
                  <a:pt x="6529" y="7937"/>
                  <a:pt x="5657" y="7641"/>
                </a:cubicBezTo>
                <a:cubicBezTo>
                  <a:pt x="4785" y="7346"/>
                  <a:pt x="3237" y="6812"/>
                  <a:pt x="2223" y="6446"/>
                </a:cubicBezTo>
                <a:cubicBezTo>
                  <a:pt x="1210" y="6093"/>
                  <a:pt x="381" y="5798"/>
                  <a:pt x="352" y="5798"/>
                </a:cubicBezTo>
                <a:cubicBezTo>
                  <a:pt x="338" y="5798"/>
                  <a:pt x="0" y="6023"/>
                  <a:pt x="0" y="6290"/>
                </a:cubicBezTo>
                <a:lnTo>
                  <a:pt x="0" y="6769"/>
                </a:lnTo>
                <a:lnTo>
                  <a:pt x="957" y="7303"/>
                </a:lnTo>
                <a:cubicBezTo>
                  <a:pt x="1914" y="8078"/>
                  <a:pt x="3167" y="9007"/>
                  <a:pt x="3743" y="9358"/>
                </a:cubicBezTo>
                <a:cubicBezTo>
                  <a:pt x="4025" y="9542"/>
                  <a:pt x="4728" y="9992"/>
                  <a:pt x="5291" y="10386"/>
                </a:cubicBezTo>
                <a:cubicBezTo>
                  <a:pt x="5854" y="10780"/>
                  <a:pt x="6529" y="11187"/>
                  <a:pt x="6783" y="11328"/>
                </a:cubicBezTo>
                <a:cubicBezTo>
                  <a:pt x="7036" y="11455"/>
                  <a:pt x="7233" y="11553"/>
                  <a:pt x="7205" y="11553"/>
                </a:cubicBezTo>
                <a:cubicBezTo>
                  <a:pt x="7163" y="11553"/>
                  <a:pt x="4109" y="10709"/>
                  <a:pt x="3505" y="10540"/>
                </a:cubicBezTo>
                <a:cubicBezTo>
                  <a:pt x="3195" y="10442"/>
                  <a:pt x="2674" y="10287"/>
                  <a:pt x="2336" y="10174"/>
                </a:cubicBezTo>
                <a:cubicBezTo>
                  <a:pt x="1998" y="10062"/>
                  <a:pt x="1675" y="9977"/>
                  <a:pt x="1619" y="9977"/>
                </a:cubicBezTo>
                <a:cubicBezTo>
                  <a:pt x="1463" y="9977"/>
                  <a:pt x="1394" y="10118"/>
                  <a:pt x="1422" y="10343"/>
                </a:cubicBezTo>
                <a:cubicBezTo>
                  <a:pt x="1463" y="10498"/>
                  <a:pt x="1632" y="10695"/>
                  <a:pt x="2266" y="11356"/>
                </a:cubicBezTo>
                <a:cubicBezTo>
                  <a:pt x="3054" y="12159"/>
                  <a:pt x="4293" y="13313"/>
                  <a:pt x="4897" y="13805"/>
                </a:cubicBezTo>
                <a:cubicBezTo>
                  <a:pt x="5334" y="14157"/>
                  <a:pt x="6009" y="14565"/>
                  <a:pt x="7107" y="15142"/>
                </a:cubicBezTo>
                <a:cubicBezTo>
                  <a:pt x="7614" y="15409"/>
                  <a:pt x="8289" y="15775"/>
                  <a:pt x="8599" y="15944"/>
                </a:cubicBezTo>
                <a:cubicBezTo>
                  <a:pt x="9062" y="16212"/>
                  <a:pt x="9443" y="16394"/>
                  <a:pt x="9935" y="16563"/>
                </a:cubicBezTo>
                <a:cubicBezTo>
                  <a:pt x="10244" y="16690"/>
                  <a:pt x="9190" y="16521"/>
                  <a:pt x="6826" y="16113"/>
                </a:cubicBezTo>
                <a:cubicBezTo>
                  <a:pt x="6178" y="16000"/>
                  <a:pt x="6135" y="16000"/>
                  <a:pt x="5995" y="16084"/>
                </a:cubicBezTo>
                <a:cubicBezTo>
                  <a:pt x="5826" y="16197"/>
                  <a:pt x="5826" y="16310"/>
                  <a:pt x="6009" y="16647"/>
                </a:cubicBezTo>
                <a:cubicBezTo>
                  <a:pt x="6332" y="17253"/>
                  <a:pt x="7388" y="18308"/>
                  <a:pt x="8345" y="18998"/>
                </a:cubicBezTo>
                <a:cubicBezTo>
                  <a:pt x="8894" y="19392"/>
                  <a:pt x="10906" y="20630"/>
                  <a:pt x="11511" y="20953"/>
                </a:cubicBezTo>
                <a:lnTo>
                  <a:pt x="11976" y="21193"/>
                </a:lnTo>
                <a:lnTo>
                  <a:pt x="11807" y="21278"/>
                </a:lnTo>
                <a:cubicBezTo>
                  <a:pt x="11723" y="21319"/>
                  <a:pt x="11638" y="21404"/>
                  <a:pt x="11624" y="21475"/>
                </a:cubicBezTo>
                <a:cubicBezTo>
                  <a:pt x="11595" y="21713"/>
                  <a:pt x="12243" y="22361"/>
                  <a:pt x="13594" y="23402"/>
                </a:cubicBezTo>
                <a:cubicBezTo>
                  <a:pt x="15001" y="24500"/>
                  <a:pt x="15944" y="25034"/>
                  <a:pt x="17577" y="25696"/>
                </a:cubicBezTo>
                <a:cubicBezTo>
                  <a:pt x="18040" y="25893"/>
                  <a:pt x="18631" y="26132"/>
                  <a:pt x="18871" y="26231"/>
                </a:cubicBezTo>
                <a:cubicBezTo>
                  <a:pt x="19110" y="26344"/>
                  <a:pt x="19350" y="26442"/>
                  <a:pt x="19434" y="26470"/>
                </a:cubicBezTo>
                <a:cubicBezTo>
                  <a:pt x="19659" y="26541"/>
                  <a:pt x="19547" y="26569"/>
                  <a:pt x="19125" y="26554"/>
                </a:cubicBezTo>
                <a:cubicBezTo>
                  <a:pt x="18631" y="26541"/>
                  <a:pt x="18463" y="26597"/>
                  <a:pt x="18463" y="26779"/>
                </a:cubicBezTo>
                <a:cubicBezTo>
                  <a:pt x="18463" y="26976"/>
                  <a:pt x="18787" y="27244"/>
                  <a:pt x="19898" y="27990"/>
                </a:cubicBezTo>
                <a:cubicBezTo>
                  <a:pt x="21474" y="29059"/>
                  <a:pt x="22262" y="29496"/>
                  <a:pt x="23290" y="29890"/>
                </a:cubicBezTo>
                <a:cubicBezTo>
                  <a:pt x="24022" y="30171"/>
                  <a:pt x="25921" y="30622"/>
                  <a:pt x="26386" y="30622"/>
                </a:cubicBezTo>
                <a:cubicBezTo>
                  <a:pt x="26484" y="30622"/>
                  <a:pt x="26611" y="30678"/>
                  <a:pt x="26723" y="30790"/>
                </a:cubicBezTo>
                <a:cubicBezTo>
                  <a:pt x="26977" y="31016"/>
                  <a:pt x="27877" y="31438"/>
                  <a:pt x="28637" y="31691"/>
                </a:cubicBezTo>
                <a:cubicBezTo>
                  <a:pt x="29003" y="31817"/>
                  <a:pt x="29791" y="32014"/>
                  <a:pt x="30382" y="32141"/>
                </a:cubicBezTo>
                <a:cubicBezTo>
                  <a:pt x="30973" y="32267"/>
                  <a:pt x="31690" y="32408"/>
                  <a:pt x="31958" y="32479"/>
                </a:cubicBezTo>
                <a:cubicBezTo>
                  <a:pt x="32929" y="32676"/>
                  <a:pt x="33717" y="32789"/>
                  <a:pt x="34758" y="32873"/>
                </a:cubicBezTo>
                <a:cubicBezTo>
                  <a:pt x="36377" y="32999"/>
                  <a:pt x="36377" y="32999"/>
                  <a:pt x="36377" y="33140"/>
                </a:cubicBezTo>
                <a:cubicBezTo>
                  <a:pt x="36377" y="33337"/>
                  <a:pt x="36644" y="33815"/>
                  <a:pt x="36912" y="34083"/>
                </a:cubicBezTo>
                <a:cubicBezTo>
                  <a:pt x="37052" y="34209"/>
                  <a:pt x="37347" y="34463"/>
                  <a:pt x="37559" y="34632"/>
                </a:cubicBezTo>
                <a:cubicBezTo>
                  <a:pt x="37784" y="34787"/>
                  <a:pt x="37953" y="34956"/>
                  <a:pt x="37953" y="34984"/>
                </a:cubicBezTo>
                <a:cubicBezTo>
                  <a:pt x="37953" y="35026"/>
                  <a:pt x="37925" y="35153"/>
                  <a:pt x="37910" y="35279"/>
                </a:cubicBezTo>
                <a:cubicBezTo>
                  <a:pt x="37784" y="35757"/>
                  <a:pt x="37741" y="36250"/>
                  <a:pt x="37798" y="36447"/>
                </a:cubicBezTo>
                <a:cubicBezTo>
                  <a:pt x="37826" y="36574"/>
                  <a:pt x="37981" y="36870"/>
                  <a:pt x="38150" y="37123"/>
                </a:cubicBezTo>
                <a:cubicBezTo>
                  <a:pt x="38319" y="37362"/>
                  <a:pt x="38431" y="37601"/>
                  <a:pt x="38417" y="37630"/>
                </a:cubicBezTo>
                <a:cubicBezTo>
                  <a:pt x="38403" y="37671"/>
                  <a:pt x="38122" y="37812"/>
                  <a:pt x="37798" y="37967"/>
                </a:cubicBezTo>
                <a:cubicBezTo>
                  <a:pt x="36574" y="38544"/>
                  <a:pt x="36208" y="39065"/>
                  <a:pt x="36574" y="39825"/>
                </a:cubicBezTo>
                <a:cubicBezTo>
                  <a:pt x="36756" y="40219"/>
                  <a:pt x="37052" y="40486"/>
                  <a:pt x="37741" y="40880"/>
                </a:cubicBezTo>
                <a:cubicBezTo>
                  <a:pt x="38670" y="41401"/>
                  <a:pt x="38600" y="41330"/>
                  <a:pt x="38572" y="41598"/>
                </a:cubicBezTo>
                <a:cubicBezTo>
                  <a:pt x="38529" y="41936"/>
                  <a:pt x="38628" y="42231"/>
                  <a:pt x="38910" y="42639"/>
                </a:cubicBezTo>
                <a:cubicBezTo>
                  <a:pt x="39289" y="43159"/>
                  <a:pt x="39374" y="43356"/>
                  <a:pt x="39374" y="43750"/>
                </a:cubicBezTo>
                <a:cubicBezTo>
                  <a:pt x="39374" y="44046"/>
                  <a:pt x="39360" y="44116"/>
                  <a:pt x="39233" y="44229"/>
                </a:cubicBezTo>
                <a:cubicBezTo>
                  <a:pt x="39149" y="44300"/>
                  <a:pt x="39064" y="44356"/>
                  <a:pt x="39036" y="44356"/>
                </a:cubicBezTo>
                <a:cubicBezTo>
                  <a:pt x="38910" y="44356"/>
                  <a:pt x="37938" y="44876"/>
                  <a:pt x="37713" y="45073"/>
                </a:cubicBezTo>
                <a:cubicBezTo>
                  <a:pt x="37375" y="45369"/>
                  <a:pt x="37291" y="45552"/>
                  <a:pt x="37291" y="45960"/>
                </a:cubicBezTo>
                <a:cubicBezTo>
                  <a:pt x="37291" y="46227"/>
                  <a:pt x="37334" y="46382"/>
                  <a:pt x="37460" y="46649"/>
                </a:cubicBezTo>
                <a:cubicBezTo>
                  <a:pt x="37559" y="46846"/>
                  <a:pt x="37629" y="47043"/>
                  <a:pt x="37629" y="47071"/>
                </a:cubicBezTo>
                <a:cubicBezTo>
                  <a:pt x="37629" y="47100"/>
                  <a:pt x="37544" y="47240"/>
                  <a:pt x="37446" y="47381"/>
                </a:cubicBezTo>
                <a:cubicBezTo>
                  <a:pt x="37291" y="47621"/>
                  <a:pt x="37278" y="47649"/>
                  <a:pt x="37278" y="48127"/>
                </a:cubicBezTo>
                <a:cubicBezTo>
                  <a:pt x="37278" y="48409"/>
                  <a:pt x="37306" y="48803"/>
                  <a:pt x="37334" y="49013"/>
                </a:cubicBezTo>
                <a:cubicBezTo>
                  <a:pt x="37375" y="49366"/>
                  <a:pt x="37362" y="49422"/>
                  <a:pt x="37235" y="49760"/>
                </a:cubicBezTo>
                <a:cubicBezTo>
                  <a:pt x="37081" y="50139"/>
                  <a:pt x="37052" y="50589"/>
                  <a:pt x="37137" y="50942"/>
                </a:cubicBezTo>
                <a:cubicBezTo>
                  <a:pt x="37193" y="51124"/>
                  <a:pt x="37178" y="51180"/>
                  <a:pt x="37024" y="51518"/>
                </a:cubicBezTo>
                <a:cubicBezTo>
                  <a:pt x="36574" y="52377"/>
                  <a:pt x="36461" y="53024"/>
                  <a:pt x="36630" y="53587"/>
                </a:cubicBezTo>
                <a:cubicBezTo>
                  <a:pt x="36700" y="53812"/>
                  <a:pt x="36700" y="53925"/>
                  <a:pt x="36658" y="54220"/>
                </a:cubicBezTo>
                <a:cubicBezTo>
                  <a:pt x="36616" y="54445"/>
                  <a:pt x="36616" y="54826"/>
                  <a:pt x="36630" y="55163"/>
                </a:cubicBezTo>
                <a:cubicBezTo>
                  <a:pt x="36672" y="55712"/>
                  <a:pt x="36658" y="55754"/>
                  <a:pt x="36531" y="56008"/>
                </a:cubicBezTo>
                <a:cubicBezTo>
                  <a:pt x="36250" y="56584"/>
                  <a:pt x="36208" y="56809"/>
                  <a:pt x="36236" y="57556"/>
                </a:cubicBezTo>
                <a:cubicBezTo>
                  <a:pt x="36278" y="58316"/>
                  <a:pt x="36419" y="58976"/>
                  <a:pt x="36616" y="59314"/>
                </a:cubicBezTo>
                <a:cubicBezTo>
                  <a:pt x="36686" y="59441"/>
                  <a:pt x="36912" y="59723"/>
                  <a:pt x="37109" y="59948"/>
                </a:cubicBezTo>
                <a:lnTo>
                  <a:pt x="37446" y="60355"/>
                </a:lnTo>
                <a:lnTo>
                  <a:pt x="37488" y="60946"/>
                </a:lnTo>
                <a:cubicBezTo>
                  <a:pt x="37503" y="61284"/>
                  <a:pt x="37544" y="61650"/>
                  <a:pt x="37572" y="61763"/>
                </a:cubicBezTo>
                <a:cubicBezTo>
                  <a:pt x="37601" y="61890"/>
                  <a:pt x="37657" y="62382"/>
                  <a:pt x="37685" y="62860"/>
                </a:cubicBezTo>
                <a:cubicBezTo>
                  <a:pt x="37812" y="64592"/>
                  <a:pt x="37938" y="64873"/>
                  <a:pt x="38895" y="65605"/>
                </a:cubicBezTo>
                <a:cubicBezTo>
                  <a:pt x="39135" y="65787"/>
                  <a:pt x="39388" y="66027"/>
                  <a:pt x="39458" y="66140"/>
                </a:cubicBezTo>
                <a:cubicBezTo>
                  <a:pt x="39740" y="66562"/>
                  <a:pt x="40443" y="66801"/>
                  <a:pt x="41119" y="66688"/>
                </a:cubicBezTo>
                <a:cubicBezTo>
                  <a:pt x="41766" y="66575"/>
                  <a:pt x="42231" y="66365"/>
                  <a:pt x="43357" y="65703"/>
                </a:cubicBezTo>
                <a:lnTo>
                  <a:pt x="43554" y="65590"/>
                </a:lnTo>
                <a:lnTo>
                  <a:pt x="43497" y="65718"/>
                </a:lnTo>
                <a:cubicBezTo>
                  <a:pt x="43469" y="65802"/>
                  <a:pt x="43385" y="65984"/>
                  <a:pt x="43314" y="66140"/>
                </a:cubicBezTo>
                <a:cubicBezTo>
                  <a:pt x="43075" y="66603"/>
                  <a:pt x="42638" y="67786"/>
                  <a:pt x="42498" y="68363"/>
                </a:cubicBezTo>
                <a:cubicBezTo>
                  <a:pt x="42413" y="68645"/>
                  <a:pt x="42329" y="69193"/>
                  <a:pt x="42287" y="69573"/>
                </a:cubicBezTo>
                <a:cubicBezTo>
                  <a:pt x="42244" y="70108"/>
                  <a:pt x="42216" y="70277"/>
                  <a:pt x="42146" y="70290"/>
                </a:cubicBezTo>
                <a:cubicBezTo>
                  <a:pt x="42062" y="70333"/>
                  <a:pt x="40993" y="70361"/>
                  <a:pt x="36546" y="70459"/>
                </a:cubicBezTo>
                <a:cubicBezTo>
                  <a:pt x="34899" y="70502"/>
                  <a:pt x="33435" y="70431"/>
                  <a:pt x="32634" y="70305"/>
                </a:cubicBezTo>
                <a:cubicBezTo>
                  <a:pt x="32380" y="70249"/>
                  <a:pt x="31733" y="70080"/>
                  <a:pt x="31198" y="69911"/>
                </a:cubicBezTo>
                <a:cubicBezTo>
                  <a:pt x="30664" y="69756"/>
                  <a:pt x="29664" y="69474"/>
                  <a:pt x="29003" y="69320"/>
                </a:cubicBezTo>
                <a:cubicBezTo>
                  <a:pt x="26836" y="68785"/>
                  <a:pt x="26273" y="68630"/>
                  <a:pt x="25470" y="68363"/>
                </a:cubicBezTo>
                <a:cubicBezTo>
                  <a:pt x="23388" y="67673"/>
                  <a:pt x="20532" y="66280"/>
                  <a:pt x="17605" y="64535"/>
                </a:cubicBezTo>
                <a:cubicBezTo>
                  <a:pt x="16282" y="63733"/>
                  <a:pt x="12426" y="61355"/>
                  <a:pt x="11511" y="60764"/>
                </a:cubicBezTo>
                <a:cubicBezTo>
                  <a:pt x="10400" y="60046"/>
                  <a:pt x="10216" y="59961"/>
                  <a:pt x="10006" y="60046"/>
                </a:cubicBezTo>
                <a:cubicBezTo>
                  <a:pt x="9781" y="60158"/>
                  <a:pt x="9850" y="60455"/>
                  <a:pt x="10329" y="61312"/>
                </a:cubicBezTo>
                <a:cubicBezTo>
                  <a:pt x="11624" y="63648"/>
                  <a:pt x="12862" y="65211"/>
                  <a:pt x="14706" y="66843"/>
                </a:cubicBezTo>
                <a:cubicBezTo>
                  <a:pt x="14916" y="67026"/>
                  <a:pt x="15085" y="67195"/>
                  <a:pt x="15072" y="67209"/>
                </a:cubicBezTo>
                <a:cubicBezTo>
                  <a:pt x="15057" y="67223"/>
                  <a:pt x="14565" y="67040"/>
                  <a:pt x="13974" y="66787"/>
                </a:cubicBezTo>
                <a:cubicBezTo>
                  <a:pt x="12637" y="66252"/>
                  <a:pt x="12426" y="66238"/>
                  <a:pt x="12426" y="66674"/>
                </a:cubicBezTo>
                <a:cubicBezTo>
                  <a:pt x="12426" y="66956"/>
                  <a:pt x="12708" y="67434"/>
                  <a:pt x="13411" y="68391"/>
                </a:cubicBezTo>
                <a:cubicBezTo>
                  <a:pt x="14030" y="69236"/>
                  <a:pt x="14551" y="69714"/>
                  <a:pt x="15479" y="70262"/>
                </a:cubicBezTo>
                <a:cubicBezTo>
                  <a:pt x="15719" y="70418"/>
                  <a:pt x="15944" y="70558"/>
                  <a:pt x="15958" y="70572"/>
                </a:cubicBezTo>
                <a:cubicBezTo>
                  <a:pt x="15986" y="70600"/>
                  <a:pt x="15494" y="70558"/>
                  <a:pt x="15170" y="70502"/>
                </a:cubicBezTo>
                <a:cubicBezTo>
                  <a:pt x="15044" y="70487"/>
                  <a:pt x="14973" y="70502"/>
                  <a:pt x="14875" y="70586"/>
                </a:cubicBezTo>
                <a:cubicBezTo>
                  <a:pt x="14734" y="70741"/>
                  <a:pt x="14734" y="70783"/>
                  <a:pt x="14959" y="71163"/>
                </a:cubicBezTo>
                <a:cubicBezTo>
                  <a:pt x="15564" y="72163"/>
                  <a:pt x="17070" y="73570"/>
                  <a:pt x="18153" y="74133"/>
                </a:cubicBezTo>
                <a:lnTo>
                  <a:pt x="18590" y="74358"/>
                </a:lnTo>
                <a:lnTo>
                  <a:pt x="18421" y="74428"/>
                </a:lnTo>
                <a:cubicBezTo>
                  <a:pt x="17956" y="74625"/>
                  <a:pt x="18209" y="75272"/>
                  <a:pt x="19025" y="75990"/>
                </a:cubicBezTo>
                <a:cubicBezTo>
                  <a:pt x="19884" y="76750"/>
                  <a:pt x="20475" y="77144"/>
                  <a:pt x="21474" y="77608"/>
                </a:cubicBezTo>
                <a:cubicBezTo>
                  <a:pt x="21812" y="77763"/>
                  <a:pt x="22009" y="77889"/>
                  <a:pt x="21995" y="77932"/>
                </a:cubicBezTo>
                <a:cubicBezTo>
                  <a:pt x="21840" y="78480"/>
                  <a:pt x="22375" y="78973"/>
                  <a:pt x="23993" y="79790"/>
                </a:cubicBezTo>
                <a:lnTo>
                  <a:pt x="24979" y="80282"/>
                </a:lnTo>
                <a:lnTo>
                  <a:pt x="24725" y="80409"/>
                </a:lnTo>
                <a:cubicBezTo>
                  <a:pt x="24584" y="80479"/>
                  <a:pt x="24387" y="80619"/>
                  <a:pt x="24303" y="80704"/>
                </a:cubicBezTo>
                <a:cubicBezTo>
                  <a:pt x="23979" y="81056"/>
                  <a:pt x="24260" y="81366"/>
                  <a:pt x="25570" y="82027"/>
                </a:cubicBezTo>
                <a:cubicBezTo>
                  <a:pt x="26526" y="82505"/>
                  <a:pt x="27159" y="82730"/>
                  <a:pt x="27975" y="82899"/>
                </a:cubicBezTo>
                <a:cubicBezTo>
                  <a:pt x="28426" y="82998"/>
                  <a:pt x="28454" y="83012"/>
                  <a:pt x="28426" y="83111"/>
                </a:cubicBezTo>
                <a:cubicBezTo>
                  <a:pt x="28257" y="83631"/>
                  <a:pt x="28397" y="83842"/>
                  <a:pt x="29172" y="84222"/>
                </a:cubicBezTo>
                <a:cubicBezTo>
                  <a:pt x="29482" y="84377"/>
                  <a:pt x="29833" y="84531"/>
                  <a:pt x="29945" y="84574"/>
                </a:cubicBezTo>
                <a:lnTo>
                  <a:pt x="30157" y="84672"/>
                </a:lnTo>
                <a:lnTo>
                  <a:pt x="29748" y="85081"/>
                </a:lnTo>
                <a:cubicBezTo>
                  <a:pt x="28988" y="85854"/>
                  <a:pt x="28369" y="86699"/>
                  <a:pt x="27765" y="87740"/>
                </a:cubicBezTo>
                <a:cubicBezTo>
                  <a:pt x="27497" y="88190"/>
                  <a:pt x="27469" y="88387"/>
                  <a:pt x="27666" y="88472"/>
                </a:cubicBezTo>
                <a:lnTo>
                  <a:pt x="27793" y="88528"/>
                </a:lnTo>
                <a:lnTo>
                  <a:pt x="27469" y="88950"/>
                </a:lnTo>
                <a:cubicBezTo>
                  <a:pt x="27286" y="89175"/>
                  <a:pt x="27033" y="89499"/>
                  <a:pt x="26906" y="89668"/>
                </a:cubicBezTo>
                <a:cubicBezTo>
                  <a:pt x="26555" y="90104"/>
                  <a:pt x="26118" y="90836"/>
                  <a:pt x="26118" y="90991"/>
                </a:cubicBezTo>
                <a:cubicBezTo>
                  <a:pt x="26118" y="91061"/>
                  <a:pt x="26161" y="91145"/>
                  <a:pt x="26217" y="91188"/>
                </a:cubicBezTo>
                <a:cubicBezTo>
                  <a:pt x="26287" y="91244"/>
                  <a:pt x="26315" y="91357"/>
                  <a:pt x="26315" y="91877"/>
                </a:cubicBezTo>
                <a:cubicBezTo>
                  <a:pt x="26315" y="92468"/>
                  <a:pt x="26301" y="92524"/>
                  <a:pt x="26146" y="92862"/>
                </a:cubicBezTo>
                <a:lnTo>
                  <a:pt x="25977" y="93214"/>
                </a:lnTo>
                <a:lnTo>
                  <a:pt x="25485" y="93397"/>
                </a:lnTo>
                <a:cubicBezTo>
                  <a:pt x="24288" y="93834"/>
                  <a:pt x="24050" y="93960"/>
                  <a:pt x="23529" y="94410"/>
                </a:cubicBezTo>
                <a:cubicBezTo>
                  <a:pt x="23121" y="94748"/>
                  <a:pt x="22769" y="94917"/>
                  <a:pt x="21629" y="95311"/>
                </a:cubicBezTo>
                <a:cubicBezTo>
                  <a:pt x="20841" y="95564"/>
                  <a:pt x="19575" y="96211"/>
                  <a:pt x="19138" y="96564"/>
                </a:cubicBezTo>
                <a:cubicBezTo>
                  <a:pt x="18688" y="96943"/>
                  <a:pt x="18336" y="97562"/>
                  <a:pt x="18519" y="97675"/>
                </a:cubicBezTo>
                <a:cubicBezTo>
                  <a:pt x="18547" y="97689"/>
                  <a:pt x="18491" y="97802"/>
                  <a:pt x="18365" y="97928"/>
                </a:cubicBezTo>
                <a:cubicBezTo>
                  <a:pt x="18083" y="98238"/>
                  <a:pt x="17618" y="98928"/>
                  <a:pt x="17421" y="99335"/>
                </a:cubicBezTo>
                <a:cubicBezTo>
                  <a:pt x="17252" y="99716"/>
                  <a:pt x="17168" y="100307"/>
                  <a:pt x="17267" y="100433"/>
                </a:cubicBezTo>
                <a:cubicBezTo>
                  <a:pt x="17408" y="100602"/>
                  <a:pt x="17548" y="100517"/>
                  <a:pt x="18196" y="99870"/>
                </a:cubicBezTo>
                <a:cubicBezTo>
                  <a:pt x="19012" y="99054"/>
                  <a:pt x="19265" y="98885"/>
                  <a:pt x="19913" y="98703"/>
                </a:cubicBezTo>
                <a:cubicBezTo>
                  <a:pt x="20532" y="98547"/>
                  <a:pt x="20742" y="98421"/>
                  <a:pt x="21361" y="97886"/>
                </a:cubicBezTo>
                <a:cubicBezTo>
                  <a:pt x="21615" y="97661"/>
                  <a:pt x="21826" y="97492"/>
                  <a:pt x="21826" y="97521"/>
                </a:cubicBezTo>
                <a:cubicBezTo>
                  <a:pt x="21826" y="97534"/>
                  <a:pt x="21671" y="97746"/>
                  <a:pt x="21489" y="97971"/>
                </a:cubicBezTo>
                <a:cubicBezTo>
                  <a:pt x="21305" y="98196"/>
                  <a:pt x="21095" y="98477"/>
                  <a:pt x="21052" y="98618"/>
                </a:cubicBezTo>
                <a:cubicBezTo>
                  <a:pt x="20996" y="98759"/>
                  <a:pt x="20855" y="99040"/>
                  <a:pt x="20757" y="99251"/>
                </a:cubicBezTo>
                <a:cubicBezTo>
                  <a:pt x="20504" y="99786"/>
                  <a:pt x="20405" y="100377"/>
                  <a:pt x="20447" y="101193"/>
                </a:cubicBezTo>
                <a:cubicBezTo>
                  <a:pt x="20489" y="101911"/>
                  <a:pt x="20560" y="102093"/>
                  <a:pt x="20785" y="102009"/>
                </a:cubicBezTo>
                <a:cubicBezTo>
                  <a:pt x="20883" y="101981"/>
                  <a:pt x="20982" y="101840"/>
                  <a:pt x="21151" y="101461"/>
                </a:cubicBezTo>
                <a:cubicBezTo>
                  <a:pt x="21502" y="100729"/>
                  <a:pt x="21868" y="100222"/>
                  <a:pt x="22656" y="99406"/>
                </a:cubicBezTo>
                <a:cubicBezTo>
                  <a:pt x="23037" y="99026"/>
                  <a:pt x="23402" y="98618"/>
                  <a:pt x="23487" y="98506"/>
                </a:cubicBezTo>
                <a:cubicBezTo>
                  <a:pt x="23557" y="98407"/>
                  <a:pt x="23810" y="98140"/>
                  <a:pt x="24022" y="97915"/>
                </a:cubicBezTo>
                <a:cubicBezTo>
                  <a:pt x="24359" y="97577"/>
                  <a:pt x="24472" y="97492"/>
                  <a:pt x="24697" y="97436"/>
                </a:cubicBezTo>
                <a:cubicBezTo>
                  <a:pt x="24838" y="97393"/>
                  <a:pt x="25119" y="97295"/>
                  <a:pt x="25302" y="97196"/>
                </a:cubicBezTo>
                <a:cubicBezTo>
                  <a:pt x="25626" y="97056"/>
                  <a:pt x="25654" y="97042"/>
                  <a:pt x="25752" y="97140"/>
                </a:cubicBezTo>
                <a:cubicBezTo>
                  <a:pt x="25808" y="97183"/>
                  <a:pt x="25949" y="97408"/>
                  <a:pt x="26062" y="97619"/>
                </a:cubicBezTo>
                <a:cubicBezTo>
                  <a:pt x="26189" y="97830"/>
                  <a:pt x="26386" y="98112"/>
                  <a:pt x="26498" y="98252"/>
                </a:cubicBezTo>
                <a:cubicBezTo>
                  <a:pt x="26695" y="98463"/>
                  <a:pt x="26709" y="98519"/>
                  <a:pt x="26681" y="98674"/>
                </a:cubicBezTo>
                <a:cubicBezTo>
                  <a:pt x="26624" y="98969"/>
                  <a:pt x="26371" y="99378"/>
                  <a:pt x="25907" y="99898"/>
                </a:cubicBezTo>
                <a:cubicBezTo>
                  <a:pt x="25457" y="100405"/>
                  <a:pt x="25386" y="100574"/>
                  <a:pt x="25570" y="100686"/>
                </a:cubicBezTo>
                <a:cubicBezTo>
                  <a:pt x="25780" y="100799"/>
                  <a:pt x="26878" y="100166"/>
                  <a:pt x="27258" y="99701"/>
                </a:cubicBezTo>
                <a:cubicBezTo>
                  <a:pt x="27384" y="99547"/>
                  <a:pt x="27497" y="99434"/>
                  <a:pt x="27525" y="99434"/>
                </a:cubicBezTo>
                <a:cubicBezTo>
                  <a:pt x="27540" y="99434"/>
                  <a:pt x="27666" y="99645"/>
                  <a:pt x="27778" y="99885"/>
                </a:cubicBezTo>
                <a:cubicBezTo>
                  <a:pt x="27906" y="100138"/>
                  <a:pt x="28088" y="100433"/>
                  <a:pt x="28172" y="100532"/>
                </a:cubicBezTo>
                <a:cubicBezTo>
                  <a:pt x="28369" y="100757"/>
                  <a:pt x="28384" y="100785"/>
                  <a:pt x="28243" y="100785"/>
                </a:cubicBezTo>
                <a:cubicBezTo>
                  <a:pt x="28187" y="100785"/>
                  <a:pt x="27934" y="100911"/>
                  <a:pt x="27666" y="101039"/>
                </a:cubicBezTo>
                <a:cubicBezTo>
                  <a:pt x="27089" y="101334"/>
                  <a:pt x="26878" y="101418"/>
                  <a:pt x="26217" y="101559"/>
                </a:cubicBezTo>
                <a:cubicBezTo>
                  <a:pt x="25935" y="101615"/>
                  <a:pt x="25611" y="101714"/>
                  <a:pt x="25485" y="101770"/>
                </a:cubicBezTo>
                <a:cubicBezTo>
                  <a:pt x="25048" y="101981"/>
                  <a:pt x="24654" y="102558"/>
                  <a:pt x="24654" y="102994"/>
                </a:cubicBezTo>
                <a:cubicBezTo>
                  <a:pt x="24654" y="103206"/>
                  <a:pt x="24654" y="103206"/>
                  <a:pt x="24288" y="103360"/>
                </a:cubicBezTo>
                <a:cubicBezTo>
                  <a:pt x="23909" y="103501"/>
                  <a:pt x="23740" y="103557"/>
                  <a:pt x="22572" y="103909"/>
                </a:cubicBezTo>
                <a:cubicBezTo>
                  <a:pt x="21967" y="104106"/>
                  <a:pt x="21883" y="104163"/>
                  <a:pt x="21883" y="104360"/>
                </a:cubicBezTo>
                <a:cubicBezTo>
                  <a:pt x="21883" y="104486"/>
                  <a:pt x="22262" y="104598"/>
                  <a:pt x="22699" y="104613"/>
                </a:cubicBezTo>
                <a:cubicBezTo>
                  <a:pt x="23571" y="104613"/>
                  <a:pt x="24035" y="104585"/>
                  <a:pt x="24373" y="104514"/>
                </a:cubicBezTo>
                <a:cubicBezTo>
                  <a:pt x="25273" y="104317"/>
                  <a:pt x="25570" y="104247"/>
                  <a:pt x="25767" y="104148"/>
                </a:cubicBezTo>
                <a:cubicBezTo>
                  <a:pt x="26020" y="104007"/>
                  <a:pt x="26484" y="103684"/>
                  <a:pt x="26653" y="103487"/>
                </a:cubicBezTo>
                <a:cubicBezTo>
                  <a:pt x="26723" y="103416"/>
                  <a:pt x="27033" y="103219"/>
                  <a:pt x="27356" y="103065"/>
                </a:cubicBezTo>
                <a:cubicBezTo>
                  <a:pt x="27666" y="102910"/>
                  <a:pt x="28074" y="102671"/>
                  <a:pt x="28257" y="102530"/>
                </a:cubicBezTo>
                <a:cubicBezTo>
                  <a:pt x="28454" y="102390"/>
                  <a:pt x="28637" y="102262"/>
                  <a:pt x="28665" y="102234"/>
                </a:cubicBezTo>
                <a:cubicBezTo>
                  <a:pt x="28707" y="102206"/>
                  <a:pt x="28665" y="102333"/>
                  <a:pt x="28566" y="102516"/>
                </a:cubicBezTo>
                <a:cubicBezTo>
                  <a:pt x="28116" y="103403"/>
                  <a:pt x="27975" y="103782"/>
                  <a:pt x="27919" y="104289"/>
                </a:cubicBezTo>
                <a:cubicBezTo>
                  <a:pt x="27877" y="104557"/>
                  <a:pt x="27877" y="104557"/>
                  <a:pt x="27638" y="104655"/>
                </a:cubicBezTo>
                <a:cubicBezTo>
                  <a:pt x="26639" y="105035"/>
                  <a:pt x="26484" y="105120"/>
                  <a:pt x="26287" y="105317"/>
                </a:cubicBezTo>
                <a:cubicBezTo>
                  <a:pt x="26048" y="105555"/>
                  <a:pt x="25992" y="105668"/>
                  <a:pt x="25907" y="106118"/>
                </a:cubicBezTo>
                <a:cubicBezTo>
                  <a:pt x="25851" y="106343"/>
                  <a:pt x="25780" y="106499"/>
                  <a:pt x="25654" y="106653"/>
                </a:cubicBezTo>
                <a:cubicBezTo>
                  <a:pt x="25442" y="106893"/>
                  <a:pt x="24753" y="107300"/>
                  <a:pt x="24288" y="107441"/>
                </a:cubicBezTo>
                <a:cubicBezTo>
                  <a:pt x="24007" y="107540"/>
                  <a:pt x="23909" y="107653"/>
                  <a:pt x="23979" y="107807"/>
                </a:cubicBezTo>
                <a:cubicBezTo>
                  <a:pt x="23993" y="107863"/>
                  <a:pt x="24176" y="107962"/>
                  <a:pt x="24387" y="108032"/>
                </a:cubicBezTo>
                <a:cubicBezTo>
                  <a:pt x="24739" y="108173"/>
                  <a:pt x="24795" y="108173"/>
                  <a:pt x="25161" y="108116"/>
                </a:cubicBezTo>
                <a:cubicBezTo>
                  <a:pt x="25696" y="108032"/>
                  <a:pt x="26076" y="107835"/>
                  <a:pt x="26498" y="107441"/>
                </a:cubicBezTo>
                <a:cubicBezTo>
                  <a:pt x="26695" y="107258"/>
                  <a:pt x="27018" y="107005"/>
                  <a:pt x="27230" y="106906"/>
                </a:cubicBezTo>
                <a:cubicBezTo>
                  <a:pt x="27835" y="106583"/>
                  <a:pt x="28060" y="106414"/>
                  <a:pt x="28694" y="105795"/>
                </a:cubicBezTo>
                <a:cubicBezTo>
                  <a:pt x="29735" y="104782"/>
                  <a:pt x="30283" y="103881"/>
                  <a:pt x="30495" y="102868"/>
                </a:cubicBezTo>
                <a:cubicBezTo>
                  <a:pt x="30635" y="102122"/>
                  <a:pt x="30790" y="101840"/>
                  <a:pt x="31184" y="101587"/>
                </a:cubicBezTo>
                <a:cubicBezTo>
                  <a:pt x="31662" y="101277"/>
                  <a:pt x="32028" y="100842"/>
                  <a:pt x="33450" y="98787"/>
                </a:cubicBezTo>
                <a:cubicBezTo>
                  <a:pt x="33759" y="98365"/>
                  <a:pt x="34041" y="98013"/>
                  <a:pt x="34139" y="97956"/>
                </a:cubicBezTo>
                <a:cubicBezTo>
                  <a:pt x="34251" y="97886"/>
                  <a:pt x="34505" y="97830"/>
                  <a:pt x="34899" y="97802"/>
                </a:cubicBezTo>
                <a:cubicBezTo>
                  <a:pt x="35223" y="97774"/>
                  <a:pt x="35574" y="97731"/>
                  <a:pt x="35673" y="97689"/>
                </a:cubicBezTo>
                <a:cubicBezTo>
                  <a:pt x="35828" y="97633"/>
                  <a:pt x="35856" y="97647"/>
                  <a:pt x="35927" y="97746"/>
                </a:cubicBezTo>
                <a:cubicBezTo>
                  <a:pt x="35983" y="97816"/>
                  <a:pt x="36067" y="97858"/>
                  <a:pt x="36165" y="97858"/>
                </a:cubicBezTo>
                <a:cubicBezTo>
                  <a:pt x="36362" y="97858"/>
                  <a:pt x="36855" y="97703"/>
                  <a:pt x="37109" y="97577"/>
                </a:cubicBezTo>
                <a:lnTo>
                  <a:pt x="37306" y="97450"/>
                </a:lnTo>
                <a:lnTo>
                  <a:pt x="37390" y="97577"/>
                </a:lnTo>
                <a:cubicBezTo>
                  <a:pt x="37446" y="97647"/>
                  <a:pt x="37531" y="97689"/>
                  <a:pt x="37615" y="97689"/>
                </a:cubicBezTo>
                <a:cubicBezTo>
                  <a:pt x="37685" y="97689"/>
                  <a:pt x="38276" y="97436"/>
                  <a:pt x="38923" y="97127"/>
                </a:cubicBezTo>
                <a:cubicBezTo>
                  <a:pt x="40739" y="96239"/>
                  <a:pt x="40809" y="96211"/>
                  <a:pt x="42216" y="96127"/>
                </a:cubicBezTo>
                <a:cubicBezTo>
                  <a:pt x="43258" y="96057"/>
                  <a:pt x="43511" y="96014"/>
                  <a:pt x="44482" y="95789"/>
                </a:cubicBezTo>
                <a:cubicBezTo>
                  <a:pt x="46312" y="95353"/>
                  <a:pt x="48197" y="94594"/>
                  <a:pt x="49196" y="93890"/>
                </a:cubicBezTo>
                <a:cubicBezTo>
                  <a:pt x="49421" y="93735"/>
                  <a:pt x="49999" y="93214"/>
                  <a:pt x="50505" y="92721"/>
                </a:cubicBezTo>
                <a:lnTo>
                  <a:pt x="51406" y="91849"/>
                </a:lnTo>
                <a:lnTo>
                  <a:pt x="51659" y="91920"/>
                </a:lnTo>
                <a:cubicBezTo>
                  <a:pt x="51800" y="91962"/>
                  <a:pt x="52307" y="92046"/>
                  <a:pt x="52770" y="92130"/>
                </a:cubicBezTo>
                <a:cubicBezTo>
                  <a:pt x="53854" y="92327"/>
                  <a:pt x="54909" y="92342"/>
                  <a:pt x="55599" y="92173"/>
                </a:cubicBezTo>
                <a:lnTo>
                  <a:pt x="56050" y="92061"/>
                </a:lnTo>
                <a:lnTo>
                  <a:pt x="56950" y="92468"/>
                </a:lnTo>
                <a:cubicBezTo>
                  <a:pt x="58808" y="93284"/>
                  <a:pt x="59187" y="93383"/>
                  <a:pt x="60510" y="93341"/>
                </a:cubicBezTo>
                <a:cubicBezTo>
                  <a:pt x="61735" y="93299"/>
                  <a:pt x="62762" y="93003"/>
                  <a:pt x="63564" y="92483"/>
                </a:cubicBezTo>
                <a:cubicBezTo>
                  <a:pt x="63789" y="92327"/>
                  <a:pt x="63986" y="92215"/>
                  <a:pt x="64014" y="92229"/>
                </a:cubicBezTo>
                <a:cubicBezTo>
                  <a:pt x="64028" y="92229"/>
                  <a:pt x="64043" y="92286"/>
                  <a:pt x="64043" y="92342"/>
                </a:cubicBezTo>
                <a:cubicBezTo>
                  <a:pt x="64000" y="92496"/>
                  <a:pt x="64071" y="92693"/>
                  <a:pt x="64183" y="92750"/>
                </a:cubicBezTo>
                <a:cubicBezTo>
                  <a:pt x="64268" y="92792"/>
                  <a:pt x="64493" y="92750"/>
                  <a:pt x="65126" y="92567"/>
                </a:cubicBezTo>
                <a:cubicBezTo>
                  <a:pt x="66688" y="92117"/>
                  <a:pt x="67490" y="91708"/>
                  <a:pt x="67898" y="91145"/>
                </a:cubicBezTo>
                <a:cubicBezTo>
                  <a:pt x="68095" y="90879"/>
                  <a:pt x="68152" y="90850"/>
                  <a:pt x="68152" y="91047"/>
                </a:cubicBezTo>
                <a:cubicBezTo>
                  <a:pt x="68152" y="91230"/>
                  <a:pt x="68334" y="91314"/>
                  <a:pt x="68503" y="91216"/>
                </a:cubicBezTo>
                <a:cubicBezTo>
                  <a:pt x="68715" y="91076"/>
                  <a:pt x="69432" y="90104"/>
                  <a:pt x="70234" y="88866"/>
                </a:cubicBezTo>
                <a:cubicBezTo>
                  <a:pt x="71135" y="87515"/>
                  <a:pt x="71571" y="87023"/>
                  <a:pt x="72092" y="86839"/>
                </a:cubicBezTo>
                <a:cubicBezTo>
                  <a:pt x="72359" y="86741"/>
                  <a:pt x="72570" y="86713"/>
                  <a:pt x="73344" y="86685"/>
                </a:cubicBezTo>
                <a:cubicBezTo>
                  <a:pt x="75160" y="86629"/>
                  <a:pt x="75595" y="86769"/>
                  <a:pt x="77481" y="87980"/>
                </a:cubicBezTo>
                <a:cubicBezTo>
                  <a:pt x="77833" y="88218"/>
                  <a:pt x="78185" y="88402"/>
                  <a:pt x="78241" y="88402"/>
                </a:cubicBezTo>
                <a:cubicBezTo>
                  <a:pt x="78466" y="88402"/>
                  <a:pt x="78537" y="88205"/>
                  <a:pt x="78537" y="87529"/>
                </a:cubicBezTo>
                <a:cubicBezTo>
                  <a:pt x="78537" y="86572"/>
                  <a:pt x="78284" y="85432"/>
                  <a:pt x="77833" y="84391"/>
                </a:cubicBezTo>
                <a:cubicBezTo>
                  <a:pt x="77524" y="83715"/>
                  <a:pt x="77270" y="83364"/>
                  <a:pt x="76496" y="82589"/>
                </a:cubicBezTo>
                <a:lnTo>
                  <a:pt x="75807" y="81914"/>
                </a:lnTo>
                <a:lnTo>
                  <a:pt x="75863" y="81732"/>
                </a:lnTo>
                <a:cubicBezTo>
                  <a:pt x="75948" y="81464"/>
                  <a:pt x="75948" y="81056"/>
                  <a:pt x="75863" y="80887"/>
                </a:cubicBezTo>
                <a:cubicBezTo>
                  <a:pt x="75638" y="80465"/>
                  <a:pt x="75004" y="80000"/>
                  <a:pt x="73781" y="79367"/>
                </a:cubicBezTo>
                <a:cubicBezTo>
                  <a:pt x="73274" y="79100"/>
                  <a:pt x="73133" y="79015"/>
                  <a:pt x="73246" y="79015"/>
                </a:cubicBezTo>
                <a:cubicBezTo>
                  <a:pt x="73287" y="79015"/>
                  <a:pt x="73738" y="78818"/>
                  <a:pt x="74244" y="78579"/>
                </a:cubicBezTo>
                <a:cubicBezTo>
                  <a:pt x="74766" y="78340"/>
                  <a:pt x="75525" y="78017"/>
                  <a:pt x="75919" y="77848"/>
                </a:cubicBezTo>
                <a:cubicBezTo>
                  <a:pt x="76327" y="77692"/>
                  <a:pt x="76933" y="77426"/>
                  <a:pt x="77270" y="77270"/>
                </a:cubicBezTo>
                <a:cubicBezTo>
                  <a:pt x="77622" y="77116"/>
                  <a:pt x="78156" y="76904"/>
                  <a:pt x="78466" y="76806"/>
                </a:cubicBezTo>
                <a:cubicBezTo>
                  <a:pt x="79029" y="76623"/>
                  <a:pt x="79072" y="76609"/>
                  <a:pt x="80126" y="76595"/>
                </a:cubicBezTo>
                <a:cubicBezTo>
                  <a:pt x="80732" y="76567"/>
                  <a:pt x="81365" y="76538"/>
                  <a:pt x="81548" y="76510"/>
                </a:cubicBezTo>
                <a:cubicBezTo>
                  <a:pt x="82224" y="76398"/>
                  <a:pt x="83237" y="76004"/>
                  <a:pt x="83898" y="75610"/>
                </a:cubicBezTo>
                <a:cubicBezTo>
                  <a:pt x="84067" y="75512"/>
                  <a:pt x="84236" y="75427"/>
                  <a:pt x="84264" y="75427"/>
                </a:cubicBezTo>
                <a:cubicBezTo>
                  <a:pt x="84292" y="75427"/>
                  <a:pt x="84447" y="75624"/>
                  <a:pt x="84588" y="75878"/>
                </a:cubicBezTo>
                <a:cubicBezTo>
                  <a:pt x="84954" y="76510"/>
                  <a:pt x="85320" y="76848"/>
                  <a:pt x="85854" y="77045"/>
                </a:cubicBezTo>
                <a:cubicBezTo>
                  <a:pt x="86093" y="77144"/>
                  <a:pt x="86389" y="77229"/>
                  <a:pt x="86515" y="77257"/>
                </a:cubicBezTo>
                <a:cubicBezTo>
                  <a:pt x="86642" y="77270"/>
                  <a:pt x="86740" y="77313"/>
                  <a:pt x="86755" y="77355"/>
                </a:cubicBezTo>
                <a:cubicBezTo>
                  <a:pt x="86768" y="77383"/>
                  <a:pt x="86825" y="77580"/>
                  <a:pt x="86881" y="77805"/>
                </a:cubicBezTo>
                <a:cubicBezTo>
                  <a:pt x="86980" y="78115"/>
                  <a:pt x="87050" y="78255"/>
                  <a:pt x="87290" y="78495"/>
                </a:cubicBezTo>
                <a:cubicBezTo>
                  <a:pt x="87430" y="78664"/>
                  <a:pt x="87697" y="78889"/>
                  <a:pt x="87866" y="79002"/>
                </a:cubicBezTo>
                <a:cubicBezTo>
                  <a:pt x="88134" y="79184"/>
                  <a:pt x="88176" y="79240"/>
                  <a:pt x="88275" y="79550"/>
                </a:cubicBezTo>
                <a:cubicBezTo>
                  <a:pt x="88345" y="79747"/>
                  <a:pt x="88444" y="80000"/>
                  <a:pt x="88500" y="80127"/>
                </a:cubicBezTo>
                <a:cubicBezTo>
                  <a:pt x="88894" y="80873"/>
                  <a:pt x="90146" y="81548"/>
                  <a:pt x="91962" y="81970"/>
                </a:cubicBezTo>
                <a:lnTo>
                  <a:pt x="92594" y="82126"/>
                </a:lnTo>
                <a:lnTo>
                  <a:pt x="92566" y="82561"/>
                </a:lnTo>
                <a:cubicBezTo>
                  <a:pt x="92510" y="83336"/>
                  <a:pt x="92763" y="83997"/>
                  <a:pt x="93313" y="84462"/>
                </a:cubicBezTo>
                <a:cubicBezTo>
                  <a:pt x="93763" y="84856"/>
                  <a:pt x="94804" y="85362"/>
                  <a:pt x="95452" y="85531"/>
                </a:cubicBezTo>
                <a:cubicBezTo>
                  <a:pt x="95649" y="85573"/>
                  <a:pt x="95718" y="85629"/>
                  <a:pt x="95831" y="85826"/>
                </a:cubicBezTo>
                <a:cubicBezTo>
                  <a:pt x="96197" y="86460"/>
                  <a:pt x="96760" y="86699"/>
                  <a:pt x="97773" y="86670"/>
                </a:cubicBezTo>
                <a:lnTo>
                  <a:pt x="98392" y="86642"/>
                </a:lnTo>
                <a:lnTo>
                  <a:pt x="98463" y="86854"/>
                </a:lnTo>
                <a:cubicBezTo>
                  <a:pt x="98589" y="87276"/>
                  <a:pt x="98842" y="87698"/>
                  <a:pt x="99110" y="87881"/>
                </a:cubicBezTo>
                <a:cubicBezTo>
                  <a:pt x="99715" y="88331"/>
                  <a:pt x="100743" y="88740"/>
                  <a:pt x="101249" y="88740"/>
                </a:cubicBezTo>
                <a:cubicBezTo>
                  <a:pt x="101403" y="88740"/>
                  <a:pt x="101559" y="88753"/>
                  <a:pt x="101587" y="88781"/>
                </a:cubicBezTo>
                <a:cubicBezTo>
                  <a:pt x="101615" y="88796"/>
                  <a:pt x="101769" y="89006"/>
                  <a:pt x="101938" y="89232"/>
                </a:cubicBezTo>
                <a:cubicBezTo>
                  <a:pt x="102276" y="89725"/>
                  <a:pt x="102529" y="89978"/>
                  <a:pt x="102910" y="90175"/>
                </a:cubicBezTo>
                <a:cubicBezTo>
                  <a:pt x="103261" y="90344"/>
                  <a:pt x="104289" y="90582"/>
                  <a:pt x="104781" y="90611"/>
                </a:cubicBezTo>
                <a:lnTo>
                  <a:pt x="105161" y="90625"/>
                </a:lnTo>
                <a:lnTo>
                  <a:pt x="105471" y="91076"/>
                </a:lnTo>
                <a:cubicBezTo>
                  <a:pt x="105893" y="91680"/>
                  <a:pt x="106188" y="92018"/>
                  <a:pt x="106807" y="92567"/>
                </a:cubicBezTo>
                <a:cubicBezTo>
                  <a:pt x="107426" y="93115"/>
                  <a:pt x="107848" y="93369"/>
                  <a:pt x="108595" y="93650"/>
                </a:cubicBezTo>
                <a:cubicBezTo>
                  <a:pt x="109453" y="93974"/>
                  <a:pt x="110058" y="93960"/>
                  <a:pt x="110381" y="93622"/>
                </a:cubicBezTo>
                <a:cubicBezTo>
                  <a:pt x="110509" y="93509"/>
                  <a:pt x="110522" y="93453"/>
                  <a:pt x="110509" y="93271"/>
                </a:cubicBezTo>
                <a:cubicBezTo>
                  <a:pt x="110438" y="92750"/>
                  <a:pt x="109847" y="91342"/>
                  <a:pt x="109087" y="89879"/>
                </a:cubicBezTo>
                <a:cubicBezTo>
                  <a:pt x="108805" y="89359"/>
                  <a:pt x="108383" y="88359"/>
                  <a:pt x="108411" y="88331"/>
                </a:cubicBezTo>
                <a:cubicBezTo>
                  <a:pt x="108426" y="88317"/>
                  <a:pt x="108608" y="88655"/>
                  <a:pt x="108834" y="89077"/>
                </a:cubicBezTo>
                <a:cubicBezTo>
                  <a:pt x="109552" y="90456"/>
                  <a:pt x="110241" y="91413"/>
                  <a:pt x="111606" y="92905"/>
                </a:cubicBezTo>
                <a:cubicBezTo>
                  <a:pt x="113661" y="95128"/>
                  <a:pt x="115631" y="96605"/>
                  <a:pt x="117333" y="97183"/>
                </a:cubicBezTo>
                <a:cubicBezTo>
                  <a:pt x="117671" y="97295"/>
                  <a:pt x="118065" y="97436"/>
                  <a:pt x="118234" y="97506"/>
                </a:cubicBezTo>
                <a:cubicBezTo>
                  <a:pt x="119149" y="97886"/>
                  <a:pt x="119712" y="98013"/>
                  <a:pt x="119881" y="97858"/>
                </a:cubicBezTo>
                <a:cubicBezTo>
                  <a:pt x="120078" y="97703"/>
                  <a:pt x="119993" y="97549"/>
                  <a:pt x="119149" y="96436"/>
                </a:cubicBezTo>
                <a:cubicBezTo>
                  <a:pt x="117417" y="94157"/>
                  <a:pt x="116053" y="92258"/>
                  <a:pt x="114913" y="90513"/>
                </a:cubicBezTo>
                <a:cubicBezTo>
                  <a:pt x="114139" y="89331"/>
                  <a:pt x="112929" y="87332"/>
                  <a:pt x="112985" y="87290"/>
                </a:cubicBezTo>
                <a:cubicBezTo>
                  <a:pt x="112985" y="87276"/>
                  <a:pt x="113111" y="87430"/>
                  <a:pt x="113239" y="87627"/>
                </a:cubicBezTo>
                <a:cubicBezTo>
                  <a:pt x="115335" y="90822"/>
                  <a:pt x="116489" y="92286"/>
                  <a:pt x="118417" y="94200"/>
                </a:cubicBezTo>
                <a:cubicBezTo>
                  <a:pt x="119753" y="95508"/>
                  <a:pt x="121104" y="96577"/>
                  <a:pt x="122568" y="97464"/>
                </a:cubicBezTo>
                <a:cubicBezTo>
                  <a:pt x="123258" y="97872"/>
                  <a:pt x="123609" y="98027"/>
                  <a:pt x="124524" y="98322"/>
                </a:cubicBezTo>
                <a:cubicBezTo>
                  <a:pt x="125298" y="98562"/>
                  <a:pt x="125833" y="98575"/>
                  <a:pt x="126213" y="98393"/>
                </a:cubicBezTo>
                <a:cubicBezTo>
                  <a:pt x="126438" y="98266"/>
                  <a:pt x="126466" y="98252"/>
                  <a:pt x="126480" y="98013"/>
                </a:cubicBezTo>
                <a:cubicBezTo>
                  <a:pt x="126495" y="97774"/>
                  <a:pt x="126466" y="97718"/>
                  <a:pt x="125889" y="96873"/>
                </a:cubicBezTo>
                <a:cubicBezTo>
                  <a:pt x="125270" y="95944"/>
                  <a:pt x="124876" y="95382"/>
                  <a:pt x="123849" y="93918"/>
                </a:cubicBezTo>
                <a:cubicBezTo>
                  <a:pt x="122568" y="92074"/>
                  <a:pt x="122286" y="91624"/>
                  <a:pt x="120344" y="88246"/>
                </a:cubicBezTo>
                <a:cubicBezTo>
                  <a:pt x="119656" y="87036"/>
                  <a:pt x="118727" y="85432"/>
                  <a:pt x="118290" y="84687"/>
                </a:cubicBezTo>
                <a:cubicBezTo>
                  <a:pt x="117530" y="83349"/>
                  <a:pt x="117320" y="82970"/>
                  <a:pt x="117488" y="83139"/>
                </a:cubicBezTo>
                <a:cubicBezTo>
                  <a:pt x="117530" y="83180"/>
                  <a:pt x="117770" y="83477"/>
                  <a:pt x="118037" y="83786"/>
                </a:cubicBezTo>
                <a:cubicBezTo>
                  <a:pt x="118727" y="84588"/>
                  <a:pt x="120078" y="86010"/>
                  <a:pt x="121654" y="87599"/>
                </a:cubicBezTo>
                <a:cubicBezTo>
                  <a:pt x="122385" y="88331"/>
                  <a:pt x="124228" y="89978"/>
                  <a:pt x="125270" y="90808"/>
                </a:cubicBezTo>
                <a:cubicBezTo>
                  <a:pt x="126058" y="91455"/>
                  <a:pt x="127930" y="92553"/>
                  <a:pt x="129154" y="93087"/>
                </a:cubicBezTo>
                <a:cubicBezTo>
                  <a:pt x="130336" y="93609"/>
                  <a:pt x="131870" y="94087"/>
                  <a:pt x="132658" y="94200"/>
                </a:cubicBezTo>
                <a:cubicBezTo>
                  <a:pt x="132953" y="94241"/>
                  <a:pt x="133263" y="94157"/>
                  <a:pt x="133418" y="94016"/>
                </a:cubicBezTo>
                <a:cubicBezTo>
                  <a:pt x="133502" y="93932"/>
                  <a:pt x="133516" y="93693"/>
                  <a:pt x="133418" y="93524"/>
                </a:cubicBezTo>
                <a:cubicBezTo>
                  <a:pt x="133249" y="93214"/>
                  <a:pt x="130758" y="90682"/>
                  <a:pt x="126973" y="86980"/>
                </a:cubicBezTo>
                <a:cubicBezTo>
                  <a:pt x="125735" y="85756"/>
                  <a:pt x="124524" y="84546"/>
                  <a:pt x="124299" y="84293"/>
                </a:cubicBezTo>
                <a:cubicBezTo>
                  <a:pt x="124060" y="84025"/>
                  <a:pt x="123018" y="82970"/>
                  <a:pt x="121991" y="81929"/>
                </a:cubicBezTo>
                <a:cubicBezTo>
                  <a:pt x="120964" y="80887"/>
                  <a:pt x="120134" y="80028"/>
                  <a:pt x="120147" y="80000"/>
                </a:cubicBezTo>
                <a:cubicBezTo>
                  <a:pt x="120162" y="79987"/>
                  <a:pt x="120669" y="80282"/>
                  <a:pt x="121260" y="80662"/>
                </a:cubicBezTo>
                <a:cubicBezTo>
                  <a:pt x="122526" y="81450"/>
                  <a:pt x="123046" y="81760"/>
                  <a:pt x="123793" y="82167"/>
                </a:cubicBezTo>
                <a:cubicBezTo>
                  <a:pt x="125059" y="82829"/>
                  <a:pt x="125960" y="83364"/>
                  <a:pt x="126945" y="84011"/>
                </a:cubicBezTo>
                <a:cubicBezTo>
                  <a:pt x="127930" y="84659"/>
                  <a:pt x="128140" y="84841"/>
                  <a:pt x="128521" y="85334"/>
                </a:cubicBezTo>
                <a:cubicBezTo>
                  <a:pt x="129379" y="86432"/>
                  <a:pt x="129716" y="86798"/>
                  <a:pt x="130632" y="87599"/>
                </a:cubicBezTo>
                <a:cubicBezTo>
                  <a:pt x="131743" y="88584"/>
                  <a:pt x="132095" y="88824"/>
                  <a:pt x="133165" y="89359"/>
                </a:cubicBezTo>
                <a:cubicBezTo>
                  <a:pt x="134009" y="89781"/>
                  <a:pt x="135951" y="90484"/>
                  <a:pt x="136612" y="90611"/>
                </a:cubicBezTo>
                <a:cubicBezTo>
                  <a:pt x="137147" y="90710"/>
                  <a:pt x="137386" y="90498"/>
                  <a:pt x="137217" y="90076"/>
                </a:cubicBezTo>
                <a:cubicBezTo>
                  <a:pt x="137090" y="89738"/>
                  <a:pt x="136683" y="89077"/>
                  <a:pt x="136204" y="88415"/>
                </a:cubicBezTo>
                <a:cubicBezTo>
                  <a:pt x="135388" y="87318"/>
                  <a:pt x="134910" y="86601"/>
                  <a:pt x="133685" y="84757"/>
                </a:cubicBezTo>
                <a:cubicBezTo>
                  <a:pt x="133221" y="84053"/>
                  <a:pt x="132672" y="83237"/>
                  <a:pt x="132475" y="82955"/>
                </a:cubicBezTo>
                <a:cubicBezTo>
                  <a:pt x="131996" y="82295"/>
                  <a:pt x="131546" y="81647"/>
                  <a:pt x="131110" y="81028"/>
                </a:cubicBezTo>
                <a:cubicBezTo>
                  <a:pt x="130491" y="80099"/>
                  <a:pt x="130026" y="79522"/>
                  <a:pt x="129519" y="79043"/>
                </a:cubicBezTo>
                <a:cubicBezTo>
                  <a:pt x="129028" y="78579"/>
                  <a:pt x="128957" y="78480"/>
                  <a:pt x="129309" y="78706"/>
                </a:cubicBezTo>
                <a:cubicBezTo>
                  <a:pt x="130223" y="79325"/>
                  <a:pt x="133150" y="80972"/>
                  <a:pt x="134150" y="81436"/>
                </a:cubicBezTo>
                <a:cubicBezTo>
                  <a:pt x="135120" y="81900"/>
                  <a:pt x="137062" y="82618"/>
                  <a:pt x="137977" y="82843"/>
                </a:cubicBezTo>
                <a:cubicBezTo>
                  <a:pt x="138794" y="83068"/>
                  <a:pt x="139413" y="82857"/>
                  <a:pt x="139413" y="82351"/>
                </a:cubicBezTo>
                <a:cubicBezTo>
                  <a:pt x="139413" y="82013"/>
                  <a:pt x="139497" y="82083"/>
                  <a:pt x="134797" y="77820"/>
                </a:cubicBezTo>
                <a:cubicBezTo>
                  <a:pt x="131377" y="74709"/>
                  <a:pt x="131026" y="74399"/>
                  <a:pt x="130153" y="73696"/>
                </a:cubicBezTo>
                <a:cubicBezTo>
                  <a:pt x="128887" y="72669"/>
                  <a:pt x="128534" y="72486"/>
                  <a:pt x="125776" y="71459"/>
                </a:cubicBezTo>
                <a:cubicBezTo>
                  <a:pt x="123905" y="70769"/>
                  <a:pt x="121358" y="69686"/>
                  <a:pt x="119205" y="68701"/>
                </a:cubicBezTo>
                <a:cubicBezTo>
                  <a:pt x="117263" y="67814"/>
                  <a:pt x="115181" y="66928"/>
                  <a:pt x="113886" y="66463"/>
                </a:cubicBezTo>
                <a:cubicBezTo>
                  <a:pt x="112295" y="65886"/>
                  <a:pt x="111663" y="65647"/>
                  <a:pt x="110297" y="65042"/>
                </a:cubicBezTo>
                <a:cubicBezTo>
                  <a:pt x="107694" y="63916"/>
                  <a:pt x="107525" y="63860"/>
                  <a:pt x="105878" y="63564"/>
                </a:cubicBezTo>
                <a:cubicBezTo>
                  <a:pt x="105428" y="63479"/>
                  <a:pt x="104655" y="63325"/>
                  <a:pt x="104162" y="63213"/>
                </a:cubicBezTo>
                <a:cubicBezTo>
                  <a:pt x="103670" y="63100"/>
                  <a:pt x="102923" y="62931"/>
                  <a:pt x="102501" y="62860"/>
                </a:cubicBezTo>
                <a:cubicBezTo>
                  <a:pt x="102094" y="62776"/>
                  <a:pt x="101572" y="62678"/>
                  <a:pt x="101362" y="62635"/>
                </a:cubicBezTo>
                <a:cubicBezTo>
                  <a:pt x="100615" y="62494"/>
                  <a:pt x="99124" y="62269"/>
                  <a:pt x="98547" y="62228"/>
                </a:cubicBezTo>
                <a:cubicBezTo>
                  <a:pt x="98223" y="62199"/>
                  <a:pt x="97604" y="62185"/>
                  <a:pt x="97182" y="62213"/>
                </a:cubicBezTo>
                <a:cubicBezTo>
                  <a:pt x="93298" y="62312"/>
                  <a:pt x="92046" y="62650"/>
                  <a:pt x="88500" y="64451"/>
                </a:cubicBezTo>
                <a:cubicBezTo>
                  <a:pt x="87374" y="65027"/>
                  <a:pt x="87191" y="65126"/>
                  <a:pt x="85376" y="66112"/>
                </a:cubicBezTo>
                <a:cubicBezTo>
                  <a:pt x="82575" y="67631"/>
                  <a:pt x="81083" y="68279"/>
                  <a:pt x="78579" y="69067"/>
                </a:cubicBezTo>
                <a:cubicBezTo>
                  <a:pt x="77903" y="69277"/>
                  <a:pt x="77073" y="69545"/>
                  <a:pt x="76736" y="69671"/>
                </a:cubicBezTo>
                <a:cubicBezTo>
                  <a:pt x="76398" y="69798"/>
                  <a:pt x="75961" y="69939"/>
                  <a:pt x="75792" y="70009"/>
                </a:cubicBezTo>
                <a:cubicBezTo>
                  <a:pt x="75216" y="70206"/>
                  <a:pt x="73850" y="70896"/>
                  <a:pt x="73218" y="71318"/>
                </a:cubicBezTo>
                <a:cubicBezTo>
                  <a:pt x="72486" y="71825"/>
                  <a:pt x="71360" y="72613"/>
                  <a:pt x="70375" y="73358"/>
                </a:cubicBezTo>
                <a:cubicBezTo>
                  <a:pt x="68615" y="74653"/>
                  <a:pt x="68362" y="74765"/>
                  <a:pt x="67167" y="74808"/>
                </a:cubicBezTo>
                <a:lnTo>
                  <a:pt x="66364" y="74850"/>
                </a:lnTo>
                <a:lnTo>
                  <a:pt x="66026" y="74583"/>
                </a:lnTo>
                <a:cubicBezTo>
                  <a:pt x="65562" y="74217"/>
                  <a:pt x="64296" y="73598"/>
                  <a:pt x="63508" y="73345"/>
                </a:cubicBezTo>
                <a:cubicBezTo>
                  <a:pt x="63156" y="73232"/>
                  <a:pt x="62762" y="73091"/>
                  <a:pt x="62649" y="73035"/>
                </a:cubicBezTo>
                <a:cubicBezTo>
                  <a:pt x="62298" y="72880"/>
                  <a:pt x="61242" y="72092"/>
                  <a:pt x="60763" y="71628"/>
                </a:cubicBezTo>
                <a:cubicBezTo>
                  <a:pt x="60187" y="71065"/>
                  <a:pt x="59765" y="70403"/>
                  <a:pt x="58990" y="68855"/>
                </a:cubicBezTo>
                <a:cubicBezTo>
                  <a:pt x="57836" y="66590"/>
                  <a:pt x="57823" y="66519"/>
                  <a:pt x="57823" y="64761"/>
                </a:cubicBezTo>
                <a:cubicBezTo>
                  <a:pt x="57808" y="64099"/>
                  <a:pt x="57836" y="63269"/>
                  <a:pt x="57879" y="62903"/>
                </a:cubicBezTo>
                <a:cubicBezTo>
                  <a:pt x="57963" y="62100"/>
                  <a:pt x="58245" y="60314"/>
                  <a:pt x="58371" y="59708"/>
                </a:cubicBezTo>
                <a:cubicBezTo>
                  <a:pt x="58709" y="58188"/>
                  <a:pt x="59962" y="53882"/>
                  <a:pt x="61242" y="49816"/>
                </a:cubicBezTo>
                <a:cubicBezTo>
                  <a:pt x="61538" y="48901"/>
                  <a:pt x="61735" y="48282"/>
                  <a:pt x="62354" y="46242"/>
                </a:cubicBezTo>
                <a:cubicBezTo>
                  <a:pt x="62438" y="45932"/>
                  <a:pt x="62720" y="45045"/>
                  <a:pt x="62973" y="44243"/>
                </a:cubicBezTo>
                <a:cubicBezTo>
                  <a:pt x="63690" y="41949"/>
                  <a:pt x="64338" y="39332"/>
                  <a:pt x="64577" y="37658"/>
                </a:cubicBezTo>
                <a:cubicBezTo>
                  <a:pt x="64943" y="35166"/>
                  <a:pt x="64662" y="33464"/>
                  <a:pt x="63508" y="31142"/>
                </a:cubicBezTo>
                <a:cubicBezTo>
                  <a:pt x="62283" y="28665"/>
                  <a:pt x="61284" y="27089"/>
                  <a:pt x="58949" y="23937"/>
                </a:cubicBezTo>
                <a:cubicBezTo>
                  <a:pt x="58455" y="23261"/>
                  <a:pt x="57007" y="21812"/>
                  <a:pt x="55697" y="20659"/>
                </a:cubicBezTo>
                <a:cubicBezTo>
                  <a:pt x="54389" y="19518"/>
                  <a:pt x="54037" y="19251"/>
                  <a:pt x="52701" y="18351"/>
                </a:cubicBezTo>
                <a:cubicBezTo>
                  <a:pt x="51054" y="17238"/>
                  <a:pt x="50252" y="16788"/>
                  <a:pt x="48957" y="16197"/>
                </a:cubicBezTo>
                <a:cubicBezTo>
                  <a:pt x="48577" y="16028"/>
                  <a:pt x="48183" y="15831"/>
                  <a:pt x="48085" y="15761"/>
                </a:cubicBezTo>
                <a:cubicBezTo>
                  <a:pt x="46509" y="14636"/>
                  <a:pt x="45439" y="14045"/>
                  <a:pt x="43582" y="13242"/>
                </a:cubicBezTo>
                <a:cubicBezTo>
                  <a:pt x="41499" y="12341"/>
                  <a:pt x="40767" y="12004"/>
                  <a:pt x="38797" y="11005"/>
                </a:cubicBezTo>
                <a:cubicBezTo>
                  <a:pt x="35561" y="9358"/>
                  <a:pt x="29101" y="6136"/>
                  <a:pt x="28074" y="5658"/>
                </a:cubicBezTo>
                <a:cubicBezTo>
                  <a:pt x="26048" y="4714"/>
                  <a:pt x="22797" y="3378"/>
                  <a:pt x="19631" y="2168"/>
                </a:cubicBezTo>
                <a:cubicBezTo>
                  <a:pt x="18941" y="1900"/>
                  <a:pt x="18027" y="1549"/>
                  <a:pt x="17618" y="1380"/>
                </a:cubicBezTo>
                <a:cubicBezTo>
                  <a:pt x="17183" y="1211"/>
                  <a:pt x="16802" y="1070"/>
                  <a:pt x="16732" y="1070"/>
                </a:cubicBezTo>
                <a:cubicBezTo>
                  <a:pt x="16549" y="1070"/>
                  <a:pt x="16451" y="1239"/>
                  <a:pt x="16507" y="1449"/>
                </a:cubicBezTo>
                <a:cubicBezTo>
                  <a:pt x="16577" y="1703"/>
                  <a:pt x="16929" y="2280"/>
                  <a:pt x="17337" y="2787"/>
                </a:cubicBezTo>
                <a:cubicBezTo>
                  <a:pt x="17802" y="3363"/>
                  <a:pt x="18800" y="4405"/>
                  <a:pt x="19194" y="4714"/>
                </a:cubicBezTo>
                <a:cubicBezTo>
                  <a:pt x="19350" y="4855"/>
                  <a:pt x="19476" y="4968"/>
                  <a:pt x="19448" y="4968"/>
                </a:cubicBezTo>
                <a:cubicBezTo>
                  <a:pt x="19335" y="5010"/>
                  <a:pt x="15691" y="3744"/>
                  <a:pt x="14087" y="3110"/>
                </a:cubicBezTo>
                <a:cubicBezTo>
                  <a:pt x="13312" y="2800"/>
                  <a:pt x="12721" y="2562"/>
                  <a:pt x="10047" y="1478"/>
                </a:cubicBezTo>
                <a:cubicBezTo>
                  <a:pt x="6797" y="141"/>
                  <a:pt x="6375" y="1"/>
                  <a:pt x="6122" y="155"/>
                </a:cubicBezTo>
                <a:close/>
                <a:moveTo>
                  <a:pt x="46256" y="15015"/>
                </a:moveTo>
                <a:cubicBezTo>
                  <a:pt x="46213" y="15043"/>
                  <a:pt x="46044" y="14973"/>
                  <a:pt x="46044" y="14917"/>
                </a:cubicBezTo>
                <a:cubicBezTo>
                  <a:pt x="46044" y="14889"/>
                  <a:pt x="46100" y="14889"/>
                  <a:pt x="46171" y="14931"/>
                </a:cubicBezTo>
                <a:cubicBezTo>
                  <a:pt x="46227" y="14959"/>
                  <a:pt x="46269" y="15002"/>
                  <a:pt x="46256" y="15015"/>
                </a:cubicBezTo>
                <a:close/>
                <a:moveTo>
                  <a:pt x="37741" y="88021"/>
                </a:moveTo>
                <a:cubicBezTo>
                  <a:pt x="37882" y="88078"/>
                  <a:pt x="38135" y="88162"/>
                  <a:pt x="38332" y="88190"/>
                </a:cubicBezTo>
                <a:cubicBezTo>
                  <a:pt x="38741" y="88275"/>
                  <a:pt x="38726" y="88289"/>
                  <a:pt x="38066" y="88683"/>
                </a:cubicBezTo>
                <a:cubicBezTo>
                  <a:pt x="37193" y="89218"/>
                  <a:pt x="36715" y="89569"/>
                  <a:pt x="35743" y="90456"/>
                </a:cubicBezTo>
                <a:cubicBezTo>
                  <a:pt x="35265" y="90892"/>
                  <a:pt x="35195" y="91033"/>
                  <a:pt x="35392" y="91244"/>
                </a:cubicBezTo>
                <a:cubicBezTo>
                  <a:pt x="35476" y="91342"/>
                  <a:pt x="35462" y="91357"/>
                  <a:pt x="35237" y="91596"/>
                </a:cubicBezTo>
                <a:cubicBezTo>
                  <a:pt x="35096" y="91736"/>
                  <a:pt x="34829" y="92074"/>
                  <a:pt x="34632" y="92342"/>
                </a:cubicBezTo>
                <a:cubicBezTo>
                  <a:pt x="34210" y="92877"/>
                  <a:pt x="34154" y="93115"/>
                  <a:pt x="34392" y="93271"/>
                </a:cubicBezTo>
                <a:lnTo>
                  <a:pt x="34519" y="93355"/>
                </a:lnTo>
                <a:lnTo>
                  <a:pt x="34125" y="93946"/>
                </a:lnTo>
                <a:cubicBezTo>
                  <a:pt x="33900" y="94269"/>
                  <a:pt x="33576" y="94692"/>
                  <a:pt x="33407" y="94889"/>
                </a:cubicBezTo>
                <a:cubicBezTo>
                  <a:pt x="33225" y="95072"/>
                  <a:pt x="33028" y="95339"/>
                  <a:pt x="32929" y="95466"/>
                </a:cubicBezTo>
                <a:cubicBezTo>
                  <a:pt x="32859" y="95607"/>
                  <a:pt x="32675" y="95832"/>
                  <a:pt x="32549" y="96001"/>
                </a:cubicBezTo>
                <a:cubicBezTo>
                  <a:pt x="32225" y="96367"/>
                  <a:pt x="32141" y="96536"/>
                  <a:pt x="32141" y="96817"/>
                </a:cubicBezTo>
                <a:cubicBezTo>
                  <a:pt x="32141" y="97027"/>
                  <a:pt x="32127" y="97056"/>
                  <a:pt x="31846" y="97281"/>
                </a:cubicBezTo>
                <a:cubicBezTo>
                  <a:pt x="31662" y="97436"/>
                  <a:pt x="31437" y="97549"/>
                  <a:pt x="31240" y="97619"/>
                </a:cubicBezTo>
                <a:cubicBezTo>
                  <a:pt x="30720" y="97759"/>
                  <a:pt x="30523" y="97858"/>
                  <a:pt x="30142" y="98083"/>
                </a:cubicBezTo>
                <a:cubicBezTo>
                  <a:pt x="29945" y="98196"/>
                  <a:pt x="29763" y="98294"/>
                  <a:pt x="29735" y="98294"/>
                </a:cubicBezTo>
                <a:cubicBezTo>
                  <a:pt x="29720" y="98294"/>
                  <a:pt x="29594" y="98210"/>
                  <a:pt x="29482" y="98097"/>
                </a:cubicBezTo>
                <a:cubicBezTo>
                  <a:pt x="29354" y="97999"/>
                  <a:pt x="29073" y="97816"/>
                  <a:pt x="28834" y="97703"/>
                </a:cubicBezTo>
                <a:lnTo>
                  <a:pt x="28412" y="97478"/>
                </a:lnTo>
                <a:lnTo>
                  <a:pt x="28341" y="97140"/>
                </a:lnTo>
                <a:cubicBezTo>
                  <a:pt x="28243" y="96662"/>
                  <a:pt x="28172" y="96536"/>
                  <a:pt x="27806" y="96239"/>
                </a:cubicBezTo>
                <a:cubicBezTo>
                  <a:pt x="27624" y="96113"/>
                  <a:pt x="27399" y="95888"/>
                  <a:pt x="27328" y="95747"/>
                </a:cubicBezTo>
                <a:cubicBezTo>
                  <a:pt x="27174" y="95508"/>
                  <a:pt x="27174" y="95466"/>
                  <a:pt x="27187" y="94988"/>
                </a:cubicBezTo>
                <a:lnTo>
                  <a:pt x="27215" y="94494"/>
                </a:lnTo>
                <a:lnTo>
                  <a:pt x="27412" y="94494"/>
                </a:lnTo>
                <a:cubicBezTo>
                  <a:pt x="27596" y="94494"/>
                  <a:pt x="27806" y="94397"/>
                  <a:pt x="27934" y="94256"/>
                </a:cubicBezTo>
                <a:cubicBezTo>
                  <a:pt x="27975" y="94213"/>
                  <a:pt x="28257" y="93960"/>
                  <a:pt x="28594" y="93665"/>
                </a:cubicBezTo>
                <a:cubicBezTo>
                  <a:pt x="28919" y="93383"/>
                  <a:pt x="29270" y="93059"/>
                  <a:pt x="29369" y="92947"/>
                </a:cubicBezTo>
                <a:lnTo>
                  <a:pt x="29551" y="92764"/>
                </a:lnTo>
                <a:lnTo>
                  <a:pt x="29692" y="92862"/>
                </a:lnTo>
                <a:cubicBezTo>
                  <a:pt x="29763" y="92918"/>
                  <a:pt x="29861" y="92975"/>
                  <a:pt x="29904" y="92975"/>
                </a:cubicBezTo>
                <a:cubicBezTo>
                  <a:pt x="30073" y="92975"/>
                  <a:pt x="30565" y="92680"/>
                  <a:pt x="30973" y="92342"/>
                </a:cubicBezTo>
                <a:cubicBezTo>
                  <a:pt x="31212" y="92145"/>
                  <a:pt x="31592" y="91905"/>
                  <a:pt x="31789" y="91793"/>
                </a:cubicBezTo>
                <a:cubicBezTo>
                  <a:pt x="32000" y="91680"/>
                  <a:pt x="32338" y="91483"/>
                  <a:pt x="32549" y="91357"/>
                </a:cubicBezTo>
                <a:cubicBezTo>
                  <a:pt x="32760" y="91216"/>
                  <a:pt x="33056" y="91076"/>
                  <a:pt x="33225" y="91033"/>
                </a:cubicBezTo>
                <a:cubicBezTo>
                  <a:pt x="33844" y="90879"/>
                  <a:pt x="34477" y="90470"/>
                  <a:pt x="35364" y="89654"/>
                </a:cubicBezTo>
                <a:cubicBezTo>
                  <a:pt x="35645" y="89400"/>
                  <a:pt x="36137" y="88950"/>
                  <a:pt x="36461" y="88655"/>
                </a:cubicBezTo>
                <a:cubicBezTo>
                  <a:pt x="36799" y="88359"/>
                  <a:pt x="37122" y="88064"/>
                  <a:pt x="37193" y="87993"/>
                </a:cubicBezTo>
                <a:cubicBezTo>
                  <a:pt x="37278" y="87909"/>
                  <a:pt x="37347" y="87867"/>
                  <a:pt x="37404" y="87895"/>
                </a:cubicBezTo>
                <a:cubicBezTo>
                  <a:pt x="37460" y="87909"/>
                  <a:pt x="37601" y="87980"/>
                  <a:pt x="37741" y="88021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2"/>
          <p:cNvSpPr/>
          <p:nvPr/>
        </p:nvSpPr>
        <p:spPr>
          <a:xfrm>
            <a:off x="6116804" y="694950"/>
            <a:ext cx="3027197" cy="1617502"/>
          </a:xfrm>
          <a:custGeom>
            <a:avLst/>
            <a:gdLst/>
            <a:ahLst/>
            <a:cxnLst/>
            <a:rect l="l" t="t" r="r" b="b"/>
            <a:pathLst>
              <a:path w="54132" h="28924" extrusionOk="0">
                <a:moveTo>
                  <a:pt x="53486" y="1"/>
                </a:moveTo>
                <a:cubicBezTo>
                  <a:pt x="52105" y="1"/>
                  <a:pt x="50769" y="986"/>
                  <a:pt x="50066" y="2218"/>
                </a:cubicBezTo>
                <a:cubicBezTo>
                  <a:pt x="49612" y="3000"/>
                  <a:pt x="49393" y="3828"/>
                  <a:pt x="49253" y="4703"/>
                </a:cubicBezTo>
                <a:cubicBezTo>
                  <a:pt x="49174" y="5141"/>
                  <a:pt x="49128" y="5610"/>
                  <a:pt x="49080" y="6064"/>
                </a:cubicBezTo>
                <a:cubicBezTo>
                  <a:pt x="49049" y="6329"/>
                  <a:pt x="49034" y="6596"/>
                  <a:pt x="49003" y="6846"/>
                </a:cubicBezTo>
                <a:cubicBezTo>
                  <a:pt x="48794" y="6755"/>
                  <a:pt x="48572" y="6713"/>
                  <a:pt x="48347" y="6713"/>
                </a:cubicBezTo>
                <a:cubicBezTo>
                  <a:pt x="47413" y="6713"/>
                  <a:pt x="46422" y="7433"/>
                  <a:pt x="46032" y="8316"/>
                </a:cubicBezTo>
                <a:cubicBezTo>
                  <a:pt x="46001" y="8378"/>
                  <a:pt x="45969" y="8456"/>
                  <a:pt x="45938" y="8518"/>
                </a:cubicBezTo>
                <a:cubicBezTo>
                  <a:pt x="45766" y="8378"/>
                  <a:pt x="45578" y="8253"/>
                  <a:pt x="45359" y="8174"/>
                </a:cubicBezTo>
                <a:cubicBezTo>
                  <a:pt x="44992" y="8003"/>
                  <a:pt x="44586" y="7916"/>
                  <a:pt x="44182" y="7916"/>
                </a:cubicBezTo>
                <a:cubicBezTo>
                  <a:pt x="43847" y="7916"/>
                  <a:pt x="43513" y="7976"/>
                  <a:pt x="43201" y="8097"/>
                </a:cubicBezTo>
                <a:cubicBezTo>
                  <a:pt x="42294" y="8441"/>
                  <a:pt x="41466" y="9160"/>
                  <a:pt x="41294" y="10113"/>
                </a:cubicBezTo>
                <a:cubicBezTo>
                  <a:pt x="40995" y="10055"/>
                  <a:pt x="40692" y="10027"/>
                  <a:pt x="40389" y="10027"/>
                </a:cubicBezTo>
                <a:cubicBezTo>
                  <a:pt x="39136" y="10027"/>
                  <a:pt x="37885" y="10508"/>
                  <a:pt x="36978" y="11364"/>
                </a:cubicBezTo>
                <a:cubicBezTo>
                  <a:pt x="36901" y="11427"/>
                  <a:pt x="36822" y="11505"/>
                  <a:pt x="36744" y="11583"/>
                </a:cubicBezTo>
                <a:cubicBezTo>
                  <a:pt x="35821" y="12615"/>
                  <a:pt x="35446" y="14116"/>
                  <a:pt x="35556" y="15508"/>
                </a:cubicBezTo>
                <a:cubicBezTo>
                  <a:pt x="35571" y="15571"/>
                  <a:pt x="35571" y="15633"/>
                  <a:pt x="35571" y="15696"/>
                </a:cubicBezTo>
                <a:cubicBezTo>
                  <a:pt x="35477" y="15679"/>
                  <a:pt x="35383" y="15664"/>
                  <a:pt x="35275" y="15648"/>
                </a:cubicBezTo>
                <a:cubicBezTo>
                  <a:pt x="34885" y="15587"/>
                  <a:pt x="34491" y="15556"/>
                  <a:pt x="34096" y="15556"/>
                </a:cubicBezTo>
                <a:cubicBezTo>
                  <a:pt x="31592" y="15556"/>
                  <a:pt x="29092" y="16781"/>
                  <a:pt x="27957" y="19010"/>
                </a:cubicBezTo>
                <a:cubicBezTo>
                  <a:pt x="27382" y="18504"/>
                  <a:pt x="26632" y="18253"/>
                  <a:pt x="25882" y="18253"/>
                </a:cubicBezTo>
                <a:cubicBezTo>
                  <a:pt x="25080" y="18253"/>
                  <a:pt x="24278" y="18539"/>
                  <a:pt x="23688" y="19104"/>
                </a:cubicBezTo>
                <a:cubicBezTo>
                  <a:pt x="23013" y="18071"/>
                  <a:pt x="21780" y="17426"/>
                  <a:pt x="20544" y="17426"/>
                </a:cubicBezTo>
                <a:cubicBezTo>
                  <a:pt x="20377" y="17426"/>
                  <a:pt x="20211" y="17438"/>
                  <a:pt x="20045" y="17462"/>
                </a:cubicBezTo>
                <a:cubicBezTo>
                  <a:pt x="18653" y="17666"/>
                  <a:pt x="17325" y="18619"/>
                  <a:pt x="16950" y="19964"/>
                </a:cubicBezTo>
                <a:cubicBezTo>
                  <a:pt x="16812" y="19938"/>
                  <a:pt x="16684" y="19927"/>
                  <a:pt x="16561" y="19927"/>
                </a:cubicBezTo>
                <a:cubicBezTo>
                  <a:pt x="16459" y="19927"/>
                  <a:pt x="16360" y="19935"/>
                  <a:pt x="16262" y="19949"/>
                </a:cubicBezTo>
                <a:cubicBezTo>
                  <a:pt x="15620" y="20042"/>
                  <a:pt x="15105" y="20512"/>
                  <a:pt x="14682" y="21152"/>
                </a:cubicBezTo>
                <a:cubicBezTo>
                  <a:pt x="14150" y="21041"/>
                  <a:pt x="13599" y="20971"/>
                  <a:pt x="13056" y="20971"/>
                </a:cubicBezTo>
                <a:cubicBezTo>
                  <a:pt x="12370" y="20971"/>
                  <a:pt x="11696" y="21083"/>
                  <a:pt x="11086" y="21371"/>
                </a:cubicBezTo>
                <a:cubicBezTo>
                  <a:pt x="10007" y="21887"/>
                  <a:pt x="9084" y="23091"/>
                  <a:pt x="9288" y="24264"/>
                </a:cubicBezTo>
                <a:cubicBezTo>
                  <a:pt x="9288" y="24295"/>
                  <a:pt x="9288" y="24310"/>
                  <a:pt x="9303" y="24342"/>
                </a:cubicBezTo>
                <a:cubicBezTo>
                  <a:pt x="9288" y="24310"/>
                  <a:pt x="9288" y="24295"/>
                  <a:pt x="9272" y="24264"/>
                </a:cubicBezTo>
                <a:cubicBezTo>
                  <a:pt x="9082" y="23777"/>
                  <a:pt x="8252" y="23633"/>
                  <a:pt x="7651" y="23633"/>
                </a:cubicBezTo>
                <a:cubicBezTo>
                  <a:pt x="7461" y="23633"/>
                  <a:pt x="7293" y="23647"/>
                  <a:pt x="7177" y="23670"/>
                </a:cubicBezTo>
                <a:cubicBezTo>
                  <a:pt x="6395" y="23841"/>
                  <a:pt x="5676" y="24404"/>
                  <a:pt x="5582" y="25234"/>
                </a:cubicBezTo>
                <a:cubicBezTo>
                  <a:pt x="5167" y="24939"/>
                  <a:pt x="4660" y="24803"/>
                  <a:pt x="4150" y="24803"/>
                </a:cubicBezTo>
                <a:cubicBezTo>
                  <a:pt x="3873" y="24803"/>
                  <a:pt x="3595" y="24844"/>
                  <a:pt x="3330" y="24921"/>
                </a:cubicBezTo>
                <a:cubicBezTo>
                  <a:pt x="2861" y="25061"/>
                  <a:pt x="2423" y="25327"/>
                  <a:pt x="2033" y="25640"/>
                </a:cubicBezTo>
                <a:cubicBezTo>
                  <a:pt x="1814" y="25811"/>
                  <a:pt x="1610" y="25999"/>
                  <a:pt x="1423" y="26218"/>
                </a:cubicBezTo>
                <a:cubicBezTo>
                  <a:pt x="1157" y="26516"/>
                  <a:pt x="922" y="26828"/>
                  <a:pt x="703" y="27172"/>
                </a:cubicBezTo>
                <a:cubicBezTo>
                  <a:pt x="391" y="27719"/>
                  <a:pt x="141" y="28313"/>
                  <a:pt x="0" y="28924"/>
                </a:cubicBezTo>
                <a:lnTo>
                  <a:pt x="54131" y="28924"/>
                </a:lnTo>
                <a:lnTo>
                  <a:pt x="54131" y="75"/>
                </a:lnTo>
                <a:cubicBezTo>
                  <a:pt x="53916" y="24"/>
                  <a:pt x="53700" y="1"/>
                  <a:pt x="53486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52"/>
          <p:cNvGrpSpPr/>
          <p:nvPr/>
        </p:nvGrpSpPr>
        <p:grpSpPr>
          <a:xfrm>
            <a:off x="866601" y="2602163"/>
            <a:ext cx="279488" cy="369521"/>
            <a:chOff x="5355653" y="2881493"/>
            <a:chExt cx="262184" cy="346643"/>
          </a:xfrm>
        </p:grpSpPr>
        <p:sp>
          <p:nvSpPr>
            <p:cNvPr id="483" name="Google Shape;483;p52"/>
            <p:cNvSpPr/>
            <p:nvPr/>
          </p:nvSpPr>
          <p:spPr>
            <a:xfrm>
              <a:off x="5465044" y="3060359"/>
              <a:ext cx="43402" cy="15777"/>
            </a:xfrm>
            <a:custGeom>
              <a:avLst/>
              <a:gdLst/>
              <a:ahLst/>
              <a:cxnLst/>
              <a:rect l="l" t="t" r="r" b="b"/>
              <a:pathLst>
                <a:path w="1370" h="498" extrusionOk="0">
                  <a:moveTo>
                    <a:pt x="167" y="1"/>
                  </a:moveTo>
                  <a:cubicBezTo>
                    <a:pt x="128" y="1"/>
                    <a:pt x="90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cubicBezTo>
                    <a:pt x="191" y="402"/>
                    <a:pt x="429" y="498"/>
                    <a:pt x="679" y="498"/>
                  </a:cubicBezTo>
                  <a:cubicBezTo>
                    <a:pt x="941" y="498"/>
                    <a:pt x="1167" y="414"/>
                    <a:pt x="1310" y="271"/>
                  </a:cubicBezTo>
                  <a:cubicBezTo>
                    <a:pt x="1370" y="212"/>
                    <a:pt x="1370" y="117"/>
                    <a:pt x="1310" y="45"/>
                  </a:cubicBezTo>
                  <a:cubicBezTo>
                    <a:pt x="1280" y="15"/>
                    <a:pt x="1239" y="1"/>
                    <a:pt x="1197" y="1"/>
                  </a:cubicBezTo>
                  <a:cubicBezTo>
                    <a:pt x="1155" y="1"/>
                    <a:pt x="1114" y="15"/>
                    <a:pt x="1084" y="45"/>
                  </a:cubicBezTo>
                  <a:cubicBezTo>
                    <a:pt x="1024" y="105"/>
                    <a:pt x="893" y="164"/>
                    <a:pt x="679" y="164"/>
                  </a:cubicBezTo>
                  <a:cubicBezTo>
                    <a:pt x="477" y="164"/>
                    <a:pt x="346" y="93"/>
                    <a:pt x="274" y="45"/>
                  </a:cubicBezTo>
                  <a:cubicBezTo>
                    <a:pt x="244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>
              <a:off x="5448823" y="302256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84" y="500"/>
                    <a:pt x="167" y="500"/>
                  </a:cubicBezTo>
                  <a:cubicBezTo>
                    <a:pt x="262" y="500"/>
                    <a:pt x="334" y="417"/>
                    <a:pt x="334" y="333"/>
                  </a:cubicBezTo>
                  <a:lnTo>
                    <a:pt x="334" y="167"/>
                  </a:lnTo>
                  <a:cubicBezTo>
                    <a:pt x="334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>
              <a:off x="5514084" y="3022564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72" y="500"/>
                    <a:pt x="167" y="500"/>
                  </a:cubicBezTo>
                  <a:cubicBezTo>
                    <a:pt x="250" y="500"/>
                    <a:pt x="322" y="417"/>
                    <a:pt x="322" y="333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>
              <a:off x="5355653" y="2881493"/>
              <a:ext cx="262184" cy="346643"/>
            </a:xfrm>
            <a:custGeom>
              <a:avLst/>
              <a:gdLst/>
              <a:ahLst/>
              <a:cxnLst/>
              <a:rect l="l" t="t" r="r" b="b"/>
              <a:pathLst>
                <a:path w="8276" h="10942" extrusionOk="0">
                  <a:moveTo>
                    <a:pt x="4656" y="322"/>
                  </a:moveTo>
                  <a:cubicBezTo>
                    <a:pt x="4942" y="322"/>
                    <a:pt x="5180" y="560"/>
                    <a:pt x="5180" y="845"/>
                  </a:cubicBezTo>
                  <a:cubicBezTo>
                    <a:pt x="5180" y="988"/>
                    <a:pt x="5120" y="1119"/>
                    <a:pt x="5013" y="1215"/>
                  </a:cubicBezTo>
                  <a:cubicBezTo>
                    <a:pt x="4894" y="1203"/>
                    <a:pt x="4775" y="1179"/>
                    <a:pt x="4656" y="1179"/>
                  </a:cubicBezTo>
                  <a:lnTo>
                    <a:pt x="3632" y="1179"/>
                  </a:lnTo>
                  <a:cubicBezTo>
                    <a:pt x="3513" y="1179"/>
                    <a:pt x="3394" y="1203"/>
                    <a:pt x="3275" y="1215"/>
                  </a:cubicBezTo>
                  <a:cubicBezTo>
                    <a:pt x="3168" y="1107"/>
                    <a:pt x="3108" y="976"/>
                    <a:pt x="3108" y="845"/>
                  </a:cubicBezTo>
                  <a:cubicBezTo>
                    <a:pt x="3096" y="560"/>
                    <a:pt x="3334" y="322"/>
                    <a:pt x="3632" y="322"/>
                  </a:cubicBezTo>
                  <a:close/>
                  <a:moveTo>
                    <a:pt x="4632" y="1512"/>
                  </a:moveTo>
                  <a:cubicBezTo>
                    <a:pt x="5858" y="1512"/>
                    <a:pt x="6858" y="2512"/>
                    <a:pt x="6858" y="3739"/>
                  </a:cubicBezTo>
                  <a:lnTo>
                    <a:pt x="6858" y="4155"/>
                  </a:lnTo>
                  <a:cubicBezTo>
                    <a:pt x="6787" y="4120"/>
                    <a:pt x="6680" y="4096"/>
                    <a:pt x="6597" y="4096"/>
                  </a:cubicBezTo>
                  <a:lnTo>
                    <a:pt x="6489" y="4096"/>
                  </a:lnTo>
                  <a:lnTo>
                    <a:pt x="6489" y="4084"/>
                  </a:lnTo>
                  <a:lnTo>
                    <a:pt x="6489" y="3917"/>
                  </a:lnTo>
                  <a:cubicBezTo>
                    <a:pt x="6489" y="3834"/>
                    <a:pt x="6418" y="3762"/>
                    <a:pt x="6323" y="3762"/>
                  </a:cubicBezTo>
                  <a:lnTo>
                    <a:pt x="5418" y="3762"/>
                  </a:lnTo>
                  <a:lnTo>
                    <a:pt x="5287" y="3191"/>
                  </a:lnTo>
                  <a:cubicBezTo>
                    <a:pt x="5263" y="3131"/>
                    <a:pt x="5227" y="3084"/>
                    <a:pt x="5168" y="3072"/>
                  </a:cubicBezTo>
                  <a:cubicBezTo>
                    <a:pt x="5154" y="3069"/>
                    <a:pt x="5140" y="3068"/>
                    <a:pt x="5126" y="3068"/>
                  </a:cubicBezTo>
                  <a:cubicBezTo>
                    <a:pt x="5081" y="3068"/>
                    <a:pt x="5040" y="3083"/>
                    <a:pt x="5013" y="3120"/>
                  </a:cubicBezTo>
                  <a:lnTo>
                    <a:pt x="4370" y="3762"/>
                  </a:lnTo>
                  <a:lnTo>
                    <a:pt x="2906" y="3762"/>
                  </a:lnTo>
                  <a:cubicBezTo>
                    <a:pt x="2810" y="3762"/>
                    <a:pt x="2739" y="3834"/>
                    <a:pt x="2739" y="3917"/>
                  </a:cubicBezTo>
                  <a:cubicBezTo>
                    <a:pt x="2739" y="4012"/>
                    <a:pt x="2810" y="4084"/>
                    <a:pt x="2906" y="4084"/>
                  </a:cubicBezTo>
                  <a:lnTo>
                    <a:pt x="4430" y="4084"/>
                  </a:lnTo>
                  <a:cubicBezTo>
                    <a:pt x="4477" y="4084"/>
                    <a:pt x="4525" y="4072"/>
                    <a:pt x="4549" y="4036"/>
                  </a:cubicBezTo>
                  <a:lnTo>
                    <a:pt x="5049" y="3548"/>
                  </a:lnTo>
                  <a:lnTo>
                    <a:pt x="5144" y="3965"/>
                  </a:lnTo>
                  <a:cubicBezTo>
                    <a:pt x="5168" y="4036"/>
                    <a:pt x="5227" y="4084"/>
                    <a:pt x="5299" y="4084"/>
                  </a:cubicBezTo>
                  <a:lnTo>
                    <a:pt x="6156" y="4084"/>
                  </a:lnTo>
                  <a:lnTo>
                    <a:pt x="6156" y="4096"/>
                  </a:lnTo>
                  <a:cubicBezTo>
                    <a:pt x="6156" y="4191"/>
                    <a:pt x="6192" y="4274"/>
                    <a:pt x="6263" y="4334"/>
                  </a:cubicBezTo>
                  <a:cubicBezTo>
                    <a:pt x="6323" y="4393"/>
                    <a:pt x="6418" y="4441"/>
                    <a:pt x="6501" y="4441"/>
                  </a:cubicBezTo>
                  <a:lnTo>
                    <a:pt x="6597" y="4441"/>
                  </a:lnTo>
                  <a:cubicBezTo>
                    <a:pt x="6739" y="4441"/>
                    <a:pt x="6858" y="4560"/>
                    <a:pt x="6858" y="4715"/>
                  </a:cubicBezTo>
                  <a:cubicBezTo>
                    <a:pt x="6858" y="4858"/>
                    <a:pt x="6739" y="4977"/>
                    <a:pt x="6597" y="4977"/>
                  </a:cubicBezTo>
                  <a:lnTo>
                    <a:pt x="6501" y="4977"/>
                  </a:lnTo>
                  <a:lnTo>
                    <a:pt x="6501" y="4965"/>
                  </a:lnTo>
                  <a:cubicBezTo>
                    <a:pt x="6501" y="4870"/>
                    <a:pt x="6430" y="4798"/>
                    <a:pt x="6335" y="4798"/>
                  </a:cubicBezTo>
                  <a:cubicBezTo>
                    <a:pt x="6251" y="4798"/>
                    <a:pt x="6180" y="4870"/>
                    <a:pt x="6180" y="4965"/>
                  </a:cubicBezTo>
                  <a:cubicBezTo>
                    <a:pt x="6180" y="6096"/>
                    <a:pt x="5251" y="7037"/>
                    <a:pt x="4108" y="7037"/>
                  </a:cubicBezTo>
                  <a:cubicBezTo>
                    <a:pt x="2965" y="7037"/>
                    <a:pt x="2072" y="6096"/>
                    <a:pt x="2072" y="4953"/>
                  </a:cubicBezTo>
                  <a:cubicBezTo>
                    <a:pt x="2072" y="4858"/>
                    <a:pt x="1989" y="4786"/>
                    <a:pt x="1905" y="4786"/>
                  </a:cubicBezTo>
                  <a:cubicBezTo>
                    <a:pt x="1810" y="4786"/>
                    <a:pt x="1739" y="4858"/>
                    <a:pt x="1739" y="4953"/>
                  </a:cubicBezTo>
                  <a:lnTo>
                    <a:pt x="1739" y="4965"/>
                  </a:lnTo>
                  <a:lnTo>
                    <a:pt x="1655" y="4965"/>
                  </a:lnTo>
                  <a:cubicBezTo>
                    <a:pt x="1501" y="4965"/>
                    <a:pt x="1382" y="4846"/>
                    <a:pt x="1382" y="4691"/>
                  </a:cubicBezTo>
                  <a:cubicBezTo>
                    <a:pt x="1382" y="4548"/>
                    <a:pt x="1501" y="4429"/>
                    <a:pt x="1655" y="4429"/>
                  </a:cubicBezTo>
                  <a:lnTo>
                    <a:pt x="1739" y="4429"/>
                  </a:lnTo>
                  <a:cubicBezTo>
                    <a:pt x="1917" y="4429"/>
                    <a:pt x="2072" y="4274"/>
                    <a:pt x="2072" y="4096"/>
                  </a:cubicBezTo>
                  <a:lnTo>
                    <a:pt x="2072" y="4084"/>
                  </a:lnTo>
                  <a:lnTo>
                    <a:pt x="2251" y="4084"/>
                  </a:lnTo>
                  <a:cubicBezTo>
                    <a:pt x="2334" y="4084"/>
                    <a:pt x="2406" y="4012"/>
                    <a:pt x="2406" y="3917"/>
                  </a:cubicBezTo>
                  <a:cubicBezTo>
                    <a:pt x="2406" y="3834"/>
                    <a:pt x="2334" y="3762"/>
                    <a:pt x="2251" y="3762"/>
                  </a:cubicBezTo>
                  <a:lnTo>
                    <a:pt x="1905" y="3762"/>
                  </a:lnTo>
                  <a:cubicBezTo>
                    <a:pt x="1810" y="3762"/>
                    <a:pt x="1739" y="3834"/>
                    <a:pt x="1739" y="3917"/>
                  </a:cubicBezTo>
                  <a:lnTo>
                    <a:pt x="1739" y="4084"/>
                  </a:lnTo>
                  <a:cubicBezTo>
                    <a:pt x="1739" y="4084"/>
                    <a:pt x="1739" y="4096"/>
                    <a:pt x="1727" y="4096"/>
                  </a:cubicBezTo>
                  <a:lnTo>
                    <a:pt x="1632" y="4096"/>
                  </a:lnTo>
                  <a:cubicBezTo>
                    <a:pt x="1548" y="4096"/>
                    <a:pt x="1441" y="4132"/>
                    <a:pt x="1370" y="4155"/>
                  </a:cubicBezTo>
                  <a:lnTo>
                    <a:pt x="1370" y="3739"/>
                  </a:lnTo>
                  <a:cubicBezTo>
                    <a:pt x="1370" y="2512"/>
                    <a:pt x="2370" y="1512"/>
                    <a:pt x="3596" y="1512"/>
                  </a:cubicBezTo>
                  <a:close/>
                  <a:moveTo>
                    <a:pt x="2965" y="7513"/>
                  </a:moveTo>
                  <a:cubicBezTo>
                    <a:pt x="2941" y="7656"/>
                    <a:pt x="2858" y="7775"/>
                    <a:pt x="2715" y="7834"/>
                  </a:cubicBezTo>
                  <a:lnTo>
                    <a:pt x="2679" y="7846"/>
                  </a:lnTo>
                  <a:cubicBezTo>
                    <a:pt x="2667" y="7834"/>
                    <a:pt x="2644" y="7834"/>
                    <a:pt x="2632" y="7822"/>
                  </a:cubicBezTo>
                  <a:cubicBezTo>
                    <a:pt x="2581" y="7786"/>
                    <a:pt x="2521" y="7772"/>
                    <a:pt x="2460" y="7772"/>
                  </a:cubicBezTo>
                  <a:cubicBezTo>
                    <a:pt x="2422" y="7772"/>
                    <a:pt x="2383" y="7778"/>
                    <a:pt x="2346" y="7787"/>
                  </a:cubicBezTo>
                  <a:lnTo>
                    <a:pt x="1858" y="7977"/>
                  </a:lnTo>
                  <a:cubicBezTo>
                    <a:pt x="1751" y="8025"/>
                    <a:pt x="1667" y="8120"/>
                    <a:pt x="1620" y="8227"/>
                  </a:cubicBezTo>
                  <a:lnTo>
                    <a:pt x="1394" y="8299"/>
                  </a:lnTo>
                  <a:lnTo>
                    <a:pt x="1394" y="8025"/>
                  </a:lnTo>
                  <a:cubicBezTo>
                    <a:pt x="1394" y="7751"/>
                    <a:pt x="1632" y="7513"/>
                    <a:pt x="1917" y="7513"/>
                  </a:cubicBezTo>
                  <a:close/>
                  <a:moveTo>
                    <a:pt x="6370" y="7513"/>
                  </a:moveTo>
                  <a:cubicBezTo>
                    <a:pt x="6656" y="7513"/>
                    <a:pt x="6894" y="7751"/>
                    <a:pt x="6894" y="8025"/>
                  </a:cubicBezTo>
                  <a:lnTo>
                    <a:pt x="6894" y="8299"/>
                  </a:lnTo>
                  <a:lnTo>
                    <a:pt x="6882" y="8299"/>
                  </a:lnTo>
                  <a:lnTo>
                    <a:pt x="6668" y="8227"/>
                  </a:lnTo>
                  <a:cubicBezTo>
                    <a:pt x="6620" y="8120"/>
                    <a:pt x="6525" y="8025"/>
                    <a:pt x="6430" y="7989"/>
                  </a:cubicBezTo>
                  <a:lnTo>
                    <a:pt x="5942" y="7787"/>
                  </a:lnTo>
                  <a:cubicBezTo>
                    <a:pt x="5905" y="7778"/>
                    <a:pt x="5866" y="7772"/>
                    <a:pt x="5828" y="7772"/>
                  </a:cubicBezTo>
                  <a:cubicBezTo>
                    <a:pt x="5767" y="7772"/>
                    <a:pt x="5707" y="7786"/>
                    <a:pt x="5656" y="7822"/>
                  </a:cubicBezTo>
                  <a:cubicBezTo>
                    <a:pt x="5644" y="7834"/>
                    <a:pt x="5620" y="7834"/>
                    <a:pt x="5608" y="7846"/>
                  </a:cubicBezTo>
                  <a:lnTo>
                    <a:pt x="5561" y="7834"/>
                  </a:lnTo>
                  <a:cubicBezTo>
                    <a:pt x="5430" y="7787"/>
                    <a:pt x="5323" y="7656"/>
                    <a:pt x="5323" y="7513"/>
                  </a:cubicBezTo>
                  <a:close/>
                  <a:moveTo>
                    <a:pt x="2441" y="8084"/>
                  </a:moveTo>
                  <a:lnTo>
                    <a:pt x="2441" y="9073"/>
                  </a:lnTo>
                  <a:lnTo>
                    <a:pt x="1905" y="9073"/>
                  </a:lnTo>
                  <a:lnTo>
                    <a:pt x="1905" y="8382"/>
                  </a:lnTo>
                  <a:cubicBezTo>
                    <a:pt x="1905" y="8346"/>
                    <a:pt x="1929" y="8299"/>
                    <a:pt x="1977" y="8275"/>
                  </a:cubicBezTo>
                  <a:lnTo>
                    <a:pt x="2441" y="8084"/>
                  </a:lnTo>
                  <a:close/>
                  <a:moveTo>
                    <a:pt x="5835" y="8108"/>
                  </a:moveTo>
                  <a:lnTo>
                    <a:pt x="6287" y="8299"/>
                  </a:lnTo>
                  <a:cubicBezTo>
                    <a:pt x="6335" y="8311"/>
                    <a:pt x="6370" y="8358"/>
                    <a:pt x="6370" y="8406"/>
                  </a:cubicBezTo>
                  <a:lnTo>
                    <a:pt x="6370" y="9073"/>
                  </a:lnTo>
                  <a:lnTo>
                    <a:pt x="5835" y="9073"/>
                  </a:lnTo>
                  <a:lnTo>
                    <a:pt x="5835" y="8108"/>
                  </a:lnTo>
                  <a:close/>
                  <a:moveTo>
                    <a:pt x="4989" y="7168"/>
                  </a:moveTo>
                  <a:lnTo>
                    <a:pt x="4989" y="7489"/>
                  </a:lnTo>
                  <a:cubicBezTo>
                    <a:pt x="4989" y="7775"/>
                    <a:pt x="5168" y="8025"/>
                    <a:pt x="5430" y="8132"/>
                  </a:cubicBezTo>
                  <a:lnTo>
                    <a:pt x="5489" y="8168"/>
                  </a:lnTo>
                  <a:lnTo>
                    <a:pt x="5489" y="8406"/>
                  </a:lnTo>
                  <a:lnTo>
                    <a:pt x="5525" y="8406"/>
                  </a:lnTo>
                  <a:cubicBezTo>
                    <a:pt x="5251" y="8918"/>
                    <a:pt x="4727" y="9251"/>
                    <a:pt x="4132" y="9251"/>
                  </a:cubicBezTo>
                  <a:cubicBezTo>
                    <a:pt x="3560" y="9251"/>
                    <a:pt x="3025" y="8918"/>
                    <a:pt x="2751" y="8406"/>
                  </a:cubicBezTo>
                  <a:lnTo>
                    <a:pt x="2751" y="8168"/>
                  </a:lnTo>
                  <a:lnTo>
                    <a:pt x="2810" y="8132"/>
                  </a:lnTo>
                  <a:cubicBezTo>
                    <a:pt x="3084" y="8037"/>
                    <a:pt x="3263" y="7775"/>
                    <a:pt x="3263" y="7489"/>
                  </a:cubicBezTo>
                  <a:lnTo>
                    <a:pt x="3263" y="7168"/>
                  </a:lnTo>
                  <a:cubicBezTo>
                    <a:pt x="3525" y="7275"/>
                    <a:pt x="3822" y="7334"/>
                    <a:pt x="4120" y="7334"/>
                  </a:cubicBezTo>
                  <a:cubicBezTo>
                    <a:pt x="4418" y="7334"/>
                    <a:pt x="4715" y="7275"/>
                    <a:pt x="4989" y="7168"/>
                  </a:cubicBezTo>
                  <a:close/>
                  <a:moveTo>
                    <a:pt x="3596" y="0"/>
                  </a:moveTo>
                  <a:cubicBezTo>
                    <a:pt x="3144" y="0"/>
                    <a:pt x="2751" y="381"/>
                    <a:pt x="2751" y="857"/>
                  </a:cubicBezTo>
                  <a:cubicBezTo>
                    <a:pt x="2751" y="1012"/>
                    <a:pt x="2798" y="1167"/>
                    <a:pt x="2882" y="1298"/>
                  </a:cubicBezTo>
                  <a:cubicBezTo>
                    <a:pt x="1810" y="1607"/>
                    <a:pt x="1036" y="2596"/>
                    <a:pt x="1036" y="3751"/>
                  </a:cubicBezTo>
                  <a:lnTo>
                    <a:pt x="1036" y="4691"/>
                  </a:lnTo>
                  <a:cubicBezTo>
                    <a:pt x="1036" y="5025"/>
                    <a:pt x="1310" y="5275"/>
                    <a:pt x="1620" y="5275"/>
                  </a:cubicBezTo>
                  <a:lnTo>
                    <a:pt x="1739" y="5275"/>
                  </a:lnTo>
                  <a:cubicBezTo>
                    <a:pt x="1846" y="6013"/>
                    <a:pt x="2286" y="6644"/>
                    <a:pt x="2918" y="7013"/>
                  </a:cubicBezTo>
                  <a:lnTo>
                    <a:pt x="2918" y="7180"/>
                  </a:lnTo>
                  <a:lnTo>
                    <a:pt x="1870" y="7180"/>
                  </a:lnTo>
                  <a:cubicBezTo>
                    <a:pt x="1417" y="7180"/>
                    <a:pt x="1024" y="7549"/>
                    <a:pt x="1024" y="8025"/>
                  </a:cubicBezTo>
                  <a:lnTo>
                    <a:pt x="1024" y="8418"/>
                  </a:lnTo>
                  <a:lnTo>
                    <a:pt x="786" y="8501"/>
                  </a:lnTo>
                  <a:cubicBezTo>
                    <a:pt x="310" y="8668"/>
                    <a:pt x="0" y="9120"/>
                    <a:pt x="0" y="9620"/>
                  </a:cubicBezTo>
                  <a:lnTo>
                    <a:pt x="0" y="10763"/>
                  </a:lnTo>
                  <a:cubicBezTo>
                    <a:pt x="0" y="10859"/>
                    <a:pt x="72" y="10930"/>
                    <a:pt x="167" y="10930"/>
                  </a:cubicBezTo>
                  <a:cubicBezTo>
                    <a:pt x="251" y="10930"/>
                    <a:pt x="322" y="10859"/>
                    <a:pt x="322" y="10763"/>
                  </a:cubicBezTo>
                  <a:lnTo>
                    <a:pt x="322" y="9620"/>
                  </a:lnTo>
                  <a:cubicBezTo>
                    <a:pt x="322" y="9251"/>
                    <a:pt x="560" y="8918"/>
                    <a:pt x="905" y="8799"/>
                  </a:cubicBezTo>
                  <a:lnTo>
                    <a:pt x="1560" y="8584"/>
                  </a:lnTo>
                  <a:lnTo>
                    <a:pt x="1560" y="10787"/>
                  </a:lnTo>
                  <a:cubicBezTo>
                    <a:pt x="1560" y="10870"/>
                    <a:pt x="1632" y="10942"/>
                    <a:pt x="1727" y="10942"/>
                  </a:cubicBezTo>
                  <a:cubicBezTo>
                    <a:pt x="1810" y="10942"/>
                    <a:pt x="1894" y="10870"/>
                    <a:pt x="1894" y="10787"/>
                  </a:cubicBezTo>
                  <a:lnTo>
                    <a:pt x="1894" y="9382"/>
                  </a:lnTo>
                  <a:lnTo>
                    <a:pt x="2417" y="9382"/>
                  </a:lnTo>
                  <a:lnTo>
                    <a:pt x="2417" y="10763"/>
                  </a:lnTo>
                  <a:cubicBezTo>
                    <a:pt x="2417" y="10859"/>
                    <a:pt x="2501" y="10930"/>
                    <a:pt x="2584" y="10930"/>
                  </a:cubicBezTo>
                  <a:cubicBezTo>
                    <a:pt x="2679" y="10930"/>
                    <a:pt x="2751" y="10859"/>
                    <a:pt x="2751" y="10763"/>
                  </a:cubicBezTo>
                  <a:lnTo>
                    <a:pt x="2751" y="8954"/>
                  </a:lnTo>
                  <a:cubicBezTo>
                    <a:pt x="2858" y="9073"/>
                    <a:pt x="2989" y="9168"/>
                    <a:pt x="3120" y="9263"/>
                  </a:cubicBezTo>
                  <a:cubicBezTo>
                    <a:pt x="3418" y="9454"/>
                    <a:pt x="3775" y="9561"/>
                    <a:pt x="4132" y="9561"/>
                  </a:cubicBezTo>
                  <a:cubicBezTo>
                    <a:pt x="4489" y="9561"/>
                    <a:pt x="4834" y="9454"/>
                    <a:pt x="5144" y="9263"/>
                  </a:cubicBezTo>
                  <a:cubicBezTo>
                    <a:pt x="5275" y="9168"/>
                    <a:pt x="5418" y="9073"/>
                    <a:pt x="5513" y="8954"/>
                  </a:cubicBezTo>
                  <a:lnTo>
                    <a:pt x="5513" y="9573"/>
                  </a:lnTo>
                  <a:cubicBezTo>
                    <a:pt x="5513" y="9668"/>
                    <a:pt x="5596" y="9739"/>
                    <a:pt x="5680" y="9739"/>
                  </a:cubicBezTo>
                  <a:cubicBezTo>
                    <a:pt x="5775" y="9739"/>
                    <a:pt x="5846" y="9668"/>
                    <a:pt x="5846" y="9573"/>
                  </a:cubicBezTo>
                  <a:lnTo>
                    <a:pt x="5846" y="9382"/>
                  </a:lnTo>
                  <a:lnTo>
                    <a:pt x="6382" y="9382"/>
                  </a:lnTo>
                  <a:lnTo>
                    <a:pt x="6382" y="10763"/>
                  </a:lnTo>
                  <a:cubicBezTo>
                    <a:pt x="6382" y="10859"/>
                    <a:pt x="6454" y="10930"/>
                    <a:pt x="6549" y="10930"/>
                  </a:cubicBezTo>
                  <a:cubicBezTo>
                    <a:pt x="6632" y="10930"/>
                    <a:pt x="6704" y="10859"/>
                    <a:pt x="6704" y="10763"/>
                  </a:cubicBezTo>
                  <a:lnTo>
                    <a:pt x="6704" y="8561"/>
                  </a:lnTo>
                  <a:lnTo>
                    <a:pt x="7359" y="8787"/>
                  </a:lnTo>
                  <a:cubicBezTo>
                    <a:pt x="7704" y="8906"/>
                    <a:pt x="7942" y="9239"/>
                    <a:pt x="7942" y="9608"/>
                  </a:cubicBezTo>
                  <a:lnTo>
                    <a:pt x="7942" y="10751"/>
                  </a:lnTo>
                  <a:cubicBezTo>
                    <a:pt x="7942" y="10847"/>
                    <a:pt x="8013" y="10918"/>
                    <a:pt x="8109" y="10918"/>
                  </a:cubicBezTo>
                  <a:cubicBezTo>
                    <a:pt x="8192" y="10918"/>
                    <a:pt x="8275" y="10847"/>
                    <a:pt x="8275" y="10751"/>
                  </a:cubicBezTo>
                  <a:lnTo>
                    <a:pt x="8275" y="9608"/>
                  </a:lnTo>
                  <a:cubicBezTo>
                    <a:pt x="8240" y="9120"/>
                    <a:pt x="7918" y="8668"/>
                    <a:pt x="7442" y="8501"/>
                  </a:cubicBezTo>
                  <a:lnTo>
                    <a:pt x="7204" y="8418"/>
                  </a:lnTo>
                  <a:lnTo>
                    <a:pt x="7204" y="8025"/>
                  </a:lnTo>
                  <a:cubicBezTo>
                    <a:pt x="7204" y="7572"/>
                    <a:pt x="6835" y="7180"/>
                    <a:pt x="6358" y="7180"/>
                  </a:cubicBezTo>
                  <a:lnTo>
                    <a:pt x="5311" y="7180"/>
                  </a:lnTo>
                  <a:lnTo>
                    <a:pt x="5311" y="7013"/>
                  </a:lnTo>
                  <a:cubicBezTo>
                    <a:pt x="5942" y="6656"/>
                    <a:pt x="6382" y="6013"/>
                    <a:pt x="6489" y="5275"/>
                  </a:cubicBezTo>
                  <a:lnTo>
                    <a:pt x="6608" y="5275"/>
                  </a:lnTo>
                  <a:cubicBezTo>
                    <a:pt x="6930" y="5275"/>
                    <a:pt x="7192" y="5001"/>
                    <a:pt x="7192" y="4691"/>
                  </a:cubicBezTo>
                  <a:lnTo>
                    <a:pt x="7192" y="3751"/>
                  </a:lnTo>
                  <a:cubicBezTo>
                    <a:pt x="7192" y="2596"/>
                    <a:pt x="6418" y="1607"/>
                    <a:pt x="5346" y="1298"/>
                  </a:cubicBezTo>
                  <a:cubicBezTo>
                    <a:pt x="5430" y="1167"/>
                    <a:pt x="5477" y="1000"/>
                    <a:pt x="5477" y="857"/>
                  </a:cubicBezTo>
                  <a:cubicBezTo>
                    <a:pt x="5477" y="393"/>
                    <a:pt x="5108" y="0"/>
                    <a:pt x="4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>
              <a:off x="5529924" y="3201335"/>
              <a:ext cx="10581" cy="26421"/>
            </a:xfrm>
            <a:custGeom>
              <a:avLst/>
              <a:gdLst/>
              <a:ahLst/>
              <a:cxnLst/>
              <a:rect l="l" t="t" r="r" b="b"/>
              <a:pathLst>
                <a:path w="334" h="834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667"/>
                  </a:lnTo>
                  <a:cubicBezTo>
                    <a:pt x="0" y="763"/>
                    <a:pt x="84" y="834"/>
                    <a:pt x="167" y="834"/>
                  </a:cubicBezTo>
                  <a:cubicBezTo>
                    <a:pt x="262" y="834"/>
                    <a:pt x="334" y="763"/>
                    <a:pt x="334" y="667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52"/>
          <p:cNvGrpSpPr/>
          <p:nvPr/>
        </p:nvGrpSpPr>
        <p:grpSpPr>
          <a:xfrm>
            <a:off x="861197" y="3723860"/>
            <a:ext cx="290302" cy="369502"/>
            <a:chOff x="7594288" y="2415259"/>
            <a:chExt cx="279513" cy="355735"/>
          </a:xfrm>
        </p:grpSpPr>
        <p:sp>
          <p:nvSpPr>
            <p:cNvPr id="489" name="Google Shape;489;p52"/>
            <p:cNvSpPr/>
            <p:nvPr/>
          </p:nvSpPr>
          <p:spPr>
            <a:xfrm>
              <a:off x="7696108" y="2531841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7762889" y="2531841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>
              <a:off x="7711948" y="2571156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7" y="0"/>
                    <a:pt x="102" y="15"/>
                    <a:pt x="60" y="45"/>
                  </a:cubicBezTo>
                  <a:cubicBezTo>
                    <a:pt x="1" y="93"/>
                    <a:pt x="1" y="200"/>
                    <a:pt x="60" y="283"/>
                  </a:cubicBezTo>
                  <a:cubicBezTo>
                    <a:pt x="215" y="414"/>
                    <a:pt x="453" y="497"/>
                    <a:pt x="703" y="497"/>
                  </a:cubicBezTo>
                  <a:cubicBezTo>
                    <a:pt x="977" y="497"/>
                    <a:pt x="1215" y="414"/>
                    <a:pt x="1346" y="283"/>
                  </a:cubicBezTo>
                  <a:cubicBezTo>
                    <a:pt x="1430" y="223"/>
                    <a:pt x="1430" y="116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2" y="93"/>
                    <a:pt x="930" y="176"/>
                    <a:pt x="715" y="176"/>
                  </a:cubicBezTo>
                  <a:cubicBezTo>
                    <a:pt x="513" y="176"/>
                    <a:pt x="358" y="93"/>
                    <a:pt x="298" y="45"/>
                  </a:cubicBezTo>
                  <a:cubicBezTo>
                    <a:pt x="269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>
              <a:off x="7594288" y="2415259"/>
              <a:ext cx="279513" cy="355735"/>
            </a:xfrm>
            <a:custGeom>
              <a:avLst/>
              <a:gdLst/>
              <a:ahLst/>
              <a:cxnLst/>
              <a:rect l="l" t="t" r="r" b="b"/>
              <a:pathLst>
                <a:path w="8823" h="11229" extrusionOk="0">
                  <a:moveTo>
                    <a:pt x="6846" y="2323"/>
                  </a:moveTo>
                  <a:lnTo>
                    <a:pt x="6751" y="3501"/>
                  </a:lnTo>
                  <a:lnTo>
                    <a:pt x="6727" y="3501"/>
                  </a:lnTo>
                  <a:cubicBezTo>
                    <a:pt x="6620" y="3501"/>
                    <a:pt x="6537" y="3418"/>
                    <a:pt x="6537" y="3311"/>
                  </a:cubicBezTo>
                  <a:lnTo>
                    <a:pt x="6537" y="2406"/>
                  </a:lnTo>
                  <a:cubicBezTo>
                    <a:pt x="6632" y="2406"/>
                    <a:pt x="6739" y="2370"/>
                    <a:pt x="6846" y="2323"/>
                  </a:cubicBezTo>
                  <a:close/>
                  <a:moveTo>
                    <a:pt x="6358" y="346"/>
                  </a:moveTo>
                  <a:cubicBezTo>
                    <a:pt x="6846" y="346"/>
                    <a:pt x="7251" y="751"/>
                    <a:pt x="7251" y="1239"/>
                  </a:cubicBezTo>
                  <a:cubicBezTo>
                    <a:pt x="7251" y="1727"/>
                    <a:pt x="6846" y="2132"/>
                    <a:pt x="6358" y="2132"/>
                  </a:cubicBezTo>
                  <a:cubicBezTo>
                    <a:pt x="6037" y="2132"/>
                    <a:pt x="5739" y="1954"/>
                    <a:pt x="5584" y="1680"/>
                  </a:cubicBezTo>
                  <a:cubicBezTo>
                    <a:pt x="5551" y="1630"/>
                    <a:pt x="5490" y="1604"/>
                    <a:pt x="5432" y="1604"/>
                  </a:cubicBezTo>
                  <a:cubicBezTo>
                    <a:pt x="5406" y="1604"/>
                    <a:pt x="5380" y="1609"/>
                    <a:pt x="5358" y="1620"/>
                  </a:cubicBezTo>
                  <a:cubicBezTo>
                    <a:pt x="5286" y="1668"/>
                    <a:pt x="5251" y="1775"/>
                    <a:pt x="5298" y="1846"/>
                  </a:cubicBezTo>
                  <a:cubicBezTo>
                    <a:pt x="5310" y="1858"/>
                    <a:pt x="5310" y="1882"/>
                    <a:pt x="5322" y="1894"/>
                  </a:cubicBezTo>
                  <a:cubicBezTo>
                    <a:pt x="5263" y="1942"/>
                    <a:pt x="5191" y="1954"/>
                    <a:pt x="5120" y="1954"/>
                  </a:cubicBezTo>
                  <a:cubicBezTo>
                    <a:pt x="4917" y="1954"/>
                    <a:pt x="4763" y="1787"/>
                    <a:pt x="4763" y="1596"/>
                  </a:cubicBezTo>
                  <a:cubicBezTo>
                    <a:pt x="4763" y="1501"/>
                    <a:pt x="4679" y="1430"/>
                    <a:pt x="4596" y="1430"/>
                  </a:cubicBezTo>
                  <a:cubicBezTo>
                    <a:pt x="4513" y="1430"/>
                    <a:pt x="4429" y="1501"/>
                    <a:pt x="4429" y="1596"/>
                  </a:cubicBezTo>
                  <a:cubicBezTo>
                    <a:pt x="4429" y="1977"/>
                    <a:pt x="4739" y="2299"/>
                    <a:pt x="5132" y="2299"/>
                  </a:cubicBezTo>
                  <a:cubicBezTo>
                    <a:pt x="5286" y="2299"/>
                    <a:pt x="5429" y="2251"/>
                    <a:pt x="5548" y="2156"/>
                  </a:cubicBezTo>
                  <a:cubicBezTo>
                    <a:pt x="5727" y="2323"/>
                    <a:pt x="5965" y="2430"/>
                    <a:pt x="6215" y="2454"/>
                  </a:cubicBezTo>
                  <a:lnTo>
                    <a:pt x="6215" y="3347"/>
                  </a:lnTo>
                  <a:cubicBezTo>
                    <a:pt x="6215" y="3632"/>
                    <a:pt x="6453" y="3871"/>
                    <a:pt x="6739" y="3871"/>
                  </a:cubicBezTo>
                  <a:lnTo>
                    <a:pt x="7001" y="3871"/>
                  </a:lnTo>
                  <a:cubicBezTo>
                    <a:pt x="7084" y="3871"/>
                    <a:pt x="7156" y="3906"/>
                    <a:pt x="7215" y="3966"/>
                  </a:cubicBezTo>
                  <a:cubicBezTo>
                    <a:pt x="7275" y="4025"/>
                    <a:pt x="7287" y="4097"/>
                    <a:pt x="7287" y="4168"/>
                  </a:cubicBezTo>
                  <a:cubicBezTo>
                    <a:pt x="7275" y="4299"/>
                    <a:pt x="7144" y="4418"/>
                    <a:pt x="6989" y="4418"/>
                  </a:cubicBezTo>
                  <a:lnTo>
                    <a:pt x="6918" y="4418"/>
                  </a:lnTo>
                  <a:lnTo>
                    <a:pt x="6918" y="4406"/>
                  </a:lnTo>
                  <a:cubicBezTo>
                    <a:pt x="6918" y="4323"/>
                    <a:pt x="6846" y="4240"/>
                    <a:pt x="6751" y="4240"/>
                  </a:cubicBezTo>
                  <a:cubicBezTo>
                    <a:pt x="6668" y="4240"/>
                    <a:pt x="6596" y="4323"/>
                    <a:pt x="6596" y="4406"/>
                  </a:cubicBezTo>
                  <a:cubicBezTo>
                    <a:pt x="6596" y="5585"/>
                    <a:pt x="5644" y="6526"/>
                    <a:pt x="4465" y="6526"/>
                  </a:cubicBezTo>
                  <a:cubicBezTo>
                    <a:pt x="3274" y="6490"/>
                    <a:pt x="2322" y="5561"/>
                    <a:pt x="2322" y="4382"/>
                  </a:cubicBezTo>
                  <a:cubicBezTo>
                    <a:pt x="2322" y="4287"/>
                    <a:pt x="2250" y="4216"/>
                    <a:pt x="2155" y="4216"/>
                  </a:cubicBezTo>
                  <a:cubicBezTo>
                    <a:pt x="2072" y="4216"/>
                    <a:pt x="1988" y="4287"/>
                    <a:pt x="1988" y="4382"/>
                  </a:cubicBezTo>
                  <a:lnTo>
                    <a:pt x="1988" y="4394"/>
                  </a:lnTo>
                  <a:lnTo>
                    <a:pt x="1893" y="4394"/>
                  </a:lnTo>
                  <a:cubicBezTo>
                    <a:pt x="1810" y="4394"/>
                    <a:pt x="1738" y="4371"/>
                    <a:pt x="1679" y="4311"/>
                  </a:cubicBezTo>
                  <a:cubicBezTo>
                    <a:pt x="1619" y="4252"/>
                    <a:pt x="1607" y="4168"/>
                    <a:pt x="1607" y="4097"/>
                  </a:cubicBezTo>
                  <a:cubicBezTo>
                    <a:pt x="1619" y="3966"/>
                    <a:pt x="1750" y="3847"/>
                    <a:pt x="1905" y="3847"/>
                  </a:cubicBezTo>
                  <a:lnTo>
                    <a:pt x="2143" y="3847"/>
                  </a:lnTo>
                  <a:cubicBezTo>
                    <a:pt x="2429" y="3847"/>
                    <a:pt x="2667" y="3609"/>
                    <a:pt x="2667" y="3323"/>
                  </a:cubicBezTo>
                  <a:lnTo>
                    <a:pt x="2667" y="2549"/>
                  </a:lnTo>
                  <a:cubicBezTo>
                    <a:pt x="2667" y="2251"/>
                    <a:pt x="2905" y="2013"/>
                    <a:pt x="3203" y="2013"/>
                  </a:cubicBezTo>
                  <a:lnTo>
                    <a:pt x="3882" y="2013"/>
                  </a:lnTo>
                  <a:cubicBezTo>
                    <a:pt x="3965" y="2013"/>
                    <a:pt x="4048" y="1942"/>
                    <a:pt x="4048" y="1846"/>
                  </a:cubicBezTo>
                  <a:cubicBezTo>
                    <a:pt x="4048" y="1763"/>
                    <a:pt x="3965" y="1680"/>
                    <a:pt x="3882" y="1680"/>
                  </a:cubicBezTo>
                  <a:lnTo>
                    <a:pt x="3203" y="1680"/>
                  </a:lnTo>
                  <a:cubicBezTo>
                    <a:pt x="2727" y="1680"/>
                    <a:pt x="2334" y="2073"/>
                    <a:pt x="2334" y="2549"/>
                  </a:cubicBezTo>
                  <a:lnTo>
                    <a:pt x="2334" y="3323"/>
                  </a:lnTo>
                  <a:cubicBezTo>
                    <a:pt x="2334" y="3430"/>
                    <a:pt x="2250" y="3513"/>
                    <a:pt x="2143" y="3513"/>
                  </a:cubicBezTo>
                  <a:lnTo>
                    <a:pt x="2107" y="3513"/>
                  </a:lnTo>
                  <a:lnTo>
                    <a:pt x="1929" y="1704"/>
                  </a:lnTo>
                  <a:cubicBezTo>
                    <a:pt x="1905" y="1358"/>
                    <a:pt x="2012" y="1001"/>
                    <a:pt x="2238" y="751"/>
                  </a:cubicBezTo>
                  <a:cubicBezTo>
                    <a:pt x="2477" y="489"/>
                    <a:pt x="2810" y="346"/>
                    <a:pt x="3167" y="346"/>
                  </a:cubicBezTo>
                  <a:close/>
                  <a:moveTo>
                    <a:pt x="5525" y="6597"/>
                  </a:moveTo>
                  <a:lnTo>
                    <a:pt x="5525" y="7169"/>
                  </a:lnTo>
                  <a:cubicBezTo>
                    <a:pt x="5525" y="7466"/>
                    <a:pt x="5727" y="7740"/>
                    <a:pt x="6013" y="7835"/>
                  </a:cubicBezTo>
                  <a:lnTo>
                    <a:pt x="6310" y="7919"/>
                  </a:lnTo>
                  <a:cubicBezTo>
                    <a:pt x="6239" y="8204"/>
                    <a:pt x="6084" y="8454"/>
                    <a:pt x="5894" y="8681"/>
                  </a:cubicBezTo>
                  <a:cubicBezTo>
                    <a:pt x="5834" y="8752"/>
                    <a:pt x="5834" y="8859"/>
                    <a:pt x="5906" y="8919"/>
                  </a:cubicBezTo>
                  <a:cubicBezTo>
                    <a:pt x="5941" y="8954"/>
                    <a:pt x="5977" y="8966"/>
                    <a:pt x="6013" y="8966"/>
                  </a:cubicBezTo>
                  <a:cubicBezTo>
                    <a:pt x="6060" y="8966"/>
                    <a:pt x="6096" y="8954"/>
                    <a:pt x="6132" y="8907"/>
                  </a:cubicBezTo>
                  <a:cubicBezTo>
                    <a:pt x="6358" y="8657"/>
                    <a:pt x="6513" y="8359"/>
                    <a:pt x="6608" y="8026"/>
                  </a:cubicBezTo>
                  <a:lnTo>
                    <a:pt x="6965" y="8133"/>
                  </a:lnTo>
                  <a:cubicBezTo>
                    <a:pt x="6810" y="8621"/>
                    <a:pt x="6501" y="9097"/>
                    <a:pt x="6084" y="9443"/>
                  </a:cubicBezTo>
                  <a:cubicBezTo>
                    <a:pt x="5608" y="9824"/>
                    <a:pt x="5048" y="10026"/>
                    <a:pt x="4429" y="10026"/>
                  </a:cubicBezTo>
                  <a:cubicBezTo>
                    <a:pt x="3822" y="10026"/>
                    <a:pt x="3262" y="9812"/>
                    <a:pt x="2786" y="9443"/>
                  </a:cubicBezTo>
                  <a:cubicBezTo>
                    <a:pt x="2346" y="9097"/>
                    <a:pt x="2036" y="8633"/>
                    <a:pt x="1893" y="8121"/>
                  </a:cubicBezTo>
                  <a:lnTo>
                    <a:pt x="2250" y="8014"/>
                  </a:lnTo>
                  <a:cubicBezTo>
                    <a:pt x="2381" y="8454"/>
                    <a:pt x="2631" y="8847"/>
                    <a:pt x="2989" y="9145"/>
                  </a:cubicBezTo>
                  <a:cubicBezTo>
                    <a:pt x="3393" y="9466"/>
                    <a:pt x="3917" y="9669"/>
                    <a:pt x="4429" y="9669"/>
                  </a:cubicBezTo>
                  <a:cubicBezTo>
                    <a:pt x="4834" y="9669"/>
                    <a:pt x="5227" y="9562"/>
                    <a:pt x="5560" y="9371"/>
                  </a:cubicBezTo>
                  <a:cubicBezTo>
                    <a:pt x="5644" y="9324"/>
                    <a:pt x="5667" y="9216"/>
                    <a:pt x="5620" y="9145"/>
                  </a:cubicBezTo>
                  <a:cubicBezTo>
                    <a:pt x="5595" y="9096"/>
                    <a:pt x="5537" y="9064"/>
                    <a:pt x="5480" y="9064"/>
                  </a:cubicBezTo>
                  <a:cubicBezTo>
                    <a:pt x="5454" y="9064"/>
                    <a:pt x="5428" y="9070"/>
                    <a:pt x="5406" y="9085"/>
                  </a:cubicBezTo>
                  <a:cubicBezTo>
                    <a:pt x="5108" y="9252"/>
                    <a:pt x="4774" y="9335"/>
                    <a:pt x="4429" y="9335"/>
                  </a:cubicBezTo>
                  <a:cubicBezTo>
                    <a:pt x="3572" y="9335"/>
                    <a:pt x="2798" y="8752"/>
                    <a:pt x="2560" y="7919"/>
                  </a:cubicBezTo>
                  <a:lnTo>
                    <a:pt x="2881" y="7835"/>
                  </a:lnTo>
                  <a:cubicBezTo>
                    <a:pt x="3179" y="7740"/>
                    <a:pt x="3381" y="7478"/>
                    <a:pt x="3381" y="7169"/>
                  </a:cubicBezTo>
                  <a:lnTo>
                    <a:pt x="3381" y="6597"/>
                  </a:lnTo>
                  <a:cubicBezTo>
                    <a:pt x="3703" y="6764"/>
                    <a:pt x="4060" y="6835"/>
                    <a:pt x="4453" y="6835"/>
                  </a:cubicBezTo>
                  <a:cubicBezTo>
                    <a:pt x="4834" y="6835"/>
                    <a:pt x="5191" y="6752"/>
                    <a:pt x="5525" y="6597"/>
                  </a:cubicBezTo>
                  <a:close/>
                  <a:moveTo>
                    <a:pt x="3155" y="1"/>
                  </a:moveTo>
                  <a:cubicBezTo>
                    <a:pt x="2703" y="1"/>
                    <a:pt x="2286" y="191"/>
                    <a:pt x="1988" y="525"/>
                  </a:cubicBezTo>
                  <a:cubicBezTo>
                    <a:pt x="1691" y="846"/>
                    <a:pt x="1548" y="1299"/>
                    <a:pt x="1596" y="1727"/>
                  </a:cubicBezTo>
                  <a:lnTo>
                    <a:pt x="1774" y="3525"/>
                  </a:lnTo>
                  <a:cubicBezTo>
                    <a:pt x="1500" y="3573"/>
                    <a:pt x="1298" y="3799"/>
                    <a:pt x="1262" y="4073"/>
                  </a:cubicBezTo>
                  <a:cubicBezTo>
                    <a:pt x="1250" y="4228"/>
                    <a:pt x="1310" y="4406"/>
                    <a:pt x="1417" y="4525"/>
                  </a:cubicBezTo>
                  <a:cubicBezTo>
                    <a:pt x="1536" y="4644"/>
                    <a:pt x="1691" y="4716"/>
                    <a:pt x="1857" y="4716"/>
                  </a:cubicBezTo>
                  <a:lnTo>
                    <a:pt x="1977" y="4716"/>
                  </a:lnTo>
                  <a:cubicBezTo>
                    <a:pt x="2060" y="5406"/>
                    <a:pt x="2453" y="6014"/>
                    <a:pt x="3000" y="6395"/>
                  </a:cubicBezTo>
                  <a:lnTo>
                    <a:pt x="3000" y="7145"/>
                  </a:lnTo>
                  <a:cubicBezTo>
                    <a:pt x="3000" y="7311"/>
                    <a:pt x="2905" y="7442"/>
                    <a:pt x="2739" y="7490"/>
                  </a:cubicBezTo>
                  <a:lnTo>
                    <a:pt x="881" y="8038"/>
                  </a:lnTo>
                  <a:cubicBezTo>
                    <a:pt x="357" y="8192"/>
                    <a:pt x="0" y="8681"/>
                    <a:pt x="0" y="9216"/>
                  </a:cubicBezTo>
                  <a:lnTo>
                    <a:pt x="0" y="11062"/>
                  </a:lnTo>
                  <a:cubicBezTo>
                    <a:pt x="0" y="11157"/>
                    <a:pt x="72" y="11229"/>
                    <a:pt x="155" y="11229"/>
                  </a:cubicBezTo>
                  <a:cubicBezTo>
                    <a:pt x="250" y="11229"/>
                    <a:pt x="322" y="11157"/>
                    <a:pt x="322" y="11062"/>
                  </a:cubicBezTo>
                  <a:lnTo>
                    <a:pt x="322" y="9216"/>
                  </a:lnTo>
                  <a:cubicBezTo>
                    <a:pt x="322" y="8835"/>
                    <a:pt x="595" y="8478"/>
                    <a:pt x="964" y="8371"/>
                  </a:cubicBezTo>
                  <a:lnTo>
                    <a:pt x="1500" y="8204"/>
                  </a:lnTo>
                  <a:cubicBezTo>
                    <a:pt x="1667" y="8788"/>
                    <a:pt x="2024" y="9324"/>
                    <a:pt x="2500" y="9693"/>
                  </a:cubicBezTo>
                  <a:cubicBezTo>
                    <a:pt x="3012" y="10109"/>
                    <a:pt x="3691" y="10348"/>
                    <a:pt x="4358" y="10348"/>
                  </a:cubicBezTo>
                  <a:cubicBezTo>
                    <a:pt x="5025" y="10348"/>
                    <a:pt x="5691" y="10109"/>
                    <a:pt x="6215" y="9693"/>
                  </a:cubicBezTo>
                  <a:cubicBezTo>
                    <a:pt x="6691" y="9300"/>
                    <a:pt x="7049" y="8788"/>
                    <a:pt x="7215" y="8192"/>
                  </a:cubicBezTo>
                  <a:lnTo>
                    <a:pt x="7775" y="8347"/>
                  </a:lnTo>
                  <a:cubicBezTo>
                    <a:pt x="8156" y="8454"/>
                    <a:pt x="8418" y="8812"/>
                    <a:pt x="8418" y="9205"/>
                  </a:cubicBezTo>
                  <a:lnTo>
                    <a:pt x="8418" y="11050"/>
                  </a:lnTo>
                  <a:cubicBezTo>
                    <a:pt x="8418" y="11133"/>
                    <a:pt x="8489" y="11217"/>
                    <a:pt x="8584" y="11217"/>
                  </a:cubicBezTo>
                  <a:cubicBezTo>
                    <a:pt x="8668" y="11217"/>
                    <a:pt x="8751" y="11133"/>
                    <a:pt x="8751" y="11050"/>
                  </a:cubicBezTo>
                  <a:lnTo>
                    <a:pt x="8751" y="9216"/>
                  </a:lnTo>
                  <a:cubicBezTo>
                    <a:pt x="8823" y="8681"/>
                    <a:pt x="8465" y="8192"/>
                    <a:pt x="7942" y="8038"/>
                  </a:cubicBezTo>
                  <a:lnTo>
                    <a:pt x="6084" y="7490"/>
                  </a:lnTo>
                  <a:cubicBezTo>
                    <a:pt x="5941" y="7442"/>
                    <a:pt x="5822" y="7300"/>
                    <a:pt x="5822" y="7145"/>
                  </a:cubicBezTo>
                  <a:lnTo>
                    <a:pt x="5822" y="6395"/>
                  </a:lnTo>
                  <a:cubicBezTo>
                    <a:pt x="6370" y="6002"/>
                    <a:pt x="6751" y="5406"/>
                    <a:pt x="6846" y="4716"/>
                  </a:cubicBezTo>
                  <a:lnTo>
                    <a:pt x="6953" y="4716"/>
                  </a:lnTo>
                  <a:cubicBezTo>
                    <a:pt x="7275" y="4716"/>
                    <a:pt x="7549" y="4478"/>
                    <a:pt x="7572" y="4180"/>
                  </a:cubicBezTo>
                  <a:cubicBezTo>
                    <a:pt x="7584" y="4025"/>
                    <a:pt x="7525" y="3847"/>
                    <a:pt x="7430" y="3728"/>
                  </a:cubicBezTo>
                  <a:cubicBezTo>
                    <a:pt x="7334" y="3620"/>
                    <a:pt x="7203" y="3549"/>
                    <a:pt x="7072" y="3525"/>
                  </a:cubicBezTo>
                  <a:lnTo>
                    <a:pt x="7168" y="2120"/>
                  </a:lnTo>
                  <a:cubicBezTo>
                    <a:pt x="7406" y="1894"/>
                    <a:pt x="7561" y="1585"/>
                    <a:pt x="7561" y="1227"/>
                  </a:cubicBezTo>
                  <a:cubicBezTo>
                    <a:pt x="7561" y="549"/>
                    <a:pt x="7013" y="1"/>
                    <a:pt x="6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>
              <a:off x="7690469" y="2515241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>
              <a:off x="7757218" y="2515241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20" y="334"/>
                    <a:pt x="691" y="262"/>
                    <a:pt x="691" y="167"/>
                  </a:cubicBezTo>
                  <a:cubicBezTo>
                    <a:pt x="691" y="72"/>
                    <a:pt x="620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52"/>
          <p:cNvGrpSpPr/>
          <p:nvPr/>
        </p:nvGrpSpPr>
        <p:grpSpPr>
          <a:xfrm>
            <a:off x="873945" y="1445491"/>
            <a:ext cx="264830" cy="353603"/>
            <a:chOff x="7613518" y="1501354"/>
            <a:chExt cx="264433" cy="353074"/>
          </a:xfrm>
        </p:grpSpPr>
        <p:sp>
          <p:nvSpPr>
            <p:cNvPr id="496" name="Google Shape;496;p52"/>
            <p:cNvSpPr/>
            <p:nvPr/>
          </p:nvSpPr>
          <p:spPr>
            <a:xfrm>
              <a:off x="770706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13"/>
                    <a:pt x="155" y="513"/>
                  </a:cubicBezTo>
                  <a:cubicBezTo>
                    <a:pt x="250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>
              <a:off x="777343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>
              <a:off x="7613518" y="1501354"/>
              <a:ext cx="264433" cy="353074"/>
            </a:xfrm>
            <a:custGeom>
              <a:avLst/>
              <a:gdLst/>
              <a:ahLst/>
              <a:cxnLst/>
              <a:rect l="l" t="t" r="r" b="b"/>
              <a:pathLst>
                <a:path w="8347" h="11145" extrusionOk="0">
                  <a:moveTo>
                    <a:pt x="4156" y="334"/>
                  </a:moveTo>
                  <a:cubicBezTo>
                    <a:pt x="5703" y="334"/>
                    <a:pt x="6954" y="1584"/>
                    <a:pt x="6954" y="3132"/>
                  </a:cubicBezTo>
                  <a:lnTo>
                    <a:pt x="6954" y="4358"/>
                  </a:lnTo>
                  <a:cubicBezTo>
                    <a:pt x="6954" y="5263"/>
                    <a:pt x="7156" y="5941"/>
                    <a:pt x="7335" y="6382"/>
                  </a:cubicBezTo>
                  <a:cubicBezTo>
                    <a:pt x="7346" y="6418"/>
                    <a:pt x="7346" y="6465"/>
                    <a:pt x="7335" y="6513"/>
                  </a:cubicBezTo>
                  <a:cubicBezTo>
                    <a:pt x="7323" y="6561"/>
                    <a:pt x="7275" y="6596"/>
                    <a:pt x="7227" y="6620"/>
                  </a:cubicBezTo>
                  <a:cubicBezTo>
                    <a:pt x="7156" y="6644"/>
                    <a:pt x="7073" y="6680"/>
                    <a:pt x="6989" y="6703"/>
                  </a:cubicBezTo>
                  <a:cubicBezTo>
                    <a:pt x="6787" y="6441"/>
                    <a:pt x="6442" y="6263"/>
                    <a:pt x="6072" y="6263"/>
                  </a:cubicBezTo>
                  <a:lnTo>
                    <a:pt x="5846" y="6263"/>
                  </a:lnTo>
                  <a:cubicBezTo>
                    <a:pt x="6299" y="5810"/>
                    <a:pt x="6584" y="5203"/>
                    <a:pt x="6584" y="4525"/>
                  </a:cubicBezTo>
                  <a:lnTo>
                    <a:pt x="6584" y="3834"/>
                  </a:lnTo>
                  <a:cubicBezTo>
                    <a:pt x="6584" y="3358"/>
                    <a:pt x="6192" y="2977"/>
                    <a:pt x="5715" y="2977"/>
                  </a:cubicBezTo>
                  <a:lnTo>
                    <a:pt x="5430" y="2977"/>
                  </a:lnTo>
                  <a:lnTo>
                    <a:pt x="4620" y="2155"/>
                  </a:lnTo>
                  <a:cubicBezTo>
                    <a:pt x="4588" y="2123"/>
                    <a:pt x="4546" y="2108"/>
                    <a:pt x="4503" y="2108"/>
                  </a:cubicBezTo>
                  <a:cubicBezTo>
                    <a:pt x="4482" y="2108"/>
                    <a:pt x="4461" y="2112"/>
                    <a:pt x="4441" y="2120"/>
                  </a:cubicBezTo>
                  <a:cubicBezTo>
                    <a:pt x="4382" y="2155"/>
                    <a:pt x="4334" y="2215"/>
                    <a:pt x="4334" y="2274"/>
                  </a:cubicBezTo>
                  <a:lnTo>
                    <a:pt x="4334" y="2989"/>
                  </a:lnTo>
                  <a:lnTo>
                    <a:pt x="3453" y="2989"/>
                  </a:lnTo>
                  <a:cubicBezTo>
                    <a:pt x="3370" y="2989"/>
                    <a:pt x="3286" y="3060"/>
                    <a:pt x="3286" y="3155"/>
                  </a:cubicBezTo>
                  <a:cubicBezTo>
                    <a:pt x="3286" y="3239"/>
                    <a:pt x="3370" y="3310"/>
                    <a:pt x="3453" y="3310"/>
                  </a:cubicBezTo>
                  <a:lnTo>
                    <a:pt x="4501" y="3310"/>
                  </a:lnTo>
                  <a:cubicBezTo>
                    <a:pt x="4584" y="3310"/>
                    <a:pt x="4656" y="3239"/>
                    <a:pt x="4656" y="3155"/>
                  </a:cubicBezTo>
                  <a:lnTo>
                    <a:pt x="4656" y="2679"/>
                  </a:lnTo>
                  <a:lnTo>
                    <a:pt x="5251" y="3274"/>
                  </a:lnTo>
                  <a:cubicBezTo>
                    <a:pt x="5287" y="3298"/>
                    <a:pt x="5322" y="3310"/>
                    <a:pt x="5370" y="3310"/>
                  </a:cubicBezTo>
                  <a:lnTo>
                    <a:pt x="5715" y="3310"/>
                  </a:lnTo>
                  <a:cubicBezTo>
                    <a:pt x="6013" y="3310"/>
                    <a:pt x="6251" y="3548"/>
                    <a:pt x="6251" y="3846"/>
                  </a:cubicBezTo>
                  <a:lnTo>
                    <a:pt x="6251" y="4548"/>
                  </a:lnTo>
                  <a:cubicBezTo>
                    <a:pt x="6251" y="5715"/>
                    <a:pt x="5310" y="6644"/>
                    <a:pt x="4156" y="6644"/>
                  </a:cubicBezTo>
                  <a:cubicBezTo>
                    <a:pt x="2989" y="6644"/>
                    <a:pt x="2048" y="5715"/>
                    <a:pt x="2048" y="4548"/>
                  </a:cubicBezTo>
                  <a:lnTo>
                    <a:pt x="2048" y="3834"/>
                  </a:lnTo>
                  <a:cubicBezTo>
                    <a:pt x="2048" y="3536"/>
                    <a:pt x="2286" y="3298"/>
                    <a:pt x="2584" y="3298"/>
                  </a:cubicBezTo>
                  <a:lnTo>
                    <a:pt x="2763" y="3298"/>
                  </a:lnTo>
                  <a:cubicBezTo>
                    <a:pt x="2858" y="3298"/>
                    <a:pt x="2929" y="3227"/>
                    <a:pt x="2929" y="3132"/>
                  </a:cubicBezTo>
                  <a:cubicBezTo>
                    <a:pt x="2929" y="3048"/>
                    <a:pt x="2858" y="2965"/>
                    <a:pt x="2763" y="2965"/>
                  </a:cubicBezTo>
                  <a:lnTo>
                    <a:pt x="2584" y="2965"/>
                  </a:lnTo>
                  <a:cubicBezTo>
                    <a:pt x="2108" y="2965"/>
                    <a:pt x="1727" y="3358"/>
                    <a:pt x="1727" y="3834"/>
                  </a:cubicBezTo>
                  <a:lnTo>
                    <a:pt x="1727" y="4536"/>
                  </a:lnTo>
                  <a:cubicBezTo>
                    <a:pt x="1727" y="5215"/>
                    <a:pt x="2012" y="5822"/>
                    <a:pt x="2453" y="6275"/>
                  </a:cubicBezTo>
                  <a:lnTo>
                    <a:pt x="2227" y="6275"/>
                  </a:lnTo>
                  <a:cubicBezTo>
                    <a:pt x="1858" y="6275"/>
                    <a:pt x="1536" y="6441"/>
                    <a:pt x="1310" y="6703"/>
                  </a:cubicBezTo>
                  <a:cubicBezTo>
                    <a:pt x="1239" y="6680"/>
                    <a:pt x="1143" y="6644"/>
                    <a:pt x="1072" y="6620"/>
                  </a:cubicBezTo>
                  <a:cubicBezTo>
                    <a:pt x="1024" y="6596"/>
                    <a:pt x="989" y="6561"/>
                    <a:pt x="965" y="6513"/>
                  </a:cubicBezTo>
                  <a:cubicBezTo>
                    <a:pt x="953" y="6465"/>
                    <a:pt x="953" y="6418"/>
                    <a:pt x="965" y="6382"/>
                  </a:cubicBezTo>
                  <a:cubicBezTo>
                    <a:pt x="1143" y="5965"/>
                    <a:pt x="1358" y="5263"/>
                    <a:pt x="1358" y="4358"/>
                  </a:cubicBezTo>
                  <a:lnTo>
                    <a:pt x="1358" y="3132"/>
                  </a:lnTo>
                  <a:cubicBezTo>
                    <a:pt x="1358" y="1584"/>
                    <a:pt x="2608" y="334"/>
                    <a:pt x="4156" y="334"/>
                  </a:cubicBezTo>
                  <a:close/>
                  <a:moveTo>
                    <a:pt x="2953" y="7096"/>
                  </a:moveTo>
                  <a:lnTo>
                    <a:pt x="2953" y="7108"/>
                  </a:lnTo>
                  <a:lnTo>
                    <a:pt x="2953" y="7334"/>
                  </a:lnTo>
                  <a:cubicBezTo>
                    <a:pt x="2953" y="7537"/>
                    <a:pt x="2834" y="7739"/>
                    <a:pt x="2632" y="7823"/>
                  </a:cubicBezTo>
                  <a:lnTo>
                    <a:pt x="2155" y="7513"/>
                  </a:lnTo>
                  <a:cubicBezTo>
                    <a:pt x="2060" y="7454"/>
                    <a:pt x="2060" y="7334"/>
                    <a:pt x="2072" y="7263"/>
                  </a:cubicBezTo>
                  <a:cubicBezTo>
                    <a:pt x="2096" y="7180"/>
                    <a:pt x="2155" y="7096"/>
                    <a:pt x="2274" y="7096"/>
                  </a:cubicBezTo>
                  <a:close/>
                  <a:moveTo>
                    <a:pt x="6025" y="7108"/>
                  </a:moveTo>
                  <a:cubicBezTo>
                    <a:pt x="6144" y="7108"/>
                    <a:pt x="6227" y="7180"/>
                    <a:pt x="6239" y="7275"/>
                  </a:cubicBezTo>
                  <a:cubicBezTo>
                    <a:pt x="6263" y="7346"/>
                    <a:pt x="6251" y="7454"/>
                    <a:pt x="6144" y="7525"/>
                  </a:cubicBezTo>
                  <a:lnTo>
                    <a:pt x="5668" y="7835"/>
                  </a:lnTo>
                  <a:cubicBezTo>
                    <a:pt x="5489" y="7751"/>
                    <a:pt x="5370" y="7561"/>
                    <a:pt x="5370" y="7346"/>
                  </a:cubicBezTo>
                  <a:lnTo>
                    <a:pt x="5370" y="7108"/>
                  </a:lnTo>
                  <a:close/>
                  <a:moveTo>
                    <a:pt x="6096" y="6584"/>
                  </a:moveTo>
                  <a:cubicBezTo>
                    <a:pt x="6596" y="6584"/>
                    <a:pt x="6977" y="6989"/>
                    <a:pt x="6977" y="7465"/>
                  </a:cubicBezTo>
                  <a:cubicBezTo>
                    <a:pt x="6965" y="8477"/>
                    <a:pt x="6180" y="9311"/>
                    <a:pt x="5191" y="9406"/>
                  </a:cubicBezTo>
                  <a:lnTo>
                    <a:pt x="5191" y="9228"/>
                  </a:lnTo>
                  <a:cubicBezTo>
                    <a:pt x="5191" y="9132"/>
                    <a:pt x="5120" y="9061"/>
                    <a:pt x="5037" y="9061"/>
                  </a:cubicBezTo>
                  <a:cubicBezTo>
                    <a:pt x="4941" y="9061"/>
                    <a:pt x="4870" y="9132"/>
                    <a:pt x="4870" y="9228"/>
                  </a:cubicBezTo>
                  <a:lnTo>
                    <a:pt x="4870" y="9406"/>
                  </a:lnTo>
                  <a:lnTo>
                    <a:pt x="3453" y="9406"/>
                  </a:lnTo>
                  <a:lnTo>
                    <a:pt x="3453" y="9228"/>
                  </a:lnTo>
                  <a:cubicBezTo>
                    <a:pt x="3453" y="9132"/>
                    <a:pt x="3382" y="9061"/>
                    <a:pt x="3286" y="9061"/>
                  </a:cubicBezTo>
                  <a:cubicBezTo>
                    <a:pt x="3203" y="9061"/>
                    <a:pt x="3132" y="9132"/>
                    <a:pt x="3132" y="9228"/>
                  </a:cubicBezTo>
                  <a:lnTo>
                    <a:pt x="3132" y="9406"/>
                  </a:lnTo>
                  <a:cubicBezTo>
                    <a:pt x="2143" y="9311"/>
                    <a:pt x="1358" y="8489"/>
                    <a:pt x="1358" y="7477"/>
                  </a:cubicBezTo>
                  <a:cubicBezTo>
                    <a:pt x="1358" y="6989"/>
                    <a:pt x="1762" y="6608"/>
                    <a:pt x="2239" y="6608"/>
                  </a:cubicBezTo>
                  <a:lnTo>
                    <a:pt x="2870" y="6608"/>
                  </a:lnTo>
                  <a:cubicBezTo>
                    <a:pt x="2905" y="6620"/>
                    <a:pt x="2917" y="6632"/>
                    <a:pt x="2953" y="6644"/>
                  </a:cubicBezTo>
                  <a:lnTo>
                    <a:pt x="2953" y="6799"/>
                  </a:lnTo>
                  <a:lnTo>
                    <a:pt x="2298" y="6799"/>
                  </a:lnTo>
                  <a:cubicBezTo>
                    <a:pt x="2036" y="6799"/>
                    <a:pt x="1846" y="6942"/>
                    <a:pt x="1774" y="7180"/>
                  </a:cubicBezTo>
                  <a:cubicBezTo>
                    <a:pt x="1703" y="7418"/>
                    <a:pt x="1786" y="7656"/>
                    <a:pt x="2001" y="7799"/>
                  </a:cubicBezTo>
                  <a:lnTo>
                    <a:pt x="3786" y="8989"/>
                  </a:lnTo>
                  <a:cubicBezTo>
                    <a:pt x="3906" y="9061"/>
                    <a:pt x="4037" y="9108"/>
                    <a:pt x="4167" y="9108"/>
                  </a:cubicBezTo>
                  <a:cubicBezTo>
                    <a:pt x="4298" y="9108"/>
                    <a:pt x="4441" y="9061"/>
                    <a:pt x="4560" y="8989"/>
                  </a:cubicBezTo>
                  <a:lnTo>
                    <a:pt x="4953" y="8716"/>
                  </a:lnTo>
                  <a:cubicBezTo>
                    <a:pt x="5037" y="8668"/>
                    <a:pt x="5049" y="8573"/>
                    <a:pt x="5001" y="8489"/>
                  </a:cubicBezTo>
                  <a:cubicBezTo>
                    <a:pt x="4972" y="8446"/>
                    <a:pt x="4927" y="8425"/>
                    <a:pt x="4877" y="8425"/>
                  </a:cubicBezTo>
                  <a:cubicBezTo>
                    <a:pt x="4843" y="8425"/>
                    <a:pt x="4808" y="8435"/>
                    <a:pt x="4775" y="8454"/>
                  </a:cubicBezTo>
                  <a:lnTo>
                    <a:pt x="4382" y="8716"/>
                  </a:lnTo>
                  <a:cubicBezTo>
                    <a:pt x="4322" y="8751"/>
                    <a:pt x="4251" y="8769"/>
                    <a:pt x="4179" y="8769"/>
                  </a:cubicBezTo>
                  <a:cubicBezTo>
                    <a:pt x="4108" y="8769"/>
                    <a:pt x="4037" y="8751"/>
                    <a:pt x="3977" y="8716"/>
                  </a:cubicBezTo>
                  <a:lnTo>
                    <a:pt x="2941" y="8037"/>
                  </a:lnTo>
                  <a:cubicBezTo>
                    <a:pt x="3155" y="7870"/>
                    <a:pt x="3286" y="7620"/>
                    <a:pt x="3286" y="7346"/>
                  </a:cubicBezTo>
                  <a:lnTo>
                    <a:pt x="3286" y="6799"/>
                  </a:lnTo>
                  <a:cubicBezTo>
                    <a:pt x="3560" y="6906"/>
                    <a:pt x="3858" y="6965"/>
                    <a:pt x="4167" y="6965"/>
                  </a:cubicBezTo>
                  <a:cubicBezTo>
                    <a:pt x="4477" y="6965"/>
                    <a:pt x="4775" y="6906"/>
                    <a:pt x="5049" y="6799"/>
                  </a:cubicBezTo>
                  <a:lnTo>
                    <a:pt x="5049" y="7346"/>
                  </a:lnTo>
                  <a:cubicBezTo>
                    <a:pt x="5049" y="7620"/>
                    <a:pt x="5180" y="7870"/>
                    <a:pt x="5394" y="8037"/>
                  </a:cubicBezTo>
                  <a:cubicBezTo>
                    <a:pt x="5310" y="8073"/>
                    <a:pt x="5299" y="8180"/>
                    <a:pt x="5346" y="8251"/>
                  </a:cubicBezTo>
                  <a:cubicBezTo>
                    <a:pt x="5370" y="8299"/>
                    <a:pt x="5430" y="8335"/>
                    <a:pt x="5477" y="8335"/>
                  </a:cubicBezTo>
                  <a:cubicBezTo>
                    <a:pt x="5513" y="8335"/>
                    <a:pt x="5537" y="8311"/>
                    <a:pt x="5572" y="8299"/>
                  </a:cubicBezTo>
                  <a:lnTo>
                    <a:pt x="6346" y="7775"/>
                  </a:lnTo>
                  <a:cubicBezTo>
                    <a:pt x="6549" y="7644"/>
                    <a:pt x="6644" y="7406"/>
                    <a:pt x="6561" y="7168"/>
                  </a:cubicBezTo>
                  <a:cubicBezTo>
                    <a:pt x="6489" y="6930"/>
                    <a:pt x="6287" y="6787"/>
                    <a:pt x="6049" y="6787"/>
                  </a:cubicBezTo>
                  <a:lnTo>
                    <a:pt x="5394" y="6787"/>
                  </a:lnTo>
                  <a:lnTo>
                    <a:pt x="5394" y="6632"/>
                  </a:lnTo>
                  <a:cubicBezTo>
                    <a:pt x="5418" y="6620"/>
                    <a:pt x="5430" y="6608"/>
                    <a:pt x="5465" y="6584"/>
                  </a:cubicBezTo>
                  <a:close/>
                  <a:moveTo>
                    <a:pt x="4167" y="0"/>
                  </a:moveTo>
                  <a:cubicBezTo>
                    <a:pt x="2441" y="0"/>
                    <a:pt x="1048" y="1393"/>
                    <a:pt x="1048" y="3120"/>
                  </a:cubicBezTo>
                  <a:lnTo>
                    <a:pt x="1048" y="4346"/>
                  </a:lnTo>
                  <a:cubicBezTo>
                    <a:pt x="1048" y="5239"/>
                    <a:pt x="822" y="5906"/>
                    <a:pt x="691" y="6227"/>
                  </a:cubicBezTo>
                  <a:cubicBezTo>
                    <a:pt x="631" y="6346"/>
                    <a:pt x="631" y="6501"/>
                    <a:pt x="691" y="6620"/>
                  </a:cubicBezTo>
                  <a:cubicBezTo>
                    <a:pt x="750" y="6751"/>
                    <a:pt x="834" y="6846"/>
                    <a:pt x="965" y="6906"/>
                  </a:cubicBezTo>
                  <a:cubicBezTo>
                    <a:pt x="1024" y="6930"/>
                    <a:pt x="1084" y="6942"/>
                    <a:pt x="1143" y="6977"/>
                  </a:cubicBezTo>
                  <a:cubicBezTo>
                    <a:pt x="1084" y="7120"/>
                    <a:pt x="1048" y="7287"/>
                    <a:pt x="1048" y="7465"/>
                  </a:cubicBezTo>
                  <a:cubicBezTo>
                    <a:pt x="1048" y="7775"/>
                    <a:pt x="1108" y="8061"/>
                    <a:pt x="1227" y="8335"/>
                  </a:cubicBezTo>
                  <a:lnTo>
                    <a:pt x="810" y="8477"/>
                  </a:lnTo>
                  <a:cubicBezTo>
                    <a:pt x="334" y="8644"/>
                    <a:pt x="0" y="9108"/>
                    <a:pt x="0" y="9620"/>
                  </a:cubicBezTo>
                  <a:lnTo>
                    <a:pt x="0" y="10978"/>
                  </a:lnTo>
                  <a:cubicBezTo>
                    <a:pt x="0" y="11073"/>
                    <a:pt x="72" y="11144"/>
                    <a:pt x="167" y="11144"/>
                  </a:cubicBezTo>
                  <a:cubicBezTo>
                    <a:pt x="250" y="11144"/>
                    <a:pt x="334" y="11073"/>
                    <a:pt x="334" y="10978"/>
                  </a:cubicBezTo>
                  <a:lnTo>
                    <a:pt x="334" y="9620"/>
                  </a:lnTo>
                  <a:cubicBezTo>
                    <a:pt x="334" y="9525"/>
                    <a:pt x="346" y="9418"/>
                    <a:pt x="393" y="9311"/>
                  </a:cubicBezTo>
                  <a:lnTo>
                    <a:pt x="1203" y="10013"/>
                  </a:lnTo>
                  <a:cubicBezTo>
                    <a:pt x="1322" y="10109"/>
                    <a:pt x="1405" y="10263"/>
                    <a:pt x="1405" y="10406"/>
                  </a:cubicBezTo>
                  <a:lnTo>
                    <a:pt x="1405" y="10966"/>
                  </a:lnTo>
                  <a:cubicBezTo>
                    <a:pt x="1405" y="11049"/>
                    <a:pt x="1477" y="11121"/>
                    <a:pt x="1560" y="11121"/>
                  </a:cubicBezTo>
                  <a:cubicBezTo>
                    <a:pt x="1655" y="11121"/>
                    <a:pt x="1727" y="11049"/>
                    <a:pt x="1727" y="10966"/>
                  </a:cubicBezTo>
                  <a:lnTo>
                    <a:pt x="1727" y="10406"/>
                  </a:lnTo>
                  <a:cubicBezTo>
                    <a:pt x="1727" y="10156"/>
                    <a:pt x="1620" y="9918"/>
                    <a:pt x="1429" y="9751"/>
                  </a:cubicBezTo>
                  <a:lnTo>
                    <a:pt x="560" y="9013"/>
                  </a:lnTo>
                  <a:cubicBezTo>
                    <a:pt x="655" y="8906"/>
                    <a:pt x="786" y="8823"/>
                    <a:pt x="929" y="8775"/>
                  </a:cubicBezTo>
                  <a:lnTo>
                    <a:pt x="1370" y="8608"/>
                  </a:lnTo>
                  <a:cubicBezTo>
                    <a:pt x="1739" y="9216"/>
                    <a:pt x="2382" y="9656"/>
                    <a:pt x="3144" y="9692"/>
                  </a:cubicBezTo>
                  <a:lnTo>
                    <a:pt x="3144" y="10930"/>
                  </a:lnTo>
                  <a:cubicBezTo>
                    <a:pt x="3144" y="11025"/>
                    <a:pt x="3215" y="11097"/>
                    <a:pt x="3310" y="11097"/>
                  </a:cubicBezTo>
                  <a:cubicBezTo>
                    <a:pt x="3394" y="11097"/>
                    <a:pt x="3465" y="11025"/>
                    <a:pt x="3465" y="10930"/>
                  </a:cubicBezTo>
                  <a:lnTo>
                    <a:pt x="3465" y="9692"/>
                  </a:lnTo>
                  <a:lnTo>
                    <a:pt x="4882" y="9692"/>
                  </a:lnTo>
                  <a:lnTo>
                    <a:pt x="4882" y="10930"/>
                  </a:lnTo>
                  <a:cubicBezTo>
                    <a:pt x="4882" y="11025"/>
                    <a:pt x="4953" y="11097"/>
                    <a:pt x="5049" y="11097"/>
                  </a:cubicBezTo>
                  <a:cubicBezTo>
                    <a:pt x="5132" y="11097"/>
                    <a:pt x="5203" y="11025"/>
                    <a:pt x="5203" y="10930"/>
                  </a:cubicBezTo>
                  <a:lnTo>
                    <a:pt x="5203" y="9692"/>
                  </a:lnTo>
                  <a:cubicBezTo>
                    <a:pt x="5953" y="9632"/>
                    <a:pt x="6608" y="9216"/>
                    <a:pt x="6977" y="8608"/>
                  </a:cubicBezTo>
                  <a:lnTo>
                    <a:pt x="7430" y="8775"/>
                  </a:lnTo>
                  <a:cubicBezTo>
                    <a:pt x="7561" y="8823"/>
                    <a:pt x="7692" y="8906"/>
                    <a:pt x="7787" y="9013"/>
                  </a:cubicBezTo>
                  <a:lnTo>
                    <a:pt x="6918" y="9751"/>
                  </a:lnTo>
                  <a:cubicBezTo>
                    <a:pt x="6727" y="9918"/>
                    <a:pt x="6620" y="10156"/>
                    <a:pt x="6620" y="10406"/>
                  </a:cubicBezTo>
                  <a:lnTo>
                    <a:pt x="6620" y="10966"/>
                  </a:lnTo>
                  <a:cubicBezTo>
                    <a:pt x="6620" y="11049"/>
                    <a:pt x="6692" y="11121"/>
                    <a:pt x="6787" y="11121"/>
                  </a:cubicBezTo>
                  <a:cubicBezTo>
                    <a:pt x="6870" y="11121"/>
                    <a:pt x="6954" y="11049"/>
                    <a:pt x="6954" y="10966"/>
                  </a:cubicBezTo>
                  <a:lnTo>
                    <a:pt x="6954" y="10406"/>
                  </a:lnTo>
                  <a:cubicBezTo>
                    <a:pt x="6954" y="10263"/>
                    <a:pt x="7025" y="10109"/>
                    <a:pt x="7144" y="10013"/>
                  </a:cubicBezTo>
                  <a:lnTo>
                    <a:pt x="7966" y="9311"/>
                  </a:lnTo>
                  <a:cubicBezTo>
                    <a:pt x="7989" y="9418"/>
                    <a:pt x="8025" y="9513"/>
                    <a:pt x="8025" y="9620"/>
                  </a:cubicBezTo>
                  <a:lnTo>
                    <a:pt x="8025" y="10978"/>
                  </a:lnTo>
                  <a:cubicBezTo>
                    <a:pt x="8025" y="11073"/>
                    <a:pt x="8097" y="11144"/>
                    <a:pt x="8180" y="11144"/>
                  </a:cubicBezTo>
                  <a:cubicBezTo>
                    <a:pt x="8275" y="11144"/>
                    <a:pt x="8347" y="11073"/>
                    <a:pt x="8347" y="10978"/>
                  </a:cubicBezTo>
                  <a:lnTo>
                    <a:pt x="8347" y="9620"/>
                  </a:lnTo>
                  <a:cubicBezTo>
                    <a:pt x="8335" y="9120"/>
                    <a:pt x="8013" y="8656"/>
                    <a:pt x="7537" y="8477"/>
                  </a:cubicBezTo>
                  <a:lnTo>
                    <a:pt x="7120" y="8335"/>
                  </a:lnTo>
                  <a:cubicBezTo>
                    <a:pt x="7215" y="8061"/>
                    <a:pt x="7299" y="7775"/>
                    <a:pt x="7299" y="7465"/>
                  </a:cubicBezTo>
                  <a:cubicBezTo>
                    <a:pt x="7299" y="7287"/>
                    <a:pt x="7251" y="7120"/>
                    <a:pt x="7192" y="6977"/>
                  </a:cubicBezTo>
                  <a:cubicBezTo>
                    <a:pt x="7251" y="6942"/>
                    <a:pt x="7311" y="6930"/>
                    <a:pt x="7370" y="6906"/>
                  </a:cubicBezTo>
                  <a:cubicBezTo>
                    <a:pt x="7501" y="6858"/>
                    <a:pt x="7596" y="6751"/>
                    <a:pt x="7656" y="6620"/>
                  </a:cubicBezTo>
                  <a:cubicBezTo>
                    <a:pt x="7716" y="6501"/>
                    <a:pt x="7716" y="6346"/>
                    <a:pt x="7656" y="6227"/>
                  </a:cubicBezTo>
                  <a:cubicBezTo>
                    <a:pt x="7513" y="5906"/>
                    <a:pt x="7299" y="5239"/>
                    <a:pt x="7299" y="4346"/>
                  </a:cubicBezTo>
                  <a:lnTo>
                    <a:pt x="7299" y="3120"/>
                  </a:lnTo>
                  <a:cubicBezTo>
                    <a:pt x="7299" y="1393"/>
                    <a:pt x="5894" y="0"/>
                    <a:pt x="4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>
              <a:off x="770177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00" y="334"/>
                  </a:lnTo>
                  <a:cubicBezTo>
                    <a:pt x="596" y="334"/>
                    <a:pt x="667" y="251"/>
                    <a:pt x="667" y="168"/>
                  </a:cubicBez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>
              <a:off x="776814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513" y="334"/>
                  </a:lnTo>
                  <a:cubicBezTo>
                    <a:pt x="596" y="334"/>
                    <a:pt x="668" y="251"/>
                    <a:pt x="668" y="168"/>
                  </a:cubicBezTo>
                  <a:cubicBezTo>
                    <a:pt x="668" y="72"/>
                    <a:pt x="596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>
              <a:off x="7715337" y="1659025"/>
              <a:ext cx="60382" cy="32820"/>
            </a:xfrm>
            <a:custGeom>
              <a:avLst/>
              <a:gdLst/>
              <a:ahLst/>
              <a:cxnLst/>
              <a:rect l="l" t="t" r="r" b="b"/>
              <a:pathLst>
                <a:path w="1906" h="1036" extrusionOk="0">
                  <a:moveTo>
                    <a:pt x="1537" y="321"/>
                  </a:moveTo>
                  <a:cubicBezTo>
                    <a:pt x="1465" y="536"/>
                    <a:pt x="1227" y="691"/>
                    <a:pt x="953" y="691"/>
                  </a:cubicBezTo>
                  <a:cubicBezTo>
                    <a:pt x="668" y="691"/>
                    <a:pt x="453" y="536"/>
                    <a:pt x="358" y="321"/>
                  </a:cubicBezTo>
                  <a:close/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643"/>
                    <a:pt x="430" y="1036"/>
                    <a:pt x="953" y="1036"/>
                  </a:cubicBezTo>
                  <a:cubicBezTo>
                    <a:pt x="1477" y="1036"/>
                    <a:pt x="1906" y="643"/>
                    <a:pt x="1906" y="167"/>
                  </a:cubicBezTo>
                  <a:cubicBezTo>
                    <a:pt x="1894" y="60"/>
                    <a:pt x="1823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" name="Picture 55" descr="C:\Users\Farshid\Downloads\oie_transparent (1).gif">
            <a:extLst>
              <a:ext uri="{FF2B5EF4-FFF2-40B4-BE49-F238E27FC236}">
                <a16:creationId xmlns:a16="http://schemas.microsoft.com/office/drawing/2014/main" id="{9C635BB0-0024-3EA4-4CED-CC1A95B2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E08E23C-5D2E-046F-6A38-41F943EB7063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7E19F-5A98-B251-CA93-6F26725042F8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E12C072-040C-EEDA-D716-7836795C3317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F3C848-4C4C-4439-60AB-1E5469D56333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نتایج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2A2D94-180F-880F-978E-2237E4873A8E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22744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6"/>
          <p:cNvSpPr/>
          <p:nvPr/>
        </p:nvSpPr>
        <p:spPr>
          <a:xfrm>
            <a:off x="1758611" y="1506150"/>
            <a:ext cx="1065300" cy="106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6"/>
          <p:cNvSpPr txBox="1">
            <a:spLocks noGrp="1"/>
          </p:cNvSpPr>
          <p:nvPr>
            <p:ph type="title" idx="2"/>
          </p:nvPr>
        </p:nvSpPr>
        <p:spPr>
          <a:xfrm>
            <a:off x="1699211" y="1577550"/>
            <a:ext cx="11841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5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544" name="Google Shape;544;p56"/>
          <p:cNvSpPr/>
          <p:nvPr/>
        </p:nvSpPr>
        <p:spPr>
          <a:xfrm>
            <a:off x="3421133" y="535000"/>
            <a:ext cx="1840327" cy="1427072"/>
          </a:xfrm>
          <a:custGeom>
            <a:avLst/>
            <a:gdLst/>
            <a:ahLst/>
            <a:cxnLst/>
            <a:rect l="l" t="t" r="r" b="b"/>
            <a:pathLst>
              <a:path w="139498" h="108173" extrusionOk="0">
                <a:moveTo>
                  <a:pt x="6122" y="155"/>
                </a:moveTo>
                <a:cubicBezTo>
                  <a:pt x="5953" y="254"/>
                  <a:pt x="5953" y="507"/>
                  <a:pt x="6107" y="845"/>
                </a:cubicBezTo>
                <a:cubicBezTo>
                  <a:pt x="6417" y="1464"/>
                  <a:pt x="8261" y="3194"/>
                  <a:pt x="9682" y="4194"/>
                </a:cubicBezTo>
                <a:cubicBezTo>
                  <a:pt x="9907" y="4348"/>
                  <a:pt x="10259" y="4602"/>
                  <a:pt x="10470" y="4770"/>
                </a:cubicBezTo>
                <a:cubicBezTo>
                  <a:pt x="10695" y="4939"/>
                  <a:pt x="11061" y="5193"/>
                  <a:pt x="11258" y="5333"/>
                </a:cubicBezTo>
                <a:cubicBezTo>
                  <a:pt x="11469" y="5474"/>
                  <a:pt x="11595" y="5587"/>
                  <a:pt x="11539" y="5573"/>
                </a:cubicBezTo>
                <a:cubicBezTo>
                  <a:pt x="11427" y="5530"/>
                  <a:pt x="10976" y="5404"/>
                  <a:pt x="9091" y="4813"/>
                </a:cubicBezTo>
                <a:cubicBezTo>
                  <a:pt x="8500" y="4644"/>
                  <a:pt x="7852" y="4447"/>
                  <a:pt x="7683" y="4391"/>
                </a:cubicBezTo>
                <a:cubicBezTo>
                  <a:pt x="7501" y="4335"/>
                  <a:pt x="7064" y="4194"/>
                  <a:pt x="6698" y="4095"/>
                </a:cubicBezTo>
                <a:cubicBezTo>
                  <a:pt x="5587" y="3744"/>
                  <a:pt x="4081" y="3322"/>
                  <a:pt x="2069" y="2787"/>
                </a:cubicBezTo>
                <a:cubicBezTo>
                  <a:pt x="1337" y="2590"/>
                  <a:pt x="1069" y="2646"/>
                  <a:pt x="1154" y="2984"/>
                </a:cubicBezTo>
                <a:cubicBezTo>
                  <a:pt x="1238" y="3322"/>
                  <a:pt x="2420" y="4320"/>
                  <a:pt x="4419" y="5714"/>
                </a:cubicBezTo>
                <a:cubicBezTo>
                  <a:pt x="5137" y="6220"/>
                  <a:pt x="6206" y="6980"/>
                  <a:pt x="6811" y="7403"/>
                </a:cubicBezTo>
                <a:cubicBezTo>
                  <a:pt x="7402" y="7825"/>
                  <a:pt x="8049" y="8275"/>
                  <a:pt x="8233" y="8401"/>
                </a:cubicBezTo>
                <a:cubicBezTo>
                  <a:pt x="8430" y="8542"/>
                  <a:pt x="8570" y="8654"/>
                  <a:pt x="8556" y="8654"/>
                </a:cubicBezTo>
                <a:cubicBezTo>
                  <a:pt x="8542" y="8669"/>
                  <a:pt x="8246" y="8570"/>
                  <a:pt x="7895" y="8429"/>
                </a:cubicBezTo>
                <a:cubicBezTo>
                  <a:pt x="7543" y="8289"/>
                  <a:pt x="6529" y="7937"/>
                  <a:pt x="5657" y="7641"/>
                </a:cubicBezTo>
                <a:cubicBezTo>
                  <a:pt x="4785" y="7346"/>
                  <a:pt x="3237" y="6812"/>
                  <a:pt x="2223" y="6446"/>
                </a:cubicBezTo>
                <a:cubicBezTo>
                  <a:pt x="1210" y="6093"/>
                  <a:pt x="381" y="5798"/>
                  <a:pt x="352" y="5798"/>
                </a:cubicBezTo>
                <a:cubicBezTo>
                  <a:pt x="338" y="5798"/>
                  <a:pt x="0" y="6023"/>
                  <a:pt x="0" y="6290"/>
                </a:cubicBezTo>
                <a:lnTo>
                  <a:pt x="0" y="6769"/>
                </a:lnTo>
                <a:lnTo>
                  <a:pt x="957" y="7303"/>
                </a:lnTo>
                <a:cubicBezTo>
                  <a:pt x="1914" y="8078"/>
                  <a:pt x="3167" y="9007"/>
                  <a:pt x="3743" y="9358"/>
                </a:cubicBezTo>
                <a:cubicBezTo>
                  <a:pt x="4025" y="9542"/>
                  <a:pt x="4728" y="9992"/>
                  <a:pt x="5291" y="10386"/>
                </a:cubicBezTo>
                <a:cubicBezTo>
                  <a:pt x="5854" y="10780"/>
                  <a:pt x="6529" y="11187"/>
                  <a:pt x="6783" y="11328"/>
                </a:cubicBezTo>
                <a:cubicBezTo>
                  <a:pt x="7036" y="11455"/>
                  <a:pt x="7233" y="11553"/>
                  <a:pt x="7205" y="11553"/>
                </a:cubicBezTo>
                <a:cubicBezTo>
                  <a:pt x="7163" y="11553"/>
                  <a:pt x="4109" y="10709"/>
                  <a:pt x="3505" y="10540"/>
                </a:cubicBezTo>
                <a:cubicBezTo>
                  <a:pt x="3195" y="10442"/>
                  <a:pt x="2674" y="10287"/>
                  <a:pt x="2336" y="10174"/>
                </a:cubicBezTo>
                <a:cubicBezTo>
                  <a:pt x="1998" y="10062"/>
                  <a:pt x="1675" y="9977"/>
                  <a:pt x="1619" y="9977"/>
                </a:cubicBezTo>
                <a:cubicBezTo>
                  <a:pt x="1463" y="9977"/>
                  <a:pt x="1394" y="10118"/>
                  <a:pt x="1422" y="10343"/>
                </a:cubicBezTo>
                <a:cubicBezTo>
                  <a:pt x="1463" y="10498"/>
                  <a:pt x="1632" y="10695"/>
                  <a:pt x="2266" y="11356"/>
                </a:cubicBezTo>
                <a:cubicBezTo>
                  <a:pt x="3054" y="12159"/>
                  <a:pt x="4293" y="13313"/>
                  <a:pt x="4897" y="13805"/>
                </a:cubicBezTo>
                <a:cubicBezTo>
                  <a:pt x="5334" y="14157"/>
                  <a:pt x="6009" y="14565"/>
                  <a:pt x="7107" y="15142"/>
                </a:cubicBezTo>
                <a:cubicBezTo>
                  <a:pt x="7614" y="15409"/>
                  <a:pt x="8289" y="15775"/>
                  <a:pt x="8599" y="15944"/>
                </a:cubicBezTo>
                <a:cubicBezTo>
                  <a:pt x="9062" y="16212"/>
                  <a:pt x="9443" y="16394"/>
                  <a:pt x="9935" y="16563"/>
                </a:cubicBezTo>
                <a:cubicBezTo>
                  <a:pt x="10244" y="16690"/>
                  <a:pt x="9190" y="16521"/>
                  <a:pt x="6826" y="16113"/>
                </a:cubicBezTo>
                <a:cubicBezTo>
                  <a:pt x="6178" y="16000"/>
                  <a:pt x="6135" y="16000"/>
                  <a:pt x="5995" y="16084"/>
                </a:cubicBezTo>
                <a:cubicBezTo>
                  <a:pt x="5826" y="16197"/>
                  <a:pt x="5826" y="16310"/>
                  <a:pt x="6009" y="16647"/>
                </a:cubicBezTo>
                <a:cubicBezTo>
                  <a:pt x="6332" y="17253"/>
                  <a:pt x="7388" y="18308"/>
                  <a:pt x="8345" y="18998"/>
                </a:cubicBezTo>
                <a:cubicBezTo>
                  <a:pt x="8894" y="19392"/>
                  <a:pt x="10906" y="20630"/>
                  <a:pt x="11511" y="20953"/>
                </a:cubicBezTo>
                <a:lnTo>
                  <a:pt x="11976" y="21193"/>
                </a:lnTo>
                <a:lnTo>
                  <a:pt x="11807" y="21278"/>
                </a:lnTo>
                <a:cubicBezTo>
                  <a:pt x="11723" y="21319"/>
                  <a:pt x="11638" y="21404"/>
                  <a:pt x="11624" y="21475"/>
                </a:cubicBezTo>
                <a:cubicBezTo>
                  <a:pt x="11595" y="21713"/>
                  <a:pt x="12243" y="22361"/>
                  <a:pt x="13594" y="23402"/>
                </a:cubicBezTo>
                <a:cubicBezTo>
                  <a:pt x="15001" y="24500"/>
                  <a:pt x="15944" y="25034"/>
                  <a:pt x="17577" y="25696"/>
                </a:cubicBezTo>
                <a:cubicBezTo>
                  <a:pt x="18040" y="25893"/>
                  <a:pt x="18631" y="26132"/>
                  <a:pt x="18871" y="26231"/>
                </a:cubicBezTo>
                <a:cubicBezTo>
                  <a:pt x="19110" y="26344"/>
                  <a:pt x="19350" y="26442"/>
                  <a:pt x="19434" y="26470"/>
                </a:cubicBezTo>
                <a:cubicBezTo>
                  <a:pt x="19659" y="26541"/>
                  <a:pt x="19547" y="26569"/>
                  <a:pt x="19125" y="26554"/>
                </a:cubicBezTo>
                <a:cubicBezTo>
                  <a:pt x="18631" y="26541"/>
                  <a:pt x="18463" y="26597"/>
                  <a:pt x="18463" y="26779"/>
                </a:cubicBezTo>
                <a:cubicBezTo>
                  <a:pt x="18463" y="26976"/>
                  <a:pt x="18787" y="27244"/>
                  <a:pt x="19898" y="27990"/>
                </a:cubicBezTo>
                <a:cubicBezTo>
                  <a:pt x="21474" y="29059"/>
                  <a:pt x="22262" y="29496"/>
                  <a:pt x="23290" y="29890"/>
                </a:cubicBezTo>
                <a:cubicBezTo>
                  <a:pt x="24022" y="30171"/>
                  <a:pt x="25921" y="30622"/>
                  <a:pt x="26386" y="30622"/>
                </a:cubicBezTo>
                <a:cubicBezTo>
                  <a:pt x="26484" y="30622"/>
                  <a:pt x="26611" y="30678"/>
                  <a:pt x="26723" y="30790"/>
                </a:cubicBezTo>
                <a:cubicBezTo>
                  <a:pt x="26977" y="31016"/>
                  <a:pt x="27877" y="31438"/>
                  <a:pt x="28637" y="31691"/>
                </a:cubicBezTo>
                <a:cubicBezTo>
                  <a:pt x="29003" y="31817"/>
                  <a:pt x="29791" y="32014"/>
                  <a:pt x="30382" y="32141"/>
                </a:cubicBezTo>
                <a:cubicBezTo>
                  <a:pt x="30973" y="32267"/>
                  <a:pt x="31690" y="32408"/>
                  <a:pt x="31958" y="32479"/>
                </a:cubicBezTo>
                <a:cubicBezTo>
                  <a:pt x="32929" y="32676"/>
                  <a:pt x="33717" y="32789"/>
                  <a:pt x="34758" y="32873"/>
                </a:cubicBezTo>
                <a:cubicBezTo>
                  <a:pt x="36377" y="32999"/>
                  <a:pt x="36377" y="32999"/>
                  <a:pt x="36377" y="33140"/>
                </a:cubicBezTo>
                <a:cubicBezTo>
                  <a:pt x="36377" y="33337"/>
                  <a:pt x="36644" y="33815"/>
                  <a:pt x="36912" y="34083"/>
                </a:cubicBezTo>
                <a:cubicBezTo>
                  <a:pt x="37052" y="34209"/>
                  <a:pt x="37347" y="34463"/>
                  <a:pt x="37559" y="34632"/>
                </a:cubicBezTo>
                <a:cubicBezTo>
                  <a:pt x="37784" y="34787"/>
                  <a:pt x="37953" y="34956"/>
                  <a:pt x="37953" y="34984"/>
                </a:cubicBezTo>
                <a:cubicBezTo>
                  <a:pt x="37953" y="35026"/>
                  <a:pt x="37925" y="35153"/>
                  <a:pt x="37910" y="35279"/>
                </a:cubicBezTo>
                <a:cubicBezTo>
                  <a:pt x="37784" y="35757"/>
                  <a:pt x="37741" y="36250"/>
                  <a:pt x="37798" y="36447"/>
                </a:cubicBezTo>
                <a:cubicBezTo>
                  <a:pt x="37826" y="36574"/>
                  <a:pt x="37981" y="36870"/>
                  <a:pt x="38150" y="37123"/>
                </a:cubicBezTo>
                <a:cubicBezTo>
                  <a:pt x="38319" y="37362"/>
                  <a:pt x="38431" y="37601"/>
                  <a:pt x="38417" y="37630"/>
                </a:cubicBezTo>
                <a:cubicBezTo>
                  <a:pt x="38403" y="37671"/>
                  <a:pt x="38122" y="37812"/>
                  <a:pt x="37798" y="37967"/>
                </a:cubicBezTo>
                <a:cubicBezTo>
                  <a:pt x="36574" y="38544"/>
                  <a:pt x="36208" y="39065"/>
                  <a:pt x="36574" y="39825"/>
                </a:cubicBezTo>
                <a:cubicBezTo>
                  <a:pt x="36756" y="40219"/>
                  <a:pt x="37052" y="40486"/>
                  <a:pt x="37741" y="40880"/>
                </a:cubicBezTo>
                <a:cubicBezTo>
                  <a:pt x="38670" y="41401"/>
                  <a:pt x="38600" y="41330"/>
                  <a:pt x="38572" y="41598"/>
                </a:cubicBezTo>
                <a:cubicBezTo>
                  <a:pt x="38529" y="41936"/>
                  <a:pt x="38628" y="42231"/>
                  <a:pt x="38910" y="42639"/>
                </a:cubicBezTo>
                <a:cubicBezTo>
                  <a:pt x="39289" y="43159"/>
                  <a:pt x="39374" y="43356"/>
                  <a:pt x="39374" y="43750"/>
                </a:cubicBezTo>
                <a:cubicBezTo>
                  <a:pt x="39374" y="44046"/>
                  <a:pt x="39360" y="44116"/>
                  <a:pt x="39233" y="44229"/>
                </a:cubicBezTo>
                <a:cubicBezTo>
                  <a:pt x="39149" y="44300"/>
                  <a:pt x="39064" y="44356"/>
                  <a:pt x="39036" y="44356"/>
                </a:cubicBezTo>
                <a:cubicBezTo>
                  <a:pt x="38910" y="44356"/>
                  <a:pt x="37938" y="44876"/>
                  <a:pt x="37713" y="45073"/>
                </a:cubicBezTo>
                <a:cubicBezTo>
                  <a:pt x="37375" y="45369"/>
                  <a:pt x="37291" y="45552"/>
                  <a:pt x="37291" y="45960"/>
                </a:cubicBezTo>
                <a:cubicBezTo>
                  <a:pt x="37291" y="46227"/>
                  <a:pt x="37334" y="46382"/>
                  <a:pt x="37460" y="46649"/>
                </a:cubicBezTo>
                <a:cubicBezTo>
                  <a:pt x="37559" y="46846"/>
                  <a:pt x="37629" y="47043"/>
                  <a:pt x="37629" y="47071"/>
                </a:cubicBezTo>
                <a:cubicBezTo>
                  <a:pt x="37629" y="47100"/>
                  <a:pt x="37544" y="47240"/>
                  <a:pt x="37446" y="47381"/>
                </a:cubicBezTo>
                <a:cubicBezTo>
                  <a:pt x="37291" y="47621"/>
                  <a:pt x="37278" y="47649"/>
                  <a:pt x="37278" y="48127"/>
                </a:cubicBezTo>
                <a:cubicBezTo>
                  <a:pt x="37278" y="48409"/>
                  <a:pt x="37306" y="48803"/>
                  <a:pt x="37334" y="49013"/>
                </a:cubicBezTo>
                <a:cubicBezTo>
                  <a:pt x="37375" y="49366"/>
                  <a:pt x="37362" y="49422"/>
                  <a:pt x="37235" y="49760"/>
                </a:cubicBezTo>
                <a:cubicBezTo>
                  <a:pt x="37081" y="50139"/>
                  <a:pt x="37052" y="50589"/>
                  <a:pt x="37137" y="50942"/>
                </a:cubicBezTo>
                <a:cubicBezTo>
                  <a:pt x="37193" y="51124"/>
                  <a:pt x="37178" y="51180"/>
                  <a:pt x="37024" y="51518"/>
                </a:cubicBezTo>
                <a:cubicBezTo>
                  <a:pt x="36574" y="52377"/>
                  <a:pt x="36461" y="53024"/>
                  <a:pt x="36630" y="53587"/>
                </a:cubicBezTo>
                <a:cubicBezTo>
                  <a:pt x="36700" y="53812"/>
                  <a:pt x="36700" y="53925"/>
                  <a:pt x="36658" y="54220"/>
                </a:cubicBezTo>
                <a:cubicBezTo>
                  <a:pt x="36616" y="54445"/>
                  <a:pt x="36616" y="54826"/>
                  <a:pt x="36630" y="55163"/>
                </a:cubicBezTo>
                <a:cubicBezTo>
                  <a:pt x="36672" y="55712"/>
                  <a:pt x="36658" y="55754"/>
                  <a:pt x="36531" y="56008"/>
                </a:cubicBezTo>
                <a:cubicBezTo>
                  <a:pt x="36250" y="56584"/>
                  <a:pt x="36208" y="56809"/>
                  <a:pt x="36236" y="57556"/>
                </a:cubicBezTo>
                <a:cubicBezTo>
                  <a:pt x="36278" y="58316"/>
                  <a:pt x="36419" y="58976"/>
                  <a:pt x="36616" y="59314"/>
                </a:cubicBezTo>
                <a:cubicBezTo>
                  <a:pt x="36686" y="59441"/>
                  <a:pt x="36912" y="59723"/>
                  <a:pt x="37109" y="59948"/>
                </a:cubicBezTo>
                <a:lnTo>
                  <a:pt x="37446" y="60355"/>
                </a:lnTo>
                <a:lnTo>
                  <a:pt x="37488" y="60946"/>
                </a:lnTo>
                <a:cubicBezTo>
                  <a:pt x="37503" y="61284"/>
                  <a:pt x="37544" y="61650"/>
                  <a:pt x="37572" y="61763"/>
                </a:cubicBezTo>
                <a:cubicBezTo>
                  <a:pt x="37601" y="61890"/>
                  <a:pt x="37657" y="62382"/>
                  <a:pt x="37685" y="62860"/>
                </a:cubicBezTo>
                <a:cubicBezTo>
                  <a:pt x="37812" y="64592"/>
                  <a:pt x="37938" y="64873"/>
                  <a:pt x="38895" y="65605"/>
                </a:cubicBezTo>
                <a:cubicBezTo>
                  <a:pt x="39135" y="65787"/>
                  <a:pt x="39388" y="66027"/>
                  <a:pt x="39458" y="66140"/>
                </a:cubicBezTo>
                <a:cubicBezTo>
                  <a:pt x="39740" y="66562"/>
                  <a:pt x="40443" y="66801"/>
                  <a:pt x="41119" y="66688"/>
                </a:cubicBezTo>
                <a:cubicBezTo>
                  <a:pt x="41766" y="66575"/>
                  <a:pt x="42231" y="66365"/>
                  <a:pt x="43357" y="65703"/>
                </a:cubicBezTo>
                <a:lnTo>
                  <a:pt x="43554" y="65590"/>
                </a:lnTo>
                <a:lnTo>
                  <a:pt x="43497" y="65718"/>
                </a:lnTo>
                <a:cubicBezTo>
                  <a:pt x="43469" y="65802"/>
                  <a:pt x="43385" y="65984"/>
                  <a:pt x="43314" y="66140"/>
                </a:cubicBezTo>
                <a:cubicBezTo>
                  <a:pt x="43075" y="66603"/>
                  <a:pt x="42638" y="67786"/>
                  <a:pt x="42498" y="68363"/>
                </a:cubicBezTo>
                <a:cubicBezTo>
                  <a:pt x="42413" y="68645"/>
                  <a:pt x="42329" y="69193"/>
                  <a:pt x="42287" y="69573"/>
                </a:cubicBezTo>
                <a:cubicBezTo>
                  <a:pt x="42244" y="70108"/>
                  <a:pt x="42216" y="70277"/>
                  <a:pt x="42146" y="70290"/>
                </a:cubicBezTo>
                <a:cubicBezTo>
                  <a:pt x="42062" y="70333"/>
                  <a:pt x="40993" y="70361"/>
                  <a:pt x="36546" y="70459"/>
                </a:cubicBezTo>
                <a:cubicBezTo>
                  <a:pt x="34899" y="70502"/>
                  <a:pt x="33435" y="70431"/>
                  <a:pt x="32634" y="70305"/>
                </a:cubicBezTo>
                <a:cubicBezTo>
                  <a:pt x="32380" y="70249"/>
                  <a:pt x="31733" y="70080"/>
                  <a:pt x="31198" y="69911"/>
                </a:cubicBezTo>
                <a:cubicBezTo>
                  <a:pt x="30664" y="69756"/>
                  <a:pt x="29664" y="69474"/>
                  <a:pt x="29003" y="69320"/>
                </a:cubicBezTo>
                <a:cubicBezTo>
                  <a:pt x="26836" y="68785"/>
                  <a:pt x="26273" y="68630"/>
                  <a:pt x="25470" y="68363"/>
                </a:cubicBezTo>
                <a:cubicBezTo>
                  <a:pt x="23388" y="67673"/>
                  <a:pt x="20532" y="66280"/>
                  <a:pt x="17605" y="64535"/>
                </a:cubicBezTo>
                <a:cubicBezTo>
                  <a:pt x="16282" y="63733"/>
                  <a:pt x="12426" y="61355"/>
                  <a:pt x="11511" y="60764"/>
                </a:cubicBezTo>
                <a:cubicBezTo>
                  <a:pt x="10400" y="60046"/>
                  <a:pt x="10216" y="59961"/>
                  <a:pt x="10006" y="60046"/>
                </a:cubicBezTo>
                <a:cubicBezTo>
                  <a:pt x="9781" y="60158"/>
                  <a:pt x="9850" y="60455"/>
                  <a:pt x="10329" y="61312"/>
                </a:cubicBezTo>
                <a:cubicBezTo>
                  <a:pt x="11624" y="63648"/>
                  <a:pt x="12862" y="65211"/>
                  <a:pt x="14706" y="66843"/>
                </a:cubicBezTo>
                <a:cubicBezTo>
                  <a:pt x="14916" y="67026"/>
                  <a:pt x="15085" y="67195"/>
                  <a:pt x="15072" y="67209"/>
                </a:cubicBezTo>
                <a:cubicBezTo>
                  <a:pt x="15057" y="67223"/>
                  <a:pt x="14565" y="67040"/>
                  <a:pt x="13974" y="66787"/>
                </a:cubicBezTo>
                <a:cubicBezTo>
                  <a:pt x="12637" y="66252"/>
                  <a:pt x="12426" y="66238"/>
                  <a:pt x="12426" y="66674"/>
                </a:cubicBezTo>
                <a:cubicBezTo>
                  <a:pt x="12426" y="66956"/>
                  <a:pt x="12708" y="67434"/>
                  <a:pt x="13411" y="68391"/>
                </a:cubicBezTo>
                <a:cubicBezTo>
                  <a:pt x="14030" y="69236"/>
                  <a:pt x="14551" y="69714"/>
                  <a:pt x="15479" y="70262"/>
                </a:cubicBezTo>
                <a:cubicBezTo>
                  <a:pt x="15719" y="70418"/>
                  <a:pt x="15944" y="70558"/>
                  <a:pt x="15958" y="70572"/>
                </a:cubicBezTo>
                <a:cubicBezTo>
                  <a:pt x="15986" y="70600"/>
                  <a:pt x="15494" y="70558"/>
                  <a:pt x="15170" y="70502"/>
                </a:cubicBezTo>
                <a:cubicBezTo>
                  <a:pt x="15044" y="70487"/>
                  <a:pt x="14973" y="70502"/>
                  <a:pt x="14875" y="70586"/>
                </a:cubicBezTo>
                <a:cubicBezTo>
                  <a:pt x="14734" y="70741"/>
                  <a:pt x="14734" y="70783"/>
                  <a:pt x="14959" y="71163"/>
                </a:cubicBezTo>
                <a:cubicBezTo>
                  <a:pt x="15564" y="72163"/>
                  <a:pt x="17070" y="73570"/>
                  <a:pt x="18153" y="74133"/>
                </a:cubicBezTo>
                <a:lnTo>
                  <a:pt x="18590" y="74358"/>
                </a:lnTo>
                <a:lnTo>
                  <a:pt x="18421" y="74428"/>
                </a:lnTo>
                <a:cubicBezTo>
                  <a:pt x="17956" y="74625"/>
                  <a:pt x="18209" y="75272"/>
                  <a:pt x="19025" y="75990"/>
                </a:cubicBezTo>
                <a:cubicBezTo>
                  <a:pt x="19884" y="76750"/>
                  <a:pt x="20475" y="77144"/>
                  <a:pt x="21474" y="77608"/>
                </a:cubicBezTo>
                <a:cubicBezTo>
                  <a:pt x="21812" y="77763"/>
                  <a:pt x="22009" y="77889"/>
                  <a:pt x="21995" y="77932"/>
                </a:cubicBezTo>
                <a:cubicBezTo>
                  <a:pt x="21840" y="78480"/>
                  <a:pt x="22375" y="78973"/>
                  <a:pt x="23993" y="79790"/>
                </a:cubicBezTo>
                <a:lnTo>
                  <a:pt x="24979" y="80282"/>
                </a:lnTo>
                <a:lnTo>
                  <a:pt x="24725" y="80409"/>
                </a:lnTo>
                <a:cubicBezTo>
                  <a:pt x="24584" y="80479"/>
                  <a:pt x="24387" y="80619"/>
                  <a:pt x="24303" y="80704"/>
                </a:cubicBezTo>
                <a:cubicBezTo>
                  <a:pt x="23979" y="81056"/>
                  <a:pt x="24260" y="81366"/>
                  <a:pt x="25570" y="82027"/>
                </a:cubicBezTo>
                <a:cubicBezTo>
                  <a:pt x="26526" y="82505"/>
                  <a:pt x="27159" y="82730"/>
                  <a:pt x="27975" y="82899"/>
                </a:cubicBezTo>
                <a:cubicBezTo>
                  <a:pt x="28426" y="82998"/>
                  <a:pt x="28454" y="83012"/>
                  <a:pt x="28426" y="83111"/>
                </a:cubicBezTo>
                <a:cubicBezTo>
                  <a:pt x="28257" y="83631"/>
                  <a:pt x="28397" y="83842"/>
                  <a:pt x="29172" y="84222"/>
                </a:cubicBezTo>
                <a:cubicBezTo>
                  <a:pt x="29482" y="84377"/>
                  <a:pt x="29833" y="84531"/>
                  <a:pt x="29945" y="84574"/>
                </a:cubicBezTo>
                <a:lnTo>
                  <a:pt x="30157" y="84672"/>
                </a:lnTo>
                <a:lnTo>
                  <a:pt x="29748" y="85081"/>
                </a:lnTo>
                <a:cubicBezTo>
                  <a:pt x="28988" y="85854"/>
                  <a:pt x="28369" y="86699"/>
                  <a:pt x="27765" y="87740"/>
                </a:cubicBezTo>
                <a:cubicBezTo>
                  <a:pt x="27497" y="88190"/>
                  <a:pt x="27469" y="88387"/>
                  <a:pt x="27666" y="88472"/>
                </a:cubicBezTo>
                <a:lnTo>
                  <a:pt x="27793" y="88528"/>
                </a:lnTo>
                <a:lnTo>
                  <a:pt x="27469" y="88950"/>
                </a:lnTo>
                <a:cubicBezTo>
                  <a:pt x="27286" y="89175"/>
                  <a:pt x="27033" y="89499"/>
                  <a:pt x="26906" y="89668"/>
                </a:cubicBezTo>
                <a:cubicBezTo>
                  <a:pt x="26555" y="90104"/>
                  <a:pt x="26118" y="90836"/>
                  <a:pt x="26118" y="90991"/>
                </a:cubicBezTo>
                <a:cubicBezTo>
                  <a:pt x="26118" y="91061"/>
                  <a:pt x="26161" y="91145"/>
                  <a:pt x="26217" y="91188"/>
                </a:cubicBezTo>
                <a:cubicBezTo>
                  <a:pt x="26287" y="91244"/>
                  <a:pt x="26315" y="91357"/>
                  <a:pt x="26315" y="91877"/>
                </a:cubicBezTo>
                <a:cubicBezTo>
                  <a:pt x="26315" y="92468"/>
                  <a:pt x="26301" y="92524"/>
                  <a:pt x="26146" y="92862"/>
                </a:cubicBezTo>
                <a:lnTo>
                  <a:pt x="25977" y="93214"/>
                </a:lnTo>
                <a:lnTo>
                  <a:pt x="25485" y="93397"/>
                </a:lnTo>
                <a:cubicBezTo>
                  <a:pt x="24288" y="93834"/>
                  <a:pt x="24050" y="93960"/>
                  <a:pt x="23529" y="94410"/>
                </a:cubicBezTo>
                <a:cubicBezTo>
                  <a:pt x="23121" y="94748"/>
                  <a:pt x="22769" y="94917"/>
                  <a:pt x="21629" y="95311"/>
                </a:cubicBezTo>
                <a:cubicBezTo>
                  <a:pt x="20841" y="95564"/>
                  <a:pt x="19575" y="96211"/>
                  <a:pt x="19138" y="96564"/>
                </a:cubicBezTo>
                <a:cubicBezTo>
                  <a:pt x="18688" y="96943"/>
                  <a:pt x="18336" y="97562"/>
                  <a:pt x="18519" y="97675"/>
                </a:cubicBezTo>
                <a:cubicBezTo>
                  <a:pt x="18547" y="97689"/>
                  <a:pt x="18491" y="97802"/>
                  <a:pt x="18365" y="97928"/>
                </a:cubicBezTo>
                <a:cubicBezTo>
                  <a:pt x="18083" y="98238"/>
                  <a:pt x="17618" y="98928"/>
                  <a:pt x="17421" y="99335"/>
                </a:cubicBezTo>
                <a:cubicBezTo>
                  <a:pt x="17252" y="99716"/>
                  <a:pt x="17168" y="100307"/>
                  <a:pt x="17267" y="100433"/>
                </a:cubicBezTo>
                <a:cubicBezTo>
                  <a:pt x="17408" y="100602"/>
                  <a:pt x="17548" y="100517"/>
                  <a:pt x="18196" y="99870"/>
                </a:cubicBezTo>
                <a:cubicBezTo>
                  <a:pt x="19012" y="99054"/>
                  <a:pt x="19265" y="98885"/>
                  <a:pt x="19913" y="98703"/>
                </a:cubicBezTo>
                <a:cubicBezTo>
                  <a:pt x="20532" y="98547"/>
                  <a:pt x="20742" y="98421"/>
                  <a:pt x="21361" y="97886"/>
                </a:cubicBezTo>
                <a:cubicBezTo>
                  <a:pt x="21615" y="97661"/>
                  <a:pt x="21826" y="97492"/>
                  <a:pt x="21826" y="97521"/>
                </a:cubicBezTo>
                <a:cubicBezTo>
                  <a:pt x="21826" y="97534"/>
                  <a:pt x="21671" y="97746"/>
                  <a:pt x="21489" y="97971"/>
                </a:cubicBezTo>
                <a:cubicBezTo>
                  <a:pt x="21305" y="98196"/>
                  <a:pt x="21095" y="98477"/>
                  <a:pt x="21052" y="98618"/>
                </a:cubicBezTo>
                <a:cubicBezTo>
                  <a:pt x="20996" y="98759"/>
                  <a:pt x="20855" y="99040"/>
                  <a:pt x="20757" y="99251"/>
                </a:cubicBezTo>
                <a:cubicBezTo>
                  <a:pt x="20504" y="99786"/>
                  <a:pt x="20405" y="100377"/>
                  <a:pt x="20447" y="101193"/>
                </a:cubicBezTo>
                <a:cubicBezTo>
                  <a:pt x="20489" y="101911"/>
                  <a:pt x="20560" y="102093"/>
                  <a:pt x="20785" y="102009"/>
                </a:cubicBezTo>
                <a:cubicBezTo>
                  <a:pt x="20883" y="101981"/>
                  <a:pt x="20982" y="101840"/>
                  <a:pt x="21151" y="101461"/>
                </a:cubicBezTo>
                <a:cubicBezTo>
                  <a:pt x="21502" y="100729"/>
                  <a:pt x="21868" y="100222"/>
                  <a:pt x="22656" y="99406"/>
                </a:cubicBezTo>
                <a:cubicBezTo>
                  <a:pt x="23037" y="99026"/>
                  <a:pt x="23402" y="98618"/>
                  <a:pt x="23487" y="98506"/>
                </a:cubicBezTo>
                <a:cubicBezTo>
                  <a:pt x="23557" y="98407"/>
                  <a:pt x="23810" y="98140"/>
                  <a:pt x="24022" y="97915"/>
                </a:cubicBezTo>
                <a:cubicBezTo>
                  <a:pt x="24359" y="97577"/>
                  <a:pt x="24472" y="97492"/>
                  <a:pt x="24697" y="97436"/>
                </a:cubicBezTo>
                <a:cubicBezTo>
                  <a:pt x="24838" y="97393"/>
                  <a:pt x="25119" y="97295"/>
                  <a:pt x="25302" y="97196"/>
                </a:cubicBezTo>
                <a:cubicBezTo>
                  <a:pt x="25626" y="97056"/>
                  <a:pt x="25654" y="97042"/>
                  <a:pt x="25752" y="97140"/>
                </a:cubicBezTo>
                <a:cubicBezTo>
                  <a:pt x="25808" y="97183"/>
                  <a:pt x="25949" y="97408"/>
                  <a:pt x="26062" y="97619"/>
                </a:cubicBezTo>
                <a:cubicBezTo>
                  <a:pt x="26189" y="97830"/>
                  <a:pt x="26386" y="98112"/>
                  <a:pt x="26498" y="98252"/>
                </a:cubicBezTo>
                <a:cubicBezTo>
                  <a:pt x="26695" y="98463"/>
                  <a:pt x="26709" y="98519"/>
                  <a:pt x="26681" y="98674"/>
                </a:cubicBezTo>
                <a:cubicBezTo>
                  <a:pt x="26624" y="98969"/>
                  <a:pt x="26371" y="99378"/>
                  <a:pt x="25907" y="99898"/>
                </a:cubicBezTo>
                <a:cubicBezTo>
                  <a:pt x="25457" y="100405"/>
                  <a:pt x="25386" y="100574"/>
                  <a:pt x="25570" y="100686"/>
                </a:cubicBezTo>
                <a:cubicBezTo>
                  <a:pt x="25780" y="100799"/>
                  <a:pt x="26878" y="100166"/>
                  <a:pt x="27258" y="99701"/>
                </a:cubicBezTo>
                <a:cubicBezTo>
                  <a:pt x="27384" y="99547"/>
                  <a:pt x="27497" y="99434"/>
                  <a:pt x="27525" y="99434"/>
                </a:cubicBezTo>
                <a:cubicBezTo>
                  <a:pt x="27540" y="99434"/>
                  <a:pt x="27666" y="99645"/>
                  <a:pt x="27778" y="99885"/>
                </a:cubicBezTo>
                <a:cubicBezTo>
                  <a:pt x="27906" y="100138"/>
                  <a:pt x="28088" y="100433"/>
                  <a:pt x="28172" y="100532"/>
                </a:cubicBezTo>
                <a:cubicBezTo>
                  <a:pt x="28369" y="100757"/>
                  <a:pt x="28384" y="100785"/>
                  <a:pt x="28243" y="100785"/>
                </a:cubicBezTo>
                <a:cubicBezTo>
                  <a:pt x="28187" y="100785"/>
                  <a:pt x="27934" y="100911"/>
                  <a:pt x="27666" y="101039"/>
                </a:cubicBezTo>
                <a:cubicBezTo>
                  <a:pt x="27089" y="101334"/>
                  <a:pt x="26878" y="101418"/>
                  <a:pt x="26217" y="101559"/>
                </a:cubicBezTo>
                <a:cubicBezTo>
                  <a:pt x="25935" y="101615"/>
                  <a:pt x="25611" y="101714"/>
                  <a:pt x="25485" y="101770"/>
                </a:cubicBezTo>
                <a:cubicBezTo>
                  <a:pt x="25048" y="101981"/>
                  <a:pt x="24654" y="102558"/>
                  <a:pt x="24654" y="102994"/>
                </a:cubicBezTo>
                <a:cubicBezTo>
                  <a:pt x="24654" y="103206"/>
                  <a:pt x="24654" y="103206"/>
                  <a:pt x="24288" y="103360"/>
                </a:cubicBezTo>
                <a:cubicBezTo>
                  <a:pt x="23909" y="103501"/>
                  <a:pt x="23740" y="103557"/>
                  <a:pt x="22572" y="103909"/>
                </a:cubicBezTo>
                <a:cubicBezTo>
                  <a:pt x="21967" y="104106"/>
                  <a:pt x="21883" y="104163"/>
                  <a:pt x="21883" y="104360"/>
                </a:cubicBezTo>
                <a:cubicBezTo>
                  <a:pt x="21883" y="104486"/>
                  <a:pt x="22262" y="104598"/>
                  <a:pt x="22699" y="104613"/>
                </a:cubicBezTo>
                <a:cubicBezTo>
                  <a:pt x="23571" y="104613"/>
                  <a:pt x="24035" y="104585"/>
                  <a:pt x="24373" y="104514"/>
                </a:cubicBezTo>
                <a:cubicBezTo>
                  <a:pt x="25273" y="104317"/>
                  <a:pt x="25570" y="104247"/>
                  <a:pt x="25767" y="104148"/>
                </a:cubicBezTo>
                <a:cubicBezTo>
                  <a:pt x="26020" y="104007"/>
                  <a:pt x="26484" y="103684"/>
                  <a:pt x="26653" y="103487"/>
                </a:cubicBezTo>
                <a:cubicBezTo>
                  <a:pt x="26723" y="103416"/>
                  <a:pt x="27033" y="103219"/>
                  <a:pt x="27356" y="103065"/>
                </a:cubicBezTo>
                <a:cubicBezTo>
                  <a:pt x="27666" y="102910"/>
                  <a:pt x="28074" y="102671"/>
                  <a:pt x="28257" y="102530"/>
                </a:cubicBezTo>
                <a:cubicBezTo>
                  <a:pt x="28454" y="102390"/>
                  <a:pt x="28637" y="102262"/>
                  <a:pt x="28665" y="102234"/>
                </a:cubicBezTo>
                <a:cubicBezTo>
                  <a:pt x="28707" y="102206"/>
                  <a:pt x="28665" y="102333"/>
                  <a:pt x="28566" y="102516"/>
                </a:cubicBezTo>
                <a:cubicBezTo>
                  <a:pt x="28116" y="103403"/>
                  <a:pt x="27975" y="103782"/>
                  <a:pt x="27919" y="104289"/>
                </a:cubicBezTo>
                <a:cubicBezTo>
                  <a:pt x="27877" y="104557"/>
                  <a:pt x="27877" y="104557"/>
                  <a:pt x="27638" y="104655"/>
                </a:cubicBezTo>
                <a:cubicBezTo>
                  <a:pt x="26639" y="105035"/>
                  <a:pt x="26484" y="105120"/>
                  <a:pt x="26287" y="105317"/>
                </a:cubicBezTo>
                <a:cubicBezTo>
                  <a:pt x="26048" y="105555"/>
                  <a:pt x="25992" y="105668"/>
                  <a:pt x="25907" y="106118"/>
                </a:cubicBezTo>
                <a:cubicBezTo>
                  <a:pt x="25851" y="106343"/>
                  <a:pt x="25780" y="106499"/>
                  <a:pt x="25654" y="106653"/>
                </a:cubicBezTo>
                <a:cubicBezTo>
                  <a:pt x="25442" y="106893"/>
                  <a:pt x="24753" y="107300"/>
                  <a:pt x="24288" y="107441"/>
                </a:cubicBezTo>
                <a:cubicBezTo>
                  <a:pt x="24007" y="107540"/>
                  <a:pt x="23909" y="107653"/>
                  <a:pt x="23979" y="107807"/>
                </a:cubicBezTo>
                <a:cubicBezTo>
                  <a:pt x="23993" y="107863"/>
                  <a:pt x="24176" y="107962"/>
                  <a:pt x="24387" y="108032"/>
                </a:cubicBezTo>
                <a:cubicBezTo>
                  <a:pt x="24739" y="108173"/>
                  <a:pt x="24795" y="108173"/>
                  <a:pt x="25161" y="108116"/>
                </a:cubicBezTo>
                <a:cubicBezTo>
                  <a:pt x="25696" y="108032"/>
                  <a:pt x="26076" y="107835"/>
                  <a:pt x="26498" y="107441"/>
                </a:cubicBezTo>
                <a:cubicBezTo>
                  <a:pt x="26695" y="107258"/>
                  <a:pt x="27018" y="107005"/>
                  <a:pt x="27230" y="106906"/>
                </a:cubicBezTo>
                <a:cubicBezTo>
                  <a:pt x="27835" y="106583"/>
                  <a:pt x="28060" y="106414"/>
                  <a:pt x="28694" y="105795"/>
                </a:cubicBezTo>
                <a:cubicBezTo>
                  <a:pt x="29735" y="104782"/>
                  <a:pt x="30283" y="103881"/>
                  <a:pt x="30495" y="102868"/>
                </a:cubicBezTo>
                <a:cubicBezTo>
                  <a:pt x="30635" y="102122"/>
                  <a:pt x="30790" y="101840"/>
                  <a:pt x="31184" y="101587"/>
                </a:cubicBezTo>
                <a:cubicBezTo>
                  <a:pt x="31662" y="101277"/>
                  <a:pt x="32028" y="100842"/>
                  <a:pt x="33450" y="98787"/>
                </a:cubicBezTo>
                <a:cubicBezTo>
                  <a:pt x="33759" y="98365"/>
                  <a:pt x="34041" y="98013"/>
                  <a:pt x="34139" y="97956"/>
                </a:cubicBezTo>
                <a:cubicBezTo>
                  <a:pt x="34251" y="97886"/>
                  <a:pt x="34505" y="97830"/>
                  <a:pt x="34899" y="97802"/>
                </a:cubicBezTo>
                <a:cubicBezTo>
                  <a:pt x="35223" y="97774"/>
                  <a:pt x="35574" y="97731"/>
                  <a:pt x="35673" y="97689"/>
                </a:cubicBezTo>
                <a:cubicBezTo>
                  <a:pt x="35828" y="97633"/>
                  <a:pt x="35856" y="97647"/>
                  <a:pt x="35927" y="97746"/>
                </a:cubicBezTo>
                <a:cubicBezTo>
                  <a:pt x="35983" y="97816"/>
                  <a:pt x="36067" y="97858"/>
                  <a:pt x="36165" y="97858"/>
                </a:cubicBezTo>
                <a:cubicBezTo>
                  <a:pt x="36362" y="97858"/>
                  <a:pt x="36855" y="97703"/>
                  <a:pt x="37109" y="97577"/>
                </a:cubicBezTo>
                <a:lnTo>
                  <a:pt x="37306" y="97450"/>
                </a:lnTo>
                <a:lnTo>
                  <a:pt x="37390" y="97577"/>
                </a:lnTo>
                <a:cubicBezTo>
                  <a:pt x="37446" y="97647"/>
                  <a:pt x="37531" y="97689"/>
                  <a:pt x="37615" y="97689"/>
                </a:cubicBezTo>
                <a:cubicBezTo>
                  <a:pt x="37685" y="97689"/>
                  <a:pt x="38276" y="97436"/>
                  <a:pt x="38923" y="97127"/>
                </a:cubicBezTo>
                <a:cubicBezTo>
                  <a:pt x="40739" y="96239"/>
                  <a:pt x="40809" y="96211"/>
                  <a:pt x="42216" y="96127"/>
                </a:cubicBezTo>
                <a:cubicBezTo>
                  <a:pt x="43258" y="96057"/>
                  <a:pt x="43511" y="96014"/>
                  <a:pt x="44482" y="95789"/>
                </a:cubicBezTo>
                <a:cubicBezTo>
                  <a:pt x="46312" y="95353"/>
                  <a:pt x="48197" y="94594"/>
                  <a:pt x="49196" y="93890"/>
                </a:cubicBezTo>
                <a:cubicBezTo>
                  <a:pt x="49421" y="93735"/>
                  <a:pt x="49999" y="93214"/>
                  <a:pt x="50505" y="92721"/>
                </a:cubicBezTo>
                <a:lnTo>
                  <a:pt x="51406" y="91849"/>
                </a:lnTo>
                <a:lnTo>
                  <a:pt x="51659" y="91920"/>
                </a:lnTo>
                <a:cubicBezTo>
                  <a:pt x="51800" y="91962"/>
                  <a:pt x="52307" y="92046"/>
                  <a:pt x="52770" y="92130"/>
                </a:cubicBezTo>
                <a:cubicBezTo>
                  <a:pt x="53854" y="92327"/>
                  <a:pt x="54909" y="92342"/>
                  <a:pt x="55599" y="92173"/>
                </a:cubicBezTo>
                <a:lnTo>
                  <a:pt x="56050" y="92061"/>
                </a:lnTo>
                <a:lnTo>
                  <a:pt x="56950" y="92468"/>
                </a:lnTo>
                <a:cubicBezTo>
                  <a:pt x="58808" y="93284"/>
                  <a:pt x="59187" y="93383"/>
                  <a:pt x="60510" y="93341"/>
                </a:cubicBezTo>
                <a:cubicBezTo>
                  <a:pt x="61735" y="93299"/>
                  <a:pt x="62762" y="93003"/>
                  <a:pt x="63564" y="92483"/>
                </a:cubicBezTo>
                <a:cubicBezTo>
                  <a:pt x="63789" y="92327"/>
                  <a:pt x="63986" y="92215"/>
                  <a:pt x="64014" y="92229"/>
                </a:cubicBezTo>
                <a:cubicBezTo>
                  <a:pt x="64028" y="92229"/>
                  <a:pt x="64043" y="92286"/>
                  <a:pt x="64043" y="92342"/>
                </a:cubicBezTo>
                <a:cubicBezTo>
                  <a:pt x="64000" y="92496"/>
                  <a:pt x="64071" y="92693"/>
                  <a:pt x="64183" y="92750"/>
                </a:cubicBezTo>
                <a:cubicBezTo>
                  <a:pt x="64268" y="92792"/>
                  <a:pt x="64493" y="92750"/>
                  <a:pt x="65126" y="92567"/>
                </a:cubicBezTo>
                <a:cubicBezTo>
                  <a:pt x="66688" y="92117"/>
                  <a:pt x="67490" y="91708"/>
                  <a:pt x="67898" y="91145"/>
                </a:cubicBezTo>
                <a:cubicBezTo>
                  <a:pt x="68095" y="90879"/>
                  <a:pt x="68152" y="90850"/>
                  <a:pt x="68152" y="91047"/>
                </a:cubicBezTo>
                <a:cubicBezTo>
                  <a:pt x="68152" y="91230"/>
                  <a:pt x="68334" y="91314"/>
                  <a:pt x="68503" y="91216"/>
                </a:cubicBezTo>
                <a:cubicBezTo>
                  <a:pt x="68715" y="91076"/>
                  <a:pt x="69432" y="90104"/>
                  <a:pt x="70234" y="88866"/>
                </a:cubicBezTo>
                <a:cubicBezTo>
                  <a:pt x="71135" y="87515"/>
                  <a:pt x="71571" y="87023"/>
                  <a:pt x="72092" y="86839"/>
                </a:cubicBezTo>
                <a:cubicBezTo>
                  <a:pt x="72359" y="86741"/>
                  <a:pt x="72570" y="86713"/>
                  <a:pt x="73344" y="86685"/>
                </a:cubicBezTo>
                <a:cubicBezTo>
                  <a:pt x="75160" y="86629"/>
                  <a:pt x="75595" y="86769"/>
                  <a:pt x="77481" y="87980"/>
                </a:cubicBezTo>
                <a:cubicBezTo>
                  <a:pt x="77833" y="88218"/>
                  <a:pt x="78185" y="88402"/>
                  <a:pt x="78241" y="88402"/>
                </a:cubicBezTo>
                <a:cubicBezTo>
                  <a:pt x="78466" y="88402"/>
                  <a:pt x="78537" y="88205"/>
                  <a:pt x="78537" y="87529"/>
                </a:cubicBezTo>
                <a:cubicBezTo>
                  <a:pt x="78537" y="86572"/>
                  <a:pt x="78284" y="85432"/>
                  <a:pt x="77833" y="84391"/>
                </a:cubicBezTo>
                <a:cubicBezTo>
                  <a:pt x="77524" y="83715"/>
                  <a:pt x="77270" y="83364"/>
                  <a:pt x="76496" y="82589"/>
                </a:cubicBezTo>
                <a:lnTo>
                  <a:pt x="75807" y="81914"/>
                </a:lnTo>
                <a:lnTo>
                  <a:pt x="75863" y="81732"/>
                </a:lnTo>
                <a:cubicBezTo>
                  <a:pt x="75948" y="81464"/>
                  <a:pt x="75948" y="81056"/>
                  <a:pt x="75863" y="80887"/>
                </a:cubicBezTo>
                <a:cubicBezTo>
                  <a:pt x="75638" y="80465"/>
                  <a:pt x="75004" y="80000"/>
                  <a:pt x="73781" y="79367"/>
                </a:cubicBezTo>
                <a:cubicBezTo>
                  <a:pt x="73274" y="79100"/>
                  <a:pt x="73133" y="79015"/>
                  <a:pt x="73246" y="79015"/>
                </a:cubicBezTo>
                <a:cubicBezTo>
                  <a:pt x="73287" y="79015"/>
                  <a:pt x="73738" y="78818"/>
                  <a:pt x="74244" y="78579"/>
                </a:cubicBezTo>
                <a:cubicBezTo>
                  <a:pt x="74766" y="78340"/>
                  <a:pt x="75525" y="78017"/>
                  <a:pt x="75919" y="77848"/>
                </a:cubicBezTo>
                <a:cubicBezTo>
                  <a:pt x="76327" y="77692"/>
                  <a:pt x="76933" y="77426"/>
                  <a:pt x="77270" y="77270"/>
                </a:cubicBezTo>
                <a:cubicBezTo>
                  <a:pt x="77622" y="77116"/>
                  <a:pt x="78156" y="76904"/>
                  <a:pt x="78466" y="76806"/>
                </a:cubicBezTo>
                <a:cubicBezTo>
                  <a:pt x="79029" y="76623"/>
                  <a:pt x="79072" y="76609"/>
                  <a:pt x="80126" y="76595"/>
                </a:cubicBezTo>
                <a:cubicBezTo>
                  <a:pt x="80732" y="76567"/>
                  <a:pt x="81365" y="76538"/>
                  <a:pt x="81548" y="76510"/>
                </a:cubicBezTo>
                <a:cubicBezTo>
                  <a:pt x="82224" y="76398"/>
                  <a:pt x="83237" y="76004"/>
                  <a:pt x="83898" y="75610"/>
                </a:cubicBezTo>
                <a:cubicBezTo>
                  <a:pt x="84067" y="75512"/>
                  <a:pt x="84236" y="75427"/>
                  <a:pt x="84264" y="75427"/>
                </a:cubicBezTo>
                <a:cubicBezTo>
                  <a:pt x="84292" y="75427"/>
                  <a:pt x="84447" y="75624"/>
                  <a:pt x="84588" y="75878"/>
                </a:cubicBezTo>
                <a:cubicBezTo>
                  <a:pt x="84954" y="76510"/>
                  <a:pt x="85320" y="76848"/>
                  <a:pt x="85854" y="77045"/>
                </a:cubicBezTo>
                <a:cubicBezTo>
                  <a:pt x="86093" y="77144"/>
                  <a:pt x="86389" y="77229"/>
                  <a:pt x="86515" y="77257"/>
                </a:cubicBezTo>
                <a:cubicBezTo>
                  <a:pt x="86642" y="77270"/>
                  <a:pt x="86740" y="77313"/>
                  <a:pt x="86755" y="77355"/>
                </a:cubicBezTo>
                <a:cubicBezTo>
                  <a:pt x="86768" y="77383"/>
                  <a:pt x="86825" y="77580"/>
                  <a:pt x="86881" y="77805"/>
                </a:cubicBezTo>
                <a:cubicBezTo>
                  <a:pt x="86980" y="78115"/>
                  <a:pt x="87050" y="78255"/>
                  <a:pt x="87290" y="78495"/>
                </a:cubicBezTo>
                <a:cubicBezTo>
                  <a:pt x="87430" y="78664"/>
                  <a:pt x="87697" y="78889"/>
                  <a:pt x="87866" y="79002"/>
                </a:cubicBezTo>
                <a:cubicBezTo>
                  <a:pt x="88134" y="79184"/>
                  <a:pt x="88176" y="79240"/>
                  <a:pt x="88275" y="79550"/>
                </a:cubicBezTo>
                <a:cubicBezTo>
                  <a:pt x="88345" y="79747"/>
                  <a:pt x="88444" y="80000"/>
                  <a:pt x="88500" y="80127"/>
                </a:cubicBezTo>
                <a:cubicBezTo>
                  <a:pt x="88894" y="80873"/>
                  <a:pt x="90146" y="81548"/>
                  <a:pt x="91962" y="81970"/>
                </a:cubicBezTo>
                <a:lnTo>
                  <a:pt x="92594" y="82126"/>
                </a:lnTo>
                <a:lnTo>
                  <a:pt x="92566" y="82561"/>
                </a:lnTo>
                <a:cubicBezTo>
                  <a:pt x="92510" y="83336"/>
                  <a:pt x="92763" y="83997"/>
                  <a:pt x="93313" y="84462"/>
                </a:cubicBezTo>
                <a:cubicBezTo>
                  <a:pt x="93763" y="84856"/>
                  <a:pt x="94804" y="85362"/>
                  <a:pt x="95452" y="85531"/>
                </a:cubicBezTo>
                <a:cubicBezTo>
                  <a:pt x="95649" y="85573"/>
                  <a:pt x="95718" y="85629"/>
                  <a:pt x="95831" y="85826"/>
                </a:cubicBezTo>
                <a:cubicBezTo>
                  <a:pt x="96197" y="86460"/>
                  <a:pt x="96760" y="86699"/>
                  <a:pt x="97773" y="86670"/>
                </a:cubicBezTo>
                <a:lnTo>
                  <a:pt x="98392" y="86642"/>
                </a:lnTo>
                <a:lnTo>
                  <a:pt x="98463" y="86854"/>
                </a:lnTo>
                <a:cubicBezTo>
                  <a:pt x="98589" y="87276"/>
                  <a:pt x="98842" y="87698"/>
                  <a:pt x="99110" y="87881"/>
                </a:cubicBezTo>
                <a:cubicBezTo>
                  <a:pt x="99715" y="88331"/>
                  <a:pt x="100743" y="88740"/>
                  <a:pt x="101249" y="88740"/>
                </a:cubicBezTo>
                <a:cubicBezTo>
                  <a:pt x="101403" y="88740"/>
                  <a:pt x="101559" y="88753"/>
                  <a:pt x="101587" y="88781"/>
                </a:cubicBezTo>
                <a:cubicBezTo>
                  <a:pt x="101615" y="88796"/>
                  <a:pt x="101769" y="89006"/>
                  <a:pt x="101938" y="89232"/>
                </a:cubicBezTo>
                <a:cubicBezTo>
                  <a:pt x="102276" y="89725"/>
                  <a:pt x="102529" y="89978"/>
                  <a:pt x="102910" y="90175"/>
                </a:cubicBezTo>
                <a:cubicBezTo>
                  <a:pt x="103261" y="90344"/>
                  <a:pt x="104289" y="90582"/>
                  <a:pt x="104781" y="90611"/>
                </a:cubicBezTo>
                <a:lnTo>
                  <a:pt x="105161" y="90625"/>
                </a:lnTo>
                <a:lnTo>
                  <a:pt x="105471" y="91076"/>
                </a:lnTo>
                <a:cubicBezTo>
                  <a:pt x="105893" y="91680"/>
                  <a:pt x="106188" y="92018"/>
                  <a:pt x="106807" y="92567"/>
                </a:cubicBezTo>
                <a:cubicBezTo>
                  <a:pt x="107426" y="93115"/>
                  <a:pt x="107848" y="93369"/>
                  <a:pt x="108595" y="93650"/>
                </a:cubicBezTo>
                <a:cubicBezTo>
                  <a:pt x="109453" y="93974"/>
                  <a:pt x="110058" y="93960"/>
                  <a:pt x="110381" y="93622"/>
                </a:cubicBezTo>
                <a:cubicBezTo>
                  <a:pt x="110509" y="93509"/>
                  <a:pt x="110522" y="93453"/>
                  <a:pt x="110509" y="93271"/>
                </a:cubicBezTo>
                <a:cubicBezTo>
                  <a:pt x="110438" y="92750"/>
                  <a:pt x="109847" y="91342"/>
                  <a:pt x="109087" y="89879"/>
                </a:cubicBezTo>
                <a:cubicBezTo>
                  <a:pt x="108805" y="89359"/>
                  <a:pt x="108383" y="88359"/>
                  <a:pt x="108411" y="88331"/>
                </a:cubicBezTo>
                <a:cubicBezTo>
                  <a:pt x="108426" y="88317"/>
                  <a:pt x="108608" y="88655"/>
                  <a:pt x="108834" y="89077"/>
                </a:cubicBezTo>
                <a:cubicBezTo>
                  <a:pt x="109552" y="90456"/>
                  <a:pt x="110241" y="91413"/>
                  <a:pt x="111606" y="92905"/>
                </a:cubicBezTo>
                <a:cubicBezTo>
                  <a:pt x="113661" y="95128"/>
                  <a:pt x="115631" y="96605"/>
                  <a:pt x="117333" y="97183"/>
                </a:cubicBezTo>
                <a:cubicBezTo>
                  <a:pt x="117671" y="97295"/>
                  <a:pt x="118065" y="97436"/>
                  <a:pt x="118234" y="97506"/>
                </a:cubicBezTo>
                <a:cubicBezTo>
                  <a:pt x="119149" y="97886"/>
                  <a:pt x="119712" y="98013"/>
                  <a:pt x="119881" y="97858"/>
                </a:cubicBezTo>
                <a:cubicBezTo>
                  <a:pt x="120078" y="97703"/>
                  <a:pt x="119993" y="97549"/>
                  <a:pt x="119149" y="96436"/>
                </a:cubicBezTo>
                <a:cubicBezTo>
                  <a:pt x="117417" y="94157"/>
                  <a:pt x="116053" y="92258"/>
                  <a:pt x="114913" y="90513"/>
                </a:cubicBezTo>
                <a:cubicBezTo>
                  <a:pt x="114139" y="89331"/>
                  <a:pt x="112929" y="87332"/>
                  <a:pt x="112985" y="87290"/>
                </a:cubicBezTo>
                <a:cubicBezTo>
                  <a:pt x="112985" y="87276"/>
                  <a:pt x="113111" y="87430"/>
                  <a:pt x="113239" y="87627"/>
                </a:cubicBezTo>
                <a:cubicBezTo>
                  <a:pt x="115335" y="90822"/>
                  <a:pt x="116489" y="92286"/>
                  <a:pt x="118417" y="94200"/>
                </a:cubicBezTo>
                <a:cubicBezTo>
                  <a:pt x="119753" y="95508"/>
                  <a:pt x="121104" y="96577"/>
                  <a:pt x="122568" y="97464"/>
                </a:cubicBezTo>
                <a:cubicBezTo>
                  <a:pt x="123258" y="97872"/>
                  <a:pt x="123609" y="98027"/>
                  <a:pt x="124524" y="98322"/>
                </a:cubicBezTo>
                <a:cubicBezTo>
                  <a:pt x="125298" y="98562"/>
                  <a:pt x="125833" y="98575"/>
                  <a:pt x="126213" y="98393"/>
                </a:cubicBezTo>
                <a:cubicBezTo>
                  <a:pt x="126438" y="98266"/>
                  <a:pt x="126466" y="98252"/>
                  <a:pt x="126480" y="98013"/>
                </a:cubicBezTo>
                <a:cubicBezTo>
                  <a:pt x="126495" y="97774"/>
                  <a:pt x="126466" y="97718"/>
                  <a:pt x="125889" y="96873"/>
                </a:cubicBezTo>
                <a:cubicBezTo>
                  <a:pt x="125270" y="95944"/>
                  <a:pt x="124876" y="95382"/>
                  <a:pt x="123849" y="93918"/>
                </a:cubicBezTo>
                <a:cubicBezTo>
                  <a:pt x="122568" y="92074"/>
                  <a:pt x="122286" y="91624"/>
                  <a:pt x="120344" y="88246"/>
                </a:cubicBezTo>
                <a:cubicBezTo>
                  <a:pt x="119656" y="87036"/>
                  <a:pt x="118727" y="85432"/>
                  <a:pt x="118290" y="84687"/>
                </a:cubicBezTo>
                <a:cubicBezTo>
                  <a:pt x="117530" y="83349"/>
                  <a:pt x="117320" y="82970"/>
                  <a:pt x="117488" y="83139"/>
                </a:cubicBezTo>
                <a:cubicBezTo>
                  <a:pt x="117530" y="83180"/>
                  <a:pt x="117770" y="83477"/>
                  <a:pt x="118037" y="83786"/>
                </a:cubicBezTo>
                <a:cubicBezTo>
                  <a:pt x="118727" y="84588"/>
                  <a:pt x="120078" y="86010"/>
                  <a:pt x="121654" y="87599"/>
                </a:cubicBezTo>
                <a:cubicBezTo>
                  <a:pt x="122385" y="88331"/>
                  <a:pt x="124228" y="89978"/>
                  <a:pt x="125270" y="90808"/>
                </a:cubicBezTo>
                <a:cubicBezTo>
                  <a:pt x="126058" y="91455"/>
                  <a:pt x="127930" y="92553"/>
                  <a:pt x="129154" y="93087"/>
                </a:cubicBezTo>
                <a:cubicBezTo>
                  <a:pt x="130336" y="93609"/>
                  <a:pt x="131870" y="94087"/>
                  <a:pt x="132658" y="94200"/>
                </a:cubicBezTo>
                <a:cubicBezTo>
                  <a:pt x="132953" y="94241"/>
                  <a:pt x="133263" y="94157"/>
                  <a:pt x="133418" y="94016"/>
                </a:cubicBezTo>
                <a:cubicBezTo>
                  <a:pt x="133502" y="93932"/>
                  <a:pt x="133516" y="93693"/>
                  <a:pt x="133418" y="93524"/>
                </a:cubicBezTo>
                <a:cubicBezTo>
                  <a:pt x="133249" y="93214"/>
                  <a:pt x="130758" y="90682"/>
                  <a:pt x="126973" y="86980"/>
                </a:cubicBezTo>
                <a:cubicBezTo>
                  <a:pt x="125735" y="85756"/>
                  <a:pt x="124524" y="84546"/>
                  <a:pt x="124299" y="84293"/>
                </a:cubicBezTo>
                <a:cubicBezTo>
                  <a:pt x="124060" y="84025"/>
                  <a:pt x="123018" y="82970"/>
                  <a:pt x="121991" y="81929"/>
                </a:cubicBezTo>
                <a:cubicBezTo>
                  <a:pt x="120964" y="80887"/>
                  <a:pt x="120134" y="80028"/>
                  <a:pt x="120147" y="80000"/>
                </a:cubicBezTo>
                <a:cubicBezTo>
                  <a:pt x="120162" y="79987"/>
                  <a:pt x="120669" y="80282"/>
                  <a:pt x="121260" y="80662"/>
                </a:cubicBezTo>
                <a:cubicBezTo>
                  <a:pt x="122526" y="81450"/>
                  <a:pt x="123046" y="81760"/>
                  <a:pt x="123793" y="82167"/>
                </a:cubicBezTo>
                <a:cubicBezTo>
                  <a:pt x="125059" y="82829"/>
                  <a:pt x="125960" y="83364"/>
                  <a:pt x="126945" y="84011"/>
                </a:cubicBezTo>
                <a:cubicBezTo>
                  <a:pt x="127930" y="84659"/>
                  <a:pt x="128140" y="84841"/>
                  <a:pt x="128521" y="85334"/>
                </a:cubicBezTo>
                <a:cubicBezTo>
                  <a:pt x="129379" y="86432"/>
                  <a:pt x="129716" y="86798"/>
                  <a:pt x="130632" y="87599"/>
                </a:cubicBezTo>
                <a:cubicBezTo>
                  <a:pt x="131743" y="88584"/>
                  <a:pt x="132095" y="88824"/>
                  <a:pt x="133165" y="89359"/>
                </a:cubicBezTo>
                <a:cubicBezTo>
                  <a:pt x="134009" y="89781"/>
                  <a:pt x="135951" y="90484"/>
                  <a:pt x="136612" y="90611"/>
                </a:cubicBezTo>
                <a:cubicBezTo>
                  <a:pt x="137147" y="90710"/>
                  <a:pt x="137386" y="90498"/>
                  <a:pt x="137217" y="90076"/>
                </a:cubicBezTo>
                <a:cubicBezTo>
                  <a:pt x="137090" y="89738"/>
                  <a:pt x="136683" y="89077"/>
                  <a:pt x="136204" y="88415"/>
                </a:cubicBezTo>
                <a:cubicBezTo>
                  <a:pt x="135388" y="87318"/>
                  <a:pt x="134910" y="86601"/>
                  <a:pt x="133685" y="84757"/>
                </a:cubicBezTo>
                <a:cubicBezTo>
                  <a:pt x="133221" y="84053"/>
                  <a:pt x="132672" y="83237"/>
                  <a:pt x="132475" y="82955"/>
                </a:cubicBezTo>
                <a:cubicBezTo>
                  <a:pt x="131996" y="82295"/>
                  <a:pt x="131546" y="81647"/>
                  <a:pt x="131110" y="81028"/>
                </a:cubicBezTo>
                <a:cubicBezTo>
                  <a:pt x="130491" y="80099"/>
                  <a:pt x="130026" y="79522"/>
                  <a:pt x="129519" y="79043"/>
                </a:cubicBezTo>
                <a:cubicBezTo>
                  <a:pt x="129028" y="78579"/>
                  <a:pt x="128957" y="78480"/>
                  <a:pt x="129309" y="78706"/>
                </a:cubicBezTo>
                <a:cubicBezTo>
                  <a:pt x="130223" y="79325"/>
                  <a:pt x="133150" y="80972"/>
                  <a:pt x="134150" y="81436"/>
                </a:cubicBezTo>
                <a:cubicBezTo>
                  <a:pt x="135120" y="81900"/>
                  <a:pt x="137062" y="82618"/>
                  <a:pt x="137977" y="82843"/>
                </a:cubicBezTo>
                <a:cubicBezTo>
                  <a:pt x="138794" y="83068"/>
                  <a:pt x="139413" y="82857"/>
                  <a:pt x="139413" y="82351"/>
                </a:cubicBezTo>
                <a:cubicBezTo>
                  <a:pt x="139413" y="82013"/>
                  <a:pt x="139497" y="82083"/>
                  <a:pt x="134797" y="77820"/>
                </a:cubicBezTo>
                <a:cubicBezTo>
                  <a:pt x="131377" y="74709"/>
                  <a:pt x="131026" y="74399"/>
                  <a:pt x="130153" y="73696"/>
                </a:cubicBezTo>
                <a:cubicBezTo>
                  <a:pt x="128887" y="72669"/>
                  <a:pt x="128534" y="72486"/>
                  <a:pt x="125776" y="71459"/>
                </a:cubicBezTo>
                <a:cubicBezTo>
                  <a:pt x="123905" y="70769"/>
                  <a:pt x="121358" y="69686"/>
                  <a:pt x="119205" y="68701"/>
                </a:cubicBezTo>
                <a:cubicBezTo>
                  <a:pt x="117263" y="67814"/>
                  <a:pt x="115181" y="66928"/>
                  <a:pt x="113886" y="66463"/>
                </a:cubicBezTo>
                <a:cubicBezTo>
                  <a:pt x="112295" y="65886"/>
                  <a:pt x="111663" y="65647"/>
                  <a:pt x="110297" y="65042"/>
                </a:cubicBezTo>
                <a:cubicBezTo>
                  <a:pt x="107694" y="63916"/>
                  <a:pt x="107525" y="63860"/>
                  <a:pt x="105878" y="63564"/>
                </a:cubicBezTo>
                <a:cubicBezTo>
                  <a:pt x="105428" y="63479"/>
                  <a:pt x="104655" y="63325"/>
                  <a:pt x="104162" y="63213"/>
                </a:cubicBezTo>
                <a:cubicBezTo>
                  <a:pt x="103670" y="63100"/>
                  <a:pt x="102923" y="62931"/>
                  <a:pt x="102501" y="62860"/>
                </a:cubicBezTo>
                <a:cubicBezTo>
                  <a:pt x="102094" y="62776"/>
                  <a:pt x="101572" y="62678"/>
                  <a:pt x="101362" y="62635"/>
                </a:cubicBezTo>
                <a:cubicBezTo>
                  <a:pt x="100615" y="62494"/>
                  <a:pt x="99124" y="62269"/>
                  <a:pt x="98547" y="62228"/>
                </a:cubicBezTo>
                <a:cubicBezTo>
                  <a:pt x="98223" y="62199"/>
                  <a:pt x="97604" y="62185"/>
                  <a:pt x="97182" y="62213"/>
                </a:cubicBezTo>
                <a:cubicBezTo>
                  <a:pt x="93298" y="62312"/>
                  <a:pt x="92046" y="62650"/>
                  <a:pt x="88500" y="64451"/>
                </a:cubicBezTo>
                <a:cubicBezTo>
                  <a:pt x="87374" y="65027"/>
                  <a:pt x="87191" y="65126"/>
                  <a:pt x="85376" y="66112"/>
                </a:cubicBezTo>
                <a:cubicBezTo>
                  <a:pt x="82575" y="67631"/>
                  <a:pt x="81083" y="68279"/>
                  <a:pt x="78579" y="69067"/>
                </a:cubicBezTo>
                <a:cubicBezTo>
                  <a:pt x="77903" y="69277"/>
                  <a:pt x="77073" y="69545"/>
                  <a:pt x="76736" y="69671"/>
                </a:cubicBezTo>
                <a:cubicBezTo>
                  <a:pt x="76398" y="69798"/>
                  <a:pt x="75961" y="69939"/>
                  <a:pt x="75792" y="70009"/>
                </a:cubicBezTo>
                <a:cubicBezTo>
                  <a:pt x="75216" y="70206"/>
                  <a:pt x="73850" y="70896"/>
                  <a:pt x="73218" y="71318"/>
                </a:cubicBezTo>
                <a:cubicBezTo>
                  <a:pt x="72486" y="71825"/>
                  <a:pt x="71360" y="72613"/>
                  <a:pt x="70375" y="73358"/>
                </a:cubicBezTo>
                <a:cubicBezTo>
                  <a:pt x="68615" y="74653"/>
                  <a:pt x="68362" y="74765"/>
                  <a:pt x="67167" y="74808"/>
                </a:cubicBezTo>
                <a:lnTo>
                  <a:pt x="66364" y="74850"/>
                </a:lnTo>
                <a:lnTo>
                  <a:pt x="66026" y="74583"/>
                </a:lnTo>
                <a:cubicBezTo>
                  <a:pt x="65562" y="74217"/>
                  <a:pt x="64296" y="73598"/>
                  <a:pt x="63508" y="73345"/>
                </a:cubicBezTo>
                <a:cubicBezTo>
                  <a:pt x="63156" y="73232"/>
                  <a:pt x="62762" y="73091"/>
                  <a:pt x="62649" y="73035"/>
                </a:cubicBezTo>
                <a:cubicBezTo>
                  <a:pt x="62298" y="72880"/>
                  <a:pt x="61242" y="72092"/>
                  <a:pt x="60763" y="71628"/>
                </a:cubicBezTo>
                <a:cubicBezTo>
                  <a:pt x="60187" y="71065"/>
                  <a:pt x="59765" y="70403"/>
                  <a:pt x="58990" y="68855"/>
                </a:cubicBezTo>
                <a:cubicBezTo>
                  <a:pt x="57836" y="66590"/>
                  <a:pt x="57823" y="66519"/>
                  <a:pt x="57823" y="64761"/>
                </a:cubicBezTo>
                <a:cubicBezTo>
                  <a:pt x="57808" y="64099"/>
                  <a:pt x="57836" y="63269"/>
                  <a:pt x="57879" y="62903"/>
                </a:cubicBezTo>
                <a:cubicBezTo>
                  <a:pt x="57963" y="62100"/>
                  <a:pt x="58245" y="60314"/>
                  <a:pt x="58371" y="59708"/>
                </a:cubicBezTo>
                <a:cubicBezTo>
                  <a:pt x="58709" y="58188"/>
                  <a:pt x="59962" y="53882"/>
                  <a:pt x="61242" y="49816"/>
                </a:cubicBezTo>
                <a:cubicBezTo>
                  <a:pt x="61538" y="48901"/>
                  <a:pt x="61735" y="48282"/>
                  <a:pt x="62354" y="46242"/>
                </a:cubicBezTo>
                <a:cubicBezTo>
                  <a:pt x="62438" y="45932"/>
                  <a:pt x="62720" y="45045"/>
                  <a:pt x="62973" y="44243"/>
                </a:cubicBezTo>
                <a:cubicBezTo>
                  <a:pt x="63690" y="41949"/>
                  <a:pt x="64338" y="39332"/>
                  <a:pt x="64577" y="37658"/>
                </a:cubicBezTo>
                <a:cubicBezTo>
                  <a:pt x="64943" y="35166"/>
                  <a:pt x="64662" y="33464"/>
                  <a:pt x="63508" y="31142"/>
                </a:cubicBezTo>
                <a:cubicBezTo>
                  <a:pt x="62283" y="28665"/>
                  <a:pt x="61284" y="27089"/>
                  <a:pt x="58949" y="23937"/>
                </a:cubicBezTo>
                <a:cubicBezTo>
                  <a:pt x="58455" y="23261"/>
                  <a:pt x="57007" y="21812"/>
                  <a:pt x="55697" y="20659"/>
                </a:cubicBezTo>
                <a:cubicBezTo>
                  <a:pt x="54389" y="19518"/>
                  <a:pt x="54037" y="19251"/>
                  <a:pt x="52701" y="18351"/>
                </a:cubicBezTo>
                <a:cubicBezTo>
                  <a:pt x="51054" y="17238"/>
                  <a:pt x="50252" y="16788"/>
                  <a:pt x="48957" y="16197"/>
                </a:cubicBezTo>
                <a:cubicBezTo>
                  <a:pt x="48577" y="16028"/>
                  <a:pt x="48183" y="15831"/>
                  <a:pt x="48085" y="15761"/>
                </a:cubicBezTo>
                <a:cubicBezTo>
                  <a:pt x="46509" y="14636"/>
                  <a:pt x="45439" y="14045"/>
                  <a:pt x="43582" y="13242"/>
                </a:cubicBezTo>
                <a:cubicBezTo>
                  <a:pt x="41499" y="12341"/>
                  <a:pt x="40767" y="12004"/>
                  <a:pt x="38797" y="11005"/>
                </a:cubicBezTo>
                <a:cubicBezTo>
                  <a:pt x="35561" y="9358"/>
                  <a:pt x="29101" y="6136"/>
                  <a:pt x="28074" y="5658"/>
                </a:cubicBezTo>
                <a:cubicBezTo>
                  <a:pt x="26048" y="4714"/>
                  <a:pt x="22797" y="3378"/>
                  <a:pt x="19631" y="2168"/>
                </a:cubicBezTo>
                <a:cubicBezTo>
                  <a:pt x="18941" y="1900"/>
                  <a:pt x="18027" y="1549"/>
                  <a:pt x="17618" y="1380"/>
                </a:cubicBezTo>
                <a:cubicBezTo>
                  <a:pt x="17183" y="1211"/>
                  <a:pt x="16802" y="1070"/>
                  <a:pt x="16732" y="1070"/>
                </a:cubicBezTo>
                <a:cubicBezTo>
                  <a:pt x="16549" y="1070"/>
                  <a:pt x="16451" y="1239"/>
                  <a:pt x="16507" y="1449"/>
                </a:cubicBezTo>
                <a:cubicBezTo>
                  <a:pt x="16577" y="1703"/>
                  <a:pt x="16929" y="2280"/>
                  <a:pt x="17337" y="2787"/>
                </a:cubicBezTo>
                <a:cubicBezTo>
                  <a:pt x="17802" y="3363"/>
                  <a:pt x="18800" y="4405"/>
                  <a:pt x="19194" y="4714"/>
                </a:cubicBezTo>
                <a:cubicBezTo>
                  <a:pt x="19350" y="4855"/>
                  <a:pt x="19476" y="4968"/>
                  <a:pt x="19448" y="4968"/>
                </a:cubicBezTo>
                <a:cubicBezTo>
                  <a:pt x="19335" y="5010"/>
                  <a:pt x="15691" y="3744"/>
                  <a:pt x="14087" y="3110"/>
                </a:cubicBezTo>
                <a:cubicBezTo>
                  <a:pt x="13312" y="2800"/>
                  <a:pt x="12721" y="2562"/>
                  <a:pt x="10047" y="1478"/>
                </a:cubicBezTo>
                <a:cubicBezTo>
                  <a:pt x="6797" y="141"/>
                  <a:pt x="6375" y="1"/>
                  <a:pt x="6122" y="155"/>
                </a:cubicBezTo>
                <a:close/>
                <a:moveTo>
                  <a:pt x="46256" y="15015"/>
                </a:moveTo>
                <a:cubicBezTo>
                  <a:pt x="46213" y="15043"/>
                  <a:pt x="46044" y="14973"/>
                  <a:pt x="46044" y="14917"/>
                </a:cubicBezTo>
                <a:cubicBezTo>
                  <a:pt x="46044" y="14889"/>
                  <a:pt x="46100" y="14889"/>
                  <a:pt x="46171" y="14931"/>
                </a:cubicBezTo>
                <a:cubicBezTo>
                  <a:pt x="46227" y="14959"/>
                  <a:pt x="46269" y="15002"/>
                  <a:pt x="46256" y="15015"/>
                </a:cubicBezTo>
                <a:close/>
                <a:moveTo>
                  <a:pt x="37741" y="88021"/>
                </a:moveTo>
                <a:cubicBezTo>
                  <a:pt x="37882" y="88078"/>
                  <a:pt x="38135" y="88162"/>
                  <a:pt x="38332" y="88190"/>
                </a:cubicBezTo>
                <a:cubicBezTo>
                  <a:pt x="38741" y="88275"/>
                  <a:pt x="38726" y="88289"/>
                  <a:pt x="38066" y="88683"/>
                </a:cubicBezTo>
                <a:cubicBezTo>
                  <a:pt x="37193" y="89218"/>
                  <a:pt x="36715" y="89569"/>
                  <a:pt x="35743" y="90456"/>
                </a:cubicBezTo>
                <a:cubicBezTo>
                  <a:pt x="35265" y="90892"/>
                  <a:pt x="35195" y="91033"/>
                  <a:pt x="35392" y="91244"/>
                </a:cubicBezTo>
                <a:cubicBezTo>
                  <a:pt x="35476" y="91342"/>
                  <a:pt x="35462" y="91357"/>
                  <a:pt x="35237" y="91596"/>
                </a:cubicBezTo>
                <a:cubicBezTo>
                  <a:pt x="35096" y="91736"/>
                  <a:pt x="34829" y="92074"/>
                  <a:pt x="34632" y="92342"/>
                </a:cubicBezTo>
                <a:cubicBezTo>
                  <a:pt x="34210" y="92877"/>
                  <a:pt x="34154" y="93115"/>
                  <a:pt x="34392" y="93271"/>
                </a:cubicBezTo>
                <a:lnTo>
                  <a:pt x="34519" y="93355"/>
                </a:lnTo>
                <a:lnTo>
                  <a:pt x="34125" y="93946"/>
                </a:lnTo>
                <a:cubicBezTo>
                  <a:pt x="33900" y="94269"/>
                  <a:pt x="33576" y="94692"/>
                  <a:pt x="33407" y="94889"/>
                </a:cubicBezTo>
                <a:cubicBezTo>
                  <a:pt x="33225" y="95072"/>
                  <a:pt x="33028" y="95339"/>
                  <a:pt x="32929" y="95466"/>
                </a:cubicBezTo>
                <a:cubicBezTo>
                  <a:pt x="32859" y="95607"/>
                  <a:pt x="32675" y="95832"/>
                  <a:pt x="32549" y="96001"/>
                </a:cubicBezTo>
                <a:cubicBezTo>
                  <a:pt x="32225" y="96367"/>
                  <a:pt x="32141" y="96536"/>
                  <a:pt x="32141" y="96817"/>
                </a:cubicBezTo>
                <a:cubicBezTo>
                  <a:pt x="32141" y="97027"/>
                  <a:pt x="32127" y="97056"/>
                  <a:pt x="31846" y="97281"/>
                </a:cubicBezTo>
                <a:cubicBezTo>
                  <a:pt x="31662" y="97436"/>
                  <a:pt x="31437" y="97549"/>
                  <a:pt x="31240" y="97619"/>
                </a:cubicBezTo>
                <a:cubicBezTo>
                  <a:pt x="30720" y="97759"/>
                  <a:pt x="30523" y="97858"/>
                  <a:pt x="30142" y="98083"/>
                </a:cubicBezTo>
                <a:cubicBezTo>
                  <a:pt x="29945" y="98196"/>
                  <a:pt x="29763" y="98294"/>
                  <a:pt x="29735" y="98294"/>
                </a:cubicBezTo>
                <a:cubicBezTo>
                  <a:pt x="29720" y="98294"/>
                  <a:pt x="29594" y="98210"/>
                  <a:pt x="29482" y="98097"/>
                </a:cubicBezTo>
                <a:cubicBezTo>
                  <a:pt x="29354" y="97999"/>
                  <a:pt x="29073" y="97816"/>
                  <a:pt x="28834" y="97703"/>
                </a:cubicBezTo>
                <a:lnTo>
                  <a:pt x="28412" y="97478"/>
                </a:lnTo>
                <a:lnTo>
                  <a:pt x="28341" y="97140"/>
                </a:lnTo>
                <a:cubicBezTo>
                  <a:pt x="28243" y="96662"/>
                  <a:pt x="28172" y="96536"/>
                  <a:pt x="27806" y="96239"/>
                </a:cubicBezTo>
                <a:cubicBezTo>
                  <a:pt x="27624" y="96113"/>
                  <a:pt x="27399" y="95888"/>
                  <a:pt x="27328" y="95747"/>
                </a:cubicBezTo>
                <a:cubicBezTo>
                  <a:pt x="27174" y="95508"/>
                  <a:pt x="27174" y="95466"/>
                  <a:pt x="27187" y="94988"/>
                </a:cubicBezTo>
                <a:lnTo>
                  <a:pt x="27215" y="94494"/>
                </a:lnTo>
                <a:lnTo>
                  <a:pt x="27412" y="94494"/>
                </a:lnTo>
                <a:cubicBezTo>
                  <a:pt x="27596" y="94494"/>
                  <a:pt x="27806" y="94397"/>
                  <a:pt x="27934" y="94256"/>
                </a:cubicBezTo>
                <a:cubicBezTo>
                  <a:pt x="27975" y="94213"/>
                  <a:pt x="28257" y="93960"/>
                  <a:pt x="28594" y="93665"/>
                </a:cubicBezTo>
                <a:cubicBezTo>
                  <a:pt x="28919" y="93383"/>
                  <a:pt x="29270" y="93059"/>
                  <a:pt x="29369" y="92947"/>
                </a:cubicBezTo>
                <a:lnTo>
                  <a:pt x="29551" y="92764"/>
                </a:lnTo>
                <a:lnTo>
                  <a:pt x="29692" y="92862"/>
                </a:lnTo>
                <a:cubicBezTo>
                  <a:pt x="29763" y="92918"/>
                  <a:pt x="29861" y="92975"/>
                  <a:pt x="29904" y="92975"/>
                </a:cubicBezTo>
                <a:cubicBezTo>
                  <a:pt x="30073" y="92975"/>
                  <a:pt x="30565" y="92680"/>
                  <a:pt x="30973" y="92342"/>
                </a:cubicBezTo>
                <a:cubicBezTo>
                  <a:pt x="31212" y="92145"/>
                  <a:pt x="31592" y="91905"/>
                  <a:pt x="31789" y="91793"/>
                </a:cubicBezTo>
                <a:cubicBezTo>
                  <a:pt x="32000" y="91680"/>
                  <a:pt x="32338" y="91483"/>
                  <a:pt x="32549" y="91357"/>
                </a:cubicBezTo>
                <a:cubicBezTo>
                  <a:pt x="32760" y="91216"/>
                  <a:pt x="33056" y="91076"/>
                  <a:pt x="33225" y="91033"/>
                </a:cubicBezTo>
                <a:cubicBezTo>
                  <a:pt x="33844" y="90879"/>
                  <a:pt x="34477" y="90470"/>
                  <a:pt x="35364" y="89654"/>
                </a:cubicBezTo>
                <a:cubicBezTo>
                  <a:pt x="35645" y="89400"/>
                  <a:pt x="36137" y="88950"/>
                  <a:pt x="36461" y="88655"/>
                </a:cubicBezTo>
                <a:cubicBezTo>
                  <a:pt x="36799" y="88359"/>
                  <a:pt x="37122" y="88064"/>
                  <a:pt x="37193" y="87993"/>
                </a:cubicBezTo>
                <a:cubicBezTo>
                  <a:pt x="37278" y="87909"/>
                  <a:pt x="37347" y="87867"/>
                  <a:pt x="37404" y="87895"/>
                </a:cubicBezTo>
                <a:cubicBezTo>
                  <a:pt x="37460" y="87909"/>
                  <a:pt x="37601" y="87980"/>
                  <a:pt x="37741" y="8802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6"/>
          <p:cNvSpPr/>
          <p:nvPr/>
        </p:nvSpPr>
        <p:spPr>
          <a:xfrm rot="1319841">
            <a:off x="6032458" y="1079909"/>
            <a:ext cx="1746762" cy="2851109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4CD241-7D07-493A-0F34-5E435470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51" y="2571750"/>
            <a:ext cx="2331620" cy="841800"/>
          </a:xfrm>
        </p:spPr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جمع‌بندی</a:t>
            </a:r>
          </a:p>
        </p:txBody>
      </p:sp>
      <p:pic>
        <p:nvPicPr>
          <p:cNvPr id="12" name="Picture 11" descr="C:\Users\Farshid\Downloads\oie_transparent (1).gif">
            <a:extLst>
              <a:ext uri="{FF2B5EF4-FFF2-40B4-BE49-F238E27FC236}">
                <a16:creationId xmlns:a16="http://schemas.microsoft.com/office/drawing/2014/main" id="{39D3D55E-3DC1-D273-65B9-3C0DEF9F5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576C72-6212-B99F-7F63-E09649E43A81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2185E-5AEC-A418-0AAC-1202BCCFF6E9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DB787D-91C4-BFE5-9BC7-C0228B52CF28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/>
          <p:nvPr/>
        </p:nvSpPr>
        <p:spPr>
          <a:xfrm>
            <a:off x="6179474" y="2247005"/>
            <a:ext cx="2964524" cy="1108754"/>
          </a:xfrm>
          <a:custGeom>
            <a:avLst/>
            <a:gdLst/>
            <a:ahLst/>
            <a:cxnLst/>
            <a:rect l="l" t="t" r="r" b="b"/>
            <a:pathLst>
              <a:path w="62841" h="23503" extrusionOk="0">
                <a:moveTo>
                  <a:pt x="62840" y="1"/>
                </a:moveTo>
                <a:cubicBezTo>
                  <a:pt x="61996" y="94"/>
                  <a:pt x="61168" y="361"/>
                  <a:pt x="60432" y="782"/>
                </a:cubicBezTo>
                <a:cubicBezTo>
                  <a:pt x="59104" y="1581"/>
                  <a:pt x="57493" y="2721"/>
                  <a:pt x="57102" y="4207"/>
                </a:cubicBezTo>
                <a:cubicBezTo>
                  <a:pt x="56180" y="3637"/>
                  <a:pt x="55094" y="3344"/>
                  <a:pt x="54014" y="3344"/>
                </a:cubicBezTo>
                <a:cubicBezTo>
                  <a:pt x="53226" y="3344"/>
                  <a:pt x="52442" y="3500"/>
                  <a:pt x="51724" y="3816"/>
                </a:cubicBezTo>
                <a:cubicBezTo>
                  <a:pt x="50004" y="4551"/>
                  <a:pt x="48221" y="6161"/>
                  <a:pt x="47861" y="8006"/>
                </a:cubicBezTo>
                <a:cubicBezTo>
                  <a:pt x="47077" y="7582"/>
                  <a:pt x="46154" y="7382"/>
                  <a:pt x="45209" y="7382"/>
                </a:cubicBezTo>
                <a:cubicBezTo>
                  <a:pt x="43196" y="7382"/>
                  <a:pt x="41082" y="8287"/>
                  <a:pt x="39997" y="9851"/>
                </a:cubicBezTo>
                <a:cubicBezTo>
                  <a:pt x="39582" y="9504"/>
                  <a:pt x="38941" y="9294"/>
                  <a:pt x="38339" y="9294"/>
                </a:cubicBezTo>
                <a:cubicBezTo>
                  <a:pt x="37964" y="9294"/>
                  <a:pt x="37604" y="9375"/>
                  <a:pt x="37323" y="9555"/>
                </a:cubicBezTo>
                <a:cubicBezTo>
                  <a:pt x="36117" y="8427"/>
                  <a:pt x="34457" y="7817"/>
                  <a:pt x="32803" y="7817"/>
                </a:cubicBezTo>
                <a:cubicBezTo>
                  <a:pt x="32141" y="7817"/>
                  <a:pt x="31480" y="7915"/>
                  <a:pt x="30849" y="8116"/>
                </a:cubicBezTo>
                <a:cubicBezTo>
                  <a:pt x="28645" y="8835"/>
                  <a:pt x="26940" y="10821"/>
                  <a:pt x="26488" y="13103"/>
                </a:cubicBezTo>
                <a:cubicBezTo>
                  <a:pt x="26035" y="12733"/>
                  <a:pt x="25523" y="12566"/>
                  <a:pt x="25011" y="12566"/>
                </a:cubicBezTo>
                <a:cubicBezTo>
                  <a:pt x="24053" y="12566"/>
                  <a:pt x="23098" y="13152"/>
                  <a:pt x="22547" y="14089"/>
                </a:cubicBezTo>
                <a:cubicBezTo>
                  <a:pt x="22109" y="13858"/>
                  <a:pt x="21605" y="13749"/>
                  <a:pt x="21095" y="13749"/>
                </a:cubicBezTo>
                <a:cubicBezTo>
                  <a:pt x="20222" y="13749"/>
                  <a:pt x="19334" y="14069"/>
                  <a:pt x="18732" y="14652"/>
                </a:cubicBezTo>
                <a:cubicBezTo>
                  <a:pt x="17657" y="13351"/>
                  <a:pt x="15961" y="12600"/>
                  <a:pt x="14277" y="12600"/>
                </a:cubicBezTo>
                <a:cubicBezTo>
                  <a:pt x="13855" y="12600"/>
                  <a:pt x="13435" y="12647"/>
                  <a:pt x="13025" y="12744"/>
                </a:cubicBezTo>
                <a:cubicBezTo>
                  <a:pt x="10961" y="13228"/>
                  <a:pt x="9101" y="15136"/>
                  <a:pt x="8600" y="17200"/>
                </a:cubicBezTo>
                <a:cubicBezTo>
                  <a:pt x="8356" y="16986"/>
                  <a:pt x="8034" y="16890"/>
                  <a:pt x="7700" y="16890"/>
                </a:cubicBezTo>
                <a:cubicBezTo>
                  <a:pt x="7007" y="16890"/>
                  <a:pt x="6262" y="17303"/>
                  <a:pt x="6051" y="17935"/>
                </a:cubicBezTo>
                <a:cubicBezTo>
                  <a:pt x="5318" y="17381"/>
                  <a:pt x="4406" y="17114"/>
                  <a:pt x="3489" y="17114"/>
                </a:cubicBezTo>
                <a:cubicBezTo>
                  <a:pt x="2157" y="17114"/>
                  <a:pt x="816" y="17676"/>
                  <a:pt x="1" y="18732"/>
                </a:cubicBezTo>
                <a:cubicBezTo>
                  <a:pt x="8834" y="22783"/>
                  <a:pt x="18764" y="22908"/>
                  <a:pt x="28489" y="23314"/>
                </a:cubicBezTo>
                <a:cubicBezTo>
                  <a:pt x="31653" y="23448"/>
                  <a:pt x="34881" y="23502"/>
                  <a:pt x="38140" y="23502"/>
                </a:cubicBezTo>
                <a:cubicBezTo>
                  <a:pt x="44770" y="23502"/>
                  <a:pt x="51525" y="23278"/>
                  <a:pt x="58118" y="23048"/>
                </a:cubicBezTo>
                <a:cubicBezTo>
                  <a:pt x="59698" y="22985"/>
                  <a:pt x="61277" y="22923"/>
                  <a:pt x="62840" y="22876"/>
                </a:cubicBezTo>
                <a:lnTo>
                  <a:pt x="62840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54"/>
          <p:cNvSpPr/>
          <p:nvPr/>
        </p:nvSpPr>
        <p:spPr>
          <a:xfrm>
            <a:off x="-1559944" y="4148402"/>
            <a:ext cx="7215279" cy="2983814"/>
          </a:xfrm>
          <a:custGeom>
            <a:avLst/>
            <a:gdLst/>
            <a:ahLst/>
            <a:cxnLst/>
            <a:rect l="l" t="t" r="r" b="b"/>
            <a:pathLst>
              <a:path w="94941" h="39262" extrusionOk="0">
                <a:moveTo>
                  <a:pt x="31115" y="0"/>
                </a:moveTo>
                <a:lnTo>
                  <a:pt x="31006" y="454"/>
                </a:lnTo>
                <a:cubicBezTo>
                  <a:pt x="28036" y="563"/>
                  <a:pt x="25142" y="1814"/>
                  <a:pt x="22422" y="3127"/>
                </a:cubicBezTo>
                <a:cubicBezTo>
                  <a:pt x="22203" y="3237"/>
                  <a:pt x="21984" y="3331"/>
                  <a:pt x="21781" y="3440"/>
                </a:cubicBezTo>
                <a:cubicBezTo>
                  <a:pt x="21656" y="3487"/>
                  <a:pt x="21546" y="3550"/>
                  <a:pt x="21437" y="3596"/>
                </a:cubicBezTo>
                <a:cubicBezTo>
                  <a:pt x="14291" y="7052"/>
                  <a:pt x="7146" y="10524"/>
                  <a:pt x="0" y="13978"/>
                </a:cubicBezTo>
                <a:lnTo>
                  <a:pt x="0" y="39262"/>
                </a:lnTo>
                <a:lnTo>
                  <a:pt x="94940" y="39262"/>
                </a:lnTo>
                <a:lnTo>
                  <a:pt x="94940" y="15590"/>
                </a:lnTo>
                <a:cubicBezTo>
                  <a:pt x="94425" y="15621"/>
                  <a:pt x="93908" y="15652"/>
                  <a:pt x="93377" y="15698"/>
                </a:cubicBezTo>
                <a:cubicBezTo>
                  <a:pt x="92603" y="15747"/>
                  <a:pt x="91819" y="15807"/>
                  <a:pt x="91040" y="15807"/>
                </a:cubicBezTo>
                <a:cubicBezTo>
                  <a:pt x="90828" y="15807"/>
                  <a:pt x="90617" y="15802"/>
                  <a:pt x="90406" y="15792"/>
                </a:cubicBezTo>
                <a:cubicBezTo>
                  <a:pt x="90124" y="15777"/>
                  <a:pt x="89828" y="15761"/>
                  <a:pt x="89547" y="15715"/>
                </a:cubicBezTo>
                <a:cubicBezTo>
                  <a:pt x="88264" y="15558"/>
                  <a:pt x="87060" y="15152"/>
                  <a:pt x="85903" y="14604"/>
                </a:cubicBezTo>
                <a:cubicBezTo>
                  <a:pt x="85200" y="14276"/>
                  <a:pt x="84512" y="13901"/>
                  <a:pt x="83839" y="13478"/>
                </a:cubicBezTo>
                <a:cubicBezTo>
                  <a:pt x="81916" y="12321"/>
                  <a:pt x="80086" y="10945"/>
                  <a:pt x="78147" y="9898"/>
                </a:cubicBezTo>
                <a:lnTo>
                  <a:pt x="78007" y="9319"/>
                </a:lnTo>
                <a:lnTo>
                  <a:pt x="77914" y="9773"/>
                </a:lnTo>
                <a:cubicBezTo>
                  <a:pt x="77538" y="9585"/>
                  <a:pt x="77163" y="9398"/>
                  <a:pt x="76772" y="9241"/>
                </a:cubicBezTo>
                <a:lnTo>
                  <a:pt x="76615" y="8506"/>
                </a:lnTo>
                <a:lnTo>
                  <a:pt x="76490" y="9038"/>
                </a:lnTo>
                <a:lnTo>
                  <a:pt x="76413" y="8694"/>
                </a:lnTo>
                <a:lnTo>
                  <a:pt x="76319" y="9054"/>
                </a:lnTo>
                <a:cubicBezTo>
                  <a:pt x="75224" y="8631"/>
                  <a:pt x="74082" y="8366"/>
                  <a:pt x="72863" y="8335"/>
                </a:cubicBezTo>
                <a:cubicBezTo>
                  <a:pt x="72779" y="8332"/>
                  <a:pt x="72695" y="8331"/>
                  <a:pt x="72612" y="8331"/>
                </a:cubicBezTo>
                <a:cubicBezTo>
                  <a:pt x="71648" y="8331"/>
                  <a:pt x="70684" y="8491"/>
                  <a:pt x="69720" y="8679"/>
                </a:cubicBezTo>
                <a:lnTo>
                  <a:pt x="69564" y="7991"/>
                </a:lnTo>
                <a:lnTo>
                  <a:pt x="69391" y="8756"/>
                </a:lnTo>
                <a:lnTo>
                  <a:pt x="69158" y="8804"/>
                </a:lnTo>
                <a:lnTo>
                  <a:pt x="69016" y="8162"/>
                </a:lnTo>
                <a:lnTo>
                  <a:pt x="68845" y="8866"/>
                </a:lnTo>
                <a:cubicBezTo>
                  <a:pt x="67545" y="9136"/>
                  <a:pt x="66246" y="9415"/>
                  <a:pt x="64978" y="9415"/>
                </a:cubicBezTo>
                <a:cubicBezTo>
                  <a:pt x="64415" y="9415"/>
                  <a:pt x="63858" y="9360"/>
                  <a:pt x="63310" y="9225"/>
                </a:cubicBezTo>
                <a:lnTo>
                  <a:pt x="63216" y="8881"/>
                </a:lnTo>
                <a:lnTo>
                  <a:pt x="63153" y="9194"/>
                </a:lnTo>
                <a:cubicBezTo>
                  <a:pt x="63122" y="9179"/>
                  <a:pt x="63075" y="9179"/>
                  <a:pt x="63043" y="9163"/>
                </a:cubicBezTo>
                <a:lnTo>
                  <a:pt x="62887" y="8443"/>
                </a:lnTo>
                <a:lnTo>
                  <a:pt x="62747" y="9069"/>
                </a:lnTo>
                <a:cubicBezTo>
                  <a:pt x="62637" y="9023"/>
                  <a:pt x="62528" y="8991"/>
                  <a:pt x="62434" y="8944"/>
                </a:cubicBezTo>
                <a:lnTo>
                  <a:pt x="62309" y="8443"/>
                </a:lnTo>
                <a:lnTo>
                  <a:pt x="62215" y="8850"/>
                </a:lnTo>
                <a:cubicBezTo>
                  <a:pt x="62136" y="8819"/>
                  <a:pt x="62074" y="8787"/>
                  <a:pt x="61996" y="8756"/>
                </a:cubicBezTo>
                <a:lnTo>
                  <a:pt x="61809" y="7912"/>
                </a:lnTo>
                <a:lnTo>
                  <a:pt x="61715" y="8318"/>
                </a:lnTo>
                <a:lnTo>
                  <a:pt x="61574" y="7755"/>
                </a:lnTo>
                <a:lnTo>
                  <a:pt x="61417" y="8428"/>
                </a:lnTo>
                <a:cubicBezTo>
                  <a:pt x="61277" y="8350"/>
                  <a:pt x="61152" y="8256"/>
                  <a:pt x="61011" y="8162"/>
                </a:cubicBezTo>
                <a:lnTo>
                  <a:pt x="60979" y="8006"/>
                </a:lnTo>
                <a:lnTo>
                  <a:pt x="60948" y="8116"/>
                </a:lnTo>
                <a:cubicBezTo>
                  <a:pt x="60589" y="7880"/>
                  <a:pt x="60245" y="7615"/>
                  <a:pt x="59916" y="7334"/>
                </a:cubicBezTo>
                <a:cubicBezTo>
                  <a:pt x="58822" y="6442"/>
                  <a:pt x="57758" y="5473"/>
                  <a:pt x="56461" y="4910"/>
                </a:cubicBezTo>
                <a:lnTo>
                  <a:pt x="56383" y="4551"/>
                </a:lnTo>
                <a:lnTo>
                  <a:pt x="56320" y="4847"/>
                </a:lnTo>
                <a:cubicBezTo>
                  <a:pt x="56257" y="4816"/>
                  <a:pt x="56211" y="4801"/>
                  <a:pt x="56149" y="4770"/>
                </a:cubicBezTo>
                <a:lnTo>
                  <a:pt x="55976" y="4019"/>
                </a:lnTo>
                <a:lnTo>
                  <a:pt x="55836" y="4660"/>
                </a:lnTo>
                <a:cubicBezTo>
                  <a:pt x="55257" y="4472"/>
                  <a:pt x="54663" y="4363"/>
                  <a:pt x="54068" y="4301"/>
                </a:cubicBezTo>
                <a:lnTo>
                  <a:pt x="53943" y="3721"/>
                </a:lnTo>
                <a:lnTo>
                  <a:pt x="53818" y="4269"/>
                </a:lnTo>
                <a:cubicBezTo>
                  <a:pt x="53709" y="4269"/>
                  <a:pt x="53616" y="4269"/>
                  <a:pt x="53522" y="4253"/>
                </a:cubicBezTo>
                <a:lnTo>
                  <a:pt x="53631" y="4253"/>
                </a:lnTo>
                <a:lnTo>
                  <a:pt x="53428" y="3377"/>
                </a:lnTo>
                <a:lnTo>
                  <a:pt x="53272" y="4003"/>
                </a:lnTo>
                <a:lnTo>
                  <a:pt x="52990" y="2752"/>
                </a:lnTo>
                <a:lnTo>
                  <a:pt x="52693" y="4019"/>
                </a:lnTo>
                <a:lnTo>
                  <a:pt x="52615" y="3675"/>
                </a:lnTo>
                <a:lnTo>
                  <a:pt x="52490" y="4253"/>
                </a:lnTo>
                <a:cubicBezTo>
                  <a:pt x="50895" y="4301"/>
                  <a:pt x="49253" y="4582"/>
                  <a:pt x="47627" y="4691"/>
                </a:cubicBezTo>
                <a:lnTo>
                  <a:pt x="47470" y="4019"/>
                </a:lnTo>
                <a:lnTo>
                  <a:pt x="47314" y="4707"/>
                </a:lnTo>
                <a:cubicBezTo>
                  <a:pt x="47283" y="4707"/>
                  <a:pt x="47251" y="4707"/>
                  <a:pt x="47220" y="4722"/>
                </a:cubicBezTo>
                <a:lnTo>
                  <a:pt x="47064" y="4019"/>
                </a:lnTo>
                <a:lnTo>
                  <a:pt x="46907" y="4722"/>
                </a:lnTo>
                <a:cubicBezTo>
                  <a:pt x="46697" y="4733"/>
                  <a:pt x="46488" y="4738"/>
                  <a:pt x="46281" y="4738"/>
                </a:cubicBezTo>
                <a:cubicBezTo>
                  <a:pt x="45872" y="4738"/>
                  <a:pt x="45467" y="4717"/>
                  <a:pt x="45062" y="4676"/>
                </a:cubicBezTo>
                <a:cubicBezTo>
                  <a:pt x="43499" y="4503"/>
                  <a:pt x="42029" y="4003"/>
                  <a:pt x="40590" y="3377"/>
                </a:cubicBezTo>
                <a:lnTo>
                  <a:pt x="40465" y="2783"/>
                </a:lnTo>
                <a:lnTo>
                  <a:pt x="40340" y="3269"/>
                </a:lnTo>
                <a:cubicBezTo>
                  <a:pt x="38777" y="2596"/>
                  <a:pt x="37244" y="1799"/>
                  <a:pt x="35635" y="1236"/>
                </a:cubicBezTo>
                <a:lnTo>
                  <a:pt x="35509" y="688"/>
                </a:lnTo>
                <a:lnTo>
                  <a:pt x="35416" y="1157"/>
                </a:lnTo>
                <a:cubicBezTo>
                  <a:pt x="35384" y="1142"/>
                  <a:pt x="35353" y="1126"/>
                  <a:pt x="35322" y="1126"/>
                </a:cubicBezTo>
                <a:lnTo>
                  <a:pt x="35087" y="63"/>
                </a:lnTo>
                <a:lnTo>
                  <a:pt x="34868" y="986"/>
                </a:lnTo>
                <a:cubicBezTo>
                  <a:pt x="34149" y="767"/>
                  <a:pt x="33414" y="594"/>
                  <a:pt x="32664" y="500"/>
                </a:cubicBezTo>
                <a:cubicBezTo>
                  <a:pt x="32178" y="454"/>
                  <a:pt x="31694" y="438"/>
                  <a:pt x="31225" y="438"/>
                </a:cubicBezTo>
                <a:lnTo>
                  <a:pt x="3111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4"/>
          <p:cNvSpPr/>
          <p:nvPr/>
        </p:nvSpPr>
        <p:spPr>
          <a:xfrm>
            <a:off x="5543500" y="3546355"/>
            <a:ext cx="4061409" cy="1999301"/>
          </a:xfrm>
          <a:custGeom>
            <a:avLst/>
            <a:gdLst/>
            <a:ahLst/>
            <a:cxnLst/>
            <a:rect l="l" t="t" r="r" b="b"/>
            <a:pathLst>
              <a:path w="73911" h="36384" extrusionOk="0">
                <a:moveTo>
                  <a:pt x="73910" y="0"/>
                </a:moveTo>
                <a:cubicBezTo>
                  <a:pt x="73003" y="375"/>
                  <a:pt x="72175" y="970"/>
                  <a:pt x="71487" y="1626"/>
                </a:cubicBezTo>
                <a:cubicBezTo>
                  <a:pt x="70018" y="3017"/>
                  <a:pt x="68938" y="4753"/>
                  <a:pt x="67359" y="6019"/>
                </a:cubicBezTo>
                <a:cubicBezTo>
                  <a:pt x="65765" y="7318"/>
                  <a:pt x="63888" y="8021"/>
                  <a:pt x="61887" y="8458"/>
                </a:cubicBezTo>
                <a:cubicBezTo>
                  <a:pt x="59056" y="9084"/>
                  <a:pt x="55977" y="9225"/>
                  <a:pt x="53083" y="9803"/>
                </a:cubicBezTo>
                <a:cubicBezTo>
                  <a:pt x="51989" y="10022"/>
                  <a:pt x="50911" y="10303"/>
                  <a:pt x="49894" y="10695"/>
                </a:cubicBezTo>
                <a:cubicBezTo>
                  <a:pt x="47471" y="11617"/>
                  <a:pt x="45391" y="13149"/>
                  <a:pt x="43389" y="14792"/>
                </a:cubicBezTo>
                <a:cubicBezTo>
                  <a:pt x="43264" y="14885"/>
                  <a:pt x="43155" y="14979"/>
                  <a:pt x="43030" y="15073"/>
                </a:cubicBezTo>
                <a:cubicBezTo>
                  <a:pt x="42670" y="15369"/>
                  <a:pt x="42311" y="15667"/>
                  <a:pt x="41967" y="15964"/>
                </a:cubicBezTo>
                <a:cubicBezTo>
                  <a:pt x="39355" y="18138"/>
                  <a:pt x="36745" y="20295"/>
                  <a:pt x="33476" y="21311"/>
                </a:cubicBezTo>
                <a:cubicBezTo>
                  <a:pt x="28927" y="22750"/>
                  <a:pt x="23845" y="21703"/>
                  <a:pt x="19248" y="23047"/>
                </a:cubicBezTo>
                <a:cubicBezTo>
                  <a:pt x="16621" y="23813"/>
                  <a:pt x="14386" y="25283"/>
                  <a:pt x="12274" y="27002"/>
                </a:cubicBezTo>
                <a:cubicBezTo>
                  <a:pt x="11961" y="27253"/>
                  <a:pt x="11665" y="27503"/>
                  <a:pt x="11367" y="27753"/>
                </a:cubicBezTo>
                <a:cubicBezTo>
                  <a:pt x="7694" y="30911"/>
                  <a:pt x="4348" y="34633"/>
                  <a:pt x="1" y="36384"/>
                </a:cubicBezTo>
                <a:lnTo>
                  <a:pt x="73910" y="36384"/>
                </a:lnTo>
                <a:lnTo>
                  <a:pt x="7391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4"/>
          <p:cNvSpPr/>
          <p:nvPr/>
        </p:nvSpPr>
        <p:spPr>
          <a:xfrm rot="-2303232" flipH="1">
            <a:off x="3636629" y="899975"/>
            <a:ext cx="889648" cy="1452106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4"/>
          <p:cNvSpPr/>
          <p:nvPr/>
        </p:nvSpPr>
        <p:spPr>
          <a:xfrm rot="-468182" flipH="1">
            <a:off x="7172008" y="447631"/>
            <a:ext cx="1302136" cy="68266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4"/>
          <p:cNvSpPr/>
          <p:nvPr/>
        </p:nvSpPr>
        <p:spPr>
          <a:xfrm flipH="1">
            <a:off x="-1" y="781055"/>
            <a:ext cx="2964524" cy="1108754"/>
          </a:xfrm>
          <a:custGeom>
            <a:avLst/>
            <a:gdLst/>
            <a:ahLst/>
            <a:cxnLst/>
            <a:rect l="l" t="t" r="r" b="b"/>
            <a:pathLst>
              <a:path w="62841" h="23503" extrusionOk="0">
                <a:moveTo>
                  <a:pt x="62840" y="1"/>
                </a:moveTo>
                <a:cubicBezTo>
                  <a:pt x="61996" y="94"/>
                  <a:pt x="61168" y="361"/>
                  <a:pt x="60432" y="782"/>
                </a:cubicBezTo>
                <a:cubicBezTo>
                  <a:pt x="59104" y="1581"/>
                  <a:pt x="57493" y="2721"/>
                  <a:pt x="57102" y="4207"/>
                </a:cubicBezTo>
                <a:cubicBezTo>
                  <a:pt x="56180" y="3637"/>
                  <a:pt x="55094" y="3344"/>
                  <a:pt x="54014" y="3344"/>
                </a:cubicBezTo>
                <a:cubicBezTo>
                  <a:pt x="53226" y="3344"/>
                  <a:pt x="52442" y="3500"/>
                  <a:pt x="51724" y="3816"/>
                </a:cubicBezTo>
                <a:cubicBezTo>
                  <a:pt x="50004" y="4551"/>
                  <a:pt x="48221" y="6161"/>
                  <a:pt x="47861" y="8006"/>
                </a:cubicBezTo>
                <a:cubicBezTo>
                  <a:pt x="47077" y="7582"/>
                  <a:pt x="46154" y="7382"/>
                  <a:pt x="45209" y="7382"/>
                </a:cubicBezTo>
                <a:cubicBezTo>
                  <a:pt x="43196" y="7382"/>
                  <a:pt x="41082" y="8287"/>
                  <a:pt x="39997" y="9851"/>
                </a:cubicBezTo>
                <a:cubicBezTo>
                  <a:pt x="39582" y="9504"/>
                  <a:pt x="38941" y="9294"/>
                  <a:pt x="38339" y="9294"/>
                </a:cubicBezTo>
                <a:cubicBezTo>
                  <a:pt x="37964" y="9294"/>
                  <a:pt x="37604" y="9375"/>
                  <a:pt x="37323" y="9555"/>
                </a:cubicBezTo>
                <a:cubicBezTo>
                  <a:pt x="36117" y="8427"/>
                  <a:pt x="34457" y="7817"/>
                  <a:pt x="32803" y="7817"/>
                </a:cubicBezTo>
                <a:cubicBezTo>
                  <a:pt x="32141" y="7817"/>
                  <a:pt x="31480" y="7915"/>
                  <a:pt x="30849" y="8116"/>
                </a:cubicBezTo>
                <a:cubicBezTo>
                  <a:pt x="28645" y="8835"/>
                  <a:pt x="26940" y="10821"/>
                  <a:pt x="26488" y="13103"/>
                </a:cubicBezTo>
                <a:cubicBezTo>
                  <a:pt x="26035" y="12733"/>
                  <a:pt x="25523" y="12566"/>
                  <a:pt x="25011" y="12566"/>
                </a:cubicBezTo>
                <a:cubicBezTo>
                  <a:pt x="24053" y="12566"/>
                  <a:pt x="23098" y="13152"/>
                  <a:pt x="22547" y="14089"/>
                </a:cubicBezTo>
                <a:cubicBezTo>
                  <a:pt x="22109" y="13858"/>
                  <a:pt x="21605" y="13749"/>
                  <a:pt x="21095" y="13749"/>
                </a:cubicBezTo>
                <a:cubicBezTo>
                  <a:pt x="20222" y="13749"/>
                  <a:pt x="19334" y="14069"/>
                  <a:pt x="18732" y="14652"/>
                </a:cubicBezTo>
                <a:cubicBezTo>
                  <a:pt x="17657" y="13351"/>
                  <a:pt x="15961" y="12600"/>
                  <a:pt x="14277" y="12600"/>
                </a:cubicBezTo>
                <a:cubicBezTo>
                  <a:pt x="13855" y="12600"/>
                  <a:pt x="13435" y="12647"/>
                  <a:pt x="13025" y="12744"/>
                </a:cubicBezTo>
                <a:cubicBezTo>
                  <a:pt x="10961" y="13228"/>
                  <a:pt x="9101" y="15136"/>
                  <a:pt x="8600" y="17200"/>
                </a:cubicBezTo>
                <a:cubicBezTo>
                  <a:pt x="8356" y="16986"/>
                  <a:pt x="8034" y="16890"/>
                  <a:pt x="7700" y="16890"/>
                </a:cubicBezTo>
                <a:cubicBezTo>
                  <a:pt x="7007" y="16890"/>
                  <a:pt x="6262" y="17303"/>
                  <a:pt x="6051" y="17935"/>
                </a:cubicBezTo>
                <a:cubicBezTo>
                  <a:pt x="5318" y="17381"/>
                  <a:pt x="4406" y="17114"/>
                  <a:pt x="3489" y="17114"/>
                </a:cubicBezTo>
                <a:cubicBezTo>
                  <a:pt x="2157" y="17114"/>
                  <a:pt x="816" y="17676"/>
                  <a:pt x="1" y="18732"/>
                </a:cubicBezTo>
                <a:cubicBezTo>
                  <a:pt x="8834" y="22783"/>
                  <a:pt x="18764" y="22908"/>
                  <a:pt x="28489" y="23314"/>
                </a:cubicBezTo>
                <a:cubicBezTo>
                  <a:pt x="31653" y="23448"/>
                  <a:pt x="34881" y="23502"/>
                  <a:pt x="38140" y="23502"/>
                </a:cubicBezTo>
                <a:cubicBezTo>
                  <a:pt x="44770" y="23502"/>
                  <a:pt x="51525" y="23278"/>
                  <a:pt x="58118" y="23048"/>
                </a:cubicBezTo>
                <a:cubicBezTo>
                  <a:pt x="59698" y="22985"/>
                  <a:pt x="61277" y="22923"/>
                  <a:pt x="62840" y="22876"/>
                </a:cubicBezTo>
                <a:lnTo>
                  <a:pt x="62840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 descr="C:\Users\Farshid\Downloads\oie_transparent (1).gif">
            <a:extLst>
              <a:ext uri="{FF2B5EF4-FFF2-40B4-BE49-F238E27FC236}">
                <a16:creationId xmlns:a16="http://schemas.microsoft.com/office/drawing/2014/main" id="{8865F0BC-747E-5986-D985-307FE122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E7B79A-562E-4ED3-7CA2-95CF07C6FEFD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DA0E3B-FAD2-B43A-E351-5B860323D0C9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7F5A0B-5E2A-21F8-1B4A-9EE89CAB35F3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E860CE-EC50-C0A2-02EA-EA72934A039C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جمع‌بندی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E963A6-992F-C98D-1A2C-3C1DF96EDDD9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/>
          <p:nvPr/>
        </p:nvSpPr>
        <p:spPr>
          <a:xfrm>
            <a:off x="6179474" y="2247005"/>
            <a:ext cx="2964524" cy="1108754"/>
          </a:xfrm>
          <a:custGeom>
            <a:avLst/>
            <a:gdLst/>
            <a:ahLst/>
            <a:cxnLst/>
            <a:rect l="l" t="t" r="r" b="b"/>
            <a:pathLst>
              <a:path w="62841" h="23503" extrusionOk="0">
                <a:moveTo>
                  <a:pt x="62840" y="1"/>
                </a:moveTo>
                <a:cubicBezTo>
                  <a:pt x="61996" y="94"/>
                  <a:pt x="61168" y="361"/>
                  <a:pt x="60432" y="782"/>
                </a:cubicBezTo>
                <a:cubicBezTo>
                  <a:pt x="59104" y="1581"/>
                  <a:pt x="57493" y="2721"/>
                  <a:pt x="57102" y="4207"/>
                </a:cubicBezTo>
                <a:cubicBezTo>
                  <a:pt x="56180" y="3637"/>
                  <a:pt x="55094" y="3344"/>
                  <a:pt x="54014" y="3344"/>
                </a:cubicBezTo>
                <a:cubicBezTo>
                  <a:pt x="53226" y="3344"/>
                  <a:pt x="52442" y="3500"/>
                  <a:pt x="51724" y="3816"/>
                </a:cubicBezTo>
                <a:cubicBezTo>
                  <a:pt x="50004" y="4551"/>
                  <a:pt x="48221" y="6161"/>
                  <a:pt x="47861" y="8006"/>
                </a:cubicBezTo>
                <a:cubicBezTo>
                  <a:pt x="47077" y="7582"/>
                  <a:pt x="46154" y="7382"/>
                  <a:pt x="45209" y="7382"/>
                </a:cubicBezTo>
                <a:cubicBezTo>
                  <a:pt x="43196" y="7382"/>
                  <a:pt x="41082" y="8287"/>
                  <a:pt x="39997" y="9851"/>
                </a:cubicBezTo>
                <a:cubicBezTo>
                  <a:pt x="39582" y="9504"/>
                  <a:pt x="38941" y="9294"/>
                  <a:pt x="38339" y="9294"/>
                </a:cubicBezTo>
                <a:cubicBezTo>
                  <a:pt x="37964" y="9294"/>
                  <a:pt x="37604" y="9375"/>
                  <a:pt x="37323" y="9555"/>
                </a:cubicBezTo>
                <a:cubicBezTo>
                  <a:pt x="36117" y="8427"/>
                  <a:pt x="34457" y="7817"/>
                  <a:pt x="32803" y="7817"/>
                </a:cubicBezTo>
                <a:cubicBezTo>
                  <a:pt x="32141" y="7817"/>
                  <a:pt x="31480" y="7915"/>
                  <a:pt x="30849" y="8116"/>
                </a:cubicBezTo>
                <a:cubicBezTo>
                  <a:pt x="28645" y="8835"/>
                  <a:pt x="26940" y="10821"/>
                  <a:pt x="26488" y="13103"/>
                </a:cubicBezTo>
                <a:cubicBezTo>
                  <a:pt x="26035" y="12733"/>
                  <a:pt x="25523" y="12566"/>
                  <a:pt x="25011" y="12566"/>
                </a:cubicBezTo>
                <a:cubicBezTo>
                  <a:pt x="24053" y="12566"/>
                  <a:pt x="23098" y="13152"/>
                  <a:pt x="22547" y="14089"/>
                </a:cubicBezTo>
                <a:cubicBezTo>
                  <a:pt x="22109" y="13858"/>
                  <a:pt x="21605" y="13749"/>
                  <a:pt x="21095" y="13749"/>
                </a:cubicBezTo>
                <a:cubicBezTo>
                  <a:pt x="20222" y="13749"/>
                  <a:pt x="19334" y="14069"/>
                  <a:pt x="18732" y="14652"/>
                </a:cubicBezTo>
                <a:cubicBezTo>
                  <a:pt x="17657" y="13351"/>
                  <a:pt x="15961" y="12600"/>
                  <a:pt x="14277" y="12600"/>
                </a:cubicBezTo>
                <a:cubicBezTo>
                  <a:pt x="13855" y="12600"/>
                  <a:pt x="13435" y="12647"/>
                  <a:pt x="13025" y="12744"/>
                </a:cubicBezTo>
                <a:cubicBezTo>
                  <a:pt x="10961" y="13228"/>
                  <a:pt x="9101" y="15136"/>
                  <a:pt x="8600" y="17200"/>
                </a:cubicBezTo>
                <a:cubicBezTo>
                  <a:pt x="8356" y="16986"/>
                  <a:pt x="8034" y="16890"/>
                  <a:pt x="7700" y="16890"/>
                </a:cubicBezTo>
                <a:cubicBezTo>
                  <a:pt x="7007" y="16890"/>
                  <a:pt x="6262" y="17303"/>
                  <a:pt x="6051" y="17935"/>
                </a:cubicBezTo>
                <a:cubicBezTo>
                  <a:pt x="5318" y="17381"/>
                  <a:pt x="4406" y="17114"/>
                  <a:pt x="3489" y="17114"/>
                </a:cubicBezTo>
                <a:cubicBezTo>
                  <a:pt x="2157" y="17114"/>
                  <a:pt x="816" y="17676"/>
                  <a:pt x="1" y="18732"/>
                </a:cubicBezTo>
                <a:cubicBezTo>
                  <a:pt x="8834" y="22783"/>
                  <a:pt x="18764" y="22908"/>
                  <a:pt x="28489" y="23314"/>
                </a:cubicBezTo>
                <a:cubicBezTo>
                  <a:pt x="31653" y="23448"/>
                  <a:pt x="34881" y="23502"/>
                  <a:pt x="38140" y="23502"/>
                </a:cubicBezTo>
                <a:cubicBezTo>
                  <a:pt x="44770" y="23502"/>
                  <a:pt x="51525" y="23278"/>
                  <a:pt x="58118" y="23048"/>
                </a:cubicBezTo>
                <a:cubicBezTo>
                  <a:pt x="59698" y="22985"/>
                  <a:pt x="61277" y="22923"/>
                  <a:pt x="62840" y="22876"/>
                </a:cubicBezTo>
                <a:lnTo>
                  <a:pt x="62840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54"/>
          <p:cNvSpPr/>
          <p:nvPr/>
        </p:nvSpPr>
        <p:spPr>
          <a:xfrm>
            <a:off x="-1559944" y="4148402"/>
            <a:ext cx="7215279" cy="2983814"/>
          </a:xfrm>
          <a:custGeom>
            <a:avLst/>
            <a:gdLst/>
            <a:ahLst/>
            <a:cxnLst/>
            <a:rect l="l" t="t" r="r" b="b"/>
            <a:pathLst>
              <a:path w="94941" h="39262" extrusionOk="0">
                <a:moveTo>
                  <a:pt x="31115" y="0"/>
                </a:moveTo>
                <a:lnTo>
                  <a:pt x="31006" y="454"/>
                </a:lnTo>
                <a:cubicBezTo>
                  <a:pt x="28036" y="563"/>
                  <a:pt x="25142" y="1814"/>
                  <a:pt x="22422" y="3127"/>
                </a:cubicBezTo>
                <a:cubicBezTo>
                  <a:pt x="22203" y="3237"/>
                  <a:pt x="21984" y="3331"/>
                  <a:pt x="21781" y="3440"/>
                </a:cubicBezTo>
                <a:cubicBezTo>
                  <a:pt x="21656" y="3487"/>
                  <a:pt x="21546" y="3550"/>
                  <a:pt x="21437" y="3596"/>
                </a:cubicBezTo>
                <a:cubicBezTo>
                  <a:pt x="14291" y="7052"/>
                  <a:pt x="7146" y="10524"/>
                  <a:pt x="0" y="13978"/>
                </a:cubicBezTo>
                <a:lnTo>
                  <a:pt x="0" y="39262"/>
                </a:lnTo>
                <a:lnTo>
                  <a:pt x="94940" y="39262"/>
                </a:lnTo>
                <a:lnTo>
                  <a:pt x="94940" y="15590"/>
                </a:lnTo>
                <a:cubicBezTo>
                  <a:pt x="94425" y="15621"/>
                  <a:pt x="93908" y="15652"/>
                  <a:pt x="93377" y="15698"/>
                </a:cubicBezTo>
                <a:cubicBezTo>
                  <a:pt x="92603" y="15747"/>
                  <a:pt x="91819" y="15807"/>
                  <a:pt x="91040" y="15807"/>
                </a:cubicBezTo>
                <a:cubicBezTo>
                  <a:pt x="90828" y="15807"/>
                  <a:pt x="90617" y="15802"/>
                  <a:pt x="90406" y="15792"/>
                </a:cubicBezTo>
                <a:cubicBezTo>
                  <a:pt x="90124" y="15777"/>
                  <a:pt x="89828" y="15761"/>
                  <a:pt x="89547" y="15715"/>
                </a:cubicBezTo>
                <a:cubicBezTo>
                  <a:pt x="88264" y="15558"/>
                  <a:pt x="87060" y="15152"/>
                  <a:pt x="85903" y="14604"/>
                </a:cubicBezTo>
                <a:cubicBezTo>
                  <a:pt x="85200" y="14276"/>
                  <a:pt x="84512" y="13901"/>
                  <a:pt x="83839" y="13478"/>
                </a:cubicBezTo>
                <a:cubicBezTo>
                  <a:pt x="81916" y="12321"/>
                  <a:pt x="80086" y="10945"/>
                  <a:pt x="78147" y="9898"/>
                </a:cubicBezTo>
                <a:lnTo>
                  <a:pt x="78007" y="9319"/>
                </a:lnTo>
                <a:lnTo>
                  <a:pt x="77914" y="9773"/>
                </a:lnTo>
                <a:cubicBezTo>
                  <a:pt x="77538" y="9585"/>
                  <a:pt x="77163" y="9398"/>
                  <a:pt x="76772" y="9241"/>
                </a:cubicBezTo>
                <a:lnTo>
                  <a:pt x="76615" y="8506"/>
                </a:lnTo>
                <a:lnTo>
                  <a:pt x="76490" y="9038"/>
                </a:lnTo>
                <a:lnTo>
                  <a:pt x="76413" y="8694"/>
                </a:lnTo>
                <a:lnTo>
                  <a:pt x="76319" y="9054"/>
                </a:lnTo>
                <a:cubicBezTo>
                  <a:pt x="75224" y="8631"/>
                  <a:pt x="74082" y="8366"/>
                  <a:pt x="72863" y="8335"/>
                </a:cubicBezTo>
                <a:cubicBezTo>
                  <a:pt x="72779" y="8332"/>
                  <a:pt x="72695" y="8331"/>
                  <a:pt x="72612" y="8331"/>
                </a:cubicBezTo>
                <a:cubicBezTo>
                  <a:pt x="71648" y="8331"/>
                  <a:pt x="70684" y="8491"/>
                  <a:pt x="69720" y="8679"/>
                </a:cubicBezTo>
                <a:lnTo>
                  <a:pt x="69564" y="7991"/>
                </a:lnTo>
                <a:lnTo>
                  <a:pt x="69391" y="8756"/>
                </a:lnTo>
                <a:lnTo>
                  <a:pt x="69158" y="8804"/>
                </a:lnTo>
                <a:lnTo>
                  <a:pt x="69016" y="8162"/>
                </a:lnTo>
                <a:lnTo>
                  <a:pt x="68845" y="8866"/>
                </a:lnTo>
                <a:cubicBezTo>
                  <a:pt x="67545" y="9136"/>
                  <a:pt x="66246" y="9415"/>
                  <a:pt x="64978" y="9415"/>
                </a:cubicBezTo>
                <a:cubicBezTo>
                  <a:pt x="64415" y="9415"/>
                  <a:pt x="63858" y="9360"/>
                  <a:pt x="63310" y="9225"/>
                </a:cubicBezTo>
                <a:lnTo>
                  <a:pt x="63216" y="8881"/>
                </a:lnTo>
                <a:lnTo>
                  <a:pt x="63153" y="9194"/>
                </a:lnTo>
                <a:cubicBezTo>
                  <a:pt x="63122" y="9179"/>
                  <a:pt x="63075" y="9179"/>
                  <a:pt x="63043" y="9163"/>
                </a:cubicBezTo>
                <a:lnTo>
                  <a:pt x="62887" y="8443"/>
                </a:lnTo>
                <a:lnTo>
                  <a:pt x="62747" y="9069"/>
                </a:lnTo>
                <a:cubicBezTo>
                  <a:pt x="62637" y="9023"/>
                  <a:pt x="62528" y="8991"/>
                  <a:pt x="62434" y="8944"/>
                </a:cubicBezTo>
                <a:lnTo>
                  <a:pt x="62309" y="8443"/>
                </a:lnTo>
                <a:lnTo>
                  <a:pt x="62215" y="8850"/>
                </a:lnTo>
                <a:cubicBezTo>
                  <a:pt x="62136" y="8819"/>
                  <a:pt x="62074" y="8787"/>
                  <a:pt x="61996" y="8756"/>
                </a:cubicBezTo>
                <a:lnTo>
                  <a:pt x="61809" y="7912"/>
                </a:lnTo>
                <a:lnTo>
                  <a:pt x="61715" y="8318"/>
                </a:lnTo>
                <a:lnTo>
                  <a:pt x="61574" y="7755"/>
                </a:lnTo>
                <a:lnTo>
                  <a:pt x="61417" y="8428"/>
                </a:lnTo>
                <a:cubicBezTo>
                  <a:pt x="61277" y="8350"/>
                  <a:pt x="61152" y="8256"/>
                  <a:pt x="61011" y="8162"/>
                </a:cubicBezTo>
                <a:lnTo>
                  <a:pt x="60979" y="8006"/>
                </a:lnTo>
                <a:lnTo>
                  <a:pt x="60948" y="8116"/>
                </a:lnTo>
                <a:cubicBezTo>
                  <a:pt x="60589" y="7880"/>
                  <a:pt x="60245" y="7615"/>
                  <a:pt x="59916" y="7334"/>
                </a:cubicBezTo>
                <a:cubicBezTo>
                  <a:pt x="58822" y="6442"/>
                  <a:pt x="57758" y="5473"/>
                  <a:pt x="56461" y="4910"/>
                </a:cubicBezTo>
                <a:lnTo>
                  <a:pt x="56383" y="4551"/>
                </a:lnTo>
                <a:lnTo>
                  <a:pt x="56320" y="4847"/>
                </a:lnTo>
                <a:cubicBezTo>
                  <a:pt x="56257" y="4816"/>
                  <a:pt x="56211" y="4801"/>
                  <a:pt x="56149" y="4770"/>
                </a:cubicBezTo>
                <a:lnTo>
                  <a:pt x="55976" y="4019"/>
                </a:lnTo>
                <a:lnTo>
                  <a:pt x="55836" y="4660"/>
                </a:lnTo>
                <a:cubicBezTo>
                  <a:pt x="55257" y="4472"/>
                  <a:pt x="54663" y="4363"/>
                  <a:pt x="54068" y="4301"/>
                </a:cubicBezTo>
                <a:lnTo>
                  <a:pt x="53943" y="3721"/>
                </a:lnTo>
                <a:lnTo>
                  <a:pt x="53818" y="4269"/>
                </a:lnTo>
                <a:cubicBezTo>
                  <a:pt x="53709" y="4269"/>
                  <a:pt x="53616" y="4269"/>
                  <a:pt x="53522" y="4253"/>
                </a:cubicBezTo>
                <a:lnTo>
                  <a:pt x="53631" y="4253"/>
                </a:lnTo>
                <a:lnTo>
                  <a:pt x="53428" y="3377"/>
                </a:lnTo>
                <a:lnTo>
                  <a:pt x="53272" y="4003"/>
                </a:lnTo>
                <a:lnTo>
                  <a:pt x="52990" y="2752"/>
                </a:lnTo>
                <a:lnTo>
                  <a:pt x="52693" y="4019"/>
                </a:lnTo>
                <a:lnTo>
                  <a:pt x="52615" y="3675"/>
                </a:lnTo>
                <a:lnTo>
                  <a:pt x="52490" y="4253"/>
                </a:lnTo>
                <a:cubicBezTo>
                  <a:pt x="50895" y="4301"/>
                  <a:pt x="49253" y="4582"/>
                  <a:pt x="47627" y="4691"/>
                </a:cubicBezTo>
                <a:lnTo>
                  <a:pt x="47470" y="4019"/>
                </a:lnTo>
                <a:lnTo>
                  <a:pt x="47314" y="4707"/>
                </a:lnTo>
                <a:cubicBezTo>
                  <a:pt x="47283" y="4707"/>
                  <a:pt x="47251" y="4707"/>
                  <a:pt x="47220" y="4722"/>
                </a:cubicBezTo>
                <a:lnTo>
                  <a:pt x="47064" y="4019"/>
                </a:lnTo>
                <a:lnTo>
                  <a:pt x="46907" y="4722"/>
                </a:lnTo>
                <a:cubicBezTo>
                  <a:pt x="46697" y="4733"/>
                  <a:pt x="46488" y="4738"/>
                  <a:pt x="46281" y="4738"/>
                </a:cubicBezTo>
                <a:cubicBezTo>
                  <a:pt x="45872" y="4738"/>
                  <a:pt x="45467" y="4717"/>
                  <a:pt x="45062" y="4676"/>
                </a:cubicBezTo>
                <a:cubicBezTo>
                  <a:pt x="43499" y="4503"/>
                  <a:pt x="42029" y="4003"/>
                  <a:pt x="40590" y="3377"/>
                </a:cubicBezTo>
                <a:lnTo>
                  <a:pt x="40465" y="2783"/>
                </a:lnTo>
                <a:lnTo>
                  <a:pt x="40340" y="3269"/>
                </a:lnTo>
                <a:cubicBezTo>
                  <a:pt x="38777" y="2596"/>
                  <a:pt x="37244" y="1799"/>
                  <a:pt x="35635" y="1236"/>
                </a:cubicBezTo>
                <a:lnTo>
                  <a:pt x="35509" y="688"/>
                </a:lnTo>
                <a:lnTo>
                  <a:pt x="35416" y="1157"/>
                </a:lnTo>
                <a:cubicBezTo>
                  <a:pt x="35384" y="1142"/>
                  <a:pt x="35353" y="1126"/>
                  <a:pt x="35322" y="1126"/>
                </a:cubicBezTo>
                <a:lnTo>
                  <a:pt x="35087" y="63"/>
                </a:lnTo>
                <a:lnTo>
                  <a:pt x="34868" y="986"/>
                </a:lnTo>
                <a:cubicBezTo>
                  <a:pt x="34149" y="767"/>
                  <a:pt x="33414" y="594"/>
                  <a:pt x="32664" y="500"/>
                </a:cubicBezTo>
                <a:cubicBezTo>
                  <a:pt x="32178" y="454"/>
                  <a:pt x="31694" y="438"/>
                  <a:pt x="31225" y="438"/>
                </a:cubicBezTo>
                <a:lnTo>
                  <a:pt x="3111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4"/>
          <p:cNvSpPr/>
          <p:nvPr/>
        </p:nvSpPr>
        <p:spPr>
          <a:xfrm>
            <a:off x="5543500" y="3546355"/>
            <a:ext cx="4061409" cy="1999301"/>
          </a:xfrm>
          <a:custGeom>
            <a:avLst/>
            <a:gdLst/>
            <a:ahLst/>
            <a:cxnLst/>
            <a:rect l="l" t="t" r="r" b="b"/>
            <a:pathLst>
              <a:path w="73911" h="36384" extrusionOk="0">
                <a:moveTo>
                  <a:pt x="73910" y="0"/>
                </a:moveTo>
                <a:cubicBezTo>
                  <a:pt x="73003" y="375"/>
                  <a:pt x="72175" y="970"/>
                  <a:pt x="71487" y="1626"/>
                </a:cubicBezTo>
                <a:cubicBezTo>
                  <a:pt x="70018" y="3017"/>
                  <a:pt x="68938" y="4753"/>
                  <a:pt x="67359" y="6019"/>
                </a:cubicBezTo>
                <a:cubicBezTo>
                  <a:pt x="65765" y="7318"/>
                  <a:pt x="63888" y="8021"/>
                  <a:pt x="61887" y="8458"/>
                </a:cubicBezTo>
                <a:cubicBezTo>
                  <a:pt x="59056" y="9084"/>
                  <a:pt x="55977" y="9225"/>
                  <a:pt x="53083" y="9803"/>
                </a:cubicBezTo>
                <a:cubicBezTo>
                  <a:pt x="51989" y="10022"/>
                  <a:pt x="50911" y="10303"/>
                  <a:pt x="49894" y="10695"/>
                </a:cubicBezTo>
                <a:cubicBezTo>
                  <a:pt x="47471" y="11617"/>
                  <a:pt x="45391" y="13149"/>
                  <a:pt x="43389" y="14792"/>
                </a:cubicBezTo>
                <a:cubicBezTo>
                  <a:pt x="43264" y="14885"/>
                  <a:pt x="43155" y="14979"/>
                  <a:pt x="43030" y="15073"/>
                </a:cubicBezTo>
                <a:cubicBezTo>
                  <a:pt x="42670" y="15369"/>
                  <a:pt x="42311" y="15667"/>
                  <a:pt x="41967" y="15964"/>
                </a:cubicBezTo>
                <a:cubicBezTo>
                  <a:pt x="39355" y="18138"/>
                  <a:pt x="36745" y="20295"/>
                  <a:pt x="33476" y="21311"/>
                </a:cubicBezTo>
                <a:cubicBezTo>
                  <a:pt x="28927" y="22750"/>
                  <a:pt x="23845" y="21703"/>
                  <a:pt x="19248" y="23047"/>
                </a:cubicBezTo>
                <a:cubicBezTo>
                  <a:pt x="16621" y="23813"/>
                  <a:pt x="14386" y="25283"/>
                  <a:pt x="12274" y="27002"/>
                </a:cubicBezTo>
                <a:cubicBezTo>
                  <a:pt x="11961" y="27253"/>
                  <a:pt x="11665" y="27503"/>
                  <a:pt x="11367" y="27753"/>
                </a:cubicBezTo>
                <a:cubicBezTo>
                  <a:pt x="7694" y="30911"/>
                  <a:pt x="4348" y="34633"/>
                  <a:pt x="1" y="36384"/>
                </a:cubicBezTo>
                <a:lnTo>
                  <a:pt x="73910" y="36384"/>
                </a:lnTo>
                <a:lnTo>
                  <a:pt x="7391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4"/>
          <p:cNvSpPr/>
          <p:nvPr/>
        </p:nvSpPr>
        <p:spPr>
          <a:xfrm rot="-2303232" flipH="1">
            <a:off x="3636629" y="899975"/>
            <a:ext cx="889648" cy="1452106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4"/>
          <p:cNvSpPr/>
          <p:nvPr/>
        </p:nvSpPr>
        <p:spPr>
          <a:xfrm rot="-468182" flipH="1">
            <a:off x="7172008" y="447631"/>
            <a:ext cx="1302136" cy="68266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4"/>
          <p:cNvSpPr/>
          <p:nvPr/>
        </p:nvSpPr>
        <p:spPr>
          <a:xfrm flipH="1">
            <a:off x="-1" y="781055"/>
            <a:ext cx="2964524" cy="1108754"/>
          </a:xfrm>
          <a:custGeom>
            <a:avLst/>
            <a:gdLst/>
            <a:ahLst/>
            <a:cxnLst/>
            <a:rect l="l" t="t" r="r" b="b"/>
            <a:pathLst>
              <a:path w="62841" h="23503" extrusionOk="0">
                <a:moveTo>
                  <a:pt x="62840" y="1"/>
                </a:moveTo>
                <a:cubicBezTo>
                  <a:pt x="61996" y="94"/>
                  <a:pt x="61168" y="361"/>
                  <a:pt x="60432" y="782"/>
                </a:cubicBezTo>
                <a:cubicBezTo>
                  <a:pt x="59104" y="1581"/>
                  <a:pt x="57493" y="2721"/>
                  <a:pt x="57102" y="4207"/>
                </a:cubicBezTo>
                <a:cubicBezTo>
                  <a:pt x="56180" y="3637"/>
                  <a:pt x="55094" y="3344"/>
                  <a:pt x="54014" y="3344"/>
                </a:cubicBezTo>
                <a:cubicBezTo>
                  <a:pt x="53226" y="3344"/>
                  <a:pt x="52442" y="3500"/>
                  <a:pt x="51724" y="3816"/>
                </a:cubicBezTo>
                <a:cubicBezTo>
                  <a:pt x="50004" y="4551"/>
                  <a:pt x="48221" y="6161"/>
                  <a:pt x="47861" y="8006"/>
                </a:cubicBezTo>
                <a:cubicBezTo>
                  <a:pt x="47077" y="7582"/>
                  <a:pt x="46154" y="7382"/>
                  <a:pt x="45209" y="7382"/>
                </a:cubicBezTo>
                <a:cubicBezTo>
                  <a:pt x="43196" y="7382"/>
                  <a:pt x="41082" y="8287"/>
                  <a:pt x="39997" y="9851"/>
                </a:cubicBezTo>
                <a:cubicBezTo>
                  <a:pt x="39582" y="9504"/>
                  <a:pt x="38941" y="9294"/>
                  <a:pt x="38339" y="9294"/>
                </a:cubicBezTo>
                <a:cubicBezTo>
                  <a:pt x="37964" y="9294"/>
                  <a:pt x="37604" y="9375"/>
                  <a:pt x="37323" y="9555"/>
                </a:cubicBezTo>
                <a:cubicBezTo>
                  <a:pt x="36117" y="8427"/>
                  <a:pt x="34457" y="7817"/>
                  <a:pt x="32803" y="7817"/>
                </a:cubicBezTo>
                <a:cubicBezTo>
                  <a:pt x="32141" y="7817"/>
                  <a:pt x="31480" y="7915"/>
                  <a:pt x="30849" y="8116"/>
                </a:cubicBezTo>
                <a:cubicBezTo>
                  <a:pt x="28645" y="8835"/>
                  <a:pt x="26940" y="10821"/>
                  <a:pt x="26488" y="13103"/>
                </a:cubicBezTo>
                <a:cubicBezTo>
                  <a:pt x="26035" y="12733"/>
                  <a:pt x="25523" y="12566"/>
                  <a:pt x="25011" y="12566"/>
                </a:cubicBezTo>
                <a:cubicBezTo>
                  <a:pt x="24053" y="12566"/>
                  <a:pt x="23098" y="13152"/>
                  <a:pt x="22547" y="14089"/>
                </a:cubicBezTo>
                <a:cubicBezTo>
                  <a:pt x="22109" y="13858"/>
                  <a:pt x="21605" y="13749"/>
                  <a:pt x="21095" y="13749"/>
                </a:cubicBezTo>
                <a:cubicBezTo>
                  <a:pt x="20222" y="13749"/>
                  <a:pt x="19334" y="14069"/>
                  <a:pt x="18732" y="14652"/>
                </a:cubicBezTo>
                <a:cubicBezTo>
                  <a:pt x="17657" y="13351"/>
                  <a:pt x="15961" y="12600"/>
                  <a:pt x="14277" y="12600"/>
                </a:cubicBezTo>
                <a:cubicBezTo>
                  <a:pt x="13855" y="12600"/>
                  <a:pt x="13435" y="12647"/>
                  <a:pt x="13025" y="12744"/>
                </a:cubicBezTo>
                <a:cubicBezTo>
                  <a:pt x="10961" y="13228"/>
                  <a:pt x="9101" y="15136"/>
                  <a:pt x="8600" y="17200"/>
                </a:cubicBezTo>
                <a:cubicBezTo>
                  <a:pt x="8356" y="16986"/>
                  <a:pt x="8034" y="16890"/>
                  <a:pt x="7700" y="16890"/>
                </a:cubicBezTo>
                <a:cubicBezTo>
                  <a:pt x="7007" y="16890"/>
                  <a:pt x="6262" y="17303"/>
                  <a:pt x="6051" y="17935"/>
                </a:cubicBezTo>
                <a:cubicBezTo>
                  <a:pt x="5318" y="17381"/>
                  <a:pt x="4406" y="17114"/>
                  <a:pt x="3489" y="17114"/>
                </a:cubicBezTo>
                <a:cubicBezTo>
                  <a:pt x="2157" y="17114"/>
                  <a:pt x="816" y="17676"/>
                  <a:pt x="1" y="18732"/>
                </a:cubicBezTo>
                <a:cubicBezTo>
                  <a:pt x="8834" y="22783"/>
                  <a:pt x="18764" y="22908"/>
                  <a:pt x="28489" y="23314"/>
                </a:cubicBezTo>
                <a:cubicBezTo>
                  <a:pt x="31653" y="23448"/>
                  <a:pt x="34881" y="23502"/>
                  <a:pt x="38140" y="23502"/>
                </a:cubicBezTo>
                <a:cubicBezTo>
                  <a:pt x="44770" y="23502"/>
                  <a:pt x="51525" y="23278"/>
                  <a:pt x="58118" y="23048"/>
                </a:cubicBezTo>
                <a:cubicBezTo>
                  <a:pt x="59698" y="22985"/>
                  <a:pt x="61277" y="22923"/>
                  <a:pt x="62840" y="22876"/>
                </a:cubicBezTo>
                <a:lnTo>
                  <a:pt x="62840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 descr="C:\Users\Farshid\Downloads\oie_transparent (1).gif">
            <a:extLst>
              <a:ext uri="{FF2B5EF4-FFF2-40B4-BE49-F238E27FC236}">
                <a16:creationId xmlns:a16="http://schemas.microsoft.com/office/drawing/2014/main" id="{8865F0BC-747E-5986-D985-307FE122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E7B79A-562E-4ED3-7CA2-95CF07C6FEFD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DA0E3B-FAD2-B43A-E351-5B860323D0C9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7F5A0B-5E2A-21F8-1B4A-9EE89CAB35F3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E860CE-EC50-C0A2-02EA-EA72934A039C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جمع‌بندی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BB40A6-4AD0-15F0-24A5-AE03C129DE29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275665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/>
          <p:nvPr/>
        </p:nvSpPr>
        <p:spPr>
          <a:xfrm>
            <a:off x="6179474" y="2247005"/>
            <a:ext cx="2964524" cy="1108754"/>
          </a:xfrm>
          <a:custGeom>
            <a:avLst/>
            <a:gdLst/>
            <a:ahLst/>
            <a:cxnLst/>
            <a:rect l="l" t="t" r="r" b="b"/>
            <a:pathLst>
              <a:path w="62841" h="23503" extrusionOk="0">
                <a:moveTo>
                  <a:pt x="62840" y="1"/>
                </a:moveTo>
                <a:cubicBezTo>
                  <a:pt x="61996" y="94"/>
                  <a:pt x="61168" y="361"/>
                  <a:pt x="60432" y="782"/>
                </a:cubicBezTo>
                <a:cubicBezTo>
                  <a:pt x="59104" y="1581"/>
                  <a:pt x="57493" y="2721"/>
                  <a:pt x="57102" y="4207"/>
                </a:cubicBezTo>
                <a:cubicBezTo>
                  <a:pt x="56180" y="3637"/>
                  <a:pt x="55094" y="3344"/>
                  <a:pt x="54014" y="3344"/>
                </a:cubicBezTo>
                <a:cubicBezTo>
                  <a:pt x="53226" y="3344"/>
                  <a:pt x="52442" y="3500"/>
                  <a:pt x="51724" y="3816"/>
                </a:cubicBezTo>
                <a:cubicBezTo>
                  <a:pt x="50004" y="4551"/>
                  <a:pt x="48221" y="6161"/>
                  <a:pt x="47861" y="8006"/>
                </a:cubicBezTo>
                <a:cubicBezTo>
                  <a:pt x="47077" y="7582"/>
                  <a:pt x="46154" y="7382"/>
                  <a:pt x="45209" y="7382"/>
                </a:cubicBezTo>
                <a:cubicBezTo>
                  <a:pt x="43196" y="7382"/>
                  <a:pt x="41082" y="8287"/>
                  <a:pt x="39997" y="9851"/>
                </a:cubicBezTo>
                <a:cubicBezTo>
                  <a:pt x="39582" y="9504"/>
                  <a:pt x="38941" y="9294"/>
                  <a:pt x="38339" y="9294"/>
                </a:cubicBezTo>
                <a:cubicBezTo>
                  <a:pt x="37964" y="9294"/>
                  <a:pt x="37604" y="9375"/>
                  <a:pt x="37323" y="9555"/>
                </a:cubicBezTo>
                <a:cubicBezTo>
                  <a:pt x="36117" y="8427"/>
                  <a:pt x="34457" y="7817"/>
                  <a:pt x="32803" y="7817"/>
                </a:cubicBezTo>
                <a:cubicBezTo>
                  <a:pt x="32141" y="7817"/>
                  <a:pt x="31480" y="7915"/>
                  <a:pt x="30849" y="8116"/>
                </a:cubicBezTo>
                <a:cubicBezTo>
                  <a:pt x="28645" y="8835"/>
                  <a:pt x="26940" y="10821"/>
                  <a:pt x="26488" y="13103"/>
                </a:cubicBezTo>
                <a:cubicBezTo>
                  <a:pt x="26035" y="12733"/>
                  <a:pt x="25523" y="12566"/>
                  <a:pt x="25011" y="12566"/>
                </a:cubicBezTo>
                <a:cubicBezTo>
                  <a:pt x="24053" y="12566"/>
                  <a:pt x="23098" y="13152"/>
                  <a:pt x="22547" y="14089"/>
                </a:cubicBezTo>
                <a:cubicBezTo>
                  <a:pt x="22109" y="13858"/>
                  <a:pt x="21605" y="13749"/>
                  <a:pt x="21095" y="13749"/>
                </a:cubicBezTo>
                <a:cubicBezTo>
                  <a:pt x="20222" y="13749"/>
                  <a:pt x="19334" y="14069"/>
                  <a:pt x="18732" y="14652"/>
                </a:cubicBezTo>
                <a:cubicBezTo>
                  <a:pt x="17657" y="13351"/>
                  <a:pt x="15961" y="12600"/>
                  <a:pt x="14277" y="12600"/>
                </a:cubicBezTo>
                <a:cubicBezTo>
                  <a:pt x="13855" y="12600"/>
                  <a:pt x="13435" y="12647"/>
                  <a:pt x="13025" y="12744"/>
                </a:cubicBezTo>
                <a:cubicBezTo>
                  <a:pt x="10961" y="13228"/>
                  <a:pt x="9101" y="15136"/>
                  <a:pt x="8600" y="17200"/>
                </a:cubicBezTo>
                <a:cubicBezTo>
                  <a:pt x="8356" y="16986"/>
                  <a:pt x="8034" y="16890"/>
                  <a:pt x="7700" y="16890"/>
                </a:cubicBezTo>
                <a:cubicBezTo>
                  <a:pt x="7007" y="16890"/>
                  <a:pt x="6262" y="17303"/>
                  <a:pt x="6051" y="17935"/>
                </a:cubicBezTo>
                <a:cubicBezTo>
                  <a:pt x="5318" y="17381"/>
                  <a:pt x="4406" y="17114"/>
                  <a:pt x="3489" y="17114"/>
                </a:cubicBezTo>
                <a:cubicBezTo>
                  <a:pt x="2157" y="17114"/>
                  <a:pt x="816" y="17676"/>
                  <a:pt x="1" y="18732"/>
                </a:cubicBezTo>
                <a:cubicBezTo>
                  <a:pt x="8834" y="22783"/>
                  <a:pt x="18764" y="22908"/>
                  <a:pt x="28489" y="23314"/>
                </a:cubicBezTo>
                <a:cubicBezTo>
                  <a:pt x="31653" y="23448"/>
                  <a:pt x="34881" y="23502"/>
                  <a:pt x="38140" y="23502"/>
                </a:cubicBezTo>
                <a:cubicBezTo>
                  <a:pt x="44770" y="23502"/>
                  <a:pt x="51525" y="23278"/>
                  <a:pt x="58118" y="23048"/>
                </a:cubicBezTo>
                <a:cubicBezTo>
                  <a:pt x="59698" y="22985"/>
                  <a:pt x="61277" y="22923"/>
                  <a:pt x="62840" y="22876"/>
                </a:cubicBezTo>
                <a:lnTo>
                  <a:pt x="62840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54"/>
          <p:cNvSpPr/>
          <p:nvPr/>
        </p:nvSpPr>
        <p:spPr>
          <a:xfrm>
            <a:off x="-1559944" y="4148402"/>
            <a:ext cx="7215279" cy="2983814"/>
          </a:xfrm>
          <a:custGeom>
            <a:avLst/>
            <a:gdLst/>
            <a:ahLst/>
            <a:cxnLst/>
            <a:rect l="l" t="t" r="r" b="b"/>
            <a:pathLst>
              <a:path w="94941" h="39262" extrusionOk="0">
                <a:moveTo>
                  <a:pt x="31115" y="0"/>
                </a:moveTo>
                <a:lnTo>
                  <a:pt x="31006" y="454"/>
                </a:lnTo>
                <a:cubicBezTo>
                  <a:pt x="28036" y="563"/>
                  <a:pt x="25142" y="1814"/>
                  <a:pt x="22422" y="3127"/>
                </a:cubicBezTo>
                <a:cubicBezTo>
                  <a:pt x="22203" y="3237"/>
                  <a:pt x="21984" y="3331"/>
                  <a:pt x="21781" y="3440"/>
                </a:cubicBezTo>
                <a:cubicBezTo>
                  <a:pt x="21656" y="3487"/>
                  <a:pt x="21546" y="3550"/>
                  <a:pt x="21437" y="3596"/>
                </a:cubicBezTo>
                <a:cubicBezTo>
                  <a:pt x="14291" y="7052"/>
                  <a:pt x="7146" y="10524"/>
                  <a:pt x="0" y="13978"/>
                </a:cubicBezTo>
                <a:lnTo>
                  <a:pt x="0" y="39262"/>
                </a:lnTo>
                <a:lnTo>
                  <a:pt x="94940" y="39262"/>
                </a:lnTo>
                <a:lnTo>
                  <a:pt x="94940" y="15590"/>
                </a:lnTo>
                <a:cubicBezTo>
                  <a:pt x="94425" y="15621"/>
                  <a:pt x="93908" y="15652"/>
                  <a:pt x="93377" y="15698"/>
                </a:cubicBezTo>
                <a:cubicBezTo>
                  <a:pt x="92603" y="15747"/>
                  <a:pt x="91819" y="15807"/>
                  <a:pt x="91040" y="15807"/>
                </a:cubicBezTo>
                <a:cubicBezTo>
                  <a:pt x="90828" y="15807"/>
                  <a:pt x="90617" y="15802"/>
                  <a:pt x="90406" y="15792"/>
                </a:cubicBezTo>
                <a:cubicBezTo>
                  <a:pt x="90124" y="15777"/>
                  <a:pt x="89828" y="15761"/>
                  <a:pt x="89547" y="15715"/>
                </a:cubicBezTo>
                <a:cubicBezTo>
                  <a:pt x="88264" y="15558"/>
                  <a:pt x="87060" y="15152"/>
                  <a:pt x="85903" y="14604"/>
                </a:cubicBezTo>
                <a:cubicBezTo>
                  <a:pt x="85200" y="14276"/>
                  <a:pt x="84512" y="13901"/>
                  <a:pt x="83839" y="13478"/>
                </a:cubicBezTo>
                <a:cubicBezTo>
                  <a:pt x="81916" y="12321"/>
                  <a:pt x="80086" y="10945"/>
                  <a:pt x="78147" y="9898"/>
                </a:cubicBezTo>
                <a:lnTo>
                  <a:pt x="78007" y="9319"/>
                </a:lnTo>
                <a:lnTo>
                  <a:pt x="77914" y="9773"/>
                </a:lnTo>
                <a:cubicBezTo>
                  <a:pt x="77538" y="9585"/>
                  <a:pt x="77163" y="9398"/>
                  <a:pt x="76772" y="9241"/>
                </a:cubicBezTo>
                <a:lnTo>
                  <a:pt x="76615" y="8506"/>
                </a:lnTo>
                <a:lnTo>
                  <a:pt x="76490" y="9038"/>
                </a:lnTo>
                <a:lnTo>
                  <a:pt x="76413" y="8694"/>
                </a:lnTo>
                <a:lnTo>
                  <a:pt x="76319" y="9054"/>
                </a:lnTo>
                <a:cubicBezTo>
                  <a:pt x="75224" y="8631"/>
                  <a:pt x="74082" y="8366"/>
                  <a:pt x="72863" y="8335"/>
                </a:cubicBezTo>
                <a:cubicBezTo>
                  <a:pt x="72779" y="8332"/>
                  <a:pt x="72695" y="8331"/>
                  <a:pt x="72612" y="8331"/>
                </a:cubicBezTo>
                <a:cubicBezTo>
                  <a:pt x="71648" y="8331"/>
                  <a:pt x="70684" y="8491"/>
                  <a:pt x="69720" y="8679"/>
                </a:cubicBezTo>
                <a:lnTo>
                  <a:pt x="69564" y="7991"/>
                </a:lnTo>
                <a:lnTo>
                  <a:pt x="69391" y="8756"/>
                </a:lnTo>
                <a:lnTo>
                  <a:pt x="69158" y="8804"/>
                </a:lnTo>
                <a:lnTo>
                  <a:pt x="69016" y="8162"/>
                </a:lnTo>
                <a:lnTo>
                  <a:pt x="68845" y="8866"/>
                </a:lnTo>
                <a:cubicBezTo>
                  <a:pt x="67545" y="9136"/>
                  <a:pt x="66246" y="9415"/>
                  <a:pt x="64978" y="9415"/>
                </a:cubicBezTo>
                <a:cubicBezTo>
                  <a:pt x="64415" y="9415"/>
                  <a:pt x="63858" y="9360"/>
                  <a:pt x="63310" y="9225"/>
                </a:cubicBezTo>
                <a:lnTo>
                  <a:pt x="63216" y="8881"/>
                </a:lnTo>
                <a:lnTo>
                  <a:pt x="63153" y="9194"/>
                </a:lnTo>
                <a:cubicBezTo>
                  <a:pt x="63122" y="9179"/>
                  <a:pt x="63075" y="9179"/>
                  <a:pt x="63043" y="9163"/>
                </a:cubicBezTo>
                <a:lnTo>
                  <a:pt x="62887" y="8443"/>
                </a:lnTo>
                <a:lnTo>
                  <a:pt x="62747" y="9069"/>
                </a:lnTo>
                <a:cubicBezTo>
                  <a:pt x="62637" y="9023"/>
                  <a:pt x="62528" y="8991"/>
                  <a:pt x="62434" y="8944"/>
                </a:cubicBezTo>
                <a:lnTo>
                  <a:pt x="62309" y="8443"/>
                </a:lnTo>
                <a:lnTo>
                  <a:pt x="62215" y="8850"/>
                </a:lnTo>
                <a:cubicBezTo>
                  <a:pt x="62136" y="8819"/>
                  <a:pt x="62074" y="8787"/>
                  <a:pt x="61996" y="8756"/>
                </a:cubicBezTo>
                <a:lnTo>
                  <a:pt x="61809" y="7912"/>
                </a:lnTo>
                <a:lnTo>
                  <a:pt x="61715" y="8318"/>
                </a:lnTo>
                <a:lnTo>
                  <a:pt x="61574" y="7755"/>
                </a:lnTo>
                <a:lnTo>
                  <a:pt x="61417" y="8428"/>
                </a:lnTo>
                <a:cubicBezTo>
                  <a:pt x="61277" y="8350"/>
                  <a:pt x="61152" y="8256"/>
                  <a:pt x="61011" y="8162"/>
                </a:cubicBezTo>
                <a:lnTo>
                  <a:pt x="60979" y="8006"/>
                </a:lnTo>
                <a:lnTo>
                  <a:pt x="60948" y="8116"/>
                </a:lnTo>
                <a:cubicBezTo>
                  <a:pt x="60589" y="7880"/>
                  <a:pt x="60245" y="7615"/>
                  <a:pt x="59916" y="7334"/>
                </a:cubicBezTo>
                <a:cubicBezTo>
                  <a:pt x="58822" y="6442"/>
                  <a:pt x="57758" y="5473"/>
                  <a:pt x="56461" y="4910"/>
                </a:cubicBezTo>
                <a:lnTo>
                  <a:pt x="56383" y="4551"/>
                </a:lnTo>
                <a:lnTo>
                  <a:pt x="56320" y="4847"/>
                </a:lnTo>
                <a:cubicBezTo>
                  <a:pt x="56257" y="4816"/>
                  <a:pt x="56211" y="4801"/>
                  <a:pt x="56149" y="4770"/>
                </a:cubicBezTo>
                <a:lnTo>
                  <a:pt x="55976" y="4019"/>
                </a:lnTo>
                <a:lnTo>
                  <a:pt x="55836" y="4660"/>
                </a:lnTo>
                <a:cubicBezTo>
                  <a:pt x="55257" y="4472"/>
                  <a:pt x="54663" y="4363"/>
                  <a:pt x="54068" y="4301"/>
                </a:cubicBezTo>
                <a:lnTo>
                  <a:pt x="53943" y="3721"/>
                </a:lnTo>
                <a:lnTo>
                  <a:pt x="53818" y="4269"/>
                </a:lnTo>
                <a:cubicBezTo>
                  <a:pt x="53709" y="4269"/>
                  <a:pt x="53616" y="4269"/>
                  <a:pt x="53522" y="4253"/>
                </a:cubicBezTo>
                <a:lnTo>
                  <a:pt x="53631" y="4253"/>
                </a:lnTo>
                <a:lnTo>
                  <a:pt x="53428" y="3377"/>
                </a:lnTo>
                <a:lnTo>
                  <a:pt x="53272" y="4003"/>
                </a:lnTo>
                <a:lnTo>
                  <a:pt x="52990" y="2752"/>
                </a:lnTo>
                <a:lnTo>
                  <a:pt x="52693" y="4019"/>
                </a:lnTo>
                <a:lnTo>
                  <a:pt x="52615" y="3675"/>
                </a:lnTo>
                <a:lnTo>
                  <a:pt x="52490" y="4253"/>
                </a:lnTo>
                <a:cubicBezTo>
                  <a:pt x="50895" y="4301"/>
                  <a:pt x="49253" y="4582"/>
                  <a:pt x="47627" y="4691"/>
                </a:cubicBezTo>
                <a:lnTo>
                  <a:pt x="47470" y="4019"/>
                </a:lnTo>
                <a:lnTo>
                  <a:pt x="47314" y="4707"/>
                </a:lnTo>
                <a:cubicBezTo>
                  <a:pt x="47283" y="4707"/>
                  <a:pt x="47251" y="4707"/>
                  <a:pt x="47220" y="4722"/>
                </a:cubicBezTo>
                <a:lnTo>
                  <a:pt x="47064" y="4019"/>
                </a:lnTo>
                <a:lnTo>
                  <a:pt x="46907" y="4722"/>
                </a:lnTo>
                <a:cubicBezTo>
                  <a:pt x="46697" y="4733"/>
                  <a:pt x="46488" y="4738"/>
                  <a:pt x="46281" y="4738"/>
                </a:cubicBezTo>
                <a:cubicBezTo>
                  <a:pt x="45872" y="4738"/>
                  <a:pt x="45467" y="4717"/>
                  <a:pt x="45062" y="4676"/>
                </a:cubicBezTo>
                <a:cubicBezTo>
                  <a:pt x="43499" y="4503"/>
                  <a:pt x="42029" y="4003"/>
                  <a:pt x="40590" y="3377"/>
                </a:cubicBezTo>
                <a:lnTo>
                  <a:pt x="40465" y="2783"/>
                </a:lnTo>
                <a:lnTo>
                  <a:pt x="40340" y="3269"/>
                </a:lnTo>
                <a:cubicBezTo>
                  <a:pt x="38777" y="2596"/>
                  <a:pt x="37244" y="1799"/>
                  <a:pt x="35635" y="1236"/>
                </a:cubicBezTo>
                <a:lnTo>
                  <a:pt x="35509" y="688"/>
                </a:lnTo>
                <a:lnTo>
                  <a:pt x="35416" y="1157"/>
                </a:lnTo>
                <a:cubicBezTo>
                  <a:pt x="35384" y="1142"/>
                  <a:pt x="35353" y="1126"/>
                  <a:pt x="35322" y="1126"/>
                </a:cubicBezTo>
                <a:lnTo>
                  <a:pt x="35087" y="63"/>
                </a:lnTo>
                <a:lnTo>
                  <a:pt x="34868" y="986"/>
                </a:lnTo>
                <a:cubicBezTo>
                  <a:pt x="34149" y="767"/>
                  <a:pt x="33414" y="594"/>
                  <a:pt x="32664" y="500"/>
                </a:cubicBezTo>
                <a:cubicBezTo>
                  <a:pt x="32178" y="454"/>
                  <a:pt x="31694" y="438"/>
                  <a:pt x="31225" y="438"/>
                </a:cubicBezTo>
                <a:lnTo>
                  <a:pt x="3111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4"/>
          <p:cNvSpPr/>
          <p:nvPr/>
        </p:nvSpPr>
        <p:spPr>
          <a:xfrm>
            <a:off x="5543500" y="3546355"/>
            <a:ext cx="4061409" cy="1999301"/>
          </a:xfrm>
          <a:custGeom>
            <a:avLst/>
            <a:gdLst/>
            <a:ahLst/>
            <a:cxnLst/>
            <a:rect l="l" t="t" r="r" b="b"/>
            <a:pathLst>
              <a:path w="73911" h="36384" extrusionOk="0">
                <a:moveTo>
                  <a:pt x="73910" y="0"/>
                </a:moveTo>
                <a:cubicBezTo>
                  <a:pt x="73003" y="375"/>
                  <a:pt x="72175" y="970"/>
                  <a:pt x="71487" y="1626"/>
                </a:cubicBezTo>
                <a:cubicBezTo>
                  <a:pt x="70018" y="3017"/>
                  <a:pt x="68938" y="4753"/>
                  <a:pt x="67359" y="6019"/>
                </a:cubicBezTo>
                <a:cubicBezTo>
                  <a:pt x="65765" y="7318"/>
                  <a:pt x="63888" y="8021"/>
                  <a:pt x="61887" y="8458"/>
                </a:cubicBezTo>
                <a:cubicBezTo>
                  <a:pt x="59056" y="9084"/>
                  <a:pt x="55977" y="9225"/>
                  <a:pt x="53083" y="9803"/>
                </a:cubicBezTo>
                <a:cubicBezTo>
                  <a:pt x="51989" y="10022"/>
                  <a:pt x="50911" y="10303"/>
                  <a:pt x="49894" y="10695"/>
                </a:cubicBezTo>
                <a:cubicBezTo>
                  <a:pt x="47471" y="11617"/>
                  <a:pt x="45391" y="13149"/>
                  <a:pt x="43389" y="14792"/>
                </a:cubicBezTo>
                <a:cubicBezTo>
                  <a:pt x="43264" y="14885"/>
                  <a:pt x="43155" y="14979"/>
                  <a:pt x="43030" y="15073"/>
                </a:cubicBezTo>
                <a:cubicBezTo>
                  <a:pt x="42670" y="15369"/>
                  <a:pt x="42311" y="15667"/>
                  <a:pt x="41967" y="15964"/>
                </a:cubicBezTo>
                <a:cubicBezTo>
                  <a:pt x="39355" y="18138"/>
                  <a:pt x="36745" y="20295"/>
                  <a:pt x="33476" y="21311"/>
                </a:cubicBezTo>
                <a:cubicBezTo>
                  <a:pt x="28927" y="22750"/>
                  <a:pt x="23845" y="21703"/>
                  <a:pt x="19248" y="23047"/>
                </a:cubicBezTo>
                <a:cubicBezTo>
                  <a:pt x="16621" y="23813"/>
                  <a:pt x="14386" y="25283"/>
                  <a:pt x="12274" y="27002"/>
                </a:cubicBezTo>
                <a:cubicBezTo>
                  <a:pt x="11961" y="27253"/>
                  <a:pt x="11665" y="27503"/>
                  <a:pt x="11367" y="27753"/>
                </a:cubicBezTo>
                <a:cubicBezTo>
                  <a:pt x="7694" y="30911"/>
                  <a:pt x="4348" y="34633"/>
                  <a:pt x="1" y="36384"/>
                </a:cubicBezTo>
                <a:lnTo>
                  <a:pt x="73910" y="36384"/>
                </a:lnTo>
                <a:lnTo>
                  <a:pt x="7391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4"/>
          <p:cNvSpPr/>
          <p:nvPr/>
        </p:nvSpPr>
        <p:spPr>
          <a:xfrm rot="-2303232" flipH="1">
            <a:off x="3636629" y="899975"/>
            <a:ext cx="889648" cy="1452106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4"/>
          <p:cNvSpPr/>
          <p:nvPr/>
        </p:nvSpPr>
        <p:spPr>
          <a:xfrm rot="-468182" flipH="1">
            <a:off x="7172008" y="447631"/>
            <a:ext cx="1302136" cy="68266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4"/>
          <p:cNvSpPr/>
          <p:nvPr/>
        </p:nvSpPr>
        <p:spPr>
          <a:xfrm flipH="1">
            <a:off x="-1" y="781055"/>
            <a:ext cx="2964524" cy="1108754"/>
          </a:xfrm>
          <a:custGeom>
            <a:avLst/>
            <a:gdLst/>
            <a:ahLst/>
            <a:cxnLst/>
            <a:rect l="l" t="t" r="r" b="b"/>
            <a:pathLst>
              <a:path w="62841" h="23503" extrusionOk="0">
                <a:moveTo>
                  <a:pt x="62840" y="1"/>
                </a:moveTo>
                <a:cubicBezTo>
                  <a:pt x="61996" y="94"/>
                  <a:pt x="61168" y="361"/>
                  <a:pt x="60432" y="782"/>
                </a:cubicBezTo>
                <a:cubicBezTo>
                  <a:pt x="59104" y="1581"/>
                  <a:pt x="57493" y="2721"/>
                  <a:pt x="57102" y="4207"/>
                </a:cubicBezTo>
                <a:cubicBezTo>
                  <a:pt x="56180" y="3637"/>
                  <a:pt x="55094" y="3344"/>
                  <a:pt x="54014" y="3344"/>
                </a:cubicBezTo>
                <a:cubicBezTo>
                  <a:pt x="53226" y="3344"/>
                  <a:pt x="52442" y="3500"/>
                  <a:pt x="51724" y="3816"/>
                </a:cubicBezTo>
                <a:cubicBezTo>
                  <a:pt x="50004" y="4551"/>
                  <a:pt x="48221" y="6161"/>
                  <a:pt x="47861" y="8006"/>
                </a:cubicBezTo>
                <a:cubicBezTo>
                  <a:pt x="47077" y="7582"/>
                  <a:pt x="46154" y="7382"/>
                  <a:pt x="45209" y="7382"/>
                </a:cubicBezTo>
                <a:cubicBezTo>
                  <a:pt x="43196" y="7382"/>
                  <a:pt x="41082" y="8287"/>
                  <a:pt x="39997" y="9851"/>
                </a:cubicBezTo>
                <a:cubicBezTo>
                  <a:pt x="39582" y="9504"/>
                  <a:pt x="38941" y="9294"/>
                  <a:pt x="38339" y="9294"/>
                </a:cubicBezTo>
                <a:cubicBezTo>
                  <a:pt x="37964" y="9294"/>
                  <a:pt x="37604" y="9375"/>
                  <a:pt x="37323" y="9555"/>
                </a:cubicBezTo>
                <a:cubicBezTo>
                  <a:pt x="36117" y="8427"/>
                  <a:pt x="34457" y="7817"/>
                  <a:pt x="32803" y="7817"/>
                </a:cubicBezTo>
                <a:cubicBezTo>
                  <a:pt x="32141" y="7817"/>
                  <a:pt x="31480" y="7915"/>
                  <a:pt x="30849" y="8116"/>
                </a:cubicBezTo>
                <a:cubicBezTo>
                  <a:pt x="28645" y="8835"/>
                  <a:pt x="26940" y="10821"/>
                  <a:pt x="26488" y="13103"/>
                </a:cubicBezTo>
                <a:cubicBezTo>
                  <a:pt x="26035" y="12733"/>
                  <a:pt x="25523" y="12566"/>
                  <a:pt x="25011" y="12566"/>
                </a:cubicBezTo>
                <a:cubicBezTo>
                  <a:pt x="24053" y="12566"/>
                  <a:pt x="23098" y="13152"/>
                  <a:pt x="22547" y="14089"/>
                </a:cubicBezTo>
                <a:cubicBezTo>
                  <a:pt x="22109" y="13858"/>
                  <a:pt x="21605" y="13749"/>
                  <a:pt x="21095" y="13749"/>
                </a:cubicBezTo>
                <a:cubicBezTo>
                  <a:pt x="20222" y="13749"/>
                  <a:pt x="19334" y="14069"/>
                  <a:pt x="18732" y="14652"/>
                </a:cubicBezTo>
                <a:cubicBezTo>
                  <a:pt x="17657" y="13351"/>
                  <a:pt x="15961" y="12600"/>
                  <a:pt x="14277" y="12600"/>
                </a:cubicBezTo>
                <a:cubicBezTo>
                  <a:pt x="13855" y="12600"/>
                  <a:pt x="13435" y="12647"/>
                  <a:pt x="13025" y="12744"/>
                </a:cubicBezTo>
                <a:cubicBezTo>
                  <a:pt x="10961" y="13228"/>
                  <a:pt x="9101" y="15136"/>
                  <a:pt x="8600" y="17200"/>
                </a:cubicBezTo>
                <a:cubicBezTo>
                  <a:pt x="8356" y="16986"/>
                  <a:pt x="8034" y="16890"/>
                  <a:pt x="7700" y="16890"/>
                </a:cubicBezTo>
                <a:cubicBezTo>
                  <a:pt x="7007" y="16890"/>
                  <a:pt x="6262" y="17303"/>
                  <a:pt x="6051" y="17935"/>
                </a:cubicBezTo>
                <a:cubicBezTo>
                  <a:pt x="5318" y="17381"/>
                  <a:pt x="4406" y="17114"/>
                  <a:pt x="3489" y="17114"/>
                </a:cubicBezTo>
                <a:cubicBezTo>
                  <a:pt x="2157" y="17114"/>
                  <a:pt x="816" y="17676"/>
                  <a:pt x="1" y="18732"/>
                </a:cubicBezTo>
                <a:cubicBezTo>
                  <a:pt x="8834" y="22783"/>
                  <a:pt x="18764" y="22908"/>
                  <a:pt x="28489" y="23314"/>
                </a:cubicBezTo>
                <a:cubicBezTo>
                  <a:pt x="31653" y="23448"/>
                  <a:pt x="34881" y="23502"/>
                  <a:pt x="38140" y="23502"/>
                </a:cubicBezTo>
                <a:cubicBezTo>
                  <a:pt x="44770" y="23502"/>
                  <a:pt x="51525" y="23278"/>
                  <a:pt x="58118" y="23048"/>
                </a:cubicBezTo>
                <a:cubicBezTo>
                  <a:pt x="59698" y="22985"/>
                  <a:pt x="61277" y="22923"/>
                  <a:pt x="62840" y="22876"/>
                </a:cubicBezTo>
                <a:lnTo>
                  <a:pt x="62840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 descr="C:\Users\Farshid\Downloads\oie_transparent (1).gif">
            <a:extLst>
              <a:ext uri="{FF2B5EF4-FFF2-40B4-BE49-F238E27FC236}">
                <a16:creationId xmlns:a16="http://schemas.microsoft.com/office/drawing/2014/main" id="{8865F0BC-747E-5986-D985-307FE122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E7B79A-562E-4ED3-7CA2-95CF07C6FEFD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DA0E3B-FAD2-B43A-E351-5B860323D0C9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7F5A0B-5E2A-21F8-1B4A-9EE89CAB35F3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E860CE-EC50-C0A2-02EA-EA72934A039C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جمع‌بندی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29341-F5EA-DB4A-0D53-646B09CD95CF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146073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/>
          <p:nvPr/>
        </p:nvSpPr>
        <p:spPr>
          <a:xfrm>
            <a:off x="4039400" y="1336600"/>
            <a:ext cx="1065300" cy="106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0"/>
          <p:cNvSpPr txBox="1">
            <a:spLocks noGrp="1"/>
          </p:cNvSpPr>
          <p:nvPr>
            <p:ph type="title"/>
          </p:nvPr>
        </p:nvSpPr>
        <p:spPr>
          <a:xfrm>
            <a:off x="1805400" y="2409400"/>
            <a:ext cx="5533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مقدمه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title" idx="2"/>
          </p:nvPr>
        </p:nvSpPr>
        <p:spPr>
          <a:xfrm>
            <a:off x="3979950" y="1408000"/>
            <a:ext cx="11841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1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89" name="Google Shape;289;p40"/>
          <p:cNvSpPr/>
          <p:nvPr/>
        </p:nvSpPr>
        <p:spPr>
          <a:xfrm rot="2121836">
            <a:off x="6039051" y="715611"/>
            <a:ext cx="1301145" cy="2123761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26789"/>
                </a:schemeClr>
              </a:gs>
              <a:gs pos="100000">
                <a:schemeClr val="accent3">
                  <a:alpha val="26789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0"/>
          <p:cNvSpPr/>
          <p:nvPr/>
        </p:nvSpPr>
        <p:spPr>
          <a:xfrm rot="-1207040" flipH="1">
            <a:off x="2437711" y="614003"/>
            <a:ext cx="646610" cy="1055412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26789"/>
                </a:schemeClr>
              </a:gs>
              <a:gs pos="100000">
                <a:schemeClr val="accent3">
                  <a:alpha val="26789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 descr="C:\Users\Farshid\Downloads\oie_transparent (1).gif">
            <a:extLst>
              <a:ext uri="{FF2B5EF4-FFF2-40B4-BE49-F238E27FC236}">
                <a16:creationId xmlns:a16="http://schemas.microsoft.com/office/drawing/2014/main" id="{45956C10-3633-A585-5622-4EC5EA63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29FC93-9341-941B-CE51-AFA2D353F743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6379E-1D35-BE33-A95D-0C7BC4360EB7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0C3B8-7C79-6A5C-DBB1-D11E9E021D23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3 از 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/>
          <p:nvPr/>
        </p:nvSpPr>
        <p:spPr>
          <a:xfrm>
            <a:off x="6179474" y="2247005"/>
            <a:ext cx="2964524" cy="1108754"/>
          </a:xfrm>
          <a:custGeom>
            <a:avLst/>
            <a:gdLst/>
            <a:ahLst/>
            <a:cxnLst/>
            <a:rect l="l" t="t" r="r" b="b"/>
            <a:pathLst>
              <a:path w="62841" h="23503" extrusionOk="0">
                <a:moveTo>
                  <a:pt x="62840" y="1"/>
                </a:moveTo>
                <a:cubicBezTo>
                  <a:pt x="61996" y="94"/>
                  <a:pt x="61168" y="361"/>
                  <a:pt x="60432" y="782"/>
                </a:cubicBezTo>
                <a:cubicBezTo>
                  <a:pt x="59104" y="1581"/>
                  <a:pt x="57493" y="2721"/>
                  <a:pt x="57102" y="4207"/>
                </a:cubicBezTo>
                <a:cubicBezTo>
                  <a:pt x="56180" y="3637"/>
                  <a:pt x="55094" y="3344"/>
                  <a:pt x="54014" y="3344"/>
                </a:cubicBezTo>
                <a:cubicBezTo>
                  <a:pt x="53226" y="3344"/>
                  <a:pt x="52442" y="3500"/>
                  <a:pt x="51724" y="3816"/>
                </a:cubicBezTo>
                <a:cubicBezTo>
                  <a:pt x="50004" y="4551"/>
                  <a:pt x="48221" y="6161"/>
                  <a:pt x="47861" y="8006"/>
                </a:cubicBezTo>
                <a:cubicBezTo>
                  <a:pt x="47077" y="7582"/>
                  <a:pt x="46154" y="7382"/>
                  <a:pt x="45209" y="7382"/>
                </a:cubicBezTo>
                <a:cubicBezTo>
                  <a:pt x="43196" y="7382"/>
                  <a:pt x="41082" y="8287"/>
                  <a:pt x="39997" y="9851"/>
                </a:cubicBezTo>
                <a:cubicBezTo>
                  <a:pt x="39582" y="9504"/>
                  <a:pt x="38941" y="9294"/>
                  <a:pt x="38339" y="9294"/>
                </a:cubicBezTo>
                <a:cubicBezTo>
                  <a:pt x="37964" y="9294"/>
                  <a:pt x="37604" y="9375"/>
                  <a:pt x="37323" y="9555"/>
                </a:cubicBezTo>
                <a:cubicBezTo>
                  <a:pt x="36117" y="8427"/>
                  <a:pt x="34457" y="7817"/>
                  <a:pt x="32803" y="7817"/>
                </a:cubicBezTo>
                <a:cubicBezTo>
                  <a:pt x="32141" y="7817"/>
                  <a:pt x="31480" y="7915"/>
                  <a:pt x="30849" y="8116"/>
                </a:cubicBezTo>
                <a:cubicBezTo>
                  <a:pt x="28645" y="8835"/>
                  <a:pt x="26940" y="10821"/>
                  <a:pt x="26488" y="13103"/>
                </a:cubicBezTo>
                <a:cubicBezTo>
                  <a:pt x="26035" y="12733"/>
                  <a:pt x="25523" y="12566"/>
                  <a:pt x="25011" y="12566"/>
                </a:cubicBezTo>
                <a:cubicBezTo>
                  <a:pt x="24053" y="12566"/>
                  <a:pt x="23098" y="13152"/>
                  <a:pt x="22547" y="14089"/>
                </a:cubicBezTo>
                <a:cubicBezTo>
                  <a:pt x="22109" y="13858"/>
                  <a:pt x="21605" y="13749"/>
                  <a:pt x="21095" y="13749"/>
                </a:cubicBezTo>
                <a:cubicBezTo>
                  <a:pt x="20222" y="13749"/>
                  <a:pt x="19334" y="14069"/>
                  <a:pt x="18732" y="14652"/>
                </a:cubicBezTo>
                <a:cubicBezTo>
                  <a:pt x="17657" y="13351"/>
                  <a:pt x="15961" y="12600"/>
                  <a:pt x="14277" y="12600"/>
                </a:cubicBezTo>
                <a:cubicBezTo>
                  <a:pt x="13855" y="12600"/>
                  <a:pt x="13435" y="12647"/>
                  <a:pt x="13025" y="12744"/>
                </a:cubicBezTo>
                <a:cubicBezTo>
                  <a:pt x="10961" y="13228"/>
                  <a:pt x="9101" y="15136"/>
                  <a:pt x="8600" y="17200"/>
                </a:cubicBezTo>
                <a:cubicBezTo>
                  <a:pt x="8356" y="16986"/>
                  <a:pt x="8034" y="16890"/>
                  <a:pt x="7700" y="16890"/>
                </a:cubicBezTo>
                <a:cubicBezTo>
                  <a:pt x="7007" y="16890"/>
                  <a:pt x="6262" y="17303"/>
                  <a:pt x="6051" y="17935"/>
                </a:cubicBezTo>
                <a:cubicBezTo>
                  <a:pt x="5318" y="17381"/>
                  <a:pt x="4406" y="17114"/>
                  <a:pt x="3489" y="17114"/>
                </a:cubicBezTo>
                <a:cubicBezTo>
                  <a:pt x="2157" y="17114"/>
                  <a:pt x="816" y="17676"/>
                  <a:pt x="1" y="18732"/>
                </a:cubicBezTo>
                <a:cubicBezTo>
                  <a:pt x="8834" y="22783"/>
                  <a:pt x="18764" y="22908"/>
                  <a:pt x="28489" y="23314"/>
                </a:cubicBezTo>
                <a:cubicBezTo>
                  <a:pt x="31653" y="23448"/>
                  <a:pt x="34881" y="23502"/>
                  <a:pt x="38140" y="23502"/>
                </a:cubicBezTo>
                <a:cubicBezTo>
                  <a:pt x="44770" y="23502"/>
                  <a:pt x="51525" y="23278"/>
                  <a:pt x="58118" y="23048"/>
                </a:cubicBezTo>
                <a:cubicBezTo>
                  <a:pt x="59698" y="22985"/>
                  <a:pt x="61277" y="22923"/>
                  <a:pt x="62840" y="22876"/>
                </a:cubicBezTo>
                <a:lnTo>
                  <a:pt x="62840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54"/>
          <p:cNvSpPr/>
          <p:nvPr/>
        </p:nvSpPr>
        <p:spPr>
          <a:xfrm>
            <a:off x="-1559944" y="4148402"/>
            <a:ext cx="7215279" cy="2983814"/>
          </a:xfrm>
          <a:custGeom>
            <a:avLst/>
            <a:gdLst/>
            <a:ahLst/>
            <a:cxnLst/>
            <a:rect l="l" t="t" r="r" b="b"/>
            <a:pathLst>
              <a:path w="94941" h="39262" extrusionOk="0">
                <a:moveTo>
                  <a:pt x="31115" y="0"/>
                </a:moveTo>
                <a:lnTo>
                  <a:pt x="31006" y="454"/>
                </a:lnTo>
                <a:cubicBezTo>
                  <a:pt x="28036" y="563"/>
                  <a:pt x="25142" y="1814"/>
                  <a:pt x="22422" y="3127"/>
                </a:cubicBezTo>
                <a:cubicBezTo>
                  <a:pt x="22203" y="3237"/>
                  <a:pt x="21984" y="3331"/>
                  <a:pt x="21781" y="3440"/>
                </a:cubicBezTo>
                <a:cubicBezTo>
                  <a:pt x="21656" y="3487"/>
                  <a:pt x="21546" y="3550"/>
                  <a:pt x="21437" y="3596"/>
                </a:cubicBezTo>
                <a:cubicBezTo>
                  <a:pt x="14291" y="7052"/>
                  <a:pt x="7146" y="10524"/>
                  <a:pt x="0" y="13978"/>
                </a:cubicBezTo>
                <a:lnTo>
                  <a:pt x="0" y="39262"/>
                </a:lnTo>
                <a:lnTo>
                  <a:pt x="94940" y="39262"/>
                </a:lnTo>
                <a:lnTo>
                  <a:pt x="94940" y="15590"/>
                </a:lnTo>
                <a:cubicBezTo>
                  <a:pt x="94425" y="15621"/>
                  <a:pt x="93908" y="15652"/>
                  <a:pt x="93377" y="15698"/>
                </a:cubicBezTo>
                <a:cubicBezTo>
                  <a:pt x="92603" y="15747"/>
                  <a:pt x="91819" y="15807"/>
                  <a:pt x="91040" y="15807"/>
                </a:cubicBezTo>
                <a:cubicBezTo>
                  <a:pt x="90828" y="15807"/>
                  <a:pt x="90617" y="15802"/>
                  <a:pt x="90406" y="15792"/>
                </a:cubicBezTo>
                <a:cubicBezTo>
                  <a:pt x="90124" y="15777"/>
                  <a:pt x="89828" y="15761"/>
                  <a:pt x="89547" y="15715"/>
                </a:cubicBezTo>
                <a:cubicBezTo>
                  <a:pt x="88264" y="15558"/>
                  <a:pt x="87060" y="15152"/>
                  <a:pt x="85903" y="14604"/>
                </a:cubicBezTo>
                <a:cubicBezTo>
                  <a:pt x="85200" y="14276"/>
                  <a:pt x="84512" y="13901"/>
                  <a:pt x="83839" y="13478"/>
                </a:cubicBezTo>
                <a:cubicBezTo>
                  <a:pt x="81916" y="12321"/>
                  <a:pt x="80086" y="10945"/>
                  <a:pt x="78147" y="9898"/>
                </a:cubicBezTo>
                <a:lnTo>
                  <a:pt x="78007" y="9319"/>
                </a:lnTo>
                <a:lnTo>
                  <a:pt x="77914" y="9773"/>
                </a:lnTo>
                <a:cubicBezTo>
                  <a:pt x="77538" y="9585"/>
                  <a:pt x="77163" y="9398"/>
                  <a:pt x="76772" y="9241"/>
                </a:cubicBezTo>
                <a:lnTo>
                  <a:pt x="76615" y="8506"/>
                </a:lnTo>
                <a:lnTo>
                  <a:pt x="76490" y="9038"/>
                </a:lnTo>
                <a:lnTo>
                  <a:pt x="76413" y="8694"/>
                </a:lnTo>
                <a:lnTo>
                  <a:pt x="76319" y="9054"/>
                </a:lnTo>
                <a:cubicBezTo>
                  <a:pt x="75224" y="8631"/>
                  <a:pt x="74082" y="8366"/>
                  <a:pt x="72863" y="8335"/>
                </a:cubicBezTo>
                <a:cubicBezTo>
                  <a:pt x="72779" y="8332"/>
                  <a:pt x="72695" y="8331"/>
                  <a:pt x="72612" y="8331"/>
                </a:cubicBezTo>
                <a:cubicBezTo>
                  <a:pt x="71648" y="8331"/>
                  <a:pt x="70684" y="8491"/>
                  <a:pt x="69720" y="8679"/>
                </a:cubicBezTo>
                <a:lnTo>
                  <a:pt x="69564" y="7991"/>
                </a:lnTo>
                <a:lnTo>
                  <a:pt x="69391" y="8756"/>
                </a:lnTo>
                <a:lnTo>
                  <a:pt x="69158" y="8804"/>
                </a:lnTo>
                <a:lnTo>
                  <a:pt x="69016" y="8162"/>
                </a:lnTo>
                <a:lnTo>
                  <a:pt x="68845" y="8866"/>
                </a:lnTo>
                <a:cubicBezTo>
                  <a:pt x="67545" y="9136"/>
                  <a:pt x="66246" y="9415"/>
                  <a:pt x="64978" y="9415"/>
                </a:cubicBezTo>
                <a:cubicBezTo>
                  <a:pt x="64415" y="9415"/>
                  <a:pt x="63858" y="9360"/>
                  <a:pt x="63310" y="9225"/>
                </a:cubicBezTo>
                <a:lnTo>
                  <a:pt x="63216" y="8881"/>
                </a:lnTo>
                <a:lnTo>
                  <a:pt x="63153" y="9194"/>
                </a:lnTo>
                <a:cubicBezTo>
                  <a:pt x="63122" y="9179"/>
                  <a:pt x="63075" y="9179"/>
                  <a:pt x="63043" y="9163"/>
                </a:cubicBezTo>
                <a:lnTo>
                  <a:pt x="62887" y="8443"/>
                </a:lnTo>
                <a:lnTo>
                  <a:pt x="62747" y="9069"/>
                </a:lnTo>
                <a:cubicBezTo>
                  <a:pt x="62637" y="9023"/>
                  <a:pt x="62528" y="8991"/>
                  <a:pt x="62434" y="8944"/>
                </a:cubicBezTo>
                <a:lnTo>
                  <a:pt x="62309" y="8443"/>
                </a:lnTo>
                <a:lnTo>
                  <a:pt x="62215" y="8850"/>
                </a:lnTo>
                <a:cubicBezTo>
                  <a:pt x="62136" y="8819"/>
                  <a:pt x="62074" y="8787"/>
                  <a:pt x="61996" y="8756"/>
                </a:cubicBezTo>
                <a:lnTo>
                  <a:pt x="61809" y="7912"/>
                </a:lnTo>
                <a:lnTo>
                  <a:pt x="61715" y="8318"/>
                </a:lnTo>
                <a:lnTo>
                  <a:pt x="61574" y="7755"/>
                </a:lnTo>
                <a:lnTo>
                  <a:pt x="61417" y="8428"/>
                </a:lnTo>
                <a:cubicBezTo>
                  <a:pt x="61277" y="8350"/>
                  <a:pt x="61152" y="8256"/>
                  <a:pt x="61011" y="8162"/>
                </a:cubicBezTo>
                <a:lnTo>
                  <a:pt x="60979" y="8006"/>
                </a:lnTo>
                <a:lnTo>
                  <a:pt x="60948" y="8116"/>
                </a:lnTo>
                <a:cubicBezTo>
                  <a:pt x="60589" y="7880"/>
                  <a:pt x="60245" y="7615"/>
                  <a:pt x="59916" y="7334"/>
                </a:cubicBezTo>
                <a:cubicBezTo>
                  <a:pt x="58822" y="6442"/>
                  <a:pt x="57758" y="5473"/>
                  <a:pt x="56461" y="4910"/>
                </a:cubicBezTo>
                <a:lnTo>
                  <a:pt x="56383" y="4551"/>
                </a:lnTo>
                <a:lnTo>
                  <a:pt x="56320" y="4847"/>
                </a:lnTo>
                <a:cubicBezTo>
                  <a:pt x="56257" y="4816"/>
                  <a:pt x="56211" y="4801"/>
                  <a:pt x="56149" y="4770"/>
                </a:cubicBezTo>
                <a:lnTo>
                  <a:pt x="55976" y="4019"/>
                </a:lnTo>
                <a:lnTo>
                  <a:pt x="55836" y="4660"/>
                </a:lnTo>
                <a:cubicBezTo>
                  <a:pt x="55257" y="4472"/>
                  <a:pt x="54663" y="4363"/>
                  <a:pt x="54068" y="4301"/>
                </a:cubicBezTo>
                <a:lnTo>
                  <a:pt x="53943" y="3721"/>
                </a:lnTo>
                <a:lnTo>
                  <a:pt x="53818" y="4269"/>
                </a:lnTo>
                <a:cubicBezTo>
                  <a:pt x="53709" y="4269"/>
                  <a:pt x="53616" y="4269"/>
                  <a:pt x="53522" y="4253"/>
                </a:cubicBezTo>
                <a:lnTo>
                  <a:pt x="53631" y="4253"/>
                </a:lnTo>
                <a:lnTo>
                  <a:pt x="53428" y="3377"/>
                </a:lnTo>
                <a:lnTo>
                  <a:pt x="53272" y="4003"/>
                </a:lnTo>
                <a:lnTo>
                  <a:pt x="52990" y="2752"/>
                </a:lnTo>
                <a:lnTo>
                  <a:pt x="52693" y="4019"/>
                </a:lnTo>
                <a:lnTo>
                  <a:pt x="52615" y="3675"/>
                </a:lnTo>
                <a:lnTo>
                  <a:pt x="52490" y="4253"/>
                </a:lnTo>
                <a:cubicBezTo>
                  <a:pt x="50895" y="4301"/>
                  <a:pt x="49253" y="4582"/>
                  <a:pt x="47627" y="4691"/>
                </a:cubicBezTo>
                <a:lnTo>
                  <a:pt x="47470" y="4019"/>
                </a:lnTo>
                <a:lnTo>
                  <a:pt x="47314" y="4707"/>
                </a:lnTo>
                <a:cubicBezTo>
                  <a:pt x="47283" y="4707"/>
                  <a:pt x="47251" y="4707"/>
                  <a:pt x="47220" y="4722"/>
                </a:cubicBezTo>
                <a:lnTo>
                  <a:pt x="47064" y="4019"/>
                </a:lnTo>
                <a:lnTo>
                  <a:pt x="46907" y="4722"/>
                </a:lnTo>
                <a:cubicBezTo>
                  <a:pt x="46697" y="4733"/>
                  <a:pt x="46488" y="4738"/>
                  <a:pt x="46281" y="4738"/>
                </a:cubicBezTo>
                <a:cubicBezTo>
                  <a:pt x="45872" y="4738"/>
                  <a:pt x="45467" y="4717"/>
                  <a:pt x="45062" y="4676"/>
                </a:cubicBezTo>
                <a:cubicBezTo>
                  <a:pt x="43499" y="4503"/>
                  <a:pt x="42029" y="4003"/>
                  <a:pt x="40590" y="3377"/>
                </a:cubicBezTo>
                <a:lnTo>
                  <a:pt x="40465" y="2783"/>
                </a:lnTo>
                <a:lnTo>
                  <a:pt x="40340" y="3269"/>
                </a:lnTo>
                <a:cubicBezTo>
                  <a:pt x="38777" y="2596"/>
                  <a:pt x="37244" y="1799"/>
                  <a:pt x="35635" y="1236"/>
                </a:cubicBezTo>
                <a:lnTo>
                  <a:pt x="35509" y="688"/>
                </a:lnTo>
                <a:lnTo>
                  <a:pt x="35416" y="1157"/>
                </a:lnTo>
                <a:cubicBezTo>
                  <a:pt x="35384" y="1142"/>
                  <a:pt x="35353" y="1126"/>
                  <a:pt x="35322" y="1126"/>
                </a:cubicBezTo>
                <a:lnTo>
                  <a:pt x="35087" y="63"/>
                </a:lnTo>
                <a:lnTo>
                  <a:pt x="34868" y="986"/>
                </a:lnTo>
                <a:cubicBezTo>
                  <a:pt x="34149" y="767"/>
                  <a:pt x="33414" y="594"/>
                  <a:pt x="32664" y="500"/>
                </a:cubicBezTo>
                <a:cubicBezTo>
                  <a:pt x="32178" y="454"/>
                  <a:pt x="31694" y="438"/>
                  <a:pt x="31225" y="438"/>
                </a:cubicBezTo>
                <a:lnTo>
                  <a:pt x="3111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4"/>
          <p:cNvSpPr/>
          <p:nvPr/>
        </p:nvSpPr>
        <p:spPr>
          <a:xfrm>
            <a:off x="5543500" y="3546355"/>
            <a:ext cx="4061409" cy="1999301"/>
          </a:xfrm>
          <a:custGeom>
            <a:avLst/>
            <a:gdLst/>
            <a:ahLst/>
            <a:cxnLst/>
            <a:rect l="l" t="t" r="r" b="b"/>
            <a:pathLst>
              <a:path w="73911" h="36384" extrusionOk="0">
                <a:moveTo>
                  <a:pt x="73910" y="0"/>
                </a:moveTo>
                <a:cubicBezTo>
                  <a:pt x="73003" y="375"/>
                  <a:pt x="72175" y="970"/>
                  <a:pt x="71487" y="1626"/>
                </a:cubicBezTo>
                <a:cubicBezTo>
                  <a:pt x="70018" y="3017"/>
                  <a:pt x="68938" y="4753"/>
                  <a:pt x="67359" y="6019"/>
                </a:cubicBezTo>
                <a:cubicBezTo>
                  <a:pt x="65765" y="7318"/>
                  <a:pt x="63888" y="8021"/>
                  <a:pt x="61887" y="8458"/>
                </a:cubicBezTo>
                <a:cubicBezTo>
                  <a:pt x="59056" y="9084"/>
                  <a:pt x="55977" y="9225"/>
                  <a:pt x="53083" y="9803"/>
                </a:cubicBezTo>
                <a:cubicBezTo>
                  <a:pt x="51989" y="10022"/>
                  <a:pt x="50911" y="10303"/>
                  <a:pt x="49894" y="10695"/>
                </a:cubicBezTo>
                <a:cubicBezTo>
                  <a:pt x="47471" y="11617"/>
                  <a:pt x="45391" y="13149"/>
                  <a:pt x="43389" y="14792"/>
                </a:cubicBezTo>
                <a:cubicBezTo>
                  <a:pt x="43264" y="14885"/>
                  <a:pt x="43155" y="14979"/>
                  <a:pt x="43030" y="15073"/>
                </a:cubicBezTo>
                <a:cubicBezTo>
                  <a:pt x="42670" y="15369"/>
                  <a:pt x="42311" y="15667"/>
                  <a:pt x="41967" y="15964"/>
                </a:cubicBezTo>
                <a:cubicBezTo>
                  <a:pt x="39355" y="18138"/>
                  <a:pt x="36745" y="20295"/>
                  <a:pt x="33476" y="21311"/>
                </a:cubicBezTo>
                <a:cubicBezTo>
                  <a:pt x="28927" y="22750"/>
                  <a:pt x="23845" y="21703"/>
                  <a:pt x="19248" y="23047"/>
                </a:cubicBezTo>
                <a:cubicBezTo>
                  <a:pt x="16621" y="23813"/>
                  <a:pt x="14386" y="25283"/>
                  <a:pt x="12274" y="27002"/>
                </a:cubicBezTo>
                <a:cubicBezTo>
                  <a:pt x="11961" y="27253"/>
                  <a:pt x="11665" y="27503"/>
                  <a:pt x="11367" y="27753"/>
                </a:cubicBezTo>
                <a:cubicBezTo>
                  <a:pt x="7694" y="30911"/>
                  <a:pt x="4348" y="34633"/>
                  <a:pt x="1" y="36384"/>
                </a:cubicBezTo>
                <a:lnTo>
                  <a:pt x="73910" y="36384"/>
                </a:lnTo>
                <a:lnTo>
                  <a:pt x="7391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4"/>
          <p:cNvSpPr/>
          <p:nvPr/>
        </p:nvSpPr>
        <p:spPr>
          <a:xfrm rot="-2303232" flipH="1">
            <a:off x="3636629" y="899975"/>
            <a:ext cx="889648" cy="1452106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4"/>
          <p:cNvSpPr/>
          <p:nvPr/>
        </p:nvSpPr>
        <p:spPr>
          <a:xfrm rot="-468182" flipH="1">
            <a:off x="7172008" y="447631"/>
            <a:ext cx="1302136" cy="68266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4"/>
          <p:cNvSpPr/>
          <p:nvPr/>
        </p:nvSpPr>
        <p:spPr>
          <a:xfrm flipH="1">
            <a:off x="-1" y="781055"/>
            <a:ext cx="2964524" cy="1108754"/>
          </a:xfrm>
          <a:custGeom>
            <a:avLst/>
            <a:gdLst/>
            <a:ahLst/>
            <a:cxnLst/>
            <a:rect l="l" t="t" r="r" b="b"/>
            <a:pathLst>
              <a:path w="62841" h="23503" extrusionOk="0">
                <a:moveTo>
                  <a:pt x="62840" y="1"/>
                </a:moveTo>
                <a:cubicBezTo>
                  <a:pt x="61996" y="94"/>
                  <a:pt x="61168" y="361"/>
                  <a:pt x="60432" y="782"/>
                </a:cubicBezTo>
                <a:cubicBezTo>
                  <a:pt x="59104" y="1581"/>
                  <a:pt x="57493" y="2721"/>
                  <a:pt x="57102" y="4207"/>
                </a:cubicBezTo>
                <a:cubicBezTo>
                  <a:pt x="56180" y="3637"/>
                  <a:pt x="55094" y="3344"/>
                  <a:pt x="54014" y="3344"/>
                </a:cubicBezTo>
                <a:cubicBezTo>
                  <a:pt x="53226" y="3344"/>
                  <a:pt x="52442" y="3500"/>
                  <a:pt x="51724" y="3816"/>
                </a:cubicBezTo>
                <a:cubicBezTo>
                  <a:pt x="50004" y="4551"/>
                  <a:pt x="48221" y="6161"/>
                  <a:pt x="47861" y="8006"/>
                </a:cubicBezTo>
                <a:cubicBezTo>
                  <a:pt x="47077" y="7582"/>
                  <a:pt x="46154" y="7382"/>
                  <a:pt x="45209" y="7382"/>
                </a:cubicBezTo>
                <a:cubicBezTo>
                  <a:pt x="43196" y="7382"/>
                  <a:pt x="41082" y="8287"/>
                  <a:pt x="39997" y="9851"/>
                </a:cubicBezTo>
                <a:cubicBezTo>
                  <a:pt x="39582" y="9504"/>
                  <a:pt x="38941" y="9294"/>
                  <a:pt x="38339" y="9294"/>
                </a:cubicBezTo>
                <a:cubicBezTo>
                  <a:pt x="37964" y="9294"/>
                  <a:pt x="37604" y="9375"/>
                  <a:pt x="37323" y="9555"/>
                </a:cubicBezTo>
                <a:cubicBezTo>
                  <a:pt x="36117" y="8427"/>
                  <a:pt x="34457" y="7817"/>
                  <a:pt x="32803" y="7817"/>
                </a:cubicBezTo>
                <a:cubicBezTo>
                  <a:pt x="32141" y="7817"/>
                  <a:pt x="31480" y="7915"/>
                  <a:pt x="30849" y="8116"/>
                </a:cubicBezTo>
                <a:cubicBezTo>
                  <a:pt x="28645" y="8835"/>
                  <a:pt x="26940" y="10821"/>
                  <a:pt x="26488" y="13103"/>
                </a:cubicBezTo>
                <a:cubicBezTo>
                  <a:pt x="26035" y="12733"/>
                  <a:pt x="25523" y="12566"/>
                  <a:pt x="25011" y="12566"/>
                </a:cubicBezTo>
                <a:cubicBezTo>
                  <a:pt x="24053" y="12566"/>
                  <a:pt x="23098" y="13152"/>
                  <a:pt x="22547" y="14089"/>
                </a:cubicBezTo>
                <a:cubicBezTo>
                  <a:pt x="22109" y="13858"/>
                  <a:pt x="21605" y="13749"/>
                  <a:pt x="21095" y="13749"/>
                </a:cubicBezTo>
                <a:cubicBezTo>
                  <a:pt x="20222" y="13749"/>
                  <a:pt x="19334" y="14069"/>
                  <a:pt x="18732" y="14652"/>
                </a:cubicBezTo>
                <a:cubicBezTo>
                  <a:pt x="17657" y="13351"/>
                  <a:pt x="15961" y="12600"/>
                  <a:pt x="14277" y="12600"/>
                </a:cubicBezTo>
                <a:cubicBezTo>
                  <a:pt x="13855" y="12600"/>
                  <a:pt x="13435" y="12647"/>
                  <a:pt x="13025" y="12744"/>
                </a:cubicBezTo>
                <a:cubicBezTo>
                  <a:pt x="10961" y="13228"/>
                  <a:pt x="9101" y="15136"/>
                  <a:pt x="8600" y="17200"/>
                </a:cubicBezTo>
                <a:cubicBezTo>
                  <a:pt x="8356" y="16986"/>
                  <a:pt x="8034" y="16890"/>
                  <a:pt x="7700" y="16890"/>
                </a:cubicBezTo>
                <a:cubicBezTo>
                  <a:pt x="7007" y="16890"/>
                  <a:pt x="6262" y="17303"/>
                  <a:pt x="6051" y="17935"/>
                </a:cubicBezTo>
                <a:cubicBezTo>
                  <a:pt x="5318" y="17381"/>
                  <a:pt x="4406" y="17114"/>
                  <a:pt x="3489" y="17114"/>
                </a:cubicBezTo>
                <a:cubicBezTo>
                  <a:pt x="2157" y="17114"/>
                  <a:pt x="816" y="17676"/>
                  <a:pt x="1" y="18732"/>
                </a:cubicBezTo>
                <a:cubicBezTo>
                  <a:pt x="8834" y="22783"/>
                  <a:pt x="18764" y="22908"/>
                  <a:pt x="28489" y="23314"/>
                </a:cubicBezTo>
                <a:cubicBezTo>
                  <a:pt x="31653" y="23448"/>
                  <a:pt x="34881" y="23502"/>
                  <a:pt x="38140" y="23502"/>
                </a:cubicBezTo>
                <a:cubicBezTo>
                  <a:pt x="44770" y="23502"/>
                  <a:pt x="51525" y="23278"/>
                  <a:pt x="58118" y="23048"/>
                </a:cubicBezTo>
                <a:cubicBezTo>
                  <a:pt x="59698" y="22985"/>
                  <a:pt x="61277" y="22923"/>
                  <a:pt x="62840" y="22876"/>
                </a:cubicBezTo>
                <a:lnTo>
                  <a:pt x="62840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 descr="C:\Users\Farshid\Downloads\oie_transparent (1).gif">
            <a:extLst>
              <a:ext uri="{FF2B5EF4-FFF2-40B4-BE49-F238E27FC236}">
                <a16:creationId xmlns:a16="http://schemas.microsoft.com/office/drawing/2014/main" id="{8865F0BC-747E-5986-D985-307FE122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E7B79A-562E-4ED3-7CA2-95CF07C6FEFD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DA0E3B-FAD2-B43A-E351-5B860323D0C9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7F5A0B-5E2A-21F8-1B4A-9EE89CAB35F3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E860CE-EC50-C0A2-02EA-EA72934A039C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جمع‌بندی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EC0EA5-B1CD-9B6E-1BF6-8EE54713ABD0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171566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/>
          <p:nvPr/>
        </p:nvSpPr>
        <p:spPr>
          <a:xfrm>
            <a:off x="6179474" y="2247005"/>
            <a:ext cx="2964524" cy="1108754"/>
          </a:xfrm>
          <a:custGeom>
            <a:avLst/>
            <a:gdLst/>
            <a:ahLst/>
            <a:cxnLst/>
            <a:rect l="l" t="t" r="r" b="b"/>
            <a:pathLst>
              <a:path w="62841" h="23503" extrusionOk="0">
                <a:moveTo>
                  <a:pt x="62840" y="1"/>
                </a:moveTo>
                <a:cubicBezTo>
                  <a:pt x="61996" y="94"/>
                  <a:pt x="61168" y="361"/>
                  <a:pt x="60432" y="782"/>
                </a:cubicBezTo>
                <a:cubicBezTo>
                  <a:pt x="59104" y="1581"/>
                  <a:pt x="57493" y="2721"/>
                  <a:pt x="57102" y="4207"/>
                </a:cubicBezTo>
                <a:cubicBezTo>
                  <a:pt x="56180" y="3637"/>
                  <a:pt x="55094" y="3344"/>
                  <a:pt x="54014" y="3344"/>
                </a:cubicBezTo>
                <a:cubicBezTo>
                  <a:pt x="53226" y="3344"/>
                  <a:pt x="52442" y="3500"/>
                  <a:pt x="51724" y="3816"/>
                </a:cubicBezTo>
                <a:cubicBezTo>
                  <a:pt x="50004" y="4551"/>
                  <a:pt x="48221" y="6161"/>
                  <a:pt x="47861" y="8006"/>
                </a:cubicBezTo>
                <a:cubicBezTo>
                  <a:pt x="47077" y="7582"/>
                  <a:pt x="46154" y="7382"/>
                  <a:pt x="45209" y="7382"/>
                </a:cubicBezTo>
                <a:cubicBezTo>
                  <a:pt x="43196" y="7382"/>
                  <a:pt x="41082" y="8287"/>
                  <a:pt x="39997" y="9851"/>
                </a:cubicBezTo>
                <a:cubicBezTo>
                  <a:pt x="39582" y="9504"/>
                  <a:pt x="38941" y="9294"/>
                  <a:pt x="38339" y="9294"/>
                </a:cubicBezTo>
                <a:cubicBezTo>
                  <a:pt x="37964" y="9294"/>
                  <a:pt x="37604" y="9375"/>
                  <a:pt x="37323" y="9555"/>
                </a:cubicBezTo>
                <a:cubicBezTo>
                  <a:pt x="36117" y="8427"/>
                  <a:pt x="34457" y="7817"/>
                  <a:pt x="32803" y="7817"/>
                </a:cubicBezTo>
                <a:cubicBezTo>
                  <a:pt x="32141" y="7817"/>
                  <a:pt x="31480" y="7915"/>
                  <a:pt x="30849" y="8116"/>
                </a:cubicBezTo>
                <a:cubicBezTo>
                  <a:pt x="28645" y="8835"/>
                  <a:pt x="26940" y="10821"/>
                  <a:pt x="26488" y="13103"/>
                </a:cubicBezTo>
                <a:cubicBezTo>
                  <a:pt x="26035" y="12733"/>
                  <a:pt x="25523" y="12566"/>
                  <a:pt x="25011" y="12566"/>
                </a:cubicBezTo>
                <a:cubicBezTo>
                  <a:pt x="24053" y="12566"/>
                  <a:pt x="23098" y="13152"/>
                  <a:pt x="22547" y="14089"/>
                </a:cubicBezTo>
                <a:cubicBezTo>
                  <a:pt x="22109" y="13858"/>
                  <a:pt x="21605" y="13749"/>
                  <a:pt x="21095" y="13749"/>
                </a:cubicBezTo>
                <a:cubicBezTo>
                  <a:pt x="20222" y="13749"/>
                  <a:pt x="19334" y="14069"/>
                  <a:pt x="18732" y="14652"/>
                </a:cubicBezTo>
                <a:cubicBezTo>
                  <a:pt x="17657" y="13351"/>
                  <a:pt x="15961" y="12600"/>
                  <a:pt x="14277" y="12600"/>
                </a:cubicBezTo>
                <a:cubicBezTo>
                  <a:pt x="13855" y="12600"/>
                  <a:pt x="13435" y="12647"/>
                  <a:pt x="13025" y="12744"/>
                </a:cubicBezTo>
                <a:cubicBezTo>
                  <a:pt x="10961" y="13228"/>
                  <a:pt x="9101" y="15136"/>
                  <a:pt x="8600" y="17200"/>
                </a:cubicBezTo>
                <a:cubicBezTo>
                  <a:pt x="8356" y="16986"/>
                  <a:pt x="8034" y="16890"/>
                  <a:pt x="7700" y="16890"/>
                </a:cubicBezTo>
                <a:cubicBezTo>
                  <a:pt x="7007" y="16890"/>
                  <a:pt x="6262" y="17303"/>
                  <a:pt x="6051" y="17935"/>
                </a:cubicBezTo>
                <a:cubicBezTo>
                  <a:pt x="5318" y="17381"/>
                  <a:pt x="4406" y="17114"/>
                  <a:pt x="3489" y="17114"/>
                </a:cubicBezTo>
                <a:cubicBezTo>
                  <a:pt x="2157" y="17114"/>
                  <a:pt x="816" y="17676"/>
                  <a:pt x="1" y="18732"/>
                </a:cubicBezTo>
                <a:cubicBezTo>
                  <a:pt x="8834" y="22783"/>
                  <a:pt x="18764" y="22908"/>
                  <a:pt x="28489" y="23314"/>
                </a:cubicBezTo>
                <a:cubicBezTo>
                  <a:pt x="31653" y="23448"/>
                  <a:pt x="34881" y="23502"/>
                  <a:pt x="38140" y="23502"/>
                </a:cubicBezTo>
                <a:cubicBezTo>
                  <a:pt x="44770" y="23502"/>
                  <a:pt x="51525" y="23278"/>
                  <a:pt x="58118" y="23048"/>
                </a:cubicBezTo>
                <a:cubicBezTo>
                  <a:pt x="59698" y="22985"/>
                  <a:pt x="61277" y="22923"/>
                  <a:pt x="62840" y="22876"/>
                </a:cubicBezTo>
                <a:lnTo>
                  <a:pt x="62840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54"/>
          <p:cNvSpPr/>
          <p:nvPr/>
        </p:nvSpPr>
        <p:spPr>
          <a:xfrm>
            <a:off x="-1559944" y="4148402"/>
            <a:ext cx="7215279" cy="2983814"/>
          </a:xfrm>
          <a:custGeom>
            <a:avLst/>
            <a:gdLst/>
            <a:ahLst/>
            <a:cxnLst/>
            <a:rect l="l" t="t" r="r" b="b"/>
            <a:pathLst>
              <a:path w="94941" h="39262" extrusionOk="0">
                <a:moveTo>
                  <a:pt x="31115" y="0"/>
                </a:moveTo>
                <a:lnTo>
                  <a:pt x="31006" y="454"/>
                </a:lnTo>
                <a:cubicBezTo>
                  <a:pt x="28036" y="563"/>
                  <a:pt x="25142" y="1814"/>
                  <a:pt x="22422" y="3127"/>
                </a:cubicBezTo>
                <a:cubicBezTo>
                  <a:pt x="22203" y="3237"/>
                  <a:pt x="21984" y="3331"/>
                  <a:pt x="21781" y="3440"/>
                </a:cubicBezTo>
                <a:cubicBezTo>
                  <a:pt x="21656" y="3487"/>
                  <a:pt x="21546" y="3550"/>
                  <a:pt x="21437" y="3596"/>
                </a:cubicBezTo>
                <a:cubicBezTo>
                  <a:pt x="14291" y="7052"/>
                  <a:pt x="7146" y="10524"/>
                  <a:pt x="0" y="13978"/>
                </a:cubicBezTo>
                <a:lnTo>
                  <a:pt x="0" y="39262"/>
                </a:lnTo>
                <a:lnTo>
                  <a:pt x="94940" y="39262"/>
                </a:lnTo>
                <a:lnTo>
                  <a:pt x="94940" y="15590"/>
                </a:lnTo>
                <a:cubicBezTo>
                  <a:pt x="94425" y="15621"/>
                  <a:pt x="93908" y="15652"/>
                  <a:pt x="93377" y="15698"/>
                </a:cubicBezTo>
                <a:cubicBezTo>
                  <a:pt x="92603" y="15747"/>
                  <a:pt x="91819" y="15807"/>
                  <a:pt x="91040" y="15807"/>
                </a:cubicBezTo>
                <a:cubicBezTo>
                  <a:pt x="90828" y="15807"/>
                  <a:pt x="90617" y="15802"/>
                  <a:pt x="90406" y="15792"/>
                </a:cubicBezTo>
                <a:cubicBezTo>
                  <a:pt x="90124" y="15777"/>
                  <a:pt x="89828" y="15761"/>
                  <a:pt x="89547" y="15715"/>
                </a:cubicBezTo>
                <a:cubicBezTo>
                  <a:pt x="88264" y="15558"/>
                  <a:pt x="87060" y="15152"/>
                  <a:pt x="85903" y="14604"/>
                </a:cubicBezTo>
                <a:cubicBezTo>
                  <a:pt x="85200" y="14276"/>
                  <a:pt x="84512" y="13901"/>
                  <a:pt x="83839" y="13478"/>
                </a:cubicBezTo>
                <a:cubicBezTo>
                  <a:pt x="81916" y="12321"/>
                  <a:pt x="80086" y="10945"/>
                  <a:pt x="78147" y="9898"/>
                </a:cubicBezTo>
                <a:lnTo>
                  <a:pt x="78007" y="9319"/>
                </a:lnTo>
                <a:lnTo>
                  <a:pt x="77914" y="9773"/>
                </a:lnTo>
                <a:cubicBezTo>
                  <a:pt x="77538" y="9585"/>
                  <a:pt x="77163" y="9398"/>
                  <a:pt x="76772" y="9241"/>
                </a:cubicBezTo>
                <a:lnTo>
                  <a:pt x="76615" y="8506"/>
                </a:lnTo>
                <a:lnTo>
                  <a:pt x="76490" y="9038"/>
                </a:lnTo>
                <a:lnTo>
                  <a:pt x="76413" y="8694"/>
                </a:lnTo>
                <a:lnTo>
                  <a:pt x="76319" y="9054"/>
                </a:lnTo>
                <a:cubicBezTo>
                  <a:pt x="75224" y="8631"/>
                  <a:pt x="74082" y="8366"/>
                  <a:pt x="72863" y="8335"/>
                </a:cubicBezTo>
                <a:cubicBezTo>
                  <a:pt x="72779" y="8332"/>
                  <a:pt x="72695" y="8331"/>
                  <a:pt x="72612" y="8331"/>
                </a:cubicBezTo>
                <a:cubicBezTo>
                  <a:pt x="71648" y="8331"/>
                  <a:pt x="70684" y="8491"/>
                  <a:pt x="69720" y="8679"/>
                </a:cubicBezTo>
                <a:lnTo>
                  <a:pt x="69564" y="7991"/>
                </a:lnTo>
                <a:lnTo>
                  <a:pt x="69391" y="8756"/>
                </a:lnTo>
                <a:lnTo>
                  <a:pt x="69158" y="8804"/>
                </a:lnTo>
                <a:lnTo>
                  <a:pt x="69016" y="8162"/>
                </a:lnTo>
                <a:lnTo>
                  <a:pt x="68845" y="8866"/>
                </a:lnTo>
                <a:cubicBezTo>
                  <a:pt x="67545" y="9136"/>
                  <a:pt x="66246" y="9415"/>
                  <a:pt x="64978" y="9415"/>
                </a:cubicBezTo>
                <a:cubicBezTo>
                  <a:pt x="64415" y="9415"/>
                  <a:pt x="63858" y="9360"/>
                  <a:pt x="63310" y="9225"/>
                </a:cubicBezTo>
                <a:lnTo>
                  <a:pt x="63216" y="8881"/>
                </a:lnTo>
                <a:lnTo>
                  <a:pt x="63153" y="9194"/>
                </a:lnTo>
                <a:cubicBezTo>
                  <a:pt x="63122" y="9179"/>
                  <a:pt x="63075" y="9179"/>
                  <a:pt x="63043" y="9163"/>
                </a:cubicBezTo>
                <a:lnTo>
                  <a:pt x="62887" y="8443"/>
                </a:lnTo>
                <a:lnTo>
                  <a:pt x="62747" y="9069"/>
                </a:lnTo>
                <a:cubicBezTo>
                  <a:pt x="62637" y="9023"/>
                  <a:pt x="62528" y="8991"/>
                  <a:pt x="62434" y="8944"/>
                </a:cubicBezTo>
                <a:lnTo>
                  <a:pt x="62309" y="8443"/>
                </a:lnTo>
                <a:lnTo>
                  <a:pt x="62215" y="8850"/>
                </a:lnTo>
                <a:cubicBezTo>
                  <a:pt x="62136" y="8819"/>
                  <a:pt x="62074" y="8787"/>
                  <a:pt x="61996" y="8756"/>
                </a:cubicBezTo>
                <a:lnTo>
                  <a:pt x="61809" y="7912"/>
                </a:lnTo>
                <a:lnTo>
                  <a:pt x="61715" y="8318"/>
                </a:lnTo>
                <a:lnTo>
                  <a:pt x="61574" y="7755"/>
                </a:lnTo>
                <a:lnTo>
                  <a:pt x="61417" y="8428"/>
                </a:lnTo>
                <a:cubicBezTo>
                  <a:pt x="61277" y="8350"/>
                  <a:pt x="61152" y="8256"/>
                  <a:pt x="61011" y="8162"/>
                </a:cubicBezTo>
                <a:lnTo>
                  <a:pt x="60979" y="8006"/>
                </a:lnTo>
                <a:lnTo>
                  <a:pt x="60948" y="8116"/>
                </a:lnTo>
                <a:cubicBezTo>
                  <a:pt x="60589" y="7880"/>
                  <a:pt x="60245" y="7615"/>
                  <a:pt x="59916" y="7334"/>
                </a:cubicBezTo>
                <a:cubicBezTo>
                  <a:pt x="58822" y="6442"/>
                  <a:pt x="57758" y="5473"/>
                  <a:pt x="56461" y="4910"/>
                </a:cubicBezTo>
                <a:lnTo>
                  <a:pt x="56383" y="4551"/>
                </a:lnTo>
                <a:lnTo>
                  <a:pt x="56320" y="4847"/>
                </a:lnTo>
                <a:cubicBezTo>
                  <a:pt x="56257" y="4816"/>
                  <a:pt x="56211" y="4801"/>
                  <a:pt x="56149" y="4770"/>
                </a:cubicBezTo>
                <a:lnTo>
                  <a:pt x="55976" y="4019"/>
                </a:lnTo>
                <a:lnTo>
                  <a:pt x="55836" y="4660"/>
                </a:lnTo>
                <a:cubicBezTo>
                  <a:pt x="55257" y="4472"/>
                  <a:pt x="54663" y="4363"/>
                  <a:pt x="54068" y="4301"/>
                </a:cubicBezTo>
                <a:lnTo>
                  <a:pt x="53943" y="3721"/>
                </a:lnTo>
                <a:lnTo>
                  <a:pt x="53818" y="4269"/>
                </a:lnTo>
                <a:cubicBezTo>
                  <a:pt x="53709" y="4269"/>
                  <a:pt x="53616" y="4269"/>
                  <a:pt x="53522" y="4253"/>
                </a:cubicBezTo>
                <a:lnTo>
                  <a:pt x="53631" y="4253"/>
                </a:lnTo>
                <a:lnTo>
                  <a:pt x="53428" y="3377"/>
                </a:lnTo>
                <a:lnTo>
                  <a:pt x="53272" y="4003"/>
                </a:lnTo>
                <a:lnTo>
                  <a:pt x="52990" y="2752"/>
                </a:lnTo>
                <a:lnTo>
                  <a:pt x="52693" y="4019"/>
                </a:lnTo>
                <a:lnTo>
                  <a:pt x="52615" y="3675"/>
                </a:lnTo>
                <a:lnTo>
                  <a:pt x="52490" y="4253"/>
                </a:lnTo>
                <a:cubicBezTo>
                  <a:pt x="50895" y="4301"/>
                  <a:pt x="49253" y="4582"/>
                  <a:pt x="47627" y="4691"/>
                </a:cubicBezTo>
                <a:lnTo>
                  <a:pt x="47470" y="4019"/>
                </a:lnTo>
                <a:lnTo>
                  <a:pt x="47314" y="4707"/>
                </a:lnTo>
                <a:cubicBezTo>
                  <a:pt x="47283" y="4707"/>
                  <a:pt x="47251" y="4707"/>
                  <a:pt x="47220" y="4722"/>
                </a:cubicBezTo>
                <a:lnTo>
                  <a:pt x="47064" y="4019"/>
                </a:lnTo>
                <a:lnTo>
                  <a:pt x="46907" y="4722"/>
                </a:lnTo>
                <a:cubicBezTo>
                  <a:pt x="46697" y="4733"/>
                  <a:pt x="46488" y="4738"/>
                  <a:pt x="46281" y="4738"/>
                </a:cubicBezTo>
                <a:cubicBezTo>
                  <a:pt x="45872" y="4738"/>
                  <a:pt x="45467" y="4717"/>
                  <a:pt x="45062" y="4676"/>
                </a:cubicBezTo>
                <a:cubicBezTo>
                  <a:pt x="43499" y="4503"/>
                  <a:pt x="42029" y="4003"/>
                  <a:pt x="40590" y="3377"/>
                </a:cubicBezTo>
                <a:lnTo>
                  <a:pt x="40465" y="2783"/>
                </a:lnTo>
                <a:lnTo>
                  <a:pt x="40340" y="3269"/>
                </a:lnTo>
                <a:cubicBezTo>
                  <a:pt x="38777" y="2596"/>
                  <a:pt x="37244" y="1799"/>
                  <a:pt x="35635" y="1236"/>
                </a:cubicBezTo>
                <a:lnTo>
                  <a:pt x="35509" y="688"/>
                </a:lnTo>
                <a:lnTo>
                  <a:pt x="35416" y="1157"/>
                </a:lnTo>
                <a:cubicBezTo>
                  <a:pt x="35384" y="1142"/>
                  <a:pt x="35353" y="1126"/>
                  <a:pt x="35322" y="1126"/>
                </a:cubicBezTo>
                <a:lnTo>
                  <a:pt x="35087" y="63"/>
                </a:lnTo>
                <a:lnTo>
                  <a:pt x="34868" y="986"/>
                </a:lnTo>
                <a:cubicBezTo>
                  <a:pt x="34149" y="767"/>
                  <a:pt x="33414" y="594"/>
                  <a:pt x="32664" y="500"/>
                </a:cubicBezTo>
                <a:cubicBezTo>
                  <a:pt x="32178" y="454"/>
                  <a:pt x="31694" y="438"/>
                  <a:pt x="31225" y="438"/>
                </a:cubicBezTo>
                <a:lnTo>
                  <a:pt x="3111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4"/>
          <p:cNvSpPr/>
          <p:nvPr/>
        </p:nvSpPr>
        <p:spPr>
          <a:xfrm>
            <a:off x="5543500" y="3546355"/>
            <a:ext cx="4061409" cy="1999301"/>
          </a:xfrm>
          <a:custGeom>
            <a:avLst/>
            <a:gdLst/>
            <a:ahLst/>
            <a:cxnLst/>
            <a:rect l="l" t="t" r="r" b="b"/>
            <a:pathLst>
              <a:path w="73911" h="36384" extrusionOk="0">
                <a:moveTo>
                  <a:pt x="73910" y="0"/>
                </a:moveTo>
                <a:cubicBezTo>
                  <a:pt x="73003" y="375"/>
                  <a:pt x="72175" y="970"/>
                  <a:pt x="71487" y="1626"/>
                </a:cubicBezTo>
                <a:cubicBezTo>
                  <a:pt x="70018" y="3017"/>
                  <a:pt x="68938" y="4753"/>
                  <a:pt x="67359" y="6019"/>
                </a:cubicBezTo>
                <a:cubicBezTo>
                  <a:pt x="65765" y="7318"/>
                  <a:pt x="63888" y="8021"/>
                  <a:pt x="61887" y="8458"/>
                </a:cubicBezTo>
                <a:cubicBezTo>
                  <a:pt x="59056" y="9084"/>
                  <a:pt x="55977" y="9225"/>
                  <a:pt x="53083" y="9803"/>
                </a:cubicBezTo>
                <a:cubicBezTo>
                  <a:pt x="51989" y="10022"/>
                  <a:pt x="50911" y="10303"/>
                  <a:pt x="49894" y="10695"/>
                </a:cubicBezTo>
                <a:cubicBezTo>
                  <a:pt x="47471" y="11617"/>
                  <a:pt x="45391" y="13149"/>
                  <a:pt x="43389" y="14792"/>
                </a:cubicBezTo>
                <a:cubicBezTo>
                  <a:pt x="43264" y="14885"/>
                  <a:pt x="43155" y="14979"/>
                  <a:pt x="43030" y="15073"/>
                </a:cubicBezTo>
                <a:cubicBezTo>
                  <a:pt x="42670" y="15369"/>
                  <a:pt x="42311" y="15667"/>
                  <a:pt x="41967" y="15964"/>
                </a:cubicBezTo>
                <a:cubicBezTo>
                  <a:pt x="39355" y="18138"/>
                  <a:pt x="36745" y="20295"/>
                  <a:pt x="33476" y="21311"/>
                </a:cubicBezTo>
                <a:cubicBezTo>
                  <a:pt x="28927" y="22750"/>
                  <a:pt x="23845" y="21703"/>
                  <a:pt x="19248" y="23047"/>
                </a:cubicBezTo>
                <a:cubicBezTo>
                  <a:pt x="16621" y="23813"/>
                  <a:pt x="14386" y="25283"/>
                  <a:pt x="12274" y="27002"/>
                </a:cubicBezTo>
                <a:cubicBezTo>
                  <a:pt x="11961" y="27253"/>
                  <a:pt x="11665" y="27503"/>
                  <a:pt x="11367" y="27753"/>
                </a:cubicBezTo>
                <a:cubicBezTo>
                  <a:pt x="7694" y="30911"/>
                  <a:pt x="4348" y="34633"/>
                  <a:pt x="1" y="36384"/>
                </a:cubicBezTo>
                <a:lnTo>
                  <a:pt x="73910" y="36384"/>
                </a:lnTo>
                <a:lnTo>
                  <a:pt x="7391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4"/>
          <p:cNvSpPr/>
          <p:nvPr/>
        </p:nvSpPr>
        <p:spPr>
          <a:xfrm rot="-2303232" flipH="1">
            <a:off x="3636629" y="899975"/>
            <a:ext cx="889648" cy="1452106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4"/>
          <p:cNvSpPr/>
          <p:nvPr/>
        </p:nvSpPr>
        <p:spPr>
          <a:xfrm rot="-468182" flipH="1">
            <a:off x="7172008" y="447631"/>
            <a:ext cx="1302136" cy="68266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4"/>
          <p:cNvSpPr/>
          <p:nvPr/>
        </p:nvSpPr>
        <p:spPr>
          <a:xfrm flipH="1">
            <a:off x="-1" y="781055"/>
            <a:ext cx="2964524" cy="1108754"/>
          </a:xfrm>
          <a:custGeom>
            <a:avLst/>
            <a:gdLst/>
            <a:ahLst/>
            <a:cxnLst/>
            <a:rect l="l" t="t" r="r" b="b"/>
            <a:pathLst>
              <a:path w="62841" h="23503" extrusionOk="0">
                <a:moveTo>
                  <a:pt x="62840" y="1"/>
                </a:moveTo>
                <a:cubicBezTo>
                  <a:pt x="61996" y="94"/>
                  <a:pt x="61168" y="361"/>
                  <a:pt x="60432" y="782"/>
                </a:cubicBezTo>
                <a:cubicBezTo>
                  <a:pt x="59104" y="1581"/>
                  <a:pt x="57493" y="2721"/>
                  <a:pt x="57102" y="4207"/>
                </a:cubicBezTo>
                <a:cubicBezTo>
                  <a:pt x="56180" y="3637"/>
                  <a:pt x="55094" y="3344"/>
                  <a:pt x="54014" y="3344"/>
                </a:cubicBezTo>
                <a:cubicBezTo>
                  <a:pt x="53226" y="3344"/>
                  <a:pt x="52442" y="3500"/>
                  <a:pt x="51724" y="3816"/>
                </a:cubicBezTo>
                <a:cubicBezTo>
                  <a:pt x="50004" y="4551"/>
                  <a:pt x="48221" y="6161"/>
                  <a:pt x="47861" y="8006"/>
                </a:cubicBezTo>
                <a:cubicBezTo>
                  <a:pt x="47077" y="7582"/>
                  <a:pt x="46154" y="7382"/>
                  <a:pt x="45209" y="7382"/>
                </a:cubicBezTo>
                <a:cubicBezTo>
                  <a:pt x="43196" y="7382"/>
                  <a:pt x="41082" y="8287"/>
                  <a:pt x="39997" y="9851"/>
                </a:cubicBezTo>
                <a:cubicBezTo>
                  <a:pt x="39582" y="9504"/>
                  <a:pt x="38941" y="9294"/>
                  <a:pt x="38339" y="9294"/>
                </a:cubicBezTo>
                <a:cubicBezTo>
                  <a:pt x="37964" y="9294"/>
                  <a:pt x="37604" y="9375"/>
                  <a:pt x="37323" y="9555"/>
                </a:cubicBezTo>
                <a:cubicBezTo>
                  <a:pt x="36117" y="8427"/>
                  <a:pt x="34457" y="7817"/>
                  <a:pt x="32803" y="7817"/>
                </a:cubicBezTo>
                <a:cubicBezTo>
                  <a:pt x="32141" y="7817"/>
                  <a:pt x="31480" y="7915"/>
                  <a:pt x="30849" y="8116"/>
                </a:cubicBezTo>
                <a:cubicBezTo>
                  <a:pt x="28645" y="8835"/>
                  <a:pt x="26940" y="10821"/>
                  <a:pt x="26488" y="13103"/>
                </a:cubicBezTo>
                <a:cubicBezTo>
                  <a:pt x="26035" y="12733"/>
                  <a:pt x="25523" y="12566"/>
                  <a:pt x="25011" y="12566"/>
                </a:cubicBezTo>
                <a:cubicBezTo>
                  <a:pt x="24053" y="12566"/>
                  <a:pt x="23098" y="13152"/>
                  <a:pt x="22547" y="14089"/>
                </a:cubicBezTo>
                <a:cubicBezTo>
                  <a:pt x="22109" y="13858"/>
                  <a:pt x="21605" y="13749"/>
                  <a:pt x="21095" y="13749"/>
                </a:cubicBezTo>
                <a:cubicBezTo>
                  <a:pt x="20222" y="13749"/>
                  <a:pt x="19334" y="14069"/>
                  <a:pt x="18732" y="14652"/>
                </a:cubicBezTo>
                <a:cubicBezTo>
                  <a:pt x="17657" y="13351"/>
                  <a:pt x="15961" y="12600"/>
                  <a:pt x="14277" y="12600"/>
                </a:cubicBezTo>
                <a:cubicBezTo>
                  <a:pt x="13855" y="12600"/>
                  <a:pt x="13435" y="12647"/>
                  <a:pt x="13025" y="12744"/>
                </a:cubicBezTo>
                <a:cubicBezTo>
                  <a:pt x="10961" y="13228"/>
                  <a:pt x="9101" y="15136"/>
                  <a:pt x="8600" y="17200"/>
                </a:cubicBezTo>
                <a:cubicBezTo>
                  <a:pt x="8356" y="16986"/>
                  <a:pt x="8034" y="16890"/>
                  <a:pt x="7700" y="16890"/>
                </a:cubicBezTo>
                <a:cubicBezTo>
                  <a:pt x="7007" y="16890"/>
                  <a:pt x="6262" y="17303"/>
                  <a:pt x="6051" y="17935"/>
                </a:cubicBezTo>
                <a:cubicBezTo>
                  <a:pt x="5318" y="17381"/>
                  <a:pt x="4406" y="17114"/>
                  <a:pt x="3489" y="17114"/>
                </a:cubicBezTo>
                <a:cubicBezTo>
                  <a:pt x="2157" y="17114"/>
                  <a:pt x="816" y="17676"/>
                  <a:pt x="1" y="18732"/>
                </a:cubicBezTo>
                <a:cubicBezTo>
                  <a:pt x="8834" y="22783"/>
                  <a:pt x="18764" y="22908"/>
                  <a:pt x="28489" y="23314"/>
                </a:cubicBezTo>
                <a:cubicBezTo>
                  <a:pt x="31653" y="23448"/>
                  <a:pt x="34881" y="23502"/>
                  <a:pt x="38140" y="23502"/>
                </a:cubicBezTo>
                <a:cubicBezTo>
                  <a:pt x="44770" y="23502"/>
                  <a:pt x="51525" y="23278"/>
                  <a:pt x="58118" y="23048"/>
                </a:cubicBezTo>
                <a:cubicBezTo>
                  <a:pt x="59698" y="22985"/>
                  <a:pt x="61277" y="22923"/>
                  <a:pt x="62840" y="22876"/>
                </a:cubicBezTo>
                <a:lnTo>
                  <a:pt x="62840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 descr="C:\Users\Farshid\Downloads\oie_transparent (1).gif">
            <a:extLst>
              <a:ext uri="{FF2B5EF4-FFF2-40B4-BE49-F238E27FC236}">
                <a16:creationId xmlns:a16="http://schemas.microsoft.com/office/drawing/2014/main" id="{8865F0BC-747E-5986-D985-307FE122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E7B79A-562E-4ED3-7CA2-95CF07C6FEFD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DA0E3B-FAD2-B43A-E351-5B860323D0C9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7F5A0B-5E2A-21F8-1B4A-9EE89CAB35F3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E860CE-EC50-C0A2-02EA-EA72934A039C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جمع‌بندی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D4548-3354-943E-F192-67C0EC79466C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86341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9"/>
          <p:cNvSpPr/>
          <p:nvPr/>
        </p:nvSpPr>
        <p:spPr>
          <a:xfrm flipH="1">
            <a:off x="5330400" y="1054173"/>
            <a:ext cx="3813603" cy="957572"/>
          </a:xfrm>
          <a:custGeom>
            <a:avLst/>
            <a:gdLst/>
            <a:ahLst/>
            <a:cxnLst/>
            <a:rect l="l" t="t" r="r" b="b"/>
            <a:pathLst>
              <a:path w="62403" h="15669" extrusionOk="0">
                <a:moveTo>
                  <a:pt x="156" y="0"/>
                </a:moveTo>
                <a:cubicBezTo>
                  <a:pt x="104" y="0"/>
                  <a:pt x="52" y="0"/>
                  <a:pt x="0" y="1"/>
                </a:cubicBezTo>
                <a:lnTo>
                  <a:pt x="0" y="15668"/>
                </a:lnTo>
                <a:lnTo>
                  <a:pt x="62403" y="15668"/>
                </a:lnTo>
                <a:cubicBezTo>
                  <a:pt x="62028" y="14574"/>
                  <a:pt x="61089" y="13729"/>
                  <a:pt x="60026" y="13275"/>
                </a:cubicBezTo>
                <a:cubicBezTo>
                  <a:pt x="59339" y="12982"/>
                  <a:pt x="58642" y="12925"/>
                  <a:pt x="57924" y="12925"/>
                </a:cubicBezTo>
                <a:cubicBezTo>
                  <a:pt x="57466" y="12925"/>
                  <a:pt x="57000" y="12948"/>
                  <a:pt x="56523" y="12948"/>
                </a:cubicBezTo>
                <a:cubicBezTo>
                  <a:pt x="56472" y="12948"/>
                  <a:pt x="56420" y="12948"/>
                  <a:pt x="56367" y="12948"/>
                </a:cubicBezTo>
                <a:cubicBezTo>
                  <a:pt x="55632" y="11634"/>
                  <a:pt x="54272" y="10727"/>
                  <a:pt x="52818" y="10352"/>
                </a:cubicBezTo>
                <a:cubicBezTo>
                  <a:pt x="52177" y="9508"/>
                  <a:pt x="51176" y="8945"/>
                  <a:pt x="50128" y="8835"/>
                </a:cubicBezTo>
                <a:cubicBezTo>
                  <a:pt x="50046" y="8827"/>
                  <a:pt x="49963" y="8824"/>
                  <a:pt x="49881" y="8824"/>
                </a:cubicBezTo>
                <a:cubicBezTo>
                  <a:pt x="48920" y="8824"/>
                  <a:pt x="47988" y="9314"/>
                  <a:pt x="47267" y="9977"/>
                </a:cubicBezTo>
                <a:cubicBezTo>
                  <a:pt x="46391" y="9144"/>
                  <a:pt x="45173" y="8667"/>
                  <a:pt x="43963" y="8667"/>
                </a:cubicBezTo>
                <a:cubicBezTo>
                  <a:pt x="43855" y="8667"/>
                  <a:pt x="43748" y="8671"/>
                  <a:pt x="43640" y="8678"/>
                </a:cubicBezTo>
                <a:cubicBezTo>
                  <a:pt x="42310" y="8788"/>
                  <a:pt x="40903" y="9289"/>
                  <a:pt x="40090" y="10321"/>
                </a:cubicBezTo>
                <a:cubicBezTo>
                  <a:pt x="39654" y="9838"/>
                  <a:pt x="39070" y="9559"/>
                  <a:pt x="38490" y="9559"/>
                </a:cubicBezTo>
                <a:cubicBezTo>
                  <a:pt x="38093" y="9559"/>
                  <a:pt x="37698" y="9690"/>
                  <a:pt x="37354" y="9977"/>
                </a:cubicBezTo>
                <a:cubicBezTo>
                  <a:pt x="36275" y="8366"/>
                  <a:pt x="34540" y="7209"/>
                  <a:pt x="32632" y="6818"/>
                </a:cubicBezTo>
                <a:cubicBezTo>
                  <a:pt x="32170" y="6728"/>
                  <a:pt x="31675" y="6684"/>
                  <a:pt x="31169" y="6684"/>
                </a:cubicBezTo>
                <a:cubicBezTo>
                  <a:pt x="29570" y="6684"/>
                  <a:pt x="27851" y="7124"/>
                  <a:pt x="26628" y="7944"/>
                </a:cubicBezTo>
                <a:cubicBezTo>
                  <a:pt x="26168" y="7212"/>
                  <a:pt x="25297" y="6812"/>
                  <a:pt x="24441" y="6812"/>
                </a:cubicBezTo>
                <a:cubicBezTo>
                  <a:pt x="23871" y="6812"/>
                  <a:pt x="23307" y="6990"/>
                  <a:pt x="22876" y="7365"/>
                </a:cubicBezTo>
                <a:cubicBezTo>
                  <a:pt x="22250" y="5974"/>
                  <a:pt x="21077" y="4863"/>
                  <a:pt x="19670" y="4317"/>
                </a:cubicBezTo>
                <a:cubicBezTo>
                  <a:pt x="19004" y="4058"/>
                  <a:pt x="18258" y="3928"/>
                  <a:pt x="17510" y="3928"/>
                </a:cubicBezTo>
                <a:cubicBezTo>
                  <a:pt x="16675" y="3928"/>
                  <a:pt x="15838" y="4089"/>
                  <a:pt x="15104" y="4410"/>
                </a:cubicBezTo>
                <a:cubicBezTo>
                  <a:pt x="14778" y="3360"/>
                  <a:pt x="13653" y="2490"/>
                  <a:pt x="12559" y="2490"/>
                </a:cubicBezTo>
                <a:cubicBezTo>
                  <a:pt x="12448" y="2490"/>
                  <a:pt x="12337" y="2499"/>
                  <a:pt x="12227" y="2518"/>
                </a:cubicBezTo>
                <a:cubicBezTo>
                  <a:pt x="11275" y="1621"/>
                  <a:pt x="9996" y="1212"/>
                  <a:pt x="8695" y="1212"/>
                </a:cubicBezTo>
                <a:cubicBezTo>
                  <a:pt x="7773" y="1212"/>
                  <a:pt x="6840" y="1417"/>
                  <a:pt x="6004" y="1799"/>
                </a:cubicBezTo>
                <a:cubicBezTo>
                  <a:pt x="4296" y="609"/>
                  <a:pt x="2230" y="0"/>
                  <a:pt x="15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9"/>
          <p:cNvSpPr/>
          <p:nvPr/>
        </p:nvSpPr>
        <p:spPr>
          <a:xfrm flipH="1">
            <a:off x="2389631" y="3831227"/>
            <a:ext cx="7215279" cy="2983814"/>
          </a:xfrm>
          <a:custGeom>
            <a:avLst/>
            <a:gdLst/>
            <a:ahLst/>
            <a:cxnLst/>
            <a:rect l="l" t="t" r="r" b="b"/>
            <a:pathLst>
              <a:path w="94941" h="39262" extrusionOk="0">
                <a:moveTo>
                  <a:pt x="31115" y="0"/>
                </a:moveTo>
                <a:lnTo>
                  <a:pt x="31006" y="454"/>
                </a:lnTo>
                <a:cubicBezTo>
                  <a:pt x="28036" y="563"/>
                  <a:pt x="25142" y="1814"/>
                  <a:pt x="22422" y="3127"/>
                </a:cubicBezTo>
                <a:cubicBezTo>
                  <a:pt x="22203" y="3237"/>
                  <a:pt x="21984" y="3331"/>
                  <a:pt x="21781" y="3440"/>
                </a:cubicBezTo>
                <a:cubicBezTo>
                  <a:pt x="21656" y="3487"/>
                  <a:pt x="21546" y="3550"/>
                  <a:pt x="21437" y="3596"/>
                </a:cubicBezTo>
                <a:cubicBezTo>
                  <a:pt x="14291" y="7052"/>
                  <a:pt x="7146" y="10524"/>
                  <a:pt x="0" y="13978"/>
                </a:cubicBezTo>
                <a:lnTo>
                  <a:pt x="0" y="39262"/>
                </a:lnTo>
                <a:lnTo>
                  <a:pt x="94940" y="39262"/>
                </a:lnTo>
                <a:lnTo>
                  <a:pt x="94940" y="15590"/>
                </a:lnTo>
                <a:cubicBezTo>
                  <a:pt x="94425" y="15621"/>
                  <a:pt x="93908" y="15652"/>
                  <a:pt x="93377" y="15698"/>
                </a:cubicBezTo>
                <a:cubicBezTo>
                  <a:pt x="92603" y="15747"/>
                  <a:pt x="91819" y="15807"/>
                  <a:pt x="91040" y="15807"/>
                </a:cubicBezTo>
                <a:cubicBezTo>
                  <a:pt x="90828" y="15807"/>
                  <a:pt x="90617" y="15802"/>
                  <a:pt x="90406" y="15792"/>
                </a:cubicBezTo>
                <a:cubicBezTo>
                  <a:pt x="90124" y="15777"/>
                  <a:pt x="89828" y="15761"/>
                  <a:pt x="89547" y="15715"/>
                </a:cubicBezTo>
                <a:cubicBezTo>
                  <a:pt x="88264" y="15558"/>
                  <a:pt x="87060" y="15152"/>
                  <a:pt x="85903" y="14604"/>
                </a:cubicBezTo>
                <a:cubicBezTo>
                  <a:pt x="85200" y="14276"/>
                  <a:pt x="84512" y="13901"/>
                  <a:pt x="83839" y="13478"/>
                </a:cubicBezTo>
                <a:cubicBezTo>
                  <a:pt x="81916" y="12321"/>
                  <a:pt x="80086" y="10945"/>
                  <a:pt x="78147" y="9898"/>
                </a:cubicBezTo>
                <a:lnTo>
                  <a:pt x="78007" y="9319"/>
                </a:lnTo>
                <a:lnTo>
                  <a:pt x="77914" y="9773"/>
                </a:lnTo>
                <a:cubicBezTo>
                  <a:pt x="77538" y="9585"/>
                  <a:pt x="77163" y="9398"/>
                  <a:pt x="76772" y="9241"/>
                </a:cubicBezTo>
                <a:lnTo>
                  <a:pt x="76615" y="8506"/>
                </a:lnTo>
                <a:lnTo>
                  <a:pt x="76490" y="9038"/>
                </a:lnTo>
                <a:lnTo>
                  <a:pt x="76413" y="8694"/>
                </a:lnTo>
                <a:lnTo>
                  <a:pt x="76319" y="9054"/>
                </a:lnTo>
                <a:cubicBezTo>
                  <a:pt x="75224" y="8631"/>
                  <a:pt x="74082" y="8366"/>
                  <a:pt x="72863" y="8335"/>
                </a:cubicBezTo>
                <a:cubicBezTo>
                  <a:pt x="72779" y="8332"/>
                  <a:pt x="72695" y="8331"/>
                  <a:pt x="72612" y="8331"/>
                </a:cubicBezTo>
                <a:cubicBezTo>
                  <a:pt x="71648" y="8331"/>
                  <a:pt x="70684" y="8491"/>
                  <a:pt x="69720" y="8679"/>
                </a:cubicBezTo>
                <a:lnTo>
                  <a:pt x="69564" y="7991"/>
                </a:lnTo>
                <a:lnTo>
                  <a:pt x="69391" y="8756"/>
                </a:lnTo>
                <a:lnTo>
                  <a:pt x="69158" y="8804"/>
                </a:lnTo>
                <a:lnTo>
                  <a:pt x="69016" y="8162"/>
                </a:lnTo>
                <a:lnTo>
                  <a:pt x="68845" y="8866"/>
                </a:lnTo>
                <a:cubicBezTo>
                  <a:pt x="67545" y="9136"/>
                  <a:pt x="66246" y="9415"/>
                  <a:pt x="64978" y="9415"/>
                </a:cubicBezTo>
                <a:cubicBezTo>
                  <a:pt x="64415" y="9415"/>
                  <a:pt x="63858" y="9360"/>
                  <a:pt x="63310" y="9225"/>
                </a:cubicBezTo>
                <a:lnTo>
                  <a:pt x="63216" y="8881"/>
                </a:lnTo>
                <a:lnTo>
                  <a:pt x="63153" y="9194"/>
                </a:lnTo>
                <a:cubicBezTo>
                  <a:pt x="63122" y="9179"/>
                  <a:pt x="63075" y="9179"/>
                  <a:pt x="63043" y="9163"/>
                </a:cubicBezTo>
                <a:lnTo>
                  <a:pt x="62887" y="8443"/>
                </a:lnTo>
                <a:lnTo>
                  <a:pt x="62747" y="9069"/>
                </a:lnTo>
                <a:cubicBezTo>
                  <a:pt x="62637" y="9023"/>
                  <a:pt x="62528" y="8991"/>
                  <a:pt x="62434" y="8944"/>
                </a:cubicBezTo>
                <a:lnTo>
                  <a:pt x="62309" y="8443"/>
                </a:lnTo>
                <a:lnTo>
                  <a:pt x="62215" y="8850"/>
                </a:lnTo>
                <a:cubicBezTo>
                  <a:pt x="62136" y="8819"/>
                  <a:pt x="62074" y="8787"/>
                  <a:pt x="61996" y="8756"/>
                </a:cubicBezTo>
                <a:lnTo>
                  <a:pt x="61809" y="7912"/>
                </a:lnTo>
                <a:lnTo>
                  <a:pt x="61715" y="8318"/>
                </a:lnTo>
                <a:lnTo>
                  <a:pt x="61574" y="7755"/>
                </a:lnTo>
                <a:lnTo>
                  <a:pt x="61417" y="8428"/>
                </a:lnTo>
                <a:cubicBezTo>
                  <a:pt x="61277" y="8350"/>
                  <a:pt x="61152" y="8256"/>
                  <a:pt x="61011" y="8162"/>
                </a:cubicBezTo>
                <a:lnTo>
                  <a:pt x="60979" y="8006"/>
                </a:lnTo>
                <a:lnTo>
                  <a:pt x="60948" y="8116"/>
                </a:lnTo>
                <a:cubicBezTo>
                  <a:pt x="60589" y="7880"/>
                  <a:pt x="60245" y="7615"/>
                  <a:pt x="59916" y="7334"/>
                </a:cubicBezTo>
                <a:cubicBezTo>
                  <a:pt x="58822" y="6442"/>
                  <a:pt x="57758" y="5473"/>
                  <a:pt x="56461" y="4910"/>
                </a:cubicBezTo>
                <a:lnTo>
                  <a:pt x="56383" y="4551"/>
                </a:lnTo>
                <a:lnTo>
                  <a:pt x="56320" y="4847"/>
                </a:lnTo>
                <a:cubicBezTo>
                  <a:pt x="56257" y="4816"/>
                  <a:pt x="56211" y="4801"/>
                  <a:pt x="56149" y="4770"/>
                </a:cubicBezTo>
                <a:lnTo>
                  <a:pt x="55976" y="4019"/>
                </a:lnTo>
                <a:lnTo>
                  <a:pt x="55836" y="4660"/>
                </a:lnTo>
                <a:cubicBezTo>
                  <a:pt x="55257" y="4472"/>
                  <a:pt x="54663" y="4363"/>
                  <a:pt x="54068" y="4301"/>
                </a:cubicBezTo>
                <a:lnTo>
                  <a:pt x="53943" y="3721"/>
                </a:lnTo>
                <a:lnTo>
                  <a:pt x="53818" y="4269"/>
                </a:lnTo>
                <a:cubicBezTo>
                  <a:pt x="53709" y="4269"/>
                  <a:pt x="53616" y="4269"/>
                  <a:pt x="53522" y="4253"/>
                </a:cubicBezTo>
                <a:lnTo>
                  <a:pt x="53631" y="4253"/>
                </a:lnTo>
                <a:lnTo>
                  <a:pt x="53428" y="3377"/>
                </a:lnTo>
                <a:lnTo>
                  <a:pt x="53272" y="4003"/>
                </a:lnTo>
                <a:lnTo>
                  <a:pt x="52990" y="2752"/>
                </a:lnTo>
                <a:lnTo>
                  <a:pt x="52693" y="4019"/>
                </a:lnTo>
                <a:lnTo>
                  <a:pt x="52615" y="3675"/>
                </a:lnTo>
                <a:lnTo>
                  <a:pt x="52490" y="4253"/>
                </a:lnTo>
                <a:cubicBezTo>
                  <a:pt x="50895" y="4301"/>
                  <a:pt x="49253" y="4582"/>
                  <a:pt x="47627" y="4691"/>
                </a:cubicBezTo>
                <a:lnTo>
                  <a:pt x="47470" y="4019"/>
                </a:lnTo>
                <a:lnTo>
                  <a:pt x="47314" y="4707"/>
                </a:lnTo>
                <a:cubicBezTo>
                  <a:pt x="47283" y="4707"/>
                  <a:pt x="47251" y="4707"/>
                  <a:pt x="47220" y="4722"/>
                </a:cubicBezTo>
                <a:lnTo>
                  <a:pt x="47064" y="4019"/>
                </a:lnTo>
                <a:lnTo>
                  <a:pt x="46907" y="4722"/>
                </a:lnTo>
                <a:cubicBezTo>
                  <a:pt x="46697" y="4733"/>
                  <a:pt x="46488" y="4738"/>
                  <a:pt x="46281" y="4738"/>
                </a:cubicBezTo>
                <a:cubicBezTo>
                  <a:pt x="45872" y="4738"/>
                  <a:pt x="45467" y="4717"/>
                  <a:pt x="45062" y="4676"/>
                </a:cubicBezTo>
                <a:cubicBezTo>
                  <a:pt x="43499" y="4503"/>
                  <a:pt x="42029" y="4003"/>
                  <a:pt x="40590" y="3377"/>
                </a:cubicBezTo>
                <a:lnTo>
                  <a:pt x="40465" y="2783"/>
                </a:lnTo>
                <a:lnTo>
                  <a:pt x="40340" y="3269"/>
                </a:lnTo>
                <a:cubicBezTo>
                  <a:pt x="38777" y="2596"/>
                  <a:pt x="37244" y="1799"/>
                  <a:pt x="35635" y="1236"/>
                </a:cubicBezTo>
                <a:lnTo>
                  <a:pt x="35509" y="688"/>
                </a:lnTo>
                <a:lnTo>
                  <a:pt x="35416" y="1157"/>
                </a:lnTo>
                <a:cubicBezTo>
                  <a:pt x="35384" y="1142"/>
                  <a:pt x="35353" y="1126"/>
                  <a:pt x="35322" y="1126"/>
                </a:cubicBezTo>
                <a:lnTo>
                  <a:pt x="35087" y="63"/>
                </a:lnTo>
                <a:lnTo>
                  <a:pt x="34868" y="986"/>
                </a:lnTo>
                <a:cubicBezTo>
                  <a:pt x="34149" y="767"/>
                  <a:pt x="33414" y="594"/>
                  <a:pt x="32664" y="500"/>
                </a:cubicBezTo>
                <a:cubicBezTo>
                  <a:pt x="32178" y="454"/>
                  <a:pt x="31694" y="438"/>
                  <a:pt x="31225" y="438"/>
                </a:cubicBezTo>
                <a:lnTo>
                  <a:pt x="311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59"/>
          <p:cNvSpPr/>
          <p:nvPr/>
        </p:nvSpPr>
        <p:spPr>
          <a:xfrm flipH="1">
            <a:off x="4" y="105575"/>
            <a:ext cx="3027197" cy="1617502"/>
          </a:xfrm>
          <a:custGeom>
            <a:avLst/>
            <a:gdLst/>
            <a:ahLst/>
            <a:cxnLst/>
            <a:rect l="l" t="t" r="r" b="b"/>
            <a:pathLst>
              <a:path w="54132" h="28924" extrusionOk="0">
                <a:moveTo>
                  <a:pt x="53486" y="1"/>
                </a:moveTo>
                <a:cubicBezTo>
                  <a:pt x="52105" y="1"/>
                  <a:pt x="50769" y="986"/>
                  <a:pt x="50066" y="2218"/>
                </a:cubicBezTo>
                <a:cubicBezTo>
                  <a:pt x="49612" y="3000"/>
                  <a:pt x="49393" y="3828"/>
                  <a:pt x="49253" y="4703"/>
                </a:cubicBezTo>
                <a:cubicBezTo>
                  <a:pt x="49174" y="5141"/>
                  <a:pt x="49128" y="5610"/>
                  <a:pt x="49080" y="6064"/>
                </a:cubicBezTo>
                <a:cubicBezTo>
                  <a:pt x="49049" y="6329"/>
                  <a:pt x="49034" y="6596"/>
                  <a:pt x="49003" y="6846"/>
                </a:cubicBezTo>
                <a:cubicBezTo>
                  <a:pt x="48794" y="6755"/>
                  <a:pt x="48572" y="6713"/>
                  <a:pt x="48347" y="6713"/>
                </a:cubicBezTo>
                <a:cubicBezTo>
                  <a:pt x="47413" y="6713"/>
                  <a:pt x="46422" y="7433"/>
                  <a:pt x="46032" y="8316"/>
                </a:cubicBezTo>
                <a:cubicBezTo>
                  <a:pt x="46001" y="8378"/>
                  <a:pt x="45969" y="8456"/>
                  <a:pt x="45938" y="8518"/>
                </a:cubicBezTo>
                <a:cubicBezTo>
                  <a:pt x="45766" y="8378"/>
                  <a:pt x="45578" y="8253"/>
                  <a:pt x="45359" y="8174"/>
                </a:cubicBezTo>
                <a:cubicBezTo>
                  <a:pt x="44992" y="8003"/>
                  <a:pt x="44586" y="7916"/>
                  <a:pt x="44182" y="7916"/>
                </a:cubicBezTo>
                <a:cubicBezTo>
                  <a:pt x="43847" y="7916"/>
                  <a:pt x="43513" y="7976"/>
                  <a:pt x="43201" y="8097"/>
                </a:cubicBezTo>
                <a:cubicBezTo>
                  <a:pt x="42294" y="8441"/>
                  <a:pt x="41466" y="9160"/>
                  <a:pt x="41294" y="10113"/>
                </a:cubicBezTo>
                <a:cubicBezTo>
                  <a:pt x="40995" y="10055"/>
                  <a:pt x="40692" y="10027"/>
                  <a:pt x="40389" y="10027"/>
                </a:cubicBezTo>
                <a:cubicBezTo>
                  <a:pt x="39136" y="10027"/>
                  <a:pt x="37885" y="10508"/>
                  <a:pt x="36978" y="11364"/>
                </a:cubicBezTo>
                <a:cubicBezTo>
                  <a:pt x="36901" y="11427"/>
                  <a:pt x="36822" y="11505"/>
                  <a:pt x="36744" y="11583"/>
                </a:cubicBezTo>
                <a:cubicBezTo>
                  <a:pt x="35821" y="12615"/>
                  <a:pt x="35446" y="14116"/>
                  <a:pt x="35556" y="15508"/>
                </a:cubicBezTo>
                <a:cubicBezTo>
                  <a:pt x="35571" y="15571"/>
                  <a:pt x="35571" y="15633"/>
                  <a:pt x="35571" y="15696"/>
                </a:cubicBezTo>
                <a:cubicBezTo>
                  <a:pt x="35477" y="15679"/>
                  <a:pt x="35383" y="15664"/>
                  <a:pt x="35275" y="15648"/>
                </a:cubicBezTo>
                <a:cubicBezTo>
                  <a:pt x="34885" y="15587"/>
                  <a:pt x="34491" y="15556"/>
                  <a:pt x="34096" y="15556"/>
                </a:cubicBezTo>
                <a:cubicBezTo>
                  <a:pt x="31592" y="15556"/>
                  <a:pt x="29092" y="16781"/>
                  <a:pt x="27957" y="19010"/>
                </a:cubicBezTo>
                <a:cubicBezTo>
                  <a:pt x="27382" y="18504"/>
                  <a:pt x="26632" y="18253"/>
                  <a:pt x="25882" y="18253"/>
                </a:cubicBezTo>
                <a:cubicBezTo>
                  <a:pt x="25080" y="18253"/>
                  <a:pt x="24278" y="18539"/>
                  <a:pt x="23688" y="19104"/>
                </a:cubicBezTo>
                <a:cubicBezTo>
                  <a:pt x="23013" y="18071"/>
                  <a:pt x="21780" y="17426"/>
                  <a:pt x="20544" y="17426"/>
                </a:cubicBezTo>
                <a:cubicBezTo>
                  <a:pt x="20377" y="17426"/>
                  <a:pt x="20211" y="17438"/>
                  <a:pt x="20045" y="17462"/>
                </a:cubicBezTo>
                <a:cubicBezTo>
                  <a:pt x="18653" y="17666"/>
                  <a:pt x="17325" y="18619"/>
                  <a:pt x="16950" y="19964"/>
                </a:cubicBezTo>
                <a:cubicBezTo>
                  <a:pt x="16812" y="19938"/>
                  <a:pt x="16684" y="19927"/>
                  <a:pt x="16561" y="19927"/>
                </a:cubicBezTo>
                <a:cubicBezTo>
                  <a:pt x="16459" y="19927"/>
                  <a:pt x="16360" y="19935"/>
                  <a:pt x="16262" y="19949"/>
                </a:cubicBezTo>
                <a:cubicBezTo>
                  <a:pt x="15620" y="20042"/>
                  <a:pt x="15105" y="20512"/>
                  <a:pt x="14682" y="21152"/>
                </a:cubicBezTo>
                <a:cubicBezTo>
                  <a:pt x="14150" y="21041"/>
                  <a:pt x="13599" y="20971"/>
                  <a:pt x="13056" y="20971"/>
                </a:cubicBezTo>
                <a:cubicBezTo>
                  <a:pt x="12370" y="20971"/>
                  <a:pt x="11696" y="21083"/>
                  <a:pt x="11086" y="21371"/>
                </a:cubicBezTo>
                <a:cubicBezTo>
                  <a:pt x="10007" y="21887"/>
                  <a:pt x="9084" y="23091"/>
                  <a:pt x="9288" y="24264"/>
                </a:cubicBezTo>
                <a:cubicBezTo>
                  <a:pt x="9288" y="24295"/>
                  <a:pt x="9288" y="24310"/>
                  <a:pt x="9303" y="24342"/>
                </a:cubicBezTo>
                <a:cubicBezTo>
                  <a:pt x="9288" y="24310"/>
                  <a:pt x="9288" y="24295"/>
                  <a:pt x="9272" y="24264"/>
                </a:cubicBezTo>
                <a:cubicBezTo>
                  <a:pt x="9082" y="23777"/>
                  <a:pt x="8252" y="23633"/>
                  <a:pt x="7651" y="23633"/>
                </a:cubicBezTo>
                <a:cubicBezTo>
                  <a:pt x="7461" y="23633"/>
                  <a:pt x="7293" y="23647"/>
                  <a:pt x="7177" y="23670"/>
                </a:cubicBezTo>
                <a:cubicBezTo>
                  <a:pt x="6395" y="23841"/>
                  <a:pt x="5676" y="24404"/>
                  <a:pt x="5582" y="25234"/>
                </a:cubicBezTo>
                <a:cubicBezTo>
                  <a:pt x="5167" y="24939"/>
                  <a:pt x="4660" y="24803"/>
                  <a:pt x="4150" y="24803"/>
                </a:cubicBezTo>
                <a:cubicBezTo>
                  <a:pt x="3873" y="24803"/>
                  <a:pt x="3595" y="24844"/>
                  <a:pt x="3330" y="24921"/>
                </a:cubicBezTo>
                <a:cubicBezTo>
                  <a:pt x="2861" y="25061"/>
                  <a:pt x="2423" y="25327"/>
                  <a:pt x="2033" y="25640"/>
                </a:cubicBezTo>
                <a:cubicBezTo>
                  <a:pt x="1814" y="25811"/>
                  <a:pt x="1610" y="25999"/>
                  <a:pt x="1423" y="26218"/>
                </a:cubicBezTo>
                <a:cubicBezTo>
                  <a:pt x="1157" y="26516"/>
                  <a:pt x="922" y="26828"/>
                  <a:pt x="703" y="27172"/>
                </a:cubicBezTo>
                <a:cubicBezTo>
                  <a:pt x="391" y="27719"/>
                  <a:pt x="141" y="28313"/>
                  <a:pt x="0" y="28924"/>
                </a:cubicBezTo>
                <a:lnTo>
                  <a:pt x="54131" y="28924"/>
                </a:lnTo>
                <a:lnTo>
                  <a:pt x="54131" y="75"/>
                </a:lnTo>
                <a:cubicBezTo>
                  <a:pt x="53916" y="24"/>
                  <a:pt x="53700" y="1"/>
                  <a:pt x="53486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9"/>
          <p:cNvSpPr/>
          <p:nvPr/>
        </p:nvSpPr>
        <p:spPr>
          <a:xfrm>
            <a:off x="4575" y="3530200"/>
            <a:ext cx="9139522" cy="1617463"/>
          </a:xfrm>
          <a:custGeom>
            <a:avLst/>
            <a:gdLst/>
            <a:ahLst/>
            <a:cxnLst/>
            <a:rect l="l" t="t" r="r" b="b"/>
            <a:pathLst>
              <a:path w="155732" h="29632" extrusionOk="0">
                <a:moveTo>
                  <a:pt x="1330" y="1"/>
                </a:moveTo>
                <a:cubicBezTo>
                  <a:pt x="1330" y="1"/>
                  <a:pt x="767" y="1862"/>
                  <a:pt x="0" y="4520"/>
                </a:cubicBezTo>
                <a:lnTo>
                  <a:pt x="0" y="29631"/>
                </a:lnTo>
                <a:lnTo>
                  <a:pt x="155732" y="29631"/>
                </a:lnTo>
                <a:lnTo>
                  <a:pt x="155732" y="15559"/>
                </a:lnTo>
                <a:cubicBezTo>
                  <a:pt x="154544" y="11478"/>
                  <a:pt x="153090" y="6631"/>
                  <a:pt x="153090" y="6631"/>
                </a:cubicBezTo>
                <a:lnTo>
                  <a:pt x="150338" y="18811"/>
                </a:lnTo>
                <a:lnTo>
                  <a:pt x="148102" y="14886"/>
                </a:lnTo>
                <a:lnTo>
                  <a:pt x="146617" y="19546"/>
                </a:lnTo>
                <a:lnTo>
                  <a:pt x="145522" y="16950"/>
                </a:lnTo>
                <a:lnTo>
                  <a:pt x="144334" y="20781"/>
                </a:lnTo>
                <a:cubicBezTo>
                  <a:pt x="144193" y="20781"/>
                  <a:pt x="144036" y="20796"/>
                  <a:pt x="143896" y="20796"/>
                </a:cubicBezTo>
                <a:lnTo>
                  <a:pt x="142395" y="14229"/>
                </a:lnTo>
                <a:lnTo>
                  <a:pt x="141691" y="18749"/>
                </a:lnTo>
                <a:lnTo>
                  <a:pt x="140221" y="12291"/>
                </a:lnTo>
                <a:lnTo>
                  <a:pt x="138845" y="21015"/>
                </a:lnTo>
                <a:lnTo>
                  <a:pt x="138814" y="21015"/>
                </a:lnTo>
                <a:lnTo>
                  <a:pt x="138049" y="18155"/>
                </a:lnTo>
                <a:lnTo>
                  <a:pt x="137313" y="21094"/>
                </a:lnTo>
                <a:cubicBezTo>
                  <a:pt x="135280" y="21203"/>
                  <a:pt x="133233" y="21313"/>
                  <a:pt x="131200" y="21438"/>
                </a:cubicBezTo>
                <a:lnTo>
                  <a:pt x="130058" y="18186"/>
                </a:lnTo>
                <a:lnTo>
                  <a:pt x="129418" y="20500"/>
                </a:lnTo>
                <a:lnTo>
                  <a:pt x="128307" y="16418"/>
                </a:lnTo>
                <a:lnTo>
                  <a:pt x="127510" y="21484"/>
                </a:lnTo>
                <a:lnTo>
                  <a:pt x="126760" y="19264"/>
                </a:lnTo>
                <a:lnTo>
                  <a:pt x="126024" y="21782"/>
                </a:lnTo>
                <a:cubicBezTo>
                  <a:pt x="125290" y="21845"/>
                  <a:pt x="124554" y="21891"/>
                  <a:pt x="123804" y="21954"/>
                </a:cubicBezTo>
                <a:lnTo>
                  <a:pt x="123382" y="20093"/>
                </a:lnTo>
                <a:lnTo>
                  <a:pt x="122991" y="22016"/>
                </a:lnTo>
                <a:cubicBezTo>
                  <a:pt x="122694" y="22032"/>
                  <a:pt x="122397" y="22047"/>
                  <a:pt x="122100" y="22079"/>
                </a:cubicBezTo>
                <a:lnTo>
                  <a:pt x="121208" y="18155"/>
                </a:lnTo>
                <a:lnTo>
                  <a:pt x="120395" y="22204"/>
                </a:lnTo>
                <a:cubicBezTo>
                  <a:pt x="119707" y="22266"/>
                  <a:pt x="119019" y="22329"/>
                  <a:pt x="118331" y="22376"/>
                </a:cubicBezTo>
                <a:lnTo>
                  <a:pt x="117768" y="20765"/>
                </a:lnTo>
                <a:lnTo>
                  <a:pt x="117222" y="22470"/>
                </a:lnTo>
                <a:cubicBezTo>
                  <a:pt x="114251" y="22720"/>
                  <a:pt x="111295" y="22985"/>
                  <a:pt x="108356" y="23283"/>
                </a:cubicBezTo>
                <a:lnTo>
                  <a:pt x="107309" y="20015"/>
                </a:lnTo>
                <a:lnTo>
                  <a:pt x="106464" y="23033"/>
                </a:lnTo>
                <a:lnTo>
                  <a:pt x="104978" y="19139"/>
                </a:lnTo>
                <a:lnTo>
                  <a:pt x="103540" y="23767"/>
                </a:lnTo>
                <a:cubicBezTo>
                  <a:pt x="102977" y="23830"/>
                  <a:pt x="102399" y="23892"/>
                  <a:pt x="101836" y="23955"/>
                </a:cubicBezTo>
                <a:lnTo>
                  <a:pt x="101163" y="21047"/>
                </a:lnTo>
                <a:lnTo>
                  <a:pt x="100694" y="24080"/>
                </a:lnTo>
                <a:cubicBezTo>
                  <a:pt x="100507" y="24096"/>
                  <a:pt x="100319" y="24111"/>
                  <a:pt x="100131" y="24143"/>
                </a:cubicBezTo>
                <a:lnTo>
                  <a:pt x="98991" y="19124"/>
                </a:lnTo>
                <a:lnTo>
                  <a:pt x="98161" y="24361"/>
                </a:lnTo>
                <a:cubicBezTo>
                  <a:pt x="95770" y="24628"/>
                  <a:pt x="93393" y="24909"/>
                  <a:pt x="91048" y="25191"/>
                </a:cubicBezTo>
                <a:lnTo>
                  <a:pt x="89718" y="22204"/>
                </a:lnTo>
                <a:lnTo>
                  <a:pt x="88890" y="24987"/>
                </a:lnTo>
                <a:lnTo>
                  <a:pt x="88280" y="23096"/>
                </a:lnTo>
                <a:lnTo>
                  <a:pt x="87717" y="25612"/>
                </a:lnTo>
                <a:cubicBezTo>
                  <a:pt x="84746" y="26004"/>
                  <a:pt x="81823" y="26394"/>
                  <a:pt x="78929" y="26801"/>
                </a:cubicBezTo>
                <a:lnTo>
                  <a:pt x="77413" y="21157"/>
                </a:lnTo>
                <a:lnTo>
                  <a:pt x="76037" y="27223"/>
                </a:lnTo>
                <a:cubicBezTo>
                  <a:pt x="75412" y="27301"/>
                  <a:pt x="74802" y="27395"/>
                  <a:pt x="74176" y="27489"/>
                </a:cubicBezTo>
                <a:lnTo>
                  <a:pt x="73863" y="26098"/>
                </a:lnTo>
                <a:lnTo>
                  <a:pt x="73457" y="27599"/>
                </a:lnTo>
                <a:cubicBezTo>
                  <a:pt x="72394" y="27755"/>
                  <a:pt x="71330" y="27911"/>
                  <a:pt x="70283" y="28083"/>
                </a:cubicBezTo>
                <a:lnTo>
                  <a:pt x="68157" y="21188"/>
                </a:lnTo>
                <a:lnTo>
                  <a:pt x="65843" y="27223"/>
                </a:lnTo>
                <a:lnTo>
                  <a:pt x="64561" y="22548"/>
                </a:lnTo>
                <a:lnTo>
                  <a:pt x="62716" y="28224"/>
                </a:lnTo>
                <a:cubicBezTo>
                  <a:pt x="61027" y="27974"/>
                  <a:pt x="59370" y="27724"/>
                  <a:pt x="57727" y="27489"/>
                </a:cubicBezTo>
                <a:lnTo>
                  <a:pt x="55945" y="21876"/>
                </a:lnTo>
                <a:lnTo>
                  <a:pt x="54179" y="26973"/>
                </a:lnTo>
                <a:cubicBezTo>
                  <a:pt x="53584" y="26894"/>
                  <a:pt x="52974" y="26801"/>
                  <a:pt x="52380" y="26723"/>
                </a:cubicBezTo>
                <a:lnTo>
                  <a:pt x="50629" y="17842"/>
                </a:lnTo>
                <a:lnTo>
                  <a:pt x="48706" y="26223"/>
                </a:lnTo>
                <a:cubicBezTo>
                  <a:pt x="48596" y="26206"/>
                  <a:pt x="48487" y="26191"/>
                  <a:pt x="48362" y="26175"/>
                </a:cubicBezTo>
                <a:lnTo>
                  <a:pt x="47251" y="20828"/>
                </a:lnTo>
                <a:lnTo>
                  <a:pt x="46094" y="25879"/>
                </a:lnTo>
                <a:cubicBezTo>
                  <a:pt x="45313" y="25785"/>
                  <a:pt x="44547" y="25675"/>
                  <a:pt x="43780" y="25581"/>
                </a:cubicBezTo>
                <a:lnTo>
                  <a:pt x="42029" y="19562"/>
                </a:lnTo>
                <a:lnTo>
                  <a:pt x="40872" y="23002"/>
                </a:lnTo>
                <a:lnTo>
                  <a:pt x="39637" y="15153"/>
                </a:lnTo>
                <a:lnTo>
                  <a:pt x="37918" y="21453"/>
                </a:lnTo>
                <a:lnTo>
                  <a:pt x="36932" y="17888"/>
                </a:lnTo>
                <a:lnTo>
                  <a:pt x="34712" y="24236"/>
                </a:lnTo>
                <a:lnTo>
                  <a:pt x="32789" y="24284"/>
                </a:lnTo>
                <a:cubicBezTo>
                  <a:pt x="30444" y="24034"/>
                  <a:pt x="28192" y="23784"/>
                  <a:pt x="26003" y="23580"/>
                </a:cubicBezTo>
                <a:lnTo>
                  <a:pt x="24565" y="17826"/>
                </a:lnTo>
                <a:lnTo>
                  <a:pt x="23376" y="22266"/>
                </a:lnTo>
                <a:lnTo>
                  <a:pt x="21219" y="8773"/>
                </a:lnTo>
                <a:lnTo>
                  <a:pt x="18982" y="18999"/>
                </a:lnTo>
                <a:lnTo>
                  <a:pt x="17841" y="11775"/>
                </a:lnTo>
                <a:lnTo>
                  <a:pt x="15371" y="22610"/>
                </a:lnTo>
                <a:cubicBezTo>
                  <a:pt x="15277" y="22595"/>
                  <a:pt x="15167" y="22579"/>
                  <a:pt x="15073" y="22579"/>
                </a:cubicBezTo>
                <a:lnTo>
                  <a:pt x="13025" y="15966"/>
                </a:lnTo>
                <a:lnTo>
                  <a:pt x="11337" y="20000"/>
                </a:lnTo>
                <a:lnTo>
                  <a:pt x="9023" y="12791"/>
                </a:lnTo>
                <a:lnTo>
                  <a:pt x="5567" y="18843"/>
                </a:lnTo>
                <a:lnTo>
                  <a:pt x="1330" y="1"/>
                </a:lnTo>
                <a:close/>
              </a:path>
            </a:pathLst>
          </a:custGeom>
          <a:gradFill>
            <a:gsLst>
              <a:gs pos="0">
                <a:schemeClr val="dk2">
                  <a:alpha val="55949"/>
                </a:schemeClr>
              </a:gs>
              <a:gs pos="100000">
                <a:schemeClr val="accent2">
                  <a:alpha val="559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59"/>
          <p:cNvSpPr/>
          <p:nvPr/>
        </p:nvSpPr>
        <p:spPr>
          <a:xfrm>
            <a:off x="360975" y="2312270"/>
            <a:ext cx="2028650" cy="1573106"/>
          </a:xfrm>
          <a:custGeom>
            <a:avLst/>
            <a:gdLst/>
            <a:ahLst/>
            <a:cxnLst/>
            <a:rect l="l" t="t" r="r" b="b"/>
            <a:pathLst>
              <a:path w="139498" h="108173" extrusionOk="0">
                <a:moveTo>
                  <a:pt x="6122" y="155"/>
                </a:moveTo>
                <a:cubicBezTo>
                  <a:pt x="5953" y="254"/>
                  <a:pt x="5953" y="507"/>
                  <a:pt x="6107" y="845"/>
                </a:cubicBezTo>
                <a:cubicBezTo>
                  <a:pt x="6417" y="1464"/>
                  <a:pt x="8261" y="3194"/>
                  <a:pt x="9682" y="4194"/>
                </a:cubicBezTo>
                <a:cubicBezTo>
                  <a:pt x="9907" y="4348"/>
                  <a:pt x="10259" y="4602"/>
                  <a:pt x="10470" y="4770"/>
                </a:cubicBezTo>
                <a:cubicBezTo>
                  <a:pt x="10695" y="4939"/>
                  <a:pt x="11061" y="5193"/>
                  <a:pt x="11258" y="5333"/>
                </a:cubicBezTo>
                <a:cubicBezTo>
                  <a:pt x="11469" y="5474"/>
                  <a:pt x="11595" y="5587"/>
                  <a:pt x="11539" y="5573"/>
                </a:cubicBezTo>
                <a:cubicBezTo>
                  <a:pt x="11427" y="5530"/>
                  <a:pt x="10976" y="5404"/>
                  <a:pt x="9091" y="4813"/>
                </a:cubicBezTo>
                <a:cubicBezTo>
                  <a:pt x="8500" y="4644"/>
                  <a:pt x="7852" y="4447"/>
                  <a:pt x="7683" y="4391"/>
                </a:cubicBezTo>
                <a:cubicBezTo>
                  <a:pt x="7501" y="4335"/>
                  <a:pt x="7064" y="4194"/>
                  <a:pt x="6698" y="4095"/>
                </a:cubicBezTo>
                <a:cubicBezTo>
                  <a:pt x="5587" y="3744"/>
                  <a:pt x="4081" y="3322"/>
                  <a:pt x="2069" y="2787"/>
                </a:cubicBezTo>
                <a:cubicBezTo>
                  <a:pt x="1337" y="2590"/>
                  <a:pt x="1069" y="2646"/>
                  <a:pt x="1154" y="2984"/>
                </a:cubicBezTo>
                <a:cubicBezTo>
                  <a:pt x="1238" y="3322"/>
                  <a:pt x="2420" y="4320"/>
                  <a:pt x="4419" y="5714"/>
                </a:cubicBezTo>
                <a:cubicBezTo>
                  <a:pt x="5137" y="6220"/>
                  <a:pt x="6206" y="6980"/>
                  <a:pt x="6811" y="7403"/>
                </a:cubicBezTo>
                <a:cubicBezTo>
                  <a:pt x="7402" y="7825"/>
                  <a:pt x="8049" y="8275"/>
                  <a:pt x="8233" y="8401"/>
                </a:cubicBezTo>
                <a:cubicBezTo>
                  <a:pt x="8430" y="8542"/>
                  <a:pt x="8570" y="8654"/>
                  <a:pt x="8556" y="8654"/>
                </a:cubicBezTo>
                <a:cubicBezTo>
                  <a:pt x="8542" y="8669"/>
                  <a:pt x="8246" y="8570"/>
                  <a:pt x="7895" y="8429"/>
                </a:cubicBezTo>
                <a:cubicBezTo>
                  <a:pt x="7543" y="8289"/>
                  <a:pt x="6529" y="7937"/>
                  <a:pt x="5657" y="7641"/>
                </a:cubicBezTo>
                <a:cubicBezTo>
                  <a:pt x="4785" y="7346"/>
                  <a:pt x="3237" y="6812"/>
                  <a:pt x="2223" y="6446"/>
                </a:cubicBezTo>
                <a:cubicBezTo>
                  <a:pt x="1210" y="6093"/>
                  <a:pt x="381" y="5798"/>
                  <a:pt x="352" y="5798"/>
                </a:cubicBezTo>
                <a:cubicBezTo>
                  <a:pt x="338" y="5798"/>
                  <a:pt x="0" y="6023"/>
                  <a:pt x="0" y="6290"/>
                </a:cubicBezTo>
                <a:lnTo>
                  <a:pt x="0" y="6769"/>
                </a:lnTo>
                <a:lnTo>
                  <a:pt x="957" y="7303"/>
                </a:lnTo>
                <a:cubicBezTo>
                  <a:pt x="1914" y="8078"/>
                  <a:pt x="3167" y="9007"/>
                  <a:pt x="3743" y="9358"/>
                </a:cubicBezTo>
                <a:cubicBezTo>
                  <a:pt x="4025" y="9542"/>
                  <a:pt x="4728" y="9992"/>
                  <a:pt x="5291" y="10386"/>
                </a:cubicBezTo>
                <a:cubicBezTo>
                  <a:pt x="5854" y="10780"/>
                  <a:pt x="6529" y="11187"/>
                  <a:pt x="6783" y="11328"/>
                </a:cubicBezTo>
                <a:cubicBezTo>
                  <a:pt x="7036" y="11455"/>
                  <a:pt x="7233" y="11553"/>
                  <a:pt x="7205" y="11553"/>
                </a:cubicBezTo>
                <a:cubicBezTo>
                  <a:pt x="7163" y="11553"/>
                  <a:pt x="4109" y="10709"/>
                  <a:pt x="3505" y="10540"/>
                </a:cubicBezTo>
                <a:cubicBezTo>
                  <a:pt x="3195" y="10442"/>
                  <a:pt x="2674" y="10287"/>
                  <a:pt x="2336" y="10174"/>
                </a:cubicBezTo>
                <a:cubicBezTo>
                  <a:pt x="1998" y="10062"/>
                  <a:pt x="1675" y="9977"/>
                  <a:pt x="1619" y="9977"/>
                </a:cubicBezTo>
                <a:cubicBezTo>
                  <a:pt x="1463" y="9977"/>
                  <a:pt x="1394" y="10118"/>
                  <a:pt x="1422" y="10343"/>
                </a:cubicBezTo>
                <a:cubicBezTo>
                  <a:pt x="1463" y="10498"/>
                  <a:pt x="1632" y="10695"/>
                  <a:pt x="2266" y="11356"/>
                </a:cubicBezTo>
                <a:cubicBezTo>
                  <a:pt x="3054" y="12159"/>
                  <a:pt x="4293" y="13313"/>
                  <a:pt x="4897" y="13805"/>
                </a:cubicBezTo>
                <a:cubicBezTo>
                  <a:pt x="5334" y="14157"/>
                  <a:pt x="6009" y="14565"/>
                  <a:pt x="7107" y="15142"/>
                </a:cubicBezTo>
                <a:cubicBezTo>
                  <a:pt x="7614" y="15409"/>
                  <a:pt x="8289" y="15775"/>
                  <a:pt x="8599" y="15944"/>
                </a:cubicBezTo>
                <a:cubicBezTo>
                  <a:pt x="9062" y="16212"/>
                  <a:pt x="9443" y="16394"/>
                  <a:pt x="9935" y="16563"/>
                </a:cubicBezTo>
                <a:cubicBezTo>
                  <a:pt x="10244" y="16690"/>
                  <a:pt x="9190" y="16521"/>
                  <a:pt x="6826" y="16113"/>
                </a:cubicBezTo>
                <a:cubicBezTo>
                  <a:pt x="6178" y="16000"/>
                  <a:pt x="6135" y="16000"/>
                  <a:pt x="5995" y="16084"/>
                </a:cubicBezTo>
                <a:cubicBezTo>
                  <a:pt x="5826" y="16197"/>
                  <a:pt x="5826" y="16310"/>
                  <a:pt x="6009" y="16647"/>
                </a:cubicBezTo>
                <a:cubicBezTo>
                  <a:pt x="6332" y="17253"/>
                  <a:pt x="7388" y="18308"/>
                  <a:pt x="8345" y="18998"/>
                </a:cubicBezTo>
                <a:cubicBezTo>
                  <a:pt x="8894" y="19392"/>
                  <a:pt x="10906" y="20630"/>
                  <a:pt x="11511" y="20953"/>
                </a:cubicBezTo>
                <a:lnTo>
                  <a:pt x="11976" y="21193"/>
                </a:lnTo>
                <a:lnTo>
                  <a:pt x="11807" y="21278"/>
                </a:lnTo>
                <a:cubicBezTo>
                  <a:pt x="11723" y="21319"/>
                  <a:pt x="11638" y="21404"/>
                  <a:pt x="11624" y="21475"/>
                </a:cubicBezTo>
                <a:cubicBezTo>
                  <a:pt x="11595" y="21713"/>
                  <a:pt x="12243" y="22361"/>
                  <a:pt x="13594" y="23402"/>
                </a:cubicBezTo>
                <a:cubicBezTo>
                  <a:pt x="15001" y="24500"/>
                  <a:pt x="15944" y="25034"/>
                  <a:pt x="17577" y="25696"/>
                </a:cubicBezTo>
                <a:cubicBezTo>
                  <a:pt x="18040" y="25893"/>
                  <a:pt x="18631" y="26132"/>
                  <a:pt x="18871" y="26231"/>
                </a:cubicBezTo>
                <a:cubicBezTo>
                  <a:pt x="19110" y="26344"/>
                  <a:pt x="19350" y="26442"/>
                  <a:pt x="19434" y="26470"/>
                </a:cubicBezTo>
                <a:cubicBezTo>
                  <a:pt x="19659" y="26541"/>
                  <a:pt x="19547" y="26569"/>
                  <a:pt x="19125" y="26554"/>
                </a:cubicBezTo>
                <a:cubicBezTo>
                  <a:pt x="18631" y="26541"/>
                  <a:pt x="18463" y="26597"/>
                  <a:pt x="18463" y="26779"/>
                </a:cubicBezTo>
                <a:cubicBezTo>
                  <a:pt x="18463" y="26976"/>
                  <a:pt x="18787" y="27244"/>
                  <a:pt x="19898" y="27990"/>
                </a:cubicBezTo>
                <a:cubicBezTo>
                  <a:pt x="21474" y="29059"/>
                  <a:pt x="22262" y="29496"/>
                  <a:pt x="23290" y="29890"/>
                </a:cubicBezTo>
                <a:cubicBezTo>
                  <a:pt x="24022" y="30171"/>
                  <a:pt x="25921" y="30622"/>
                  <a:pt x="26386" y="30622"/>
                </a:cubicBezTo>
                <a:cubicBezTo>
                  <a:pt x="26484" y="30622"/>
                  <a:pt x="26611" y="30678"/>
                  <a:pt x="26723" y="30790"/>
                </a:cubicBezTo>
                <a:cubicBezTo>
                  <a:pt x="26977" y="31016"/>
                  <a:pt x="27877" y="31438"/>
                  <a:pt x="28637" y="31691"/>
                </a:cubicBezTo>
                <a:cubicBezTo>
                  <a:pt x="29003" y="31817"/>
                  <a:pt x="29791" y="32014"/>
                  <a:pt x="30382" y="32141"/>
                </a:cubicBezTo>
                <a:cubicBezTo>
                  <a:pt x="30973" y="32267"/>
                  <a:pt x="31690" y="32408"/>
                  <a:pt x="31958" y="32479"/>
                </a:cubicBezTo>
                <a:cubicBezTo>
                  <a:pt x="32929" y="32676"/>
                  <a:pt x="33717" y="32789"/>
                  <a:pt x="34758" y="32873"/>
                </a:cubicBezTo>
                <a:cubicBezTo>
                  <a:pt x="36377" y="32999"/>
                  <a:pt x="36377" y="32999"/>
                  <a:pt x="36377" y="33140"/>
                </a:cubicBezTo>
                <a:cubicBezTo>
                  <a:pt x="36377" y="33337"/>
                  <a:pt x="36644" y="33815"/>
                  <a:pt x="36912" y="34083"/>
                </a:cubicBezTo>
                <a:cubicBezTo>
                  <a:pt x="37052" y="34209"/>
                  <a:pt x="37347" y="34463"/>
                  <a:pt x="37559" y="34632"/>
                </a:cubicBezTo>
                <a:cubicBezTo>
                  <a:pt x="37784" y="34787"/>
                  <a:pt x="37953" y="34956"/>
                  <a:pt x="37953" y="34984"/>
                </a:cubicBezTo>
                <a:cubicBezTo>
                  <a:pt x="37953" y="35026"/>
                  <a:pt x="37925" y="35153"/>
                  <a:pt x="37910" y="35279"/>
                </a:cubicBezTo>
                <a:cubicBezTo>
                  <a:pt x="37784" y="35757"/>
                  <a:pt x="37741" y="36250"/>
                  <a:pt x="37798" y="36447"/>
                </a:cubicBezTo>
                <a:cubicBezTo>
                  <a:pt x="37826" y="36574"/>
                  <a:pt x="37981" y="36870"/>
                  <a:pt x="38150" y="37123"/>
                </a:cubicBezTo>
                <a:cubicBezTo>
                  <a:pt x="38319" y="37362"/>
                  <a:pt x="38431" y="37601"/>
                  <a:pt x="38417" y="37630"/>
                </a:cubicBezTo>
                <a:cubicBezTo>
                  <a:pt x="38403" y="37671"/>
                  <a:pt x="38122" y="37812"/>
                  <a:pt x="37798" y="37967"/>
                </a:cubicBezTo>
                <a:cubicBezTo>
                  <a:pt x="36574" y="38544"/>
                  <a:pt x="36208" y="39065"/>
                  <a:pt x="36574" y="39825"/>
                </a:cubicBezTo>
                <a:cubicBezTo>
                  <a:pt x="36756" y="40219"/>
                  <a:pt x="37052" y="40486"/>
                  <a:pt x="37741" y="40880"/>
                </a:cubicBezTo>
                <a:cubicBezTo>
                  <a:pt x="38670" y="41401"/>
                  <a:pt x="38600" y="41330"/>
                  <a:pt x="38572" y="41598"/>
                </a:cubicBezTo>
                <a:cubicBezTo>
                  <a:pt x="38529" y="41936"/>
                  <a:pt x="38628" y="42231"/>
                  <a:pt x="38910" y="42639"/>
                </a:cubicBezTo>
                <a:cubicBezTo>
                  <a:pt x="39289" y="43159"/>
                  <a:pt x="39374" y="43356"/>
                  <a:pt x="39374" y="43750"/>
                </a:cubicBezTo>
                <a:cubicBezTo>
                  <a:pt x="39374" y="44046"/>
                  <a:pt x="39360" y="44116"/>
                  <a:pt x="39233" y="44229"/>
                </a:cubicBezTo>
                <a:cubicBezTo>
                  <a:pt x="39149" y="44300"/>
                  <a:pt x="39064" y="44356"/>
                  <a:pt x="39036" y="44356"/>
                </a:cubicBezTo>
                <a:cubicBezTo>
                  <a:pt x="38910" y="44356"/>
                  <a:pt x="37938" y="44876"/>
                  <a:pt x="37713" y="45073"/>
                </a:cubicBezTo>
                <a:cubicBezTo>
                  <a:pt x="37375" y="45369"/>
                  <a:pt x="37291" y="45552"/>
                  <a:pt x="37291" y="45960"/>
                </a:cubicBezTo>
                <a:cubicBezTo>
                  <a:pt x="37291" y="46227"/>
                  <a:pt x="37334" y="46382"/>
                  <a:pt x="37460" y="46649"/>
                </a:cubicBezTo>
                <a:cubicBezTo>
                  <a:pt x="37559" y="46846"/>
                  <a:pt x="37629" y="47043"/>
                  <a:pt x="37629" y="47071"/>
                </a:cubicBezTo>
                <a:cubicBezTo>
                  <a:pt x="37629" y="47100"/>
                  <a:pt x="37544" y="47240"/>
                  <a:pt x="37446" y="47381"/>
                </a:cubicBezTo>
                <a:cubicBezTo>
                  <a:pt x="37291" y="47621"/>
                  <a:pt x="37278" y="47649"/>
                  <a:pt x="37278" y="48127"/>
                </a:cubicBezTo>
                <a:cubicBezTo>
                  <a:pt x="37278" y="48409"/>
                  <a:pt x="37306" y="48803"/>
                  <a:pt x="37334" y="49013"/>
                </a:cubicBezTo>
                <a:cubicBezTo>
                  <a:pt x="37375" y="49366"/>
                  <a:pt x="37362" y="49422"/>
                  <a:pt x="37235" y="49760"/>
                </a:cubicBezTo>
                <a:cubicBezTo>
                  <a:pt x="37081" y="50139"/>
                  <a:pt x="37052" y="50589"/>
                  <a:pt x="37137" y="50942"/>
                </a:cubicBezTo>
                <a:cubicBezTo>
                  <a:pt x="37193" y="51124"/>
                  <a:pt x="37178" y="51180"/>
                  <a:pt x="37024" y="51518"/>
                </a:cubicBezTo>
                <a:cubicBezTo>
                  <a:pt x="36574" y="52377"/>
                  <a:pt x="36461" y="53024"/>
                  <a:pt x="36630" y="53587"/>
                </a:cubicBezTo>
                <a:cubicBezTo>
                  <a:pt x="36700" y="53812"/>
                  <a:pt x="36700" y="53925"/>
                  <a:pt x="36658" y="54220"/>
                </a:cubicBezTo>
                <a:cubicBezTo>
                  <a:pt x="36616" y="54445"/>
                  <a:pt x="36616" y="54826"/>
                  <a:pt x="36630" y="55163"/>
                </a:cubicBezTo>
                <a:cubicBezTo>
                  <a:pt x="36672" y="55712"/>
                  <a:pt x="36658" y="55754"/>
                  <a:pt x="36531" y="56008"/>
                </a:cubicBezTo>
                <a:cubicBezTo>
                  <a:pt x="36250" y="56584"/>
                  <a:pt x="36208" y="56809"/>
                  <a:pt x="36236" y="57556"/>
                </a:cubicBezTo>
                <a:cubicBezTo>
                  <a:pt x="36278" y="58316"/>
                  <a:pt x="36419" y="58976"/>
                  <a:pt x="36616" y="59314"/>
                </a:cubicBezTo>
                <a:cubicBezTo>
                  <a:pt x="36686" y="59441"/>
                  <a:pt x="36912" y="59723"/>
                  <a:pt x="37109" y="59948"/>
                </a:cubicBezTo>
                <a:lnTo>
                  <a:pt x="37446" y="60355"/>
                </a:lnTo>
                <a:lnTo>
                  <a:pt x="37488" y="60946"/>
                </a:lnTo>
                <a:cubicBezTo>
                  <a:pt x="37503" y="61284"/>
                  <a:pt x="37544" y="61650"/>
                  <a:pt x="37572" y="61763"/>
                </a:cubicBezTo>
                <a:cubicBezTo>
                  <a:pt x="37601" y="61890"/>
                  <a:pt x="37657" y="62382"/>
                  <a:pt x="37685" y="62860"/>
                </a:cubicBezTo>
                <a:cubicBezTo>
                  <a:pt x="37812" y="64592"/>
                  <a:pt x="37938" y="64873"/>
                  <a:pt x="38895" y="65605"/>
                </a:cubicBezTo>
                <a:cubicBezTo>
                  <a:pt x="39135" y="65787"/>
                  <a:pt x="39388" y="66027"/>
                  <a:pt x="39458" y="66140"/>
                </a:cubicBezTo>
                <a:cubicBezTo>
                  <a:pt x="39740" y="66562"/>
                  <a:pt x="40443" y="66801"/>
                  <a:pt x="41119" y="66688"/>
                </a:cubicBezTo>
                <a:cubicBezTo>
                  <a:pt x="41766" y="66575"/>
                  <a:pt x="42231" y="66365"/>
                  <a:pt x="43357" y="65703"/>
                </a:cubicBezTo>
                <a:lnTo>
                  <a:pt x="43554" y="65590"/>
                </a:lnTo>
                <a:lnTo>
                  <a:pt x="43497" y="65718"/>
                </a:lnTo>
                <a:cubicBezTo>
                  <a:pt x="43469" y="65802"/>
                  <a:pt x="43385" y="65984"/>
                  <a:pt x="43314" y="66140"/>
                </a:cubicBezTo>
                <a:cubicBezTo>
                  <a:pt x="43075" y="66603"/>
                  <a:pt x="42638" y="67786"/>
                  <a:pt x="42498" y="68363"/>
                </a:cubicBezTo>
                <a:cubicBezTo>
                  <a:pt x="42413" y="68645"/>
                  <a:pt x="42329" y="69193"/>
                  <a:pt x="42287" y="69573"/>
                </a:cubicBezTo>
                <a:cubicBezTo>
                  <a:pt x="42244" y="70108"/>
                  <a:pt x="42216" y="70277"/>
                  <a:pt x="42146" y="70290"/>
                </a:cubicBezTo>
                <a:cubicBezTo>
                  <a:pt x="42062" y="70333"/>
                  <a:pt x="40993" y="70361"/>
                  <a:pt x="36546" y="70459"/>
                </a:cubicBezTo>
                <a:cubicBezTo>
                  <a:pt x="34899" y="70502"/>
                  <a:pt x="33435" y="70431"/>
                  <a:pt x="32634" y="70305"/>
                </a:cubicBezTo>
                <a:cubicBezTo>
                  <a:pt x="32380" y="70249"/>
                  <a:pt x="31733" y="70080"/>
                  <a:pt x="31198" y="69911"/>
                </a:cubicBezTo>
                <a:cubicBezTo>
                  <a:pt x="30664" y="69756"/>
                  <a:pt x="29664" y="69474"/>
                  <a:pt x="29003" y="69320"/>
                </a:cubicBezTo>
                <a:cubicBezTo>
                  <a:pt x="26836" y="68785"/>
                  <a:pt x="26273" y="68630"/>
                  <a:pt x="25470" y="68363"/>
                </a:cubicBezTo>
                <a:cubicBezTo>
                  <a:pt x="23388" y="67673"/>
                  <a:pt x="20532" y="66280"/>
                  <a:pt x="17605" y="64535"/>
                </a:cubicBezTo>
                <a:cubicBezTo>
                  <a:pt x="16282" y="63733"/>
                  <a:pt x="12426" y="61355"/>
                  <a:pt x="11511" y="60764"/>
                </a:cubicBezTo>
                <a:cubicBezTo>
                  <a:pt x="10400" y="60046"/>
                  <a:pt x="10216" y="59961"/>
                  <a:pt x="10006" y="60046"/>
                </a:cubicBezTo>
                <a:cubicBezTo>
                  <a:pt x="9781" y="60158"/>
                  <a:pt x="9850" y="60455"/>
                  <a:pt x="10329" y="61312"/>
                </a:cubicBezTo>
                <a:cubicBezTo>
                  <a:pt x="11624" y="63648"/>
                  <a:pt x="12862" y="65211"/>
                  <a:pt x="14706" y="66843"/>
                </a:cubicBezTo>
                <a:cubicBezTo>
                  <a:pt x="14916" y="67026"/>
                  <a:pt x="15085" y="67195"/>
                  <a:pt x="15072" y="67209"/>
                </a:cubicBezTo>
                <a:cubicBezTo>
                  <a:pt x="15057" y="67223"/>
                  <a:pt x="14565" y="67040"/>
                  <a:pt x="13974" y="66787"/>
                </a:cubicBezTo>
                <a:cubicBezTo>
                  <a:pt x="12637" y="66252"/>
                  <a:pt x="12426" y="66238"/>
                  <a:pt x="12426" y="66674"/>
                </a:cubicBezTo>
                <a:cubicBezTo>
                  <a:pt x="12426" y="66956"/>
                  <a:pt x="12708" y="67434"/>
                  <a:pt x="13411" y="68391"/>
                </a:cubicBezTo>
                <a:cubicBezTo>
                  <a:pt x="14030" y="69236"/>
                  <a:pt x="14551" y="69714"/>
                  <a:pt x="15479" y="70262"/>
                </a:cubicBezTo>
                <a:cubicBezTo>
                  <a:pt x="15719" y="70418"/>
                  <a:pt x="15944" y="70558"/>
                  <a:pt x="15958" y="70572"/>
                </a:cubicBezTo>
                <a:cubicBezTo>
                  <a:pt x="15986" y="70600"/>
                  <a:pt x="15494" y="70558"/>
                  <a:pt x="15170" y="70502"/>
                </a:cubicBezTo>
                <a:cubicBezTo>
                  <a:pt x="15044" y="70487"/>
                  <a:pt x="14973" y="70502"/>
                  <a:pt x="14875" y="70586"/>
                </a:cubicBezTo>
                <a:cubicBezTo>
                  <a:pt x="14734" y="70741"/>
                  <a:pt x="14734" y="70783"/>
                  <a:pt x="14959" y="71163"/>
                </a:cubicBezTo>
                <a:cubicBezTo>
                  <a:pt x="15564" y="72163"/>
                  <a:pt x="17070" y="73570"/>
                  <a:pt x="18153" y="74133"/>
                </a:cubicBezTo>
                <a:lnTo>
                  <a:pt x="18590" y="74358"/>
                </a:lnTo>
                <a:lnTo>
                  <a:pt x="18421" y="74428"/>
                </a:lnTo>
                <a:cubicBezTo>
                  <a:pt x="17956" y="74625"/>
                  <a:pt x="18209" y="75272"/>
                  <a:pt x="19025" y="75990"/>
                </a:cubicBezTo>
                <a:cubicBezTo>
                  <a:pt x="19884" y="76750"/>
                  <a:pt x="20475" y="77144"/>
                  <a:pt x="21474" y="77608"/>
                </a:cubicBezTo>
                <a:cubicBezTo>
                  <a:pt x="21812" y="77763"/>
                  <a:pt x="22009" y="77889"/>
                  <a:pt x="21995" y="77932"/>
                </a:cubicBezTo>
                <a:cubicBezTo>
                  <a:pt x="21840" y="78480"/>
                  <a:pt x="22375" y="78973"/>
                  <a:pt x="23993" y="79790"/>
                </a:cubicBezTo>
                <a:lnTo>
                  <a:pt x="24979" y="80282"/>
                </a:lnTo>
                <a:lnTo>
                  <a:pt x="24725" y="80409"/>
                </a:lnTo>
                <a:cubicBezTo>
                  <a:pt x="24584" y="80479"/>
                  <a:pt x="24387" y="80619"/>
                  <a:pt x="24303" y="80704"/>
                </a:cubicBezTo>
                <a:cubicBezTo>
                  <a:pt x="23979" y="81056"/>
                  <a:pt x="24260" y="81366"/>
                  <a:pt x="25570" y="82027"/>
                </a:cubicBezTo>
                <a:cubicBezTo>
                  <a:pt x="26526" y="82505"/>
                  <a:pt x="27159" y="82730"/>
                  <a:pt x="27975" y="82899"/>
                </a:cubicBezTo>
                <a:cubicBezTo>
                  <a:pt x="28426" y="82998"/>
                  <a:pt x="28454" y="83012"/>
                  <a:pt x="28426" y="83111"/>
                </a:cubicBezTo>
                <a:cubicBezTo>
                  <a:pt x="28257" y="83631"/>
                  <a:pt x="28397" y="83842"/>
                  <a:pt x="29172" y="84222"/>
                </a:cubicBezTo>
                <a:cubicBezTo>
                  <a:pt x="29482" y="84377"/>
                  <a:pt x="29833" y="84531"/>
                  <a:pt x="29945" y="84574"/>
                </a:cubicBezTo>
                <a:lnTo>
                  <a:pt x="30157" y="84672"/>
                </a:lnTo>
                <a:lnTo>
                  <a:pt x="29748" y="85081"/>
                </a:lnTo>
                <a:cubicBezTo>
                  <a:pt x="28988" y="85854"/>
                  <a:pt x="28369" y="86699"/>
                  <a:pt x="27765" y="87740"/>
                </a:cubicBezTo>
                <a:cubicBezTo>
                  <a:pt x="27497" y="88190"/>
                  <a:pt x="27469" y="88387"/>
                  <a:pt x="27666" y="88472"/>
                </a:cubicBezTo>
                <a:lnTo>
                  <a:pt x="27793" y="88528"/>
                </a:lnTo>
                <a:lnTo>
                  <a:pt x="27469" y="88950"/>
                </a:lnTo>
                <a:cubicBezTo>
                  <a:pt x="27286" y="89175"/>
                  <a:pt x="27033" y="89499"/>
                  <a:pt x="26906" y="89668"/>
                </a:cubicBezTo>
                <a:cubicBezTo>
                  <a:pt x="26555" y="90104"/>
                  <a:pt x="26118" y="90836"/>
                  <a:pt x="26118" y="90991"/>
                </a:cubicBezTo>
                <a:cubicBezTo>
                  <a:pt x="26118" y="91061"/>
                  <a:pt x="26161" y="91145"/>
                  <a:pt x="26217" y="91188"/>
                </a:cubicBezTo>
                <a:cubicBezTo>
                  <a:pt x="26287" y="91244"/>
                  <a:pt x="26315" y="91357"/>
                  <a:pt x="26315" y="91877"/>
                </a:cubicBezTo>
                <a:cubicBezTo>
                  <a:pt x="26315" y="92468"/>
                  <a:pt x="26301" y="92524"/>
                  <a:pt x="26146" y="92862"/>
                </a:cubicBezTo>
                <a:lnTo>
                  <a:pt x="25977" y="93214"/>
                </a:lnTo>
                <a:lnTo>
                  <a:pt x="25485" y="93397"/>
                </a:lnTo>
                <a:cubicBezTo>
                  <a:pt x="24288" y="93834"/>
                  <a:pt x="24050" y="93960"/>
                  <a:pt x="23529" y="94410"/>
                </a:cubicBezTo>
                <a:cubicBezTo>
                  <a:pt x="23121" y="94748"/>
                  <a:pt x="22769" y="94917"/>
                  <a:pt x="21629" y="95311"/>
                </a:cubicBezTo>
                <a:cubicBezTo>
                  <a:pt x="20841" y="95564"/>
                  <a:pt x="19575" y="96211"/>
                  <a:pt x="19138" y="96564"/>
                </a:cubicBezTo>
                <a:cubicBezTo>
                  <a:pt x="18688" y="96943"/>
                  <a:pt x="18336" y="97562"/>
                  <a:pt x="18519" y="97675"/>
                </a:cubicBezTo>
                <a:cubicBezTo>
                  <a:pt x="18547" y="97689"/>
                  <a:pt x="18491" y="97802"/>
                  <a:pt x="18365" y="97928"/>
                </a:cubicBezTo>
                <a:cubicBezTo>
                  <a:pt x="18083" y="98238"/>
                  <a:pt x="17618" y="98928"/>
                  <a:pt x="17421" y="99335"/>
                </a:cubicBezTo>
                <a:cubicBezTo>
                  <a:pt x="17252" y="99716"/>
                  <a:pt x="17168" y="100307"/>
                  <a:pt x="17267" y="100433"/>
                </a:cubicBezTo>
                <a:cubicBezTo>
                  <a:pt x="17408" y="100602"/>
                  <a:pt x="17548" y="100517"/>
                  <a:pt x="18196" y="99870"/>
                </a:cubicBezTo>
                <a:cubicBezTo>
                  <a:pt x="19012" y="99054"/>
                  <a:pt x="19265" y="98885"/>
                  <a:pt x="19913" y="98703"/>
                </a:cubicBezTo>
                <a:cubicBezTo>
                  <a:pt x="20532" y="98547"/>
                  <a:pt x="20742" y="98421"/>
                  <a:pt x="21361" y="97886"/>
                </a:cubicBezTo>
                <a:cubicBezTo>
                  <a:pt x="21615" y="97661"/>
                  <a:pt x="21826" y="97492"/>
                  <a:pt x="21826" y="97521"/>
                </a:cubicBezTo>
                <a:cubicBezTo>
                  <a:pt x="21826" y="97534"/>
                  <a:pt x="21671" y="97746"/>
                  <a:pt x="21489" y="97971"/>
                </a:cubicBezTo>
                <a:cubicBezTo>
                  <a:pt x="21305" y="98196"/>
                  <a:pt x="21095" y="98477"/>
                  <a:pt x="21052" y="98618"/>
                </a:cubicBezTo>
                <a:cubicBezTo>
                  <a:pt x="20996" y="98759"/>
                  <a:pt x="20855" y="99040"/>
                  <a:pt x="20757" y="99251"/>
                </a:cubicBezTo>
                <a:cubicBezTo>
                  <a:pt x="20504" y="99786"/>
                  <a:pt x="20405" y="100377"/>
                  <a:pt x="20447" y="101193"/>
                </a:cubicBezTo>
                <a:cubicBezTo>
                  <a:pt x="20489" y="101911"/>
                  <a:pt x="20560" y="102093"/>
                  <a:pt x="20785" y="102009"/>
                </a:cubicBezTo>
                <a:cubicBezTo>
                  <a:pt x="20883" y="101981"/>
                  <a:pt x="20982" y="101840"/>
                  <a:pt x="21151" y="101461"/>
                </a:cubicBezTo>
                <a:cubicBezTo>
                  <a:pt x="21502" y="100729"/>
                  <a:pt x="21868" y="100222"/>
                  <a:pt x="22656" y="99406"/>
                </a:cubicBezTo>
                <a:cubicBezTo>
                  <a:pt x="23037" y="99026"/>
                  <a:pt x="23402" y="98618"/>
                  <a:pt x="23487" y="98506"/>
                </a:cubicBezTo>
                <a:cubicBezTo>
                  <a:pt x="23557" y="98407"/>
                  <a:pt x="23810" y="98140"/>
                  <a:pt x="24022" y="97915"/>
                </a:cubicBezTo>
                <a:cubicBezTo>
                  <a:pt x="24359" y="97577"/>
                  <a:pt x="24472" y="97492"/>
                  <a:pt x="24697" y="97436"/>
                </a:cubicBezTo>
                <a:cubicBezTo>
                  <a:pt x="24838" y="97393"/>
                  <a:pt x="25119" y="97295"/>
                  <a:pt x="25302" y="97196"/>
                </a:cubicBezTo>
                <a:cubicBezTo>
                  <a:pt x="25626" y="97056"/>
                  <a:pt x="25654" y="97042"/>
                  <a:pt x="25752" y="97140"/>
                </a:cubicBezTo>
                <a:cubicBezTo>
                  <a:pt x="25808" y="97183"/>
                  <a:pt x="25949" y="97408"/>
                  <a:pt x="26062" y="97619"/>
                </a:cubicBezTo>
                <a:cubicBezTo>
                  <a:pt x="26189" y="97830"/>
                  <a:pt x="26386" y="98112"/>
                  <a:pt x="26498" y="98252"/>
                </a:cubicBezTo>
                <a:cubicBezTo>
                  <a:pt x="26695" y="98463"/>
                  <a:pt x="26709" y="98519"/>
                  <a:pt x="26681" y="98674"/>
                </a:cubicBezTo>
                <a:cubicBezTo>
                  <a:pt x="26624" y="98969"/>
                  <a:pt x="26371" y="99378"/>
                  <a:pt x="25907" y="99898"/>
                </a:cubicBezTo>
                <a:cubicBezTo>
                  <a:pt x="25457" y="100405"/>
                  <a:pt x="25386" y="100574"/>
                  <a:pt x="25570" y="100686"/>
                </a:cubicBezTo>
                <a:cubicBezTo>
                  <a:pt x="25780" y="100799"/>
                  <a:pt x="26878" y="100166"/>
                  <a:pt x="27258" y="99701"/>
                </a:cubicBezTo>
                <a:cubicBezTo>
                  <a:pt x="27384" y="99547"/>
                  <a:pt x="27497" y="99434"/>
                  <a:pt x="27525" y="99434"/>
                </a:cubicBezTo>
                <a:cubicBezTo>
                  <a:pt x="27540" y="99434"/>
                  <a:pt x="27666" y="99645"/>
                  <a:pt x="27778" y="99885"/>
                </a:cubicBezTo>
                <a:cubicBezTo>
                  <a:pt x="27906" y="100138"/>
                  <a:pt x="28088" y="100433"/>
                  <a:pt x="28172" y="100532"/>
                </a:cubicBezTo>
                <a:cubicBezTo>
                  <a:pt x="28369" y="100757"/>
                  <a:pt x="28384" y="100785"/>
                  <a:pt x="28243" y="100785"/>
                </a:cubicBezTo>
                <a:cubicBezTo>
                  <a:pt x="28187" y="100785"/>
                  <a:pt x="27934" y="100911"/>
                  <a:pt x="27666" y="101039"/>
                </a:cubicBezTo>
                <a:cubicBezTo>
                  <a:pt x="27089" y="101334"/>
                  <a:pt x="26878" y="101418"/>
                  <a:pt x="26217" y="101559"/>
                </a:cubicBezTo>
                <a:cubicBezTo>
                  <a:pt x="25935" y="101615"/>
                  <a:pt x="25611" y="101714"/>
                  <a:pt x="25485" y="101770"/>
                </a:cubicBezTo>
                <a:cubicBezTo>
                  <a:pt x="25048" y="101981"/>
                  <a:pt x="24654" y="102558"/>
                  <a:pt x="24654" y="102994"/>
                </a:cubicBezTo>
                <a:cubicBezTo>
                  <a:pt x="24654" y="103206"/>
                  <a:pt x="24654" y="103206"/>
                  <a:pt x="24288" y="103360"/>
                </a:cubicBezTo>
                <a:cubicBezTo>
                  <a:pt x="23909" y="103501"/>
                  <a:pt x="23740" y="103557"/>
                  <a:pt x="22572" y="103909"/>
                </a:cubicBezTo>
                <a:cubicBezTo>
                  <a:pt x="21967" y="104106"/>
                  <a:pt x="21883" y="104163"/>
                  <a:pt x="21883" y="104360"/>
                </a:cubicBezTo>
                <a:cubicBezTo>
                  <a:pt x="21883" y="104486"/>
                  <a:pt x="22262" y="104598"/>
                  <a:pt x="22699" y="104613"/>
                </a:cubicBezTo>
                <a:cubicBezTo>
                  <a:pt x="23571" y="104613"/>
                  <a:pt x="24035" y="104585"/>
                  <a:pt x="24373" y="104514"/>
                </a:cubicBezTo>
                <a:cubicBezTo>
                  <a:pt x="25273" y="104317"/>
                  <a:pt x="25570" y="104247"/>
                  <a:pt x="25767" y="104148"/>
                </a:cubicBezTo>
                <a:cubicBezTo>
                  <a:pt x="26020" y="104007"/>
                  <a:pt x="26484" y="103684"/>
                  <a:pt x="26653" y="103487"/>
                </a:cubicBezTo>
                <a:cubicBezTo>
                  <a:pt x="26723" y="103416"/>
                  <a:pt x="27033" y="103219"/>
                  <a:pt x="27356" y="103065"/>
                </a:cubicBezTo>
                <a:cubicBezTo>
                  <a:pt x="27666" y="102910"/>
                  <a:pt x="28074" y="102671"/>
                  <a:pt x="28257" y="102530"/>
                </a:cubicBezTo>
                <a:cubicBezTo>
                  <a:pt x="28454" y="102390"/>
                  <a:pt x="28637" y="102262"/>
                  <a:pt x="28665" y="102234"/>
                </a:cubicBezTo>
                <a:cubicBezTo>
                  <a:pt x="28707" y="102206"/>
                  <a:pt x="28665" y="102333"/>
                  <a:pt x="28566" y="102516"/>
                </a:cubicBezTo>
                <a:cubicBezTo>
                  <a:pt x="28116" y="103403"/>
                  <a:pt x="27975" y="103782"/>
                  <a:pt x="27919" y="104289"/>
                </a:cubicBezTo>
                <a:cubicBezTo>
                  <a:pt x="27877" y="104557"/>
                  <a:pt x="27877" y="104557"/>
                  <a:pt x="27638" y="104655"/>
                </a:cubicBezTo>
                <a:cubicBezTo>
                  <a:pt x="26639" y="105035"/>
                  <a:pt x="26484" y="105120"/>
                  <a:pt x="26287" y="105317"/>
                </a:cubicBezTo>
                <a:cubicBezTo>
                  <a:pt x="26048" y="105555"/>
                  <a:pt x="25992" y="105668"/>
                  <a:pt x="25907" y="106118"/>
                </a:cubicBezTo>
                <a:cubicBezTo>
                  <a:pt x="25851" y="106343"/>
                  <a:pt x="25780" y="106499"/>
                  <a:pt x="25654" y="106653"/>
                </a:cubicBezTo>
                <a:cubicBezTo>
                  <a:pt x="25442" y="106893"/>
                  <a:pt x="24753" y="107300"/>
                  <a:pt x="24288" y="107441"/>
                </a:cubicBezTo>
                <a:cubicBezTo>
                  <a:pt x="24007" y="107540"/>
                  <a:pt x="23909" y="107653"/>
                  <a:pt x="23979" y="107807"/>
                </a:cubicBezTo>
                <a:cubicBezTo>
                  <a:pt x="23993" y="107863"/>
                  <a:pt x="24176" y="107962"/>
                  <a:pt x="24387" y="108032"/>
                </a:cubicBezTo>
                <a:cubicBezTo>
                  <a:pt x="24739" y="108173"/>
                  <a:pt x="24795" y="108173"/>
                  <a:pt x="25161" y="108116"/>
                </a:cubicBezTo>
                <a:cubicBezTo>
                  <a:pt x="25696" y="108032"/>
                  <a:pt x="26076" y="107835"/>
                  <a:pt x="26498" y="107441"/>
                </a:cubicBezTo>
                <a:cubicBezTo>
                  <a:pt x="26695" y="107258"/>
                  <a:pt x="27018" y="107005"/>
                  <a:pt x="27230" y="106906"/>
                </a:cubicBezTo>
                <a:cubicBezTo>
                  <a:pt x="27835" y="106583"/>
                  <a:pt x="28060" y="106414"/>
                  <a:pt x="28694" y="105795"/>
                </a:cubicBezTo>
                <a:cubicBezTo>
                  <a:pt x="29735" y="104782"/>
                  <a:pt x="30283" y="103881"/>
                  <a:pt x="30495" y="102868"/>
                </a:cubicBezTo>
                <a:cubicBezTo>
                  <a:pt x="30635" y="102122"/>
                  <a:pt x="30790" y="101840"/>
                  <a:pt x="31184" y="101587"/>
                </a:cubicBezTo>
                <a:cubicBezTo>
                  <a:pt x="31662" y="101277"/>
                  <a:pt x="32028" y="100842"/>
                  <a:pt x="33450" y="98787"/>
                </a:cubicBezTo>
                <a:cubicBezTo>
                  <a:pt x="33759" y="98365"/>
                  <a:pt x="34041" y="98013"/>
                  <a:pt x="34139" y="97956"/>
                </a:cubicBezTo>
                <a:cubicBezTo>
                  <a:pt x="34251" y="97886"/>
                  <a:pt x="34505" y="97830"/>
                  <a:pt x="34899" y="97802"/>
                </a:cubicBezTo>
                <a:cubicBezTo>
                  <a:pt x="35223" y="97774"/>
                  <a:pt x="35574" y="97731"/>
                  <a:pt x="35673" y="97689"/>
                </a:cubicBezTo>
                <a:cubicBezTo>
                  <a:pt x="35828" y="97633"/>
                  <a:pt x="35856" y="97647"/>
                  <a:pt x="35927" y="97746"/>
                </a:cubicBezTo>
                <a:cubicBezTo>
                  <a:pt x="35983" y="97816"/>
                  <a:pt x="36067" y="97858"/>
                  <a:pt x="36165" y="97858"/>
                </a:cubicBezTo>
                <a:cubicBezTo>
                  <a:pt x="36362" y="97858"/>
                  <a:pt x="36855" y="97703"/>
                  <a:pt x="37109" y="97577"/>
                </a:cubicBezTo>
                <a:lnTo>
                  <a:pt x="37306" y="97450"/>
                </a:lnTo>
                <a:lnTo>
                  <a:pt x="37390" y="97577"/>
                </a:lnTo>
                <a:cubicBezTo>
                  <a:pt x="37446" y="97647"/>
                  <a:pt x="37531" y="97689"/>
                  <a:pt x="37615" y="97689"/>
                </a:cubicBezTo>
                <a:cubicBezTo>
                  <a:pt x="37685" y="97689"/>
                  <a:pt x="38276" y="97436"/>
                  <a:pt x="38923" y="97127"/>
                </a:cubicBezTo>
                <a:cubicBezTo>
                  <a:pt x="40739" y="96239"/>
                  <a:pt x="40809" y="96211"/>
                  <a:pt x="42216" y="96127"/>
                </a:cubicBezTo>
                <a:cubicBezTo>
                  <a:pt x="43258" y="96057"/>
                  <a:pt x="43511" y="96014"/>
                  <a:pt x="44482" y="95789"/>
                </a:cubicBezTo>
                <a:cubicBezTo>
                  <a:pt x="46312" y="95353"/>
                  <a:pt x="48197" y="94594"/>
                  <a:pt x="49196" y="93890"/>
                </a:cubicBezTo>
                <a:cubicBezTo>
                  <a:pt x="49421" y="93735"/>
                  <a:pt x="49999" y="93214"/>
                  <a:pt x="50505" y="92721"/>
                </a:cubicBezTo>
                <a:lnTo>
                  <a:pt x="51406" y="91849"/>
                </a:lnTo>
                <a:lnTo>
                  <a:pt x="51659" y="91920"/>
                </a:lnTo>
                <a:cubicBezTo>
                  <a:pt x="51800" y="91962"/>
                  <a:pt x="52307" y="92046"/>
                  <a:pt x="52770" y="92130"/>
                </a:cubicBezTo>
                <a:cubicBezTo>
                  <a:pt x="53854" y="92327"/>
                  <a:pt x="54909" y="92342"/>
                  <a:pt x="55599" y="92173"/>
                </a:cubicBezTo>
                <a:lnTo>
                  <a:pt x="56050" y="92061"/>
                </a:lnTo>
                <a:lnTo>
                  <a:pt x="56950" y="92468"/>
                </a:lnTo>
                <a:cubicBezTo>
                  <a:pt x="58808" y="93284"/>
                  <a:pt x="59187" y="93383"/>
                  <a:pt x="60510" y="93341"/>
                </a:cubicBezTo>
                <a:cubicBezTo>
                  <a:pt x="61735" y="93299"/>
                  <a:pt x="62762" y="93003"/>
                  <a:pt x="63564" y="92483"/>
                </a:cubicBezTo>
                <a:cubicBezTo>
                  <a:pt x="63789" y="92327"/>
                  <a:pt x="63986" y="92215"/>
                  <a:pt x="64014" y="92229"/>
                </a:cubicBezTo>
                <a:cubicBezTo>
                  <a:pt x="64028" y="92229"/>
                  <a:pt x="64043" y="92286"/>
                  <a:pt x="64043" y="92342"/>
                </a:cubicBezTo>
                <a:cubicBezTo>
                  <a:pt x="64000" y="92496"/>
                  <a:pt x="64071" y="92693"/>
                  <a:pt x="64183" y="92750"/>
                </a:cubicBezTo>
                <a:cubicBezTo>
                  <a:pt x="64268" y="92792"/>
                  <a:pt x="64493" y="92750"/>
                  <a:pt x="65126" y="92567"/>
                </a:cubicBezTo>
                <a:cubicBezTo>
                  <a:pt x="66688" y="92117"/>
                  <a:pt x="67490" y="91708"/>
                  <a:pt x="67898" y="91145"/>
                </a:cubicBezTo>
                <a:cubicBezTo>
                  <a:pt x="68095" y="90879"/>
                  <a:pt x="68152" y="90850"/>
                  <a:pt x="68152" y="91047"/>
                </a:cubicBezTo>
                <a:cubicBezTo>
                  <a:pt x="68152" y="91230"/>
                  <a:pt x="68334" y="91314"/>
                  <a:pt x="68503" y="91216"/>
                </a:cubicBezTo>
                <a:cubicBezTo>
                  <a:pt x="68715" y="91076"/>
                  <a:pt x="69432" y="90104"/>
                  <a:pt x="70234" y="88866"/>
                </a:cubicBezTo>
                <a:cubicBezTo>
                  <a:pt x="71135" y="87515"/>
                  <a:pt x="71571" y="87023"/>
                  <a:pt x="72092" y="86839"/>
                </a:cubicBezTo>
                <a:cubicBezTo>
                  <a:pt x="72359" y="86741"/>
                  <a:pt x="72570" y="86713"/>
                  <a:pt x="73344" y="86685"/>
                </a:cubicBezTo>
                <a:cubicBezTo>
                  <a:pt x="75160" y="86629"/>
                  <a:pt x="75595" y="86769"/>
                  <a:pt x="77481" y="87980"/>
                </a:cubicBezTo>
                <a:cubicBezTo>
                  <a:pt x="77833" y="88218"/>
                  <a:pt x="78185" y="88402"/>
                  <a:pt x="78241" y="88402"/>
                </a:cubicBezTo>
                <a:cubicBezTo>
                  <a:pt x="78466" y="88402"/>
                  <a:pt x="78537" y="88205"/>
                  <a:pt x="78537" y="87529"/>
                </a:cubicBezTo>
                <a:cubicBezTo>
                  <a:pt x="78537" y="86572"/>
                  <a:pt x="78284" y="85432"/>
                  <a:pt x="77833" y="84391"/>
                </a:cubicBezTo>
                <a:cubicBezTo>
                  <a:pt x="77524" y="83715"/>
                  <a:pt x="77270" y="83364"/>
                  <a:pt x="76496" y="82589"/>
                </a:cubicBezTo>
                <a:lnTo>
                  <a:pt x="75807" y="81914"/>
                </a:lnTo>
                <a:lnTo>
                  <a:pt x="75863" y="81732"/>
                </a:lnTo>
                <a:cubicBezTo>
                  <a:pt x="75948" y="81464"/>
                  <a:pt x="75948" y="81056"/>
                  <a:pt x="75863" y="80887"/>
                </a:cubicBezTo>
                <a:cubicBezTo>
                  <a:pt x="75638" y="80465"/>
                  <a:pt x="75004" y="80000"/>
                  <a:pt x="73781" y="79367"/>
                </a:cubicBezTo>
                <a:cubicBezTo>
                  <a:pt x="73274" y="79100"/>
                  <a:pt x="73133" y="79015"/>
                  <a:pt x="73246" y="79015"/>
                </a:cubicBezTo>
                <a:cubicBezTo>
                  <a:pt x="73287" y="79015"/>
                  <a:pt x="73738" y="78818"/>
                  <a:pt x="74244" y="78579"/>
                </a:cubicBezTo>
                <a:cubicBezTo>
                  <a:pt x="74766" y="78340"/>
                  <a:pt x="75525" y="78017"/>
                  <a:pt x="75919" y="77848"/>
                </a:cubicBezTo>
                <a:cubicBezTo>
                  <a:pt x="76327" y="77692"/>
                  <a:pt x="76933" y="77426"/>
                  <a:pt x="77270" y="77270"/>
                </a:cubicBezTo>
                <a:cubicBezTo>
                  <a:pt x="77622" y="77116"/>
                  <a:pt x="78156" y="76904"/>
                  <a:pt x="78466" y="76806"/>
                </a:cubicBezTo>
                <a:cubicBezTo>
                  <a:pt x="79029" y="76623"/>
                  <a:pt x="79072" y="76609"/>
                  <a:pt x="80126" y="76595"/>
                </a:cubicBezTo>
                <a:cubicBezTo>
                  <a:pt x="80732" y="76567"/>
                  <a:pt x="81365" y="76538"/>
                  <a:pt x="81548" y="76510"/>
                </a:cubicBezTo>
                <a:cubicBezTo>
                  <a:pt x="82224" y="76398"/>
                  <a:pt x="83237" y="76004"/>
                  <a:pt x="83898" y="75610"/>
                </a:cubicBezTo>
                <a:cubicBezTo>
                  <a:pt x="84067" y="75512"/>
                  <a:pt x="84236" y="75427"/>
                  <a:pt x="84264" y="75427"/>
                </a:cubicBezTo>
                <a:cubicBezTo>
                  <a:pt x="84292" y="75427"/>
                  <a:pt x="84447" y="75624"/>
                  <a:pt x="84588" y="75878"/>
                </a:cubicBezTo>
                <a:cubicBezTo>
                  <a:pt x="84954" y="76510"/>
                  <a:pt x="85320" y="76848"/>
                  <a:pt x="85854" y="77045"/>
                </a:cubicBezTo>
                <a:cubicBezTo>
                  <a:pt x="86093" y="77144"/>
                  <a:pt x="86389" y="77229"/>
                  <a:pt x="86515" y="77257"/>
                </a:cubicBezTo>
                <a:cubicBezTo>
                  <a:pt x="86642" y="77270"/>
                  <a:pt x="86740" y="77313"/>
                  <a:pt x="86755" y="77355"/>
                </a:cubicBezTo>
                <a:cubicBezTo>
                  <a:pt x="86768" y="77383"/>
                  <a:pt x="86825" y="77580"/>
                  <a:pt x="86881" y="77805"/>
                </a:cubicBezTo>
                <a:cubicBezTo>
                  <a:pt x="86980" y="78115"/>
                  <a:pt x="87050" y="78255"/>
                  <a:pt x="87290" y="78495"/>
                </a:cubicBezTo>
                <a:cubicBezTo>
                  <a:pt x="87430" y="78664"/>
                  <a:pt x="87697" y="78889"/>
                  <a:pt x="87866" y="79002"/>
                </a:cubicBezTo>
                <a:cubicBezTo>
                  <a:pt x="88134" y="79184"/>
                  <a:pt x="88176" y="79240"/>
                  <a:pt x="88275" y="79550"/>
                </a:cubicBezTo>
                <a:cubicBezTo>
                  <a:pt x="88345" y="79747"/>
                  <a:pt x="88444" y="80000"/>
                  <a:pt x="88500" y="80127"/>
                </a:cubicBezTo>
                <a:cubicBezTo>
                  <a:pt x="88894" y="80873"/>
                  <a:pt x="90146" y="81548"/>
                  <a:pt x="91962" y="81970"/>
                </a:cubicBezTo>
                <a:lnTo>
                  <a:pt x="92594" y="82126"/>
                </a:lnTo>
                <a:lnTo>
                  <a:pt x="92566" y="82561"/>
                </a:lnTo>
                <a:cubicBezTo>
                  <a:pt x="92510" y="83336"/>
                  <a:pt x="92763" y="83997"/>
                  <a:pt x="93313" y="84462"/>
                </a:cubicBezTo>
                <a:cubicBezTo>
                  <a:pt x="93763" y="84856"/>
                  <a:pt x="94804" y="85362"/>
                  <a:pt x="95452" y="85531"/>
                </a:cubicBezTo>
                <a:cubicBezTo>
                  <a:pt x="95649" y="85573"/>
                  <a:pt x="95718" y="85629"/>
                  <a:pt x="95831" y="85826"/>
                </a:cubicBezTo>
                <a:cubicBezTo>
                  <a:pt x="96197" y="86460"/>
                  <a:pt x="96760" y="86699"/>
                  <a:pt x="97773" y="86670"/>
                </a:cubicBezTo>
                <a:lnTo>
                  <a:pt x="98392" y="86642"/>
                </a:lnTo>
                <a:lnTo>
                  <a:pt x="98463" y="86854"/>
                </a:lnTo>
                <a:cubicBezTo>
                  <a:pt x="98589" y="87276"/>
                  <a:pt x="98842" y="87698"/>
                  <a:pt x="99110" y="87881"/>
                </a:cubicBezTo>
                <a:cubicBezTo>
                  <a:pt x="99715" y="88331"/>
                  <a:pt x="100743" y="88740"/>
                  <a:pt x="101249" y="88740"/>
                </a:cubicBezTo>
                <a:cubicBezTo>
                  <a:pt x="101403" y="88740"/>
                  <a:pt x="101559" y="88753"/>
                  <a:pt x="101587" y="88781"/>
                </a:cubicBezTo>
                <a:cubicBezTo>
                  <a:pt x="101615" y="88796"/>
                  <a:pt x="101769" y="89006"/>
                  <a:pt x="101938" y="89232"/>
                </a:cubicBezTo>
                <a:cubicBezTo>
                  <a:pt x="102276" y="89725"/>
                  <a:pt x="102529" y="89978"/>
                  <a:pt x="102910" y="90175"/>
                </a:cubicBezTo>
                <a:cubicBezTo>
                  <a:pt x="103261" y="90344"/>
                  <a:pt x="104289" y="90582"/>
                  <a:pt x="104781" y="90611"/>
                </a:cubicBezTo>
                <a:lnTo>
                  <a:pt x="105161" y="90625"/>
                </a:lnTo>
                <a:lnTo>
                  <a:pt x="105471" y="91076"/>
                </a:lnTo>
                <a:cubicBezTo>
                  <a:pt x="105893" y="91680"/>
                  <a:pt x="106188" y="92018"/>
                  <a:pt x="106807" y="92567"/>
                </a:cubicBezTo>
                <a:cubicBezTo>
                  <a:pt x="107426" y="93115"/>
                  <a:pt x="107848" y="93369"/>
                  <a:pt x="108595" y="93650"/>
                </a:cubicBezTo>
                <a:cubicBezTo>
                  <a:pt x="109453" y="93974"/>
                  <a:pt x="110058" y="93960"/>
                  <a:pt x="110381" y="93622"/>
                </a:cubicBezTo>
                <a:cubicBezTo>
                  <a:pt x="110509" y="93509"/>
                  <a:pt x="110522" y="93453"/>
                  <a:pt x="110509" y="93271"/>
                </a:cubicBezTo>
                <a:cubicBezTo>
                  <a:pt x="110438" y="92750"/>
                  <a:pt x="109847" y="91342"/>
                  <a:pt x="109087" y="89879"/>
                </a:cubicBezTo>
                <a:cubicBezTo>
                  <a:pt x="108805" y="89359"/>
                  <a:pt x="108383" y="88359"/>
                  <a:pt x="108411" y="88331"/>
                </a:cubicBezTo>
                <a:cubicBezTo>
                  <a:pt x="108426" y="88317"/>
                  <a:pt x="108608" y="88655"/>
                  <a:pt x="108834" y="89077"/>
                </a:cubicBezTo>
                <a:cubicBezTo>
                  <a:pt x="109552" y="90456"/>
                  <a:pt x="110241" y="91413"/>
                  <a:pt x="111606" y="92905"/>
                </a:cubicBezTo>
                <a:cubicBezTo>
                  <a:pt x="113661" y="95128"/>
                  <a:pt x="115631" y="96605"/>
                  <a:pt x="117333" y="97183"/>
                </a:cubicBezTo>
                <a:cubicBezTo>
                  <a:pt x="117671" y="97295"/>
                  <a:pt x="118065" y="97436"/>
                  <a:pt x="118234" y="97506"/>
                </a:cubicBezTo>
                <a:cubicBezTo>
                  <a:pt x="119149" y="97886"/>
                  <a:pt x="119712" y="98013"/>
                  <a:pt x="119881" y="97858"/>
                </a:cubicBezTo>
                <a:cubicBezTo>
                  <a:pt x="120078" y="97703"/>
                  <a:pt x="119993" y="97549"/>
                  <a:pt x="119149" y="96436"/>
                </a:cubicBezTo>
                <a:cubicBezTo>
                  <a:pt x="117417" y="94157"/>
                  <a:pt x="116053" y="92258"/>
                  <a:pt x="114913" y="90513"/>
                </a:cubicBezTo>
                <a:cubicBezTo>
                  <a:pt x="114139" y="89331"/>
                  <a:pt x="112929" y="87332"/>
                  <a:pt x="112985" y="87290"/>
                </a:cubicBezTo>
                <a:cubicBezTo>
                  <a:pt x="112985" y="87276"/>
                  <a:pt x="113111" y="87430"/>
                  <a:pt x="113239" y="87627"/>
                </a:cubicBezTo>
                <a:cubicBezTo>
                  <a:pt x="115335" y="90822"/>
                  <a:pt x="116489" y="92286"/>
                  <a:pt x="118417" y="94200"/>
                </a:cubicBezTo>
                <a:cubicBezTo>
                  <a:pt x="119753" y="95508"/>
                  <a:pt x="121104" y="96577"/>
                  <a:pt x="122568" y="97464"/>
                </a:cubicBezTo>
                <a:cubicBezTo>
                  <a:pt x="123258" y="97872"/>
                  <a:pt x="123609" y="98027"/>
                  <a:pt x="124524" y="98322"/>
                </a:cubicBezTo>
                <a:cubicBezTo>
                  <a:pt x="125298" y="98562"/>
                  <a:pt x="125833" y="98575"/>
                  <a:pt x="126213" y="98393"/>
                </a:cubicBezTo>
                <a:cubicBezTo>
                  <a:pt x="126438" y="98266"/>
                  <a:pt x="126466" y="98252"/>
                  <a:pt x="126480" y="98013"/>
                </a:cubicBezTo>
                <a:cubicBezTo>
                  <a:pt x="126495" y="97774"/>
                  <a:pt x="126466" y="97718"/>
                  <a:pt x="125889" y="96873"/>
                </a:cubicBezTo>
                <a:cubicBezTo>
                  <a:pt x="125270" y="95944"/>
                  <a:pt x="124876" y="95382"/>
                  <a:pt x="123849" y="93918"/>
                </a:cubicBezTo>
                <a:cubicBezTo>
                  <a:pt x="122568" y="92074"/>
                  <a:pt x="122286" y="91624"/>
                  <a:pt x="120344" y="88246"/>
                </a:cubicBezTo>
                <a:cubicBezTo>
                  <a:pt x="119656" y="87036"/>
                  <a:pt x="118727" y="85432"/>
                  <a:pt x="118290" y="84687"/>
                </a:cubicBezTo>
                <a:cubicBezTo>
                  <a:pt x="117530" y="83349"/>
                  <a:pt x="117320" y="82970"/>
                  <a:pt x="117488" y="83139"/>
                </a:cubicBezTo>
                <a:cubicBezTo>
                  <a:pt x="117530" y="83180"/>
                  <a:pt x="117770" y="83477"/>
                  <a:pt x="118037" y="83786"/>
                </a:cubicBezTo>
                <a:cubicBezTo>
                  <a:pt x="118727" y="84588"/>
                  <a:pt x="120078" y="86010"/>
                  <a:pt x="121654" y="87599"/>
                </a:cubicBezTo>
                <a:cubicBezTo>
                  <a:pt x="122385" y="88331"/>
                  <a:pt x="124228" y="89978"/>
                  <a:pt x="125270" y="90808"/>
                </a:cubicBezTo>
                <a:cubicBezTo>
                  <a:pt x="126058" y="91455"/>
                  <a:pt x="127930" y="92553"/>
                  <a:pt x="129154" y="93087"/>
                </a:cubicBezTo>
                <a:cubicBezTo>
                  <a:pt x="130336" y="93609"/>
                  <a:pt x="131870" y="94087"/>
                  <a:pt x="132658" y="94200"/>
                </a:cubicBezTo>
                <a:cubicBezTo>
                  <a:pt x="132953" y="94241"/>
                  <a:pt x="133263" y="94157"/>
                  <a:pt x="133418" y="94016"/>
                </a:cubicBezTo>
                <a:cubicBezTo>
                  <a:pt x="133502" y="93932"/>
                  <a:pt x="133516" y="93693"/>
                  <a:pt x="133418" y="93524"/>
                </a:cubicBezTo>
                <a:cubicBezTo>
                  <a:pt x="133249" y="93214"/>
                  <a:pt x="130758" y="90682"/>
                  <a:pt x="126973" y="86980"/>
                </a:cubicBezTo>
                <a:cubicBezTo>
                  <a:pt x="125735" y="85756"/>
                  <a:pt x="124524" y="84546"/>
                  <a:pt x="124299" y="84293"/>
                </a:cubicBezTo>
                <a:cubicBezTo>
                  <a:pt x="124060" y="84025"/>
                  <a:pt x="123018" y="82970"/>
                  <a:pt x="121991" y="81929"/>
                </a:cubicBezTo>
                <a:cubicBezTo>
                  <a:pt x="120964" y="80887"/>
                  <a:pt x="120134" y="80028"/>
                  <a:pt x="120147" y="80000"/>
                </a:cubicBezTo>
                <a:cubicBezTo>
                  <a:pt x="120162" y="79987"/>
                  <a:pt x="120669" y="80282"/>
                  <a:pt x="121260" y="80662"/>
                </a:cubicBezTo>
                <a:cubicBezTo>
                  <a:pt x="122526" y="81450"/>
                  <a:pt x="123046" y="81760"/>
                  <a:pt x="123793" y="82167"/>
                </a:cubicBezTo>
                <a:cubicBezTo>
                  <a:pt x="125059" y="82829"/>
                  <a:pt x="125960" y="83364"/>
                  <a:pt x="126945" y="84011"/>
                </a:cubicBezTo>
                <a:cubicBezTo>
                  <a:pt x="127930" y="84659"/>
                  <a:pt x="128140" y="84841"/>
                  <a:pt x="128521" y="85334"/>
                </a:cubicBezTo>
                <a:cubicBezTo>
                  <a:pt x="129379" y="86432"/>
                  <a:pt x="129716" y="86798"/>
                  <a:pt x="130632" y="87599"/>
                </a:cubicBezTo>
                <a:cubicBezTo>
                  <a:pt x="131743" y="88584"/>
                  <a:pt x="132095" y="88824"/>
                  <a:pt x="133165" y="89359"/>
                </a:cubicBezTo>
                <a:cubicBezTo>
                  <a:pt x="134009" y="89781"/>
                  <a:pt x="135951" y="90484"/>
                  <a:pt x="136612" y="90611"/>
                </a:cubicBezTo>
                <a:cubicBezTo>
                  <a:pt x="137147" y="90710"/>
                  <a:pt x="137386" y="90498"/>
                  <a:pt x="137217" y="90076"/>
                </a:cubicBezTo>
                <a:cubicBezTo>
                  <a:pt x="137090" y="89738"/>
                  <a:pt x="136683" y="89077"/>
                  <a:pt x="136204" y="88415"/>
                </a:cubicBezTo>
                <a:cubicBezTo>
                  <a:pt x="135388" y="87318"/>
                  <a:pt x="134910" y="86601"/>
                  <a:pt x="133685" y="84757"/>
                </a:cubicBezTo>
                <a:cubicBezTo>
                  <a:pt x="133221" y="84053"/>
                  <a:pt x="132672" y="83237"/>
                  <a:pt x="132475" y="82955"/>
                </a:cubicBezTo>
                <a:cubicBezTo>
                  <a:pt x="131996" y="82295"/>
                  <a:pt x="131546" y="81647"/>
                  <a:pt x="131110" y="81028"/>
                </a:cubicBezTo>
                <a:cubicBezTo>
                  <a:pt x="130491" y="80099"/>
                  <a:pt x="130026" y="79522"/>
                  <a:pt x="129519" y="79043"/>
                </a:cubicBezTo>
                <a:cubicBezTo>
                  <a:pt x="129028" y="78579"/>
                  <a:pt x="128957" y="78480"/>
                  <a:pt x="129309" y="78706"/>
                </a:cubicBezTo>
                <a:cubicBezTo>
                  <a:pt x="130223" y="79325"/>
                  <a:pt x="133150" y="80972"/>
                  <a:pt x="134150" y="81436"/>
                </a:cubicBezTo>
                <a:cubicBezTo>
                  <a:pt x="135120" y="81900"/>
                  <a:pt x="137062" y="82618"/>
                  <a:pt x="137977" y="82843"/>
                </a:cubicBezTo>
                <a:cubicBezTo>
                  <a:pt x="138794" y="83068"/>
                  <a:pt x="139413" y="82857"/>
                  <a:pt x="139413" y="82351"/>
                </a:cubicBezTo>
                <a:cubicBezTo>
                  <a:pt x="139413" y="82013"/>
                  <a:pt x="139497" y="82083"/>
                  <a:pt x="134797" y="77820"/>
                </a:cubicBezTo>
                <a:cubicBezTo>
                  <a:pt x="131377" y="74709"/>
                  <a:pt x="131026" y="74399"/>
                  <a:pt x="130153" y="73696"/>
                </a:cubicBezTo>
                <a:cubicBezTo>
                  <a:pt x="128887" y="72669"/>
                  <a:pt x="128534" y="72486"/>
                  <a:pt x="125776" y="71459"/>
                </a:cubicBezTo>
                <a:cubicBezTo>
                  <a:pt x="123905" y="70769"/>
                  <a:pt x="121358" y="69686"/>
                  <a:pt x="119205" y="68701"/>
                </a:cubicBezTo>
                <a:cubicBezTo>
                  <a:pt x="117263" y="67814"/>
                  <a:pt x="115181" y="66928"/>
                  <a:pt x="113886" y="66463"/>
                </a:cubicBezTo>
                <a:cubicBezTo>
                  <a:pt x="112295" y="65886"/>
                  <a:pt x="111663" y="65647"/>
                  <a:pt x="110297" y="65042"/>
                </a:cubicBezTo>
                <a:cubicBezTo>
                  <a:pt x="107694" y="63916"/>
                  <a:pt x="107525" y="63860"/>
                  <a:pt x="105878" y="63564"/>
                </a:cubicBezTo>
                <a:cubicBezTo>
                  <a:pt x="105428" y="63479"/>
                  <a:pt x="104655" y="63325"/>
                  <a:pt x="104162" y="63213"/>
                </a:cubicBezTo>
                <a:cubicBezTo>
                  <a:pt x="103670" y="63100"/>
                  <a:pt x="102923" y="62931"/>
                  <a:pt x="102501" y="62860"/>
                </a:cubicBezTo>
                <a:cubicBezTo>
                  <a:pt x="102094" y="62776"/>
                  <a:pt x="101572" y="62678"/>
                  <a:pt x="101362" y="62635"/>
                </a:cubicBezTo>
                <a:cubicBezTo>
                  <a:pt x="100615" y="62494"/>
                  <a:pt x="99124" y="62269"/>
                  <a:pt x="98547" y="62228"/>
                </a:cubicBezTo>
                <a:cubicBezTo>
                  <a:pt x="98223" y="62199"/>
                  <a:pt x="97604" y="62185"/>
                  <a:pt x="97182" y="62213"/>
                </a:cubicBezTo>
                <a:cubicBezTo>
                  <a:pt x="93298" y="62312"/>
                  <a:pt x="92046" y="62650"/>
                  <a:pt x="88500" y="64451"/>
                </a:cubicBezTo>
                <a:cubicBezTo>
                  <a:pt x="87374" y="65027"/>
                  <a:pt x="87191" y="65126"/>
                  <a:pt x="85376" y="66112"/>
                </a:cubicBezTo>
                <a:cubicBezTo>
                  <a:pt x="82575" y="67631"/>
                  <a:pt x="81083" y="68279"/>
                  <a:pt x="78579" y="69067"/>
                </a:cubicBezTo>
                <a:cubicBezTo>
                  <a:pt x="77903" y="69277"/>
                  <a:pt x="77073" y="69545"/>
                  <a:pt x="76736" y="69671"/>
                </a:cubicBezTo>
                <a:cubicBezTo>
                  <a:pt x="76398" y="69798"/>
                  <a:pt x="75961" y="69939"/>
                  <a:pt x="75792" y="70009"/>
                </a:cubicBezTo>
                <a:cubicBezTo>
                  <a:pt x="75216" y="70206"/>
                  <a:pt x="73850" y="70896"/>
                  <a:pt x="73218" y="71318"/>
                </a:cubicBezTo>
                <a:cubicBezTo>
                  <a:pt x="72486" y="71825"/>
                  <a:pt x="71360" y="72613"/>
                  <a:pt x="70375" y="73358"/>
                </a:cubicBezTo>
                <a:cubicBezTo>
                  <a:pt x="68615" y="74653"/>
                  <a:pt x="68362" y="74765"/>
                  <a:pt x="67167" y="74808"/>
                </a:cubicBezTo>
                <a:lnTo>
                  <a:pt x="66364" y="74850"/>
                </a:lnTo>
                <a:lnTo>
                  <a:pt x="66026" y="74583"/>
                </a:lnTo>
                <a:cubicBezTo>
                  <a:pt x="65562" y="74217"/>
                  <a:pt x="64296" y="73598"/>
                  <a:pt x="63508" y="73345"/>
                </a:cubicBezTo>
                <a:cubicBezTo>
                  <a:pt x="63156" y="73232"/>
                  <a:pt x="62762" y="73091"/>
                  <a:pt x="62649" y="73035"/>
                </a:cubicBezTo>
                <a:cubicBezTo>
                  <a:pt x="62298" y="72880"/>
                  <a:pt x="61242" y="72092"/>
                  <a:pt x="60763" y="71628"/>
                </a:cubicBezTo>
                <a:cubicBezTo>
                  <a:pt x="60187" y="71065"/>
                  <a:pt x="59765" y="70403"/>
                  <a:pt x="58990" y="68855"/>
                </a:cubicBezTo>
                <a:cubicBezTo>
                  <a:pt x="57836" y="66590"/>
                  <a:pt x="57823" y="66519"/>
                  <a:pt x="57823" y="64761"/>
                </a:cubicBezTo>
                <a:cubicBezTo>
                  <a:pt x="57808" y="64099"/>
                  <a:pt x="57836" y="63269"/>
                  <a:pt x="57879" y="62903"/>
                </a:cubicBezTo>
                <a:cubicBezTo>
                  <a:pt x="57963" y="62100"/>
                  <a:pt x="58245" y="60314"/>
                  <a:pt x="58371" y="59708"/>
                </a:cubicBezTo>
                <a:cubicBezTo>
                  <a:pt x="58709" y="58188"/>
                  <a:pt x="59962" y="53882"/>
                  <a:pt x="61242" y="49816"/>
                </a:cubicBezTo>
                <a:cubicBezTo>
                  <a:pt x="61538" y="48901"/>
                  <a:pt x="61735" y="48282"/>
                  <a:pt x="62354" y="46242"/>
                </a:cubicBezTo>
                <a:cubicBezTo>
                  <a:pt x="62438" y="45932"/>
                  <a:pt x="62720" y="45045"/>
                  <a:pt x="62973" y="44243"/>
                </a:cubicBezTo>
                <a:cubicBezTo>
                  <a:pt x="63690" y="41949"/>
                  <a:pt x="64338" y="39332"/>
                  <a:pt x="64577" y="37658"/>
                </a:cubicBezTo>
                <a:cubicBezTo>
                  <a:pt x="64943" y="35166"/>
                  <a:pt x="64662" y="33464"/>
                  <a:pt x="63508" y="31142"/>
                </a:cubicBezTo>
                <a:cubicBezTo>
                  <a:pt x="62283" y="28665"/>
                  <a:pt x="61284" y="27089"/>
                  <a:pt x="58949" y="23937"/>
                </a:cubicBezTo>
                <a:cubicBezTo>
                  <a:pt x="58455" y="23261"/>
                  <a:pt x="57007" y="21812"/>
                  <a:pt x="55697" y="20659"/>
                </a:cubicBezTo>
                <a:cubicBezTo>
                  <a:pt x="54389" y="19518"/>
                  <a:pt x="54037" y="19251"/>
                  <a:pt x="52701" y="18351"/>
                </a:cubicBezTo>
                <a:cubicBezTo>
                  <a:pt x="51054" y="17238"/>
                  <a:pt x="50252" y="16788"/>
                  <a:pt x="48957" y="16197"/>
                </a:cubicBezTo>
                <a:cubicBezTo>
                  <a:pt x="48577" y="16028"/>
                  <a:pt x="48183" y="15831"/>
                  <a:pt x="48085" y="15761"/>
                </a:cubicBezTo>
                <a:cubicBezTo>
                  <a:pt x="46509" y="14636"/>
                  <a:pt x="45439" y="14045"/>
                  <a:pt x="43582" y="13242"/>
                </a:cubicBezTo>
                <a:cubicBezTo>
                  <a:pt x="41499" y="12341"/>
                  <a:pt x="40767" y="12004"/>
                  <a:pt x="38797" y="11005"/>
                </a:cubicBezTo>
                <a:cubicBezTo>
                  <a:pt x="35561" y="9358"/>
                  <a:pt x="29101" y="6136"/>
                  <a:pt x="28074" y="5658"/>
                </a:cubicBezTo>
                <a:cubicBezTo>
                  <a:pt x="26048" y="4714"/>
                  <a:pt x="22797" y="3378"/>
                  <a:pt x="19631" y="2168"/>
                </a:cubicBezTo>
                <a:cubicBezTo>
                  <a:pt x="18941" y="1900"/>
                  <a:pt x="18027" y="1549"/>
                  <a:pt x="17618" y="1380"/>
                </a:cubicBezTo>
                <a:cubicBezTo>
                  <a:pt x="17183" y="1211"/>
                  <a:pt x="16802" y="1070"/>
                  <a:pt x="16732" y="1070"/>
                </a:cubicBezTo>
                <a:cubicBezTo>
                  <a:pt x="16549" y="1070"/>
                  <a:pt x="16451" y="1239"/>
                  <a:pt x="16507" y="1449"/>
                </a:cubicBezTo>
                <a:cubicBezTo>
                  <a:pt x="16577" y="1703"/>
                  <a:pt x="16929" y="2280"/>
                  <a:pt x="17337" y="2787"/>
                </a:cubicBezTo>
                <a:cubicBezTo>
                  <a:pt x="17802" y="3363"/>
                  <a:pt x="18800" y="4405"/>
                  <a:pt x="19194" y="4714"/>
                </a:cubicBezTo>
                <a:cubicBezTo>
                  <a:pt x="19350" y="4855"/>
                  <a:pt x="19476" y="4968"/>
                  <a:pt x="19448" y="4968"/>
                </a:cubicBezTo>
                <a:cubicBezTo>
                  <a:pt x="19335" y="5010"/>
                  <a:pt x="15691" y="3744"/>
                  <a:pt x="14087" y="3110"/>
                </a:cubicBezTo>
                <a:cubicBezTo>
                  <a:pt x="13312" y="2800"/>
                  <a:pt x="12721" y="2562"/>
                  <a:pt x="10047" y="1478"/>
                </a:cubicBezTo>
                <a:cubicBezTo>
                  <a:pt x="6797" y="141"/>
                  <a:pt x="6375" y="1"/>
                  <a:pt x="6122" y="155"/>
                </a:cubicBezTo>
                <a:close/>
                <a:moveTo>
                  <a:pt x="46256" y="15015"/>
                </a:moveTo>
                <a:cubicBezTo>
                  <a:pt x="46213" y="15043"/>
                  <a:pt x="46044" y="14973"/>
                  <a:pt x="46044" y="14917"/>
                </a:cubicBezTo>
                <a:cubicBezTo>
                  <a:pt x="46044" y="14889"/>
                  <a:pt x="46100" y="14889"/>
                  <a:pt x="46171" y="14931"/>
                </a:cubicBezTo>
                <a:cubicBezTo>
                  <a:pt x="46227" y="14959"/>
                  <a:pt x="46269" y="15002"/>
                  <a:pt x="46256" y="15015"/>
                </a:cubicBezTo>
                <a:close/>
                <a:moveTo>
                  <a:pt x="37741" y="88021"/>
                </a:moveTo>
                <a:cubicBezTo>
                  <a:pt x="37882" y="88078"/>
                  <a:pt x="38135" y="88162"/>
                  <a:pt x="38332" y="88190"/>
                </a:cubicBezTo>
                <a:cubicBezTo>
                  <a:pt x="38741" y="88275"/>
                  <a:pt x="38726" y="88289"/>
                  <a:pt x="38066" y="88683"/>
                </a:cubicBezTo>
                <a:cubicBezTo>
                  <a:pt x="37193" y="89218"/>
                  <a:pt x="36715" y="89569"/>
                  <a:pt x="35743" y="90456"/>
                </a:cubicBezTo>
                <a:cubicBezTo>
                  <a:pt x="35265" y="90892"/>
                  <a:pt x="35195" y="91033"/>
                  <a:pt x="35392" y="91244"/>
                </a:cubicBezTo>
                <a:cubicBezTo>
                  <a:pt x="35476" y="91342"/>
                  <a:pt x="35462" y="91357"/>
                  <a:pt x="35237" y="91596"/>
                </a:cubicBezTo>
                <a:cubicBezTo>
                  <a:pt x="35096" y="91736"/>
                  <a:pt x="34829" y="92074"/>
                  <a:pt x="34632" y="92342"/>
                </a:cubicBezTo>
                <a:cubicBezTo>
                  <a:pt x="34210" y="92877"/>
                  <a:pt x="34154" y="93115"/>
                  <a:pt x="34392" y="93271"/>
                </a:cubicBezTo>
                <a:lnTo>
                  <a:pt x="34519" y="93355"/>
                </a:lnTo>
                <a:lnTo>
                  <a:pt x="34125" y="93946"/>
                </a:lnTo>
                <a:cubicBezTo>
                  <a:pt x="33900" y="94269"/>
                  <a:pt x="33576" y="94692"/>
                  <a:pt x="33407" y="94889"/>
                </a:cubicBezTo>
                <a:cubicBezTo>
                  <a:pt x="33225" y="95072"/>
                  <a:pt x="33028" y="95339"/>
                  <a:pt x="32929" y="95466"/>
                </a:cubicBezTo>
                <a:cubicBezTo>
                  <a:pt x="32859" y="95607"/>
                  <a:pt x="32675" y="95832"/>
                  <a:pt x="32549" y="96001"/>
                </a:cubicBezTo>
                <a:cubicBezTo>
                  <a:pt x="32225" y="96367"/>
                  <a:pt x="32141" y="96536"/>
                  <a:pt x="32141" y="96817"/>
                </a:cubicBezTo>
                <a:cubicBezTo>
                  <a:pt x="32141" y="97027"/>
                  <a:pt x="32127" y="97056"/>
                  <a:pt x="31846" y="97281"/>
                </a:cubicBezTo>
                <a:cubicBezTo>
                  <a:pt x="31662" y="97436"/>
                  <a:pt x="31437" y="97549"/>
                  <a:pt x="31240" y="97619"/>
                </a:cubicBezTo>
                <a:cubicBezTo>
                  <a:pt x="30720" y="97759"/>
                  <a:pt x="30523" y="97858"/>
                  <a:pt x="30142" y="98083"/>
                </a:cubicBezTo>
                <a:cubicBezTo>
                  <a:pt x="29945" y="98196"/>
                  <a:pt x="29763" y="98294"/>
                  <a:pt x="29735" y="98294"/>
                </a:cubicBezTo>
                <a:cubicBezTo>
                  <a:pt x="29720" y="98294"/>
                  <a:pt x="29594" y="98210"/>
                  <a:pt x="29482" y="98097"/>
                </a:cubicBezTo>
                <a:cubicBezTo>
                  <a:pt x="29354" y="97999"/>
                  <a:pt x="29073" y="97816"/>
                  <a:pt x="28834" y="97703"/>
                </a:cubicBezTo>
                <a:lnTo>
                  <a:pt x="28412" y="97478"/>
                </a:lnTo>
                <a:lnTo>
                  <a:pt x="28341" y="97140"/>
                </a:lnTo>
                <a:cubicBezTo>
                  <a:pt x="28243" y="96662"/>
                  <a:pt x="28172" y="96536"/>
                  <a:pt x="27806" y="96239"/>
                </a:cubicBezTo>
                <a:cubicBezTo>
                  <a:pt x="27624" y="96113"/>
                  <a:pt x="27399" y="95888"/>
                  <a:pt x="27328" y="95747"/>
                </a:cubicBezTo>
                <a:cubicBezTo>
                  <a:pt x="27174" y="95508"/>
                  <a:pt x="27174" y="95466"/>
                  <a:pt x="27187" y="94988"/>
                </a:cubicBezTo>
                <a:lnTo>
                  <a:pt x="27215" y="94494"/>
                </a:lnTo>
                <a:lnTo>
                  <a:pt x="27412" y="94494"/>
                </a:lnTo>
                <a:cubicBezTo>
                  <a:pt x="27596" y="94494"/>
                  <a:pt x="27806" y="94397"/>
                  <a:pt x="27934" y="94256"/>
                </a:cubicBezTo>
                <a:cubicBezTo>
                  <a:pt x="27975" y="94213"/>
                  <a:pt x="28257" y="93960"/>
                  <a:pt x="28594" y="93665"/>
                </a:cubicBezTo>
                <a:cubicBezTo>
                  <a:pt x="28919" y="93383"/>
                  <a:pt x="29270" y="93059"/>
                  <a:pt x="29369" y="92947"/>
                </a:cubicBezTo>
                <a:lnTo>
                  <a:pt x="29551" y="92764"/>
                </a:lnTo>
                <a:lnTo>
                  <a:pt x="29692" y="92862"/>
                </a:lnTo>
                <a:cubicBezTo>
                  <a:pt x="29763" y="92918"/>
                  <a:pt x="29861" y="92975"/>
                  <a:pt x="29904" y="92975"/>
                </a:cubicBezTo>
                <a:cubicBezTo>
                  <a:pt x="30073" y="92975"/>
                  <a:pt x="30565" y="92680"/>
                  <a:pt x="30973" y="92342"/>
                </a:cubicBezTo>
                <a:cubicBezTo>
                  <a:pt x="31212" y="92145"/>
                  <a:pt x="31592" y="91905"/>
                  <a:pt x="31789" y="91793"/>
                </a:cubicBezTo>
                <a:cubicBezTo>
                  <a:pt x="32000" y="91680"/>
                  <a:pt x="32338" y="91483"/>
                  <a:pt x="32549" y="91357"/>
                </a:cubicBezTo>
                <a:cubicBezTo>
                  <a:pt x="32760" y="91216"/>
                  <a:pt x="33056" y="91076"/>
                  <a:pt x="33225" y="91033"/>
                </a:cubicBezTo>
                <a:cubicBezTo>
                  <a:pt x="33844" y="90879"/>
                  <a:pt x="34477" y="90470"/>
                  <a:pt x="35364" y="89654"/>
                </a:cubicBezTo>
                <a:cubicBezTo>
                  <a:pt x="35645" y="89400"/>
                  <a:pt x="36137" y="88950"/>
                  <a:pt x="36461" y="88655"/>
                </a:cubicBezTo>
                <a:cubicBezTo>
                  <a:pt x="36799" y="88359"/>
                  <a:pt x="37122" y="88064"/>
                  <a:pt x="37193" y="87993"/>
                </a:cubicBezTo>
                <a:cubicBezTo>
                  <a:pt x="37278" y="87909"/>
                  <a:pt x="37347" y="87867"/>
                  <a:pt x="37404" y="87895"/>
                </a:cubicBezTo>
                <a:cubicBezTo>
                  <a:pt x="37460" y="87909"/>
                  <a:pt x="37601" y="87980"/>
                  <a:pt x="37741" y="8802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9"/>
          <p:cNvSpPr/>
          <p:nvPr/>
        </p:nvSpPr>
        <p:spPr>
          <a:xfrm flipH="1">
            <a:off x="5219196" y="435525"/>
            <a:ext cx="1234906" cy="957601"/>
          </a:xfrm>
          <a:custGeom>
            <a:avLst/>
            <a:gdLst/>
            <a:ahLst/>
            <a:cxnLst/>
            <a:rect l="l" t="t" r="r" b="b"/>
            <a:pathLst>
              <a:path w="139498" h="108173" extrusionOk="0">
                <a:moveTo>
                  <a:pt x="6122" y="155"/>
                </a:moveTo>
                <a:cubicBezTo>
                  <a:pt x="5953" y="254"/>
                  <a:pt x="5953" y="507"/>
                  <a:pt x="6107" y="845"/>
                </a:cubicBezTo>
                <a:cubicBezTo>
                  <a:pt x="6417" y="1464"/>
                  <a:pt x="8261" y="3194"/>
                  <a:pt x="9682" y="4194"/>
                </a:cubicBezTo>
                <a:cubicBezTo>
                  <a:pt x="9907" y="4348"/>
                  <a:pt x="10259" y="4602"/>
                  <a:pt x="10470" y="4770"/>
                </a:cubicBezTo>
                <a:cubicBezTo>
                  <a:pt x="10695" y="4939"/>
                  <a:pt x="11061" y="5193"/>
                  <a:pt x="11258" y="5333"/>
                </a:cubicBezTo>
                <a:cubicBezTo>
                  <a:pt x="11469" y="5474"/>
                  <a:pt x="11595" y="5587"/>
                  <a:pt x="11539" y="5573"/>
                </a:cubicBezTo>
                <a:cubicBezTo>
                  <a:pt x="11427" y="5530"/>
                  <a:pt x="10976" y="5404"/>
                  <a:pt x="9091" y="4813"/>
                </a:cubicBezTo>
                <a:cubicBezTo>
                  <a:pt x="8500" y="4644"/>
                  <a:pt x="7852" y="4447"/>
                  <a:pt x="7683" y="4391"/>
                </a:cubicBezTo>
                <a:cubicBezTo>
                  <a:pt x="7501" y="4335"/>
                  <a:pt x="7064" y="4194"/>
                  <a:pt x="6698" y="4095"/>
                </a:cubicBezTo>
                <a:cubicBezTo>
                  <a:pt x="5587" y="3744"/>
                  <a:pt x="4081" y="3322"/>
                  <a:pt x="2069" y="2787"/>
                </a:cubicBezTo>
                <a:cubicBezTo>
                  <a:pt x="1337" y="2590"/>
                  <a:pt x="1069" y="2646"/>
                  <a:pt x="1154" y="2984"/>
                </a:cubicBezTo>
                <a:cubicBezTo>
                  <a:pt x="1238" y="3322"/>
                  <a:pt x="2420" y="4320"/>
                  <a:pt x="4419" y="5714"/>
                </a:cubicBezTo>
                <a:cubicBezTo>
                  <a:pt x="5137" y="6220"/>
                  <a:pt x="6206" y="6980"/>
                  <a:pt x="6811" y="7403"/>
                </a:cubicBezTo>
                <a:cubicBezTo>
                  <a:pt x="7402" y="7825"/>
                  <a:pt x="8049" y="8275"/>
                  <a:pt x="8233" y="8401"/>
                </a:cubicBezTo>
                <a:cubicBezTo>
                  <a:pt x="8430" y="8542"/>
                  <a:pt x="8570" y="8654"/>
                  <a:pt x="8556" y="8654"/>
                </a:cubicBezTo>
                <a:cubicBezTo>
                  <a:pt x="8542" y="8669"/>
                  <a:pt x="8246" y="8570"/>
                  <a:pt x="7895" y="8429"/>
                </a:cubicBezTo>
                <a:cubicBezTo>
                  <a:pt x="7543" y="8289"/>
                  <a:pt x="6529" y="7937"/>
                  <a:pt x="5657" y="7641"/>
                </a:cubicBezTo>
                <a:cubicBezTo>
                  <a:pt x="4785" y="7346"/>
                  <a:pt x="3237" y="6812"/>
                  <a:pt x="2223" y="6446"/>
                </a:cubicBezTo>
                <a:cubicBezTo>
                  <a:pt x="1210" y="6093"/>
                  <a:pt x="381" y="5798"/>
                  <a:pt x="352" y="5798"/>
                </a:cubicBezTo>
                <a:cubicBezTo>
                  <a:pt x="338" y="5798"/>
                  <a:pt x="0" y="6023"/>
                  <a:pt x="0" y="6290"/>
                </a:cubicBezTo>
                <a:lnTo>
                  <a:pt x="0" y="6769"/>
                </a:lnTo>
                <a:lnTo>
                  <a:pt x="957" y="7303"/>
                </a:lnTo>
                <a:cubicBezTo>
                  <a:pt x="1914" y="8078"/>
                  <a:pt x="3167" y="9007"/>
                  <a:pt x="3743" y="9358"/>
                </a:cubicBezTo>
                <a:cubicBezTo>
                  <a:pt x="4025" y="9542"/>
                  <a:pt x="4728" y="9992"/>
                  <a:pt x="5291" y="10386"/>
                </a:cubicBezTo>
                <a:cubicBezTo>
                  <a:pt x="5854" y="10780"/>
                  <a:pt x="6529" y="11187"/>
                  <a:pt x="6783" y="11328"/>
                </a:cubicBezTo>
                <a:cubicBezTo>
                  <a:pt x="7036" y="11455"/>
                  <a:pt x="7233" y="11553"/>
                  <a:pt x="7205" y="11553"/>
                </a:cubicBezTo>
                <a:cubicBezTo>
                  <a:pt x="7163" y="11553"/>
                  <a:pt x="4109" y="10709"/>
                  <a:pt x="3505" y="10540"/>
                </a:cubicBezTo>
                <a:cubicBezTo>
                  <a:pt x="3195" y="10442"/>
                  <a:pt x="2674" y="10287"/>
                  <a:pt x="2336" y="10174"/>
                </a:cubicBezTo>
                <a:cubicBezTo>
                  <a:pt x="1998" y="10062"/>
                  <a:pt x="1675" y="9977"/>
                  <a:pt x="1619" y="9977"/>
                </a:cubicBezTo>
                <a:cubicBezTo>
                  <a:pt x="1463" y="9977"/>
                  <a:pt x="1394" y="10118"/>
                  <a:pt x="1422" y="10343"/>
                </a:cubicBezTo>
                <a:cubicBezTo>
                  <a:pt x="1463" y="10498"/>
                  <a:pt x="1632" y="10695"/>
                  <a:pt x="2266" y="11356"/>
                </a:cubicBezTo>
                <a:cubicBezTo>
                  <a:pt x="3054" y="12159"/>
                  <a:pt x="4293" y="13313"/>
                  <a:pt x="4897" y="13805"/>
                </a:cubicBezTo>
                <a:cubicBezTo>
                  <a:pt x="5334" y="14157"/>
                  <a:pt x="6009" y="14565"/>
                  <a:pt x="7107" y="15142"/>
                </a:cubicBezTo>
                <a:cubicBezTo>
                  <a:pt x="7614" y="15409"/>
                  <a:pt x="8289" y="15775"/>
                  <a:pt x="8599" y="15944"/>
                </a:cubicBezTo>
                <a:cubicBezTo>
                  <a:pt x="9062" y="16212"/>
                  <a:pt x="9443" y="16394"/>
                  <a:pt x="9935" y="16563"/>
                </a:cubicBezTo>
                <a:cubicBezTo>
                  <a:pt x="10244" y="16690"/>
                  <a:pt x="9190" y="16521"/>
                  <a:pt x="6826" y="16113"/>
                </a:cubicBezTo>
                <a:cubicBezTo>
                  <a:pt x="6178" y="16000"/>
                  <a:pt x="6135" y="16000"/>
                  <a:pt x="5995" y="16084"/>
                </a:cubicBezTo>
                <a:cubicBezTo>
                  <a:pt x="5826" y="16197"/>
                  <a:pt x="5826" y="16310"/>
                  <a:pt x="6009" y="16647"/>
                </a:cubicBezTo>
                <a:cubicBezTo>
                  <a:pt x="6332" y="17253"/>
                  <a:pt x="7388" y="18308"/>
                  <a:pt x="8345" y="18998"/>
                </a:cubicBezTo>
                <a:cubicBezTo>
                  <a:pt x="8894" y="19392"/>
                  <a:pt x="10906" y="20630"/>
                  <a:pt x="11511" y="20953"/>
                </a:cubicBezTo>
                <a:lnTo>
                  <a:pt x="11976" y="21193"/>
                </a:lnTo>
                <a:lnTo>
                  <a:pt x="11807" y="21278"/>
                </a:lnTo>
                <a:cubicBezTo>
                  <a:pt x="11723" y="21319"/>
                  <a:pt x="11638" y="21404"/>
                  <a:pt x="11624" y="21475"/>
                </a:cubicBezTo>
                <a:cubicBezTo>
                  <a:pt x="11595" y="21713"/>
                  <a:pt x="12243" y="22361"/>
                  <a:pt x="13594" y="23402"/>
                </a:cubicBezTo>
                <a:cubicBezTo>
                  <a:pt x="15001" y="24500"/>
                  <a:pt x="15944" y="25034"/>
                  <a:pt x="17577" y="25696"/>
                </a:cubicBezTo>
                <a:cubicBezTo>
                  <a:pt x="18040" y="25893"/>
                  <a:pt x="18631" y="26132"/>
                  <a:pt x="18871" y="26231"/>
                </a:cubicBezTo>
                <a:cubicBezTo>
                  <a:pt x="19110" y="26344"/>
                  <a:pt x="19350" y="26442"/>
                  <a:pt x="19434" y="26470"/>
                </a:cubicBezTo>
                <a:cubicBezTo>
                  <a:pt x="19659" y="26541"/>
                  <a:pt x="19547" y="26569"/>
                  <a:pt x="19125" y="26554"/>
                </a:cubicBezTo>
                <a:cubicBezTo>
                  <a:pt x="18631" y="26541"/>
                  <a:pt x="18463" y="26597"/>
                  <a:pt x="18463" y="26779"/>
                </a:cubicBezTo>
                <a:cubicBezTo>
                  <a:pt x="18463" y="26976"/>
                  <a:pt x="18787" y="27244"/>
                  <a:pt x="19898" y="27990"/>
                </a:cubicBezTo>
                <a:cubicBezTo>
                  <a:pt x="21474" y="29059"/>
                  <a:pt x="22262" y="29496"/>
                  <a:pt x="23290" y="29890"/>
                </a:cubicBezTo>
                <a:cubicBezTo>
                  <a:pt x="24022" y="30171"/>
                  <a:pt x="25921" y="30622"/>
                  <a:pt x="26386" y="30622"/>
                </a:cubicBezTo>
                <a:cubicBezTo>
                  <a:pt x="26484" y="30622"/>
                  <a:pt x="26611" y="30678"/>
                  <a:pt x="26723" y="30790"/>
                </a:cubicBezTo>
                <a:cubicBezTo>
                  <a:pt x="26977" y="31016"/>
                  <a:pt x="27877" y="31438"/>
                  <a:pt x="28637" y="31691"/>
                </a:cubicBezTo>
                <a:cubicBezTo>
                  <a:pt x="29003" y="31817"/>
                  <a:pt x="29791" y="32014"/>
                  <a:pt x="30382" y="32141"/>
                </a:cubicBezTo>
                <a:cubicBezTo>
                  <a:pt x="30973" y="32267"/>
                  <a:pt x="31690" y="32408"/>
                  <a:pt x="31958" y="32479"/>
                </a:cubicBezTo>
                <a:cubicBezTo>
                  <a:pt x="32929" y="32676"/>
                  <a:pt x="33717" y="32789"/>
                  <a:pt x="34758" y="32873"/>
                </a:cubicBezTo>
                <a:cubicBezTo>
                  <a:pt x="36377" y="32999"/>
                  <a:pt x="36377" y="32999"/>
                  <a:pt x="36377" y="33140"/>
                </a:cubicBezTo>
                <a:cubicBezTo>
                  <a:pt x="36377" y="33337"/>
                  <a:pt x="36644" y="33815"/>
                  <a:pt x="36912" y="34083"/>
                </a:cubicBezTo>
                <a:cubicBezTo>
                  <a:pt x="37052" y="34209"/>
                  <a:pt x="37347" y="34463"/>
                  <a:pt x="37559" y="34632"/>
                </a:cubicBezTo>
                <a:cubicBezTo>
                  <a:pt x="37784" y="34787"/>
                  <a:pt x="37953" y="34956"/>
                  <a:pt x="37953" y="34984"/>
                </a:cubicBezTo>
                <a:cubicBezTo>
                  <a:pt x="37953" y="35026"/>
                  <a:pt x="37925" y="35153"/>
                  <a:pt x="37910" y="35279"/>
                </a:cubicBezTo>
                <a:cubicBezTo>
                  <a:pt x="37784" y="35757"/>
                  <a:pt x="37741" y="36250"/>
                  <a:pt x="37798" y="36447"/>
                </a:cubicBezTo>
                <a:cubicBezTo>
                  <a:pt x="37826" y="36574"/>
                  <a:pt x="37981" y="36870"/>
                  <a:pt x="38150" y="37123"/>
                </a:cubicBezTo>
                <a:cubicBezTo>
                  <a:pt x="38319" y="37362"/>
                  <a:pt x="38431" y="37601"/>
                  <a:pt x="38417" y="37630"/>
                </a:cubicBezTo>
                <a:cubicBezTo>
                  <a:pt x="38403" y="37671"/>
                  <a:pt x="38122" y="37812"/>
                  <a:pt x="37798" y="37967"/>
                </a:cubicBezTo>
                <a:cubicBezTo>
                  <a:pt x="36574" y="38544"/>
                  <a:pt x="36208" y="39065"/>
                  <a:pt x="36574" y="39825"/>
                </a:cubicBezTo>
                <a:cubicBezTo>
                  <a:pt x="36756" y="40219"/>
                  <a:pt x="37052" y="40486"/>
                  <a:pt x="37741" y="40880"/>
                </a:cubicBezTo>
                <a:cubicBezTo>
                  <a:pt x="38670" y="41401"/>
                  <a:pt x="38600" y="41330"/>
                  <a:pt x="38572" y="41598"/>
                </a:cubicBezTo>
                <a:cubicBezTo>
                  <a:pt x="38529" y="41936"/>
                  <a:pt x="38628" y="42231"/>
                  <a:pt x="38910" y="42639"/>
                </a:cubicBezTo>
                <a:cubicBezTo>
                  <a:pt x="39289" y="43159"/>
                  <a:pt x="39374" y="43356"/>
                  <a:pt x="39374" y="43750"/>
                </a:cubicBezTo>
                <a:cubicBezTo>
                  <a:pt x="39374" y="44046"/>
                  <a:pt x="39360" y="44116"/>
                  <a:pt x="39233" y="44229"/>
                </a:cubicBezTo>
                <a:cubicBezTo>
                  <a:pt x="39149" y="44300"/>
                  <a:pt x="39064" y="44356"/>
                  <a:pt x="39036" y="44356"/>
                </a:cubicBezTo>
                <a:cubicBezTo>
                  <a:pt x="38910" y="44356"/>
                  <a:pt x="37938" y="44876"/>
                  <a:pt x="37713" y="45073"/>
                </a:cubicBezTo>
                <a:cubicBezTo>
                  <a:pt x="37375" y="45369"/>
                  <a:pt x="37291" y="45552"/>
                  <a:pt x="37291" y="45960"/>
                </a:cubicBezTo>
                <a:cubicBezTo>
                  <a:pt x="37291" y="46227"/>
                  <a:pt x="37334" y="46382"/>
                  <a:pt x="37460" y="46649"/>
                </a:cubicBezTo>
                <a:cubicBezTo>
                  <a:pt x="37559" y="46846"/>
                  <a:pt x="37629" y="47043"/>
                  <a:pt x="37629" y="47071"/>
                </a:cubicBezTo>
                <a:cubicBezTo>
                  <a:pt x="37629" y="47100"/>
                  <a:pt x="37544" y="47240"/>
                  <a:pt x="37446" y="47381"/>
                </a:cubicBezTo>
                <a:cubicBezTo>
                  <a:pt x="37291" y="47621"/>
                  <a:pt x="37278" y="47649"/>
                  <a:pt x="37278" y="48127"/>
                </a:cubicBezTo>
                <a:cubicBezTo>
                  <a:pt x="37278" y="48409"/>
                  <a:pt x="37306" y="48803"/>
                  <a:pt x="37334" y="49013"/>
                </a:cubicBezTo>
                <a:cubicBezTo>
                  <a:pt x="37375" y="49366"/>
                  <a:pt x="37362" y="49422"/>
                  <a:pt x="37235" y="49760"/>
                </a:cubicBezTo>
                <a:cubicBezTo>
                  <a:pt x="37081" y="50139"/>
                  <a:pt x="37052" y="50589"/>
                  <a:pt x="37137" y="50942"/>
                </a:cubicBezTo>
                <a:cubicBezTo>
                  <a:pt x="37193" y="51124"/>
                  <a:pt x="37178" y="51180"/>
                  <a:pt x="37024" y="51518"/>
                </a:cubicBezTo>
                <a:cubicBezTo>
                  <a:pt x="36574" y="52377"/>
                  <a:pt x="36461" y="53024"/>
                  <a:pt x="36630" y="53587"/>
                </a:cubicBezTo>
                <a:cubicBezTo>
                  <a:pt x="36700" y="53812"/>
                  <a:pt x="36700" y="53925"/>
                  <a:pt x="36658" y="54220"/>
                </a:cubicBezTo>
                <a:cubicBezTo>
                  <a:pt x="36616" y="54445"/>
                  <a:pt x="36616" y="54826"/>
                  <a:pt x="36630" y="55163"/>
                </a:cubicBezTo>
                <a:cubicBezTo>
                  <a:pt x="36672" y="55712"/>
                  <a:pt x="36658" y="55754"/>
                  <a:pt x="36531" y="56008"/>
                </a:cubicBezTo>
                <a:cubicBezTo>
                  <a:pt x="36250" y="56584"/>
                  <a:pt x="36208" y="56809"/>
                  <a:pt x="36236" y="57556"/>
                </a:cubicBezTo>
                <a:cubicBezTo>
                  <a:pt x="36278" y="58316"/>
                  <a:pt x="36419" y="58976"/>
                  <a:pt x="36616" y="59314"/>
                </a:cubicBezTo>
                <a:cubicBezTo>
                  <a:pt x="36686" y="59441"/>
                  <a:pt x="36912" y="59723"/>
                  <a:pt x="37109" y="59948"/>
                </a:cubicBezTo>
                <a:lnTo>
                  <a:pt x="37446" y="60355"/>
                </a:lnTo>
                <a:lnTo>
                  <a:pt x="37488" y="60946"/>
                </a:lnTo>
                <a:cubicBezTo>
                  <a:pt x="37503" y="61284"/>
                  <a:pt x="37544" y="61650"/>
                  <a:pt x="37572" y="61763"/>
                </a:cubicBezTo>
                <a:cubicBezTo>
                  <a:pt x="37601" y="61890"/>
                  <a:pt x="37657" y="62382"/>
                  <a:pt x="37685" y="62860"/>
                </a:cubicBezTo>
                <a:cubicBezTo>
                  <a:pt x="37812" y="64592"/>
                  <a:pt x="37938" y="64873"/>
                  <a:pt x="38895" y="65605"/>
                </a:cubicBezTo>
                <a:cubicBezTo>
                  <a:pt x="39135" y="65787"/>
                  <a:pt x="39388" y="66027"/>
                  <a:pt x="39458" y="66140"/>
                </a:cubicBezTo>
                <a:cubicBezTo>
                  <a:pt x="39740" y="66562"/>
                  <a:pt x="40443" y="66801"/>
                  <a:pt x="41119" y="66688"/>
                </a:cubicBezTo>
                <a:cubicBezTo>
                  <a:pt x="41766" y="66575"/>
                  <a:pt x="42231" y="66365"/>
                  <a:pt x="43357" y="65703"/>
                </a:cubicBezTo>
                <a:lnTo>
                  <a:pt x="43554" y="65590"/>
                </a:lnTo>
                <a:lnTo>
                  <a:pt x="43497" y="65718"/>
                </a:lnTo>
                <a:cubicBezTo>
                  <a:pt x="43469" y="65802"/>
                  <a:pt x="43385" y="65984"/>
                  <a:pt x="43314" y="66140"/>
                </a:cubicBezTo>
                <a:cubicBezTo>
                  <a:pt x="43075" y="66603"/>
                  <a:pt x="42638" y="67786"/>
                  <a:pt x="42498" y="68363"/>
                </a:cubicBezTo>
                <a:cubicBezTo>
                  <a:pt x="42413" y="68645"/>
                  <a:pt x="42329" y="69193"/>
                  <a:pt x="42287" y="69573"/>
                </a:cubicBezTo>
                <a:cubicBezTo>
                  <a:pt x="42244" y="70108"/>
                  <a:pt x="42216" y="70277"/>
                  <a:pt x="42146" y="70290"/>
                </a:cubicBezTo>
                <a:cubicBezTo>
                  <a:pt x="42062" y="70333"/>
                  <a:pt x="40993" y="70361"/>
                  <a:pt x="36546" y="70459"/>
                </a:cubicBezTo>
                <a:cubicBezTo>
                  <a:pt x="34899" y="70502"/>
                  <a:pt x="33435" y="70431"/>
                  <a:pt x="32634" y="70305"/>
                </a:cubicBezTo>
                <a:cubicBezTo>
                  <a:pt x="32380" y="70249"/>
                  <a:pt x="31733" y="70080"/>
                  <a:pt x="31198" y="69911"/>
                </a:cubicBezTo>
                <a:cubicBezTo>
                  <a:pt x="30664" y="69756"/>
                  <a:pt x="29664" y="69474"/>
                  <a:pt x="29003" y="69320"/>
                </a:cubicBezTo>
                <a:cubicBezTo>
                  <a:pt x="26836" y="68785"/>
                  <a:pt x="26273" y="68630"/>
                  <a:pt x="25470" y="68363"/>
                </a:cubicBezTo>
                <a:cubicBezTo>
                  <a:pt x="23388" y="67673"/>
                  <a:pt x="20532" y="66280"/>
                  <a:pt x="17605" y="64535"/>
                </a:cubicBezTo>
                <a:cubicBezTo>
                  <a:pt x="16282" y="63733"/>
                  <a:pt x="12426" y="61355"/>
                  <a:pt x="11511" y="60764"/>
                </a:cubicBezTo>
                <a:cubicBezTo>
                  <a:pt x="10400" y="60046"/>
                  <a:pt x="10216" y="59961"/>
                  <a:pt x="10006" y="60046"/>
                </a:cubicBezTo>
                <a:cubicBezTo>
                  <a:pt x="9781" y="60158"/>
                  <a:pt x="9850" y="60455"/>
                  <a:pt x="10329" y="61312"/>
                </a:cubicBezTo>
                <a:cubicBezTo>
                  <a:pt x="11624" y="63648"/>
                  <a:pt x="12862" y="65211"/>
                  <a:pt x="14706" y="66843"/>
                </a:cubicBezTo>
                <a:cubicBezTo>
                  <a:pt x="14916" y="67026"/>
                  <a:pt x="15085" y="67195"/>
                  <a:pt x="15072" y="67209"/>
                </a:cubicBezTo>
                <a:cubicBezTo>
                  <a:pt x="15057" y="67223"/>
                  <a:pt x="14565" y="67040"/>
                  <a:pt x="13974" y="66787"/>
                </a:cubicBezTo>
                <a:cubicBezTo>
                  <a:pt x="12637" y="66252"/>
                  <a:pt x="12426" y="66238"/>
                  <a:pt x="12426" y="66674"/>
                </a:cubicBezTo>
                <a:cubicBezTo>
                  <a:pt x="12426" y="66956"/>
                  <a:pt x="12708" y="67434"/>
                  <a:pt x="13411" y="68391"/>
                </a:cubicBezTo>
                <a:cubicBezTo>
                  <a:pt x="14030" y="69236"/>
                  <a:pt x="14551" y="69714"/>
                  <a:pt x="15479" y="70262"/>
                </a:cubicBezTo>
                <a:cubicBezTo>
                  <a:pt x="15719" y="70418"/>
                  <a:pt x="15944" y="70558"/>
                  <a:pt x="15958" y="70572"/>
                </a:cubicBezTo>
                <a:cubicBezTo>
                  <a:pt x="15986" y="70600"/>
                  <a:pt x="15494" y="70558"/>
                  <a:pt x="15170" y="70502"/>
                </a:cubicBezTo>
                <a:cubicBezTo>
                  <a:pt x="15044" y="70487"/>
                  <a:pt x="14973" y="70502"/>
                  <a:pt x="14875" y="70586"/>
                </a:cubicBezTo>
                <a:cubicBezTo>
                  <a:pt x="14734" y="70741"/>
                  <a:pt x="14734" y="70783"/>
                  <a:pt x="14959" y="71163"/>
                </a:cubicBezTo>
                <a:cubicBezTo>
                  <a:pt x="15564" y="72163"/>
                  <a:pt x="17070" y="73570"/>
                  <a:pt x="18153" y="74133"/>
                </a:cubicBezTo>
                <a:lnTo>
                  <a:pt x="18590" y="74358"/>
                </a:lnTo>
                <a:lnTo>
                  <a:pt x="18421" y="74428"/>
                </a:lnTo>
                <a:cubicBezTo>
                  <a:pt x="17956" y="74625"/>
                  <a:pt x="18209" y="75272"/>
                  <a:pt x="19025" y="75990"/>
                </a:cubicBezTo>
                <a:cubicBezTo>
                  <a:pt x="19884" y="76750"/>
                  <a:pt x="20475" y="77144"/>
                  <a:pt x="21474" y="77608"/>
                </a:cubicBezTo>
                <a:cubicBezTo>
                  <a:pt x="21812" y="77763"/>
                  <a:pt x="22009" y="77889"/>
                  <a:pt x="21995" y="77932"/>
                </a:cubicBezTo>
                <a:cubicBezTo>
                  <a:pt x="21840" y="78480"/>
                  <a:pt x="22375" y="78973"/>
                  <a:pt x="23993" y="79790"/>
                </a:cubicBezTo>
                <a:lnTo>
                  <a:pt x="24979" y="80282"/>
                </a:lnTo>
                <a:lnTo>
                  <a:pt x="24725" y="80409"/>
                </a:lnTo>
                <a:cubicBezTo>
                  <a:pt x="24584" y="80479"/>
                  <a:pt x="24387" y="80619"/>
                  <a:pt x="24303" y="80704"/>
                </a:cubicBezTo>
                <a:cubicBezTo>
                  <a:pt x="23979" y="81056"/>
                  <a:pt x="24260" y="81366"/>
                  <a:pt x="25570" y="82027"/>
                </a:cubicBezTo>
                <a:cubicBezTo>
                  <a:pt x="26526" y="82505"/>
                  <a:pt x="27159" y="82730"/>
                  <a:pt x="27975" y="82899"/>
                </a:cubicBezTo>
                <a:cubicBezTo>
                  <a:pt x="28426" y="82998"/>
                  <a:pt x="28454" y="83012"/>
                  <a:pt x="28426" y="83111"/>
                </a:cubicBezTo>
                <a:cubicBezTo>
                  <a:pt x="28257" y="83631"/>
                  <a:pt x="28397" y="83842"/>
                  <a:pt x="29172" y="84222"/>
                </a:cubicBezTo>
                <a:cubicBezTo>
                  <a:pt x="29482" y="84377"/>
                  <a:pt x="29833" y="84531"/>
                  <a:pt x="29945" y="84574"/>
                </a:cubicBezTo>
                <a:lnTo>
                  <a:pt x="30157" y="84672"/>
                </a:lnTo>
                <a:lnTo>
                  <a:pt x="29748" y="85081"/>
                </a:lnTo>
                <a:cubicBezTo>
                  <a:pt x="28988" y="85854"/>
                  <a:pt x="28369" y="86699"/>
                  <a:pt x="27765" y="87740"/>
                </a:cubicBezTo>
                <a:cubicBezTo>
                  <a:pt x="27497" y="88190"/>
                  <a:pt x="27469" y="88387"/>
                  <a:pt x="27666" y="88472"/>
                </a:cubicBezTo>
                <a:lnTo>
                  <a:pt x="27793" y="88528"/>
                </a:lnTo>
                <a:lnTo>
                  <a:pt x="27469" y="88950"/>
                </a:lnTo>
                <a:cubicBezTo>
                  <a:pt x="27286" y="89175"/>
                  <a:pt x="27033" y="89499"/>
                  <a:pt x="26906" y="89668"/>
                </a:cubicBezTo>
                <a:cubicBezTo>
                  <a:pt x="26555" y="90104"/>
                  <a:pt x="26118" y="90836"/>
                  <a:pt x="26118" y="90991"/>
                </a:cubicBezTo>
                <a:cubicBezTo>
                  <a:pt x="26118" y="91061"/>
                  <a:pt x="26161" y="91145"/>
                  <a:pt x="26217" y="91188"/>
                </a:cubicBezTo>
                <a:cubicBezTo>
                  <a:pt x="26287" y="91244"/>
                  <a:pt x="26315" y="91357"/>
                  <a:pt x="26315" y="91877"/>
                </a:cubicBezTo>
                <a:cubicBezTo>
                  <a:pt x="26315" y="92468"/>
                  <a:pt x="26301" y="92524"/>
                  <a:pt x="26146" y="92862"/>
                </a:cubicBezTo>
                <a:lnTo>
                  <a:pt x="25977" y="93214"/>
                </a:lnTo>
                <a:lnTo>
                  <a:pt x="25485" y="93397"/>
                </a:lnTo>
                <a:cubicBezTo>
                  <a:pt x="24288" y="93834"/>
                  <a:pt x="24050" y="93960"/>
                  <a:pt x="23529" y="94410"/>
                </a:cubicBezTo>
                <a:cubicBezTo>
                  <a:pt x="23121" y="94748"/>
                  <a:pt x="22769" y="94917"/>
                  <a:pt x="21629" y="95311"/>
                </a:cubicBezTo>
                <a:cubicBezTo>
                  <a:pt x="20841" y="95564"/>
                  <a:pt x="19575" y="96211"/>
                  <a:pt x="19138" y="96564"/>
                </a:cubicBezTo>
                <a:cubicBezTo>
                  <a:pt x="18688" y="96943"/>
                  <a:pt x="18336" y="97562"/>
                  <a:pt x="18519" y="97675"/>
                </a:cubicBezTo>
                <a:cubicBezTo>
                  <a:pt x="18547" y="97689"/>
                  <a:pt x="18491" y="97802"/>
                  <a:pt x="18365" y="97928"/>
                </a:cubicBezTo>
                <a:cubicBezTo>
                  <a:pt x="18083" y="98238"/>
                  <a:pt x="17618" y="98928"/>
                  <a:pt x="17421" y="99335"/>
                </a:cubicBezTo>
                <a:cubicBezTo>
                  <a:pt x="17252" y="99716"/>
                  <a:pt x="17168" y="100307"/>
                  <a:pt x="17267" y="100433"/>
                </a:cubicBezTo>
                <a:cubicBezTo>
                  <a:pt x="17408" y="100602"/>
                  <a:pt x="17548" y="100517"/>
                  <a:pt x="18196" y="99870"/>
                </a:cubicBezTo>
                <a:cubicBezTo>
                  <a:pt x="19012" y="99054"/>
                  <a:pt x="19265" y="98885"/>
                  <a:pt x="19913" y="98703"/>
                </a:cubicBezTo>
                <a:cubicBezTo>
                  <a:pt x="20532" y="98547"/>
                  <a:pt x="20742" y="98421"/>
                  <a:pt x="21361" y="97886"/>
                </a:cubicBezTo>
                <a:cubicBezTo>
                  <a:pt x="21615" y="97661"/>
                  <a:pt x="21826" y="97492"/>
                  <a:pt x="21826" y="97521"/>
                </a:cubicBezTo>
                <a:cubicBezTo>
                  <a:pt x="21826" y="97534"/>
                  <a:pt x="21671" y="97746"/>
                  <a:pt x="21489" y="97971"/>
                </a:cubicBezTo>
                <a:cubicBezTo>
                  <a:pt x="21305" y="98196"/>
                  <a:pt x="21095" y="98477"/>
                  <a:pt x="21052" y="98618"/>
                </a:cubicBezTo>
                <a:cubicBezTo>
                  <a:pt x="20996" y="98759"/>
                  <a:pt x="20855" y="99040"/>
                  <a:pt x="20757" y="99251"/>
                </a:cubicBezTo>
                <a:cubicBezTo>
                  <a:pt x="20504" y="99786"/>
                  <a:pt x="20405" y="100377"/>
                  <a:pt x="20447" y="101193"/>
                </a:cubicBezTo>
                <a:cubicBezTo>
                  <a:pt x="20489" y="101911"/>
                  <a:pt x="20560" y="102093"/>
                  <a:pt x="20785" y="102009"/>
                </a:cubicBezTo>
                <a:cubicBezTo>
                  <a:pt x="20883" y="101981"/>
                  <a:pt x="20982" y="101840"/>
                  <a:pt x="21151" y="101461"/>
                </a:cubicBezTo>
                <a:cubicBezTo>
                  <a:pt x="21502" y="100729"/>
                  <a:pt x="21868" y="100222"/>
                  <a:pt x="22656" y="99406"/>
                </a:cubicBezTo>
                <a:cubicBezTo>
                  <a:pt x="23037" y="99026"/>
                  <a:pt x="23402" y="98618"/>
                  <a:pt x="23487" y="98506"/>
                </a:cubicBezTo>
                <a:cubicBezTo>
                  <a:pt x="23557" y="98407"/>
                  <a:pt x="23810" y="98140"/>
                  <a:pt x="24022" y="97915"/>
                </a:cubicBezTo>
                <a:cubicBezTo>
                  <a:pt x="24359" y="97577"/>
                  <a:pt x="24472" y="97492"/>
                  <a:pt x="24697" y="97436"/>
                </a:cubicBezTo>
                <a:cubicBezTo>
                  <a:pt x="24838" y="97393"/>
                  <a:pt x="25119" y="97295"/>
                  <a:pt x="25302" y="97196"/>
                </a:cubicBezTo>
                <a:cubicBezTo>
                  <a:pt x="25626" y="97056"/>
                  <a:pt x="25654" y="97042"/>
                  <a:pt x="25752" y="97140"/>
                </a:cubicBezTo>
                <a:cubicBezTo>
                  <a:pt x="25808" y="97183"/>
                  <a:pt x="25949" y="97408"/>
                  <a:pt x="26062" y="97619"/>
                </a:cubicBezTo>
                <a:cubicBezTo>
                  <a:pt x="26189" y="97830"/>
                  <a:pt x="26386" y="98112"/>
                  <a:pt x="26498" y="98252"/>
                </a:cubicBezTo>
                <a:cubicBezTo>
                  <a:pt x="26695" y="98463"/>
                  <a:pt x="26709" y="98519"/>
                  <a:pt x="26681" y="98674"/>
                </a:cubicBezTo>
                <a:cubicBezTo>
                  <a:pt x="26624" y="98969"/>
                  <a:pt x="26371" y="99378"/>
                  <a:pt x="25907" y="99898"/>
                </a:cubicBezTo>
                <a:cubicBezTo>
                  <a:pt x="25457" y="100405"/>
                  <a:pt x="25386" y="100574"/>
                  <a:pt x="25570" y="100686"/>
                </a:cubicBezTo>
                <a:cubicBezTo>
                  <a:pt x="25780" y="100799"/>
                  <a:pt x="26878" y="100166"/>
                  <a:pt x="27258" y="99701"/>
                </a:cubicBezTo>
                <a:cubicBezTo>
                  <a:pt x="27384" y="99547"/>
                  <a:pt x="27497" y="99434"/>
                  <a:pt x="27525" y="99434"/>
                </a:cubicBezTo>
                <a:cubicBezTo>
                  <a:pt x="27540" y="99434"/>
                  <a:pt x="27666" y="99645"/>
                  <a:pt x="27778" y="99885"/>
                </a:cubicBezTo>
                <a:cubicBezTo>
                  <a:pt x="27906" y="100138"/>
                  <a:pt x="28088" y="100433"/>
                  <a:pt x="28172" y="100532"/>
                </a:cubicBezTo>
                <a:cubicBezTo>
                  <a:pt x="28369" y="100757"/>
                  <a:pt x="28384" y="100785"/>
                  <a:pt x="28243" y="100785"/>
                </a:cubicBezTo>
                <a:cubicBezTo>
                  <a:pt x="28187" y="100785"/>
                  <a:pt x="27934" y="100911"/>
                  <a:pt x="27666" y="101039"/>
                </a:cubicBezTo>
                <a:cubicBezTo>
                  <a:pt x="27089" y="101334"/>
                  <a:pt x="26878" y="101418"/>
                  <a:pt x="26217" y="101559"/>
                </a:cubicBezTo>
                <a:cubicBezTo>
                  <a:pt x="25935" y="101615"/>
                  <a:pt x="25611" y="101714"/>
                  <a:pt x="25485" y="101770"/>
                </a:cubicBezTo>
                <a:cubicBezTo>
                  <a:pt x="25048" y="101981"/>
                  <a:pt x="24654" y="102558"/>
                  <a:pt x="24654" y="102994"/>
                </a:cubicBezTo>
                <a:cubicBezTo>
                  <a:pt x="24654" y="103206"/>
                  <a:pt x="24654" y="103206"/>
                  <a:pt x="24288" y="103360"/>
                </a:cubicBezTo>
                <a:cubicBezTo>
                  <a:pt x="23909" y="103501"/>
                  <a:pt x="23740" y="103557"/>
                  <a:pt x="22572" y="103909"/>
                </a:cubicBezTo>
                <a:cubicBezTo>
                  <a:pt x="21967" y="104106"/>
                  <a:pt x="21883" y="104163"/>
                  <a:pt x="21883" y="104360"/>
                </a:cubicBezTo>
                <a:cubicBezTo>
                  <a:pt x="21883" y="104486"/>
                  <a:pt x="22262" y="104598"/>
                  <a:pt x="22699" y="104613"/>
                </a:cubicBezTo>
                <a:cubicBezTo>
                  <a:pt x="23571" y="104613"/>
                  <a:pt x="24035" y="104585"/>
                  <a:pt x="24373" y="104514"/>
                </a:cubicBezTo>
                <a:cubicBezTo>
                  <a:pt x="25273" y="104317"/>
                  <a:pt x="25570" y="104247"/>
                  <a:pt x="25767" y="104148"/>
                </a:cubicBezTo>
                <a:cubicBezTo>
                  <a:pt x="26020" y="104007"/>
                  <a:pt x="26484" y="103684"/>
                  <a:pt x="26653" y="103487"/>
                </a:cubicBezTo>
                <a:cubicBezTo>
                  <a:pt x="26723" y="103416"/>
                  <a:pt x="27033" y="103219"/>
                  <a:pt x="27356" y="103065"/>
                </a:cubicBezTo>
                <a:cubicBezTo>
                  <a:pt x="27666" y="102910"/>
                  <a:pt x="28074" y="102671"/>
                  <a:pt x="28257" y="102530"/>
                </a:cubicBezTo>
                <a:cubicBezTo>
                  <a:pt x="28454" y="102390"/>
                  <a:pt x="28637" y="102262"/>
                  <a:pt x="28665" y="102234"/>
                </a:cubicBezTo>
                <a:cubicBezTo>
                  <a:pt x="28707" y="102206"/>
                  <a:pt x="28665" y="102333"/>
                  <a:pt x="28566" y="102516"/>
                </a:cubicBezTo>
                <a:cubicBezTo>
                  <a:pt x="28116" y="103403"/>
                  <a:pt x="27975" y="103782"/>
                  <a:pt x="27919" y="104289"/>
                </a:cubicBezTo>
                <a:cubicBezTo>
                  <a:pt x="27877" y="104557"/>
                  <a:pt x="27877" y="104557"/>
                  <a:pt x="27638" y="104655"/>
                </a:cubicBezTo>
                <a:cubicBezTo>
                  <a:pt x="26639" y="105035"/>
                  <a:pt x="26484" y="105120"/>
                  <a:pt x="26287" y="105317"/>
                </a:cubicBezTo>
                <a:cubicBezTo>
                  <a:pt x="26048" y="105555"/>
                  <a:pt x="25992" y="105668"/>
                  <a:pt x="25907" y="106118"/>
                </a:cubicBezTo>
                <a:cubicBezTo>
                  <a:pt x="25851" y="106343"/>
                  <a:pt x="25780" y="106499"/>
                  <a:pt x="25654" y="106653"/>
                </a:cubicBezTo>
                <a:cubicBezTo>
                  <a:pt x="25442" y="106893"/>
                  <a:pt x="24753" y="107300"/>
                  <a:pt x="24288" y="107441"/>
                </a:cubicBezTo>
                <a:cubicBezTo>
                  <a:pt x="24007" y="107540"/>
                  <a:pt x="23909" y="107653"/>
                  <a:pt x="23979" y="107807"/>
                </a:cubicBezTo>
                <a:cubicBezTo>
                  <a:pt x="23993" y="107863"/>
                  <a:pt x="24176" y="107962"/>
                  <a:pt x="24387" y="108032"/>
                </a:cubicBezTo>
                <a:cubicBezTo>
                  <a:pt x="24739" y="108173"/>
                  <a:pt x="24795" y="108173"/>
                  <a:pt x="25161" y="108116"/>
                </a:cubicBezTo>
                <a:cubicBezTo>
                  <a:pt x="25696" y="108032"/>
                  <a:pt x="26076" y="107835"/>
                  <a:pt x="26498" y="107441"/>
                </a:cubicBezTo>
                <a:cubicBezTo>
                  <a:pt x="26695" y="107258"/>
                  <a:pt x="27018" y="107005"/>
                  <a:pt x="27230" y="106906"/>
                </a:cubicBezTo>
                <a:cubicBezTo>
                  <a:pt x="27835" y="106583"/>
                  <a:pt x="28060" y="106414"/>
                  <a:pt x="28694" y="105795"/>
                </a:cubicBezTo>
                <a:cubicBezTo>
                  <a:pt x="29735" y="104782"/>
                  <a:pt x="30283" y="103881"/>
                  <a:pt x="30495" y="102868"/>
                </a:cubicBezTo>
                <a:cubicBezTo>
                  <a:pt x="30635" y="102122"/>
                  <a:pt x="30790" y="101840"/>
                  <a:pt x="31184" y="101587"/>
                </a:cubicBezTo>
                <a:cubicBezTo>
                  <a:pt x="31662" y="101277"/>
                  <a:pt x="32028" y="100842"/>
                  <a:pt x="33450" y="98787"/>
                </a:cubicBezTo>
                <a:cubicBezTo>
                  <a:pt x="33759" y="98365"/>
                  <a:pt x="34041" y="98013"/>
                  <a:pt x="34139" y="97956"/>
                </a:cubicBezTo>
                <a:cubicBezTo>
                  <a:pt x="34251" y="97886"/>
                  <a:pt x="34505" y="97830"/>
                  <a:pt x="34899" y="97802"/>
                </a:cubicBezTo>
                <a:cubicBezTo>
                  <a:pt x="35223" y="97774"/>
                  <a:pt x="35574" y="97731"/>
                  <a:pt x="35673" y="97689"/>
                </a:cubicBezTo>
                <a:cubicBezTo>
                  <a:pt x="35828" y="97633"/>
                  <a:pt x="35856" y="97647"/>
                  <a:pt x="35927" y="97746"/>
                </a:cubicBezTo>
                <a:cubicBezTo>
                  <a:pt x="35983" y="97816"/>
                  <a:pt x="36067" y="97858"/>
                  <a:pt x="36165" y="97858"/>
                </a:cubicBezTo>
                <a:cubicBezTo>
                  <a:pt x="36362" y="97858"/>
                  <a:pt x="36855" y="97703"/>
                  <a:pt x="37109" y="97577"/>
                </a:cubicBezTo>
                <a:lnTo>
                  <a:pt x="37306" y="97450"/>
                </a:lnTo>
                <a:lnTo>
                  <a:pt x="37390" y="97577"/>
                </a:lnTo>
                <a:cubicBezTo>
                  <a:pt x="37446" y="97647"/>
                  <a:pt x="37531" y="97689"/>
                  <a:pt x="37615" y="97689"/>
                </a:cubicBezTo>
                <a:cubicBezTo>
                  <a:pt x="37685" y="97689"/>
                  <a:pt x="38276" y="97436"/>
                  <a:pt x="38923" y="97127"/>
                </a:cubicBezTo>
                <a:cubicBezTo>
                  <a:pt x="40739" y="96239"/>
                  <a:pt x="40809" y="96211"/>
                  <a:pt x="42216" y="96127"/>
                </a:cubicBezTo>
                <a:cubicBezTo>
                  <a:pt x="43258" y="96057"/>
                  <a:pt x="43511" y="96014"/>
                  <a:pt x="44482" y="95789"/>
                </a:cubicBezTo>
                <a:cubicBezTo>
                  <a:pt x="46312" y="95353"/>
                  <a:pt x="48197" y="94594"/>
                  <a:pt x="49196" y="93890"/>
                </a:cubicBezTo>
                <a:cubicBezTo>
                  <a:pt x="49421" y="93735"/>
                  <a:pt x="49999" y="93214"/>
                  <a:pt x="50505" y="92721"/>
                </a:cubicBezTo>
                <a:lnTo>
                  <a:pt x="51406" y="91849"/>
                </a:lnTo>
                <a:lnTo>
                  <a:pt x="51659" y="91920"/>
                </a:lnTo>
                <a:cubicBezTo>
                  <a:pt x="51800" y="91962"/>
                  <a:pt x="52307" y="92046"/>
                  <a:pt x="52770" y="92130"/>
                </a:cubicBezTo>
                <a:cubicBezTo>
                  <a:pt x="53854" y="92327"/>
                  <a:pt x="54909" y="92342"/>
                  <a:pt x="55599" y="92173"/>
                </a:cubicBezTo>
                <a:lnTo>
                  <a:pt x="56050" y="92061"/>
                </a:lnTo>
                <a:lnTo>
                  <a:pt x="56950" y="92468"/>
                </a:lnTo>
                <a:cubicBezTo>
                  <a:pt x="58808" y="93284"/>
                  <a:pt x="59187" y="93383"/>
                  <a:pt x="60510" y="93341"/>
                </a:cubicBezTo>
                <a:cubicBezTo>
                  <a:pt x="61735" y="93299"/>
                  <a:pt x="62762" y="93003"/>
                  <a:pt x="63564" y="92483"/>
                </a:cubicBezTo>
                <a:cubicBezTo>
                  <a:pt x="63789" y="92327"/>
                  <a:pt x="63986" y="92215"/>
                  <a:pt x="64014" y="92229"/>
                </a:cubicBezTo>
                <a:cubicBezTo>
                  <a:pt x="64028" y="92229"/>
                  <a:pt x="64043" y="92286"/>
                  <a:pt x="64043" y="92342"/>
                </a:cubicBezTo>
                <a:cubicBezTo>
                  <a:pt x="64000" y="92496"/>
                  <a:pt x="64071" y="92693"/>
                  <a:pt x="64183" y="92750"/>
                </a:cubicBezTo>
                <a:cubicBezTo>
                  <a:pt x="64268" y="92792"/>
                  <a:pt x="64493" y="92750"/>
                  <a:pt x="65126" y="92567"/>
                </a:cubicBezTo>
                <a:cubicBezTo>
                  <a:pt x="66688" y="92117"/>
                  <a:pt x="67490" y="91708"/>
                  <a:pt x="67898" y="91145"/>
                </a:cubicBezTo>
                <a:cubicBezTo>
                  <a:pt x="68095" y="90879"/>
                  <a:pt x="68152" y="90850"/>
                  <a:pt x="68152" y="91047"/>
                </a:cubicBezTo>
                <a:cubicBezTo>
                  <a:pt x="68152" y="91230"/>
                  <a:pt x="68334" y="91314"/>
                  <a:pt x="68503" y="91216"/>
                </a:cubicBezTo>
                <a:cubicBezTo>
                  <a:pt x="68715" y="91076"/>
                  <a:pt x="69432" y="90104"/>
                  <a:pt x="70234" y="88866"/>
                </a:cubicBezTo>
                <a:cubicBezTo>
                  <a:pt x="71135" y="87515"/>
                  <a:pt x="71571" y="87023"/>
                  <a:pt x="72092" y="86839"/>
                </a:cubicBezTo>
                <a:cubicBezTo>
                  <a:pt x="72359" y="86741"/>
                  <a:pt x="72570" y="86713"/>
                  <a:pt x="73344" y="86685"/>
                </a:cubicBezTo>
                <a:cubicBezTo>
                  <a:pt x="75160" y="86629"/>
                  <a:pt x="75595" y="86769"/>
                  <a:pt x="77481" y="87980"/>
                </a:cubicBezTo>
                <a:cubicBezTo>
                  <a:pt x="77833" y="88218"/>
                  <a:pt x="78185" y="88402"/>
                  <a:pt x="78241" y="88402"/>
                </a:cubicBezTo>
                <a:cubicBezTo>
                  <a:pt x="78466" y="88402"/>
                  <a:pt x="78537" y="88205"/>
                  <a:pt x="78537" y="87529"/>
                </a:cubicBezTo>
                <a:cubicBezTo>
                  <a:pt x="78537" y="86572"/>
                  <a:pt x="78284" y="85432"/>
                  <a:pt x="77833" y="84391"/>
                </a:cubicBezTo>
                <a:cubicBezTo>
                  <a:pt x="77524" y="83715"/>
                  <a:pt x="77270" y="83364"/>
                  <a:pt x="76496" y="82589"/>
                </a:cubicBezTo>
                <a:lnTo>
                  <a:pt x="75807" y="81914"/>
                </a:lnTo>
                <a:lnTo>
                  <a:pt x="75863" y="81732"/>
                </a:lnTo>
                <a:cubicBezTo>
                  <a:pt x="75948" y="81464"/>
                  <a:pt x="75948" y="81056"/>
                  <a:pt x="75863" y="80887"/>
                </a:cubicBezTo>
                <a:cubicBezTo>
                  <a:pt x="75638" y="80465"/>
                  <a:pt x="75004" y="80000"/>
                  <a:pt x="73781" y="79367"/>
                </a:cubicBezTo>
                <a:cubicBezTo>
                  <a:pt x="73274" y="79100"/>
                  <a:pt x="73133" y="79015"/>
                  <a:pt x="73246" y="79015"/>
                </a:cubicBezTo>
                <a:cubicBezTo>
                  <a:pt x="73287" y="79015"/>
                  <a:pt x="73738" y="78818"/>
                  <a:pt x="74244" y="78579"/>
                </a:cubicBezTo>
                <a:cubicBezTo>
                  <a:pt x="74766" y="78340"/>
                  <a:pt x="75525" y="78017"/>
                  <a:pt x="75919" y="77848"/>
                </a:cubicBezTo>
                <a:cubicBezTo>
                  <a:pt x="76327" y="77692"/>
                  <a:pt x="76933" y="77426"/>
                  <a:pt x="77270" y="77270"/>
                </a:cubicBezTo>
                <a:cubicBezTo>
                  <a:pt x="77622" y="77116"/>
                  <a:pt x="78156" y="76904"/>
                  <a:pt x="78466" y="76806"/>
                </a:cubicBezTo>
                <a:cubicBezTo>
                  <a:pt x="79029" y="76623"/>
                  <a:pt x="79072" y="76609"/>
                  <a:pt x="80126" y="76595"/>
                </a:cubicBezTo>
                <a:cubicBezTo>
                  <a:pt x="80732" y="76567"/>
                  <a:pt x="81365" y="76538"/>
                  <a:pt x="81548" y="76510"/>
                </a:cubicBezTo>
                <a:cubicBezTo>
                  <a:pt x="82224" y="76398"/>
                  <a:pt x="83237" y="76004"/>
                  <a:pt x="83898" y="75610"/>
                </a:cubicBezTo>
                <a:cubicBezTo>
                  <a:pt x="84067" y="75512"/>
                  <a:pt x="84236" y="75427"/>
                  <a:pt x="84264" y="75427"/>
                </a:cubicBezTo>
                <a:cubicBezTo>
                  <a:pt x="84292" y="75427"/>
                  <a:pt x="84447" y="75624"/>
                  <a:pt x="84588" y="75878"/>
                </a:cubicBezTo>
                <a:cubicBezTo>
                  <a:pt x="84954" y="76510"/>
                  <a:pt x="85320" y="76848"/>
                  <a:pt x="85854" y="77045"/>
                </a:cubicBezTo>
                <a:cubicBezTo>
                  <a:pt x="86093" y="77144"/>
                  <a:pt x="86389" y="77229"/>
                  <a:pt x="86515" y="77257"/>
                </a:cubicBezTo>
                <a:cubicBezTo>
                  <a:pt x="86642" y="77270"/>
                  <a:pt x="86740" y="77313"/>
                  <a:pt x="86755" y="77355"/>
                </a:cubicBezTo>
                <a:cubicBezTo>
                  <a:pt x="86768" y="77383"/>
                  <a:pt x="86825" y="77580"/>
                  <a:pt x="86881" y="77805"/>
                </a:cubicBezTo>
                <a:cubicBezTo>
                  <a:pt x="86980" y="78115"/>
                  <a:pt x="87050" y="78255"/>
                  <a:pt x="87290" y="78495"/>
                </a:cubicBezTo>
                <a:cubicBezTo>
                  <a:pt x="87430" y="78664"/>
                  <a:pt x="87697" y="78889"/>
                  <a:pt x="87866" y="79002"/>
                </a:cubicBezTo>
                <a:cubicBezTo>
                  <a:pt x="88134" y="79184"/>
                  <a:pt x="88176" y="79240"/>
                  <a:pt x="88275" y="79550"/>
                </a:cubicBezTo>
                <a:cubicBezTo>
                  <a:pt x="88345" y="79747"/>
                  <a:pt x="88444" y="80000"/>
                  <a:pt x="88500" y="80127"/>
                </a:cubicBezTo>
                <a:cubicBezTo>
                  <a:pt x="88894" y="80873"/>
                  <a:pt x="90146" y="81548"/>
                  <a:pt x="91962" y="81970"/>
                </a:cubicBezTo>
                <a:lnTo>
                  <a:pt x="92594" y="82126"/>
                </a:lnTo>
                <a:lnTo>
                  <a:pt x="92566" y="82561"/>
                </a:lnTo>
                <a:cubicBezTo>
                  <a:pt x="92510" y="83336"/>
                  <a:pt x="92763" y="83997"/>
                  <a:pt x="93313" y="84462"/>
                </a:cubicBezTo>
                <a:cubicBezTo>
                  <a:pt x="93763" y="84856"/>
                  <a:pt x="94804" y="85362"/>
                  <a:pt x="95452" y="85531"/>
                </a:cubicBezTo>
                <a:cubicBezTo>
                  <a:pt x="95649" y="85573"/>
                  <a:pt x="95718" y="85629"/>
                  <a:pt x="95831" y="85826"/>
                </a:cubicBezTo>
                <a:cubicBezTo>
                  <a:pt x="96197" y="86460"/>
                  <a:pt x="96760" y="86699"/>
                  <a:pt x="97773" y="86670"/>
                </a:cubicBezTo>
                <a:lnTo>
                  <a:pt x="98392" y="86642"/>
                </a:lnTo>
                <a:lnTo>
                  <a:pt x="98463" y="86854"/>
                </a:lnTo>
                <a:cubicBezTo>
                  <a:pt x="98589" y="87276"/>
                  <a:pt x="98842" y="87698"/>
                  <a:pt x="99110" y="87881"/>
                </a:cubicBezTo>
                <a:cubicBezTo>
                  <a:pt x="99715" y="88331"/>
                  <a:pt x="100743" y="88740"/>
                  <a:pt x="101249" y="88740"/>
                </a:cubicBezTo>
                <a:cubicBezTo>
                  <a:pt x="101403" y="88740"/>
                  <a:pt x="101559" y="88753"/>
                  <a:pt x="101587" y="88781"/>
                </a:cubicBezTo>
                <a:cubicBezTo>
                  <a:pt x="101615" y="88796"/>
                  <a:pt x="101769" y="89006"/>
                  <a:pt x="101938" y="89232"/>
                </a:cubicBezTo>
                <a:cubicBezTo>
                  <a:pt x="102276" y="89725"/>
                  <a:pt x="102529" y="89978"/>
                  <a:pt x="102910" y="90175"/>
                </a:cubicBezTo>
                <a:cubicBezTo>
                  <a:pt x="103261" y="90344"/>
                  <a:pt x="104289" y="90582"/>
                  <a:pt x="104781" y="90611"/>
                </a:cubicBezTo>
                <a:lnTo>
                  <a:pt x="105161" y="90625"/>
                </a:lnTo>
                <a:lnTo>
                  <a:pt x="105471" y="91076"/>
                </a:lnTo>
                <a:cubicBezTo>
                  <a:pt x="105893" y="91680"/>
                  <a:pt x="106188" y="92018"/>
                  <a:pt x="106807" y="92567"/>
                </a:cubicBezTo>
                <a:cubicBezTo>
                  <a:pt x="107426" y="93115"/>
                  <a:pt x="107848" y="93369"/>
                  <a:pt x="108595" y="93650"/>
                </a:cubicBezTo>
                <a:cubicBezTo>
                  <a:pt x="109453" y="93974"/>
                  <a:pt x="110058" y="93960"/>
                  <a:pt x="110381" y="93622"/>
                </a:cubicBezTo>
                <a:cubicBezTo>
                  <a:pt x="110509" y="93509"/>
                  <a:pt x="110522" y="93453"/>
                  <a:pt x="110509" y="93271"/>
                </a:cubicBezTo>
                <a:cubicBezTo>
                  <a:pt x="110438" y="92750"/>
                  <a:pt x="109847" y="91342"/>
                  <a:pt x="109087" y="89879"/>
                </a:cubicBezTo>
                <a:cubicBezTo>
                  <a:pt x="108805" y="89359"/>
                  <a:pt x="108383" y="88359"/>
                  <a:pt x="108411" y="88331"/>
                </a:cubicBezTo>
                <a:cubicBezTo>
                  <a:pt x="108426" y="88317"/>
                  <a:pt x="108608" y="88655"/>
                  <a:pt x="108834" y="89077"/>
                </a:cubicBezTo>
                <a:cubicBezTo>
                  <a:pt x="109552" y="90456"/>
                  <a:pt x="110241" y="91413"/>
                  <a:pt x="111606" y="92905"/>
                </a:cubicBezTo>
                <a:cubicBezTo>
                  <a:pt x="113661" y="95128"/>
                  <a:pt x="115631" y="96605"/>
                  <a:pt x="117333" y="97183"/>
                </a:cubicBezTo>
                <a:cubicBezTo>
                  <a:pt x="117671" y="97295"/>
                  <a:pt x="118065" y="97436"/>
                  <a:pt x="118234" y="97506"/>
                </a:cubicBezTo>
                <a:cubicBezTo>
                  <a:pt x="119149" y="97886"/>
                  <a:pt x="119712" y="98013"/>
                  <a:pt x="119881" y="97858"/>
                </a:cubicBezTo>
                <a:cubicBezTo>
                  <a:pt x="120078" y="97703"/>
                  <a:pt x="119993" y="97549"/>
                  <a:pt x="119149" y="96436"/>
                </a:cubicBezTo>
                <a:cubicBezTo>
                  <a:pt x="117417" y="94157"/>
                  <a:pt x="116053" y="92258"/>
                  <a:pt x="114913" y="90513"/>
                </a:cubicBezTo>
                <a:cubicBezTo>
                  <a:pt x="114139" y="89331"/>
                  <a:pt x="112929" y="87332"/>
                  <a:pt x="112985" y="87290"/>
                </a:cubicBezTo>
                <a:cubicBezTo>
                  <a:pt x="112985" y="87276"/>
                  <a:pt x="113111" y="87430"/>
                  <a:pt x="113239" y="87627"/>
                </a:cubicBezTo>
                <a:cubicBezTo>
                  <a:pt x="115335" y="90822"/>
                  <a:pt x="116489" y="92286"/>
                  <a:pt x="118417" y="94200"/>
                </a:cubicBezTo>
                <a:cubicBezTo>
                  <a:pt x="119753" y="95508"/>
                  <a:pt x="121104" y="96577"/>
                  <a:pt x="122568" y="97464"/>
                </a:cubicBezTo>
                <a:cubicBezTo>
                  <a:pt x="123258" y="97872"/>
                  <a:pt x="123609" y="98027"/>
                  <a:pt x="124524" y="98322"/>
                </a:cubicBezTo>
                <a:cubicBezTo>
                  <a:pt x="125298" y="98562"/>
                  <a:pt x="125833" y="98575"/>
                  <a:pt x="126213" y="98393"/>
                </a:cubicBezTo>
                <a:cubicBezTo>
                  <a:pt x="126438" y="98266"/>
                  <a:pt x="126466" y="98252"/>
                  <a:pt x="126480" y="98013"/>
                </a:cubicBezTo>
                <a:cubicBezTo>
                  <a:pt x="126495" y="97774"/>
                  <a:pt x="126466" y="97718"/>
                  <a:pt x="125889" y="96873"/>
                </a:cubicBezTo>
                <a:cubicBezTo>
                  <a:pt x="125270" y="95944"/>
                  <a:pt x="124876" y="95382"/>
                  <a:pt x="123849" y="93918"/>
                </a:cubicBezTo>
                <a:cubicBezTo>
                  <a:pt x="122568" y="92074"/>
                  <a:pt x="122286" y="91624"/>
                  <a:pt x="120344" y="88246"/>
                </a:cubicBezTo>
                <a:cubicBezTo>
                  <a:pt x="119656" y="87036"/>
                  <a:pt x="118727" y="85432"/>
                  <a:pt x="118290" y="84687"/>
                </a:cubicBezTo>
                <a:cubicBezTo>
                  <a:pt x="117530" y="83349"/>
                  <a:pt x="117320" y="82970"/>
                  <a:pt x="117488" y="83139"/>
                </a:cubicBezTo>
                <a:cubicBezTo>
                  <a:pt x="117530" y="83180"/>
                  <a:pt x="117770" y="83477"/>
                  <a:pt x="118037" y="83786"/>
                </a:cubicBezTo>
                <a:cubicBezTo>
                  <a:pt x="118727" y="84588"/>
                  <a:pt x="120078" y="86010"/>
                  <a:pt x="121654" y="87599"/>
                </a:cubicBezTo>
                <a:cubicBezTo>
                  <a:pt x="122385" y="88331"/>
                  <a:pt x="124228" y="89978"/>
                  <a:pt x="125270" y="90808"/>
                </a:cubicBezTo>
                <a:cubicBezTo>
                  <a:pt x="126058" y="91455"/>
                  <a:pt x="127930" y="92553"/>
                  <a:pt x="129154" y="93087"/>
                </a:cubicBezTo>
                <a:cubicBezTo>
                  <a:pt x="130336" y="93609"/>
                  <a:pt x="131870" y="94087"/>
                  <a:pt x="132658" y="94200"/>
                </a:cubicBezTo>
                <a:cubicBezTo>
                  <a:pt x="132953" y="94241"/>
                  <a:pt x="133263" y="94157"/>
                  <a:pt x="133418" y="94016"/>
                </a:cubicBezTo>
                <a:cubicBezTo>
                  <a:pt x="133502" y="93932"/>
                  <a:pt x="133516" y="93693"/>
                  <a:pt x="133418" y="93524"/>
                </a:cubicBezTo>
                <a:cubicBezTo>
                  <a:pt x="133249" y="93214"/>
                  <a:pt x="130758" y="90682"/>
                  <a:pt x="126973" y="86980"/>
                </a:cubicBezTo>
                <a:cubicBezTo>
                  <a:pt x="125735" y="85756"/>
                  <a:pt x="124524" y="84546"/>
                  <a:pt x="124299" y="84293"/>
                </a:cubicBezTo>
                <a:cubicBezTo>
                  <a:pt x="124060" y="84025"/>
                  <a:pt x="123018" y="82970"/>
                  <a:pt x="121991" y="81929"/>
                </a:cubicBezTo>
                <a:cubicBezTo>
                  <a:pt x="120964" y="80887"/>
                  <a:pt x="120134" y="80028"/>
                  <a:pt x="120147" y="80000"/>
                </a:cubicBezTo>
                <a:cubicBezTo>
                  <a:pt x="120162" y="79987"/>
                  <a:pt x="120669" y="80282"/>
                  <a:pt x="121260" y="80662"/>
                </a:cubicBezTo>
                <a:cubicBezTo>
                  <a:pt x="122526" y="81450"/>
                  <a:pt x="123046" y="81760"/>
                  <a:pt x="123793" y="82167"/>
                </a:cubicBezTo>
                <a:cubicBezTo>
                  <a:pt x="125059" y="82829"/>
                  <a:pt x="125960" y="83364"/>
                  <a:pt x="126945" y="84011"/>
                </a:cubicBezTo>
                <a:cubicBezTo>
                  <a:pt x="127930" y="84659"/>
                  <a:pt x="128140" y="84841"/>
                  <a:pt x="128521" y="85334"/>
                </a:cubicBezTo>
                <a:cubicBezTo>
                  <a:pt x="129379" y="86432"/>
                  <a:pt x="129716" y="86798"/>
                  <a:pt x="130632" y="87599"/>
                </a:cubicBezTo>
                <a:cubicBezTo>
                  <a:pt x="131743" y="88584"/>
                  <a:pt x="132095" y="88824"/>
                  <a:pt x="133165" y="89359"/>
                </a:cubicBezTo>
                <a:cubicBezTo>
                  <a:pt x="134009" y="89781"/>
                  <a:pt x="135951" y="90484"/>
                  <a:pt x="136612" y="90611"/>
                </a:cubicBezTo>
                <a:cubicBezTo>
                  <a:pt x="137147" y="90710"/>
                  <a:pt x="137386" y="90498"/>
                  <a:pt x="137217" y="90076"/>
                </a:cubicBezTo>
                <a:cubicBezTo>
                  <a:pt x="137090" y="89738"/>
                  <a:pt x="136683" y="89077"/>
                  <a:pt x="136204" y="88415"/>
                </a:cubicBezTo>
                <a:cubicBezTo>
                  <a:pt x="135388" y="87318"/>
                  <a:pt x="134910" y="86601"/>
                  <a:pt x="133685" y="84757"/>
                </a:cubicBezTo>
                <a:cubicBezTo>
                  <a:pt x="133221" y="84053"/>
                  <a:pt x="132672" y="83237"/>
                  <a:pt x="132475" y="82955"/>
                </a:cubicBezTo>
                <a:cubicBezTo>
                  <a:pt x="131996" y="82295"/>
                  <a:pt x="131546" y="81647"/>
                  <a:pt x="131110" y="81028"/>
                </a:cubicBezTo>
                <a:cubicBezTo>
                  <a:pt x="130491" y="80099"/>
                  <a:pt x="130026" y="79522"/>
                  <a:pt x="129519" y="79043"/>
                </a:cubicBezTo>
                <a:cubicBezTo>
                  <a:pt x="129028" y="78579"/>
                  <a:pt x="128957" y="78480"/>
                  <a:pt x="129309" y="78706"/>
                </a:cubicBezTo>
                <a:cubicBezTo>
                  <a:pt x="130223" y="79325"/>
                  <a:pt x="133150" y="80972"/>
                  <a:pt x="134150" y="81436"/>
                </a:cubicBezTo>
                <a:cubicBezTo>
                  <a:pt x="135120" y="81900"/>
                  <a:pt x="137062" y="82618"/>
                  <a:pt x="137977" y="82843"/>
                </a:cubicBezTo>
                <a:cubicBezTo>
                  <a:pt x="138794" y="83068"/>
                  <a:pt x="139413" y="82857"/>
                  <a:pt x="139413" y="82351"/>
                </a:cubicBezTo>
                <a:cubicBezTo>
                  <a:pt x="139413" y="82013"/>
                  <a:pt x="139497" y="82083"/>
                  <a:pt x="134797" y="77820"/>
                </a:cubicBezTo>
                <a:cubicBezTo>
                  <a:pt x="131377" y="74709"/>
                  <a:pt x="131026" y="74399"/>
                  <a:pt x="130153" y="73696"/>
                </a:cubicBezTo>
                <a:cubicBezTo>
                  <a:pt x="128887" y="72669"/>
                  <a:pt x="128534" y="72486"/>
                  <a:pt x="125776" y="71459"/>
                </a:cubicBezTo>
                <a:cubicBezTo>
                  <a:pt x="123905" y="70769"/>
                  <a:pt x="121358" y="69686"/>
                  <a:pt x="119205" y="68701"/>
                </a:cubicBezTo>
                <a:cubicBezTo>
                  <a:pt x="117263" y="67814"/>
                  <a:pt x="115181" y="66928"/>
                  <a:pt x="113886" y="66463"/>
                </a:cubicBezTo>
                <a:cubicBezTo>
                  <a:pt x="112295" y="65886"/>
                  <a:pt x="111663" y="65647"/>
                  <a:pt x="110297" y="65042"/>
                </a:cubicBezTo>
                <a:cubicBezTo>
                  <a:pt x="107694" y="63916"/>
                  <a:pt x="107525" y="63860"/>
                  <a:pt x="105878" y="63564"/>
                </a:cubicBezTo>
                <a:cubicBezTo>
                  <a:pt x="105428" y="63479"/>
                  <a:pt x="104655" y="63325"/>
                  <a:pt x="104162" y="63213"/>
                </a:cubicBezTo>
                <a:cubicBezTo>
                  <a:pt x="103670" y="63100"/>
                  <a:pt x="102923" y="62931"/>
                  <a:pt x="102501" y="62860"/>
                </a:cubicBezTo>
                <a:cubicBezTo>
                  <a:pt x="102094" y="62776"/>
                  <a:pt x="101572" y="62678"/>
                  <a:pt x="101362" y="62635"/>
                </a:cubicBezTo>
                <a:cubicBezTo>
                  <a:pt x="100615" y="62494"/>
                  <a:pt x="99124" y="62269"/>
                  <a:pt x="98547" y="62228"/>
                </a:cubicBezTo>
                <a:cubicBezTo>
                  <a:pt x="98223" y="62199"/>
                  <a:pt x="97604" y="62185"/>
                  <a:pt x="97182" y="62213"/>
                </a:cubicBezTo>
                <a:cubicBezTo>
                  <a:pt x="93298" y="62312"/>
                  <a:pt x="92046" y="62650"/>
                  <a:pt x="88500" y="64451"/>
                </a:cubicBezTo>
                <a:cubicBezTo>
                  <a:pt x="87374" y="65027"/>
                  <a:pt x="87191" y="65126"/>
                  <a:pt x="85376" y="66112"/>
                </a:cubicBezTo>
                <a:cubicBezTo>
                  <a:pt x="82575" y="67631"/>
                  <a:pt x="81083" y="68279"/>
                  <a:pt x="78579" y="69067"/>
                </a:cubicBezTo>
                <a:cubicBezTo>
                  <a:pt x="77903" y="69277"/>
                  <a:pt x="77073" y="69545"/>
                  <a:pt x="76736" y="69671"/>
                </a:cubicBezTo>
                <a:cubicBezTo>
                  <a:pt x="76398" y="69798"/>
                  <a:pt x="75961" y="69939"/>
                  <a:pt x="75792" y="70009"/>
                </a:cubicBezTo>
                <a:cubicBezTo>
                  <a:pt x="75216" y="70206"/>
                  <a:pt x="73850" y="70896"/>
                  <a:pt x="73218" y="71318"/>
                </a:cubicBezTo>
                <a:cubicBezTo>
                  <a:pt x="72486" y="71825"/>
                  <a:pt x="71360" y="72613"/>
                  <a:pt x="70375" y="73358"/>
                </a:cubicBezTo>
                <a:cubicBezTo>
                  <a:pt x="68615" y="74653"/>
                  <a:pt x="68362" y="74765"/>
                  <a:pt x="67167" y="74808"/>
                </a:cubicBezTo>
                <a:lnTo>
                  <a:pt x="66364" y="74850"/>
                </a:lnTo>
                <a:lnTo>
                  <a:pt x="66026" y="74583"/>
                </a:lnTo>
                <a:cubicBezTo>
                  <a:pt x="65562" y="74217"/>
                  <a:pt x="64296" y="73598"/>
                  <a:pt x="63508" y="73345"/>
                </a:cubicBezTo>
                <a:cubicBezTo>
                  <a:pt x="63156" y="73232"/>
                  <a:pt x="62762" y="73091"/>
                  <a:pt x="62649" y="73035"/>
                </a:cubicBezTo>
                <a:cubicBezTo>
                  <a:pt x="62298" y="72880"/>
                  <a:pt x="61242" y="72092"/>
                  <a:pt x="60763" y="71628"/>
                </a:cubicBezTo>
                <a:cubicBezTo>
                  <a:pt x="60187" y="71065"/>
                  <a:pt x="59765" y="70403"/>
                  <a:pt x="58990" y="68855"/>
                </a:cubicBezTo>
                <a:cubicBezTo>
                  <a:pt x="57836" y="66590"/>
                  <a:pt x="57823" y="66519"/>
                  <a:pt x="57823" y="64761"/>
                </a:cubicBezTo>
                <a:cubicBezTo>
                  <a:pt x="57808" y="64099"/>
                  <a:pt x="57836" y="63269"/>
                  <a:pt x="57879" y="62903"/>
                </a:cubicBezTo>
                <a:cubicBezTo>
                  <a:pt x="57963" y="62100"/>
                  <a:pt x="58245" y="60314"/>
                  <a:pt x="58371" y="59708"/>
                </a:cubicBezTo>
                <a:cubicBezTo>
                  <a:pt x="58709" y="58188"/>
                  <a:pt x="59962" y="53882"/>
                  <a:pt x="61242" y="49816"/>
                </a:cubicBezTo>
                <a:cubicBezTo>
                  <a:pt x="61538" y="48901"/>
                  <a:pt x="61735" y="48282"/>
                  <a:pt x="62354" y="46242"/>
                </a:cubicBezTo>
                <a:cubicBezTo>
                  <a:pt x="62438" y="45932"/>
                  <a:pt x="62720" y="45045"/>
                  <a:pt x="62973" y="44243"/>
                </a:cubicBezTo>
                <a:cubicBezTo>
                  <a:pt x="63690" y="41949"/>
                  <a:pt x="64338" y="39332"/>
                  <a:pt x="64577" y="37658"/>
                </a:cubicBezTo>
                <a:cubicBezTo>
                  <a:pt x="64943" y="35166"/>
                  <a:pt x="64662" y="33464"/>
                  <a:pt x="63508" y="31142"/>
                </a:cubicBezTo>
                <a:cubicBezTo>
                  <a:pt x="62283" y="28665"/>
                  <a:pt x="61284" y="27089"/>
                  <a:pt x="58949" y="23937"/>
                </a:cubicBezTo>
                <a:cubicBezTo>
                  <a:pt x="58455" y="23261"/>
                  <a:pt x="57007" y="21812"/>
                  <a:pt x="55697" y="20659"/>
                </a:cubicBezTo>
                <a:cubicBezTo>
                  <a:pt x="54389" y="19518"/>
                  <a:pt x="54037" y="19251"/>
                  <a:pt x="52701" y="18351"/>
                </a:cubicBezTo>
                <a:cubicBezTo>
                  <a:pt x="51054" y="17238"/>
                  <a:pt x="50252" y="16788"/>
                  <a:pt x="48957" y="16197"/>
                </a:cubicBezTo>
                <a:cubicBezTo>
                  <a:pt x="48577" y="16028"/>
                  <a:pt x="48183" y="15831"/>
                  <a:pt x="48085" y="15761"/>
                </a:cubicBezTo>
                <a:cubicBezTo>
                  <a:pt x="46509" y="14636"/>
                  <a:pt x="45439" y="14045"/>
                  <a:pt x="43582" y="13242"/>
                </a:cubicBezTo>
                <a:cubicBezTo>
                  <a:pt x="41499" y="12341"/>
                  <a:pt x="40767" y="12004"/>
                  <a:pt x="38797" y="11005"/>
                </a:cubicBezTo>
                <a:cubicBezTo>
                  <a:pt x="35561" y="9358"/>
                  <a:pt x="29101" y="6136"/>
                  <a:pt x="28074" y="5658"/>
                </a:cubicBezTo>
                <a:cubicBezTo>
                  <a:pt x="26048" y="4714"/>
                  <a:pt x="22797" y="3378"/>
                  <a:pt x="19631" y="2168"/>
                </a:cubicBezTo>
                <a:cubicBezTo>
                  <a:pt x="18941" y="1900"/>
                  <a:pt x="18027" y="1549"/>
                  <a:pt x="17618" y="1380"/>
                </a:cubicBezTo>
                <a:cubicBezTo>
                  <a:pt x="17183" y="1211"/>
                  <a:pt x="16802" y="1070"/>
                  <a:pt x="16732" y="1070"/>
                </a:cubicBezTo>
                <a:cubicBezTo>
                  <a:pt x="16549" y="1070"/>
                  <a:pt x="16451" y="1239"/>
                  <a:pt x="16507" y="1449"/>
                </a:cubicBezTo>
                <a:cubicBezTo>
                  <a:pt x="16577" y="1703"/>
                  <a:pt x="16929" y="2280"/>
                  <a:pt x="17337" y="2787"/>
                </a:cubicBezTo>
                <a:cubicBezTo>
                  <a:pt x="17802" y="3363"/>
                  <a:pt x="18800" y="4405"/>
                  <a:pt x="19194" y="4714"/>
                </a:cubicBezTo>
                <a:cubicBezTo>
                  <a:pt x="19350" y="4855"/>
                  <a:pt x="19476" y="4968"/>
                  <a:pt x="19448" y="4968"/>
                </a:cubicBezTo>
                <a:cubicBezTo>
                  <a:pt x="19335" y="5010"/>
                  <a:pt x="15691" y="3744"/>
                  <a:pt x="14087" y="3110"/>
                </a:cubicBezTo>
                <a:cubicBezTo>
                  <a:pt x="13312" y="2800"/>
                  <a:pt x="12721" y="2562"/>
                  <a:pt x="10047" y="1478"/>
                </a:cubicBezTo>
                <a:cubicBezTo>
                  <a:pt x="6797" y="141"/>
                  <a:pt x="6375" y="1"/>
                  <a:pt x="6122" y="155"/>
                </a:cubicBezTo>
                <a:close/>
                <a:moveTo>
                  <a:pt x="46256" y="15015"/>
                </a:moveTo>
                <a:cubicBezTo>
                  <a:pt x="46213" y="15043"/>
                  <a:pt x="46044" y="14973"/>
                  <a:pt x="46044" y="14917"/>
                </a:cubicBezTo>
                <a:cubicBezTo>
                  <a:pt x="46044" y="14889"/>
                  <a:pt x="46100" y="14889"/>
                  <a:pt x="46171" y="14931"/>
                </a:cubicBezTo>
                <a:cubicBezTo>
                  <a:pt x="46227" y="14959"/>
                  <a:pt x="46269" y="15002"/>
                  <a:pt x="46256" y="15015"/>
                </a:cubicBezTo>
                <a:close/>
                <a:moveTo>
                  <a:pt x="37741" y="88021"/>
                </a:moveTo>
                <a:cubicBezTo>
                  <a:pt x="37882" y="88078"/>
                  <a:pt x="38135" y="88162"/>
                  <a:pt x="38332" y="88190"/>
                </a:cubicBezTo>
                <a:cubicBezTo>
                  <a:pt x="38741" y="88275"/>
                  <a:pt x="38726" y="88289"/>
                  <a:pt x="38066" y="88683"/>
                </a:cubicBezTo>
                <a:cubicBezTo>
                  <a:pt x="37193" y="89218"/>
                  <a:pt x="36715" y="89569"/>
                  <a:pt x="35743" y="90456"/>
                </a:cubicBezTo>
                <a:cubicBezTo>
                  <a:pt x="35265" y="90892"/>
                  <a:pt x="35195" y="91033"/>
                  <a:pt x="35392" y="91244"/>
                </a:cubicBezTo>
                <a:cubicBezTo>
                  <a:pt x="35476" y="91342"/>
                  <a:pt x="35462" y="91357"/>
                  <a:pt x="35237" y="91596"/>
                </a:cubicBezTo>
                <a:cubicBezTo>
                  <a:pt x="35096" y="91736"/>
                  <a:pt x="34829" y="92074"/>
                  <a:pt x="34632" y="92342"/>
                </a:cubicBezTo>
                <a:cubicBezTo>
                  <a:pt x="34210" y="92877"/>
                  <a:pt x="34154" y="93115"/>
                  <a:pt x="34392" y="93271"/>
                </a:cubicBezTo>
                <a:lnTo>
                  <a:pt x="34519" y="93355"/>
                </a:lnTo>
                <a:lnTo>
                  <a:pt x="34125" y="93946"/>
                </a:lnTo>
                <a:cubicBezTo>
                  <a:pt x="33900" y="94269"/>
                  <a:pt x="33576" y="94692"/>
                  <a:pt x="33407" y="94889"/>
                </a:cubicBezTo>
                <a:cubicBezTo>
                  <a:pt x="33225" y="95072"/>
                  <a:pt x="33028" y="95339"/>
                  <a:pt x="32929" y="95466"/>
                </a:cubicBezTo>
                <a:cubicBezTo>
                  <a:pt x="32859" y="95607"/>
                  <a:pt x="32675" y="95832"/>
                  <a:pt x="32549" y="96001"/>
                </a:cubicBezTo>
                <a:cubicBezTo>
                  <a:pt x="32225" y="96367"/>
                  <a:pt x="32141" y="96536"/>
                  <a:pt x="32141" y="96817"/>
                </a:cubicBezTo>
                <a:cubicBezTo>
                  <a:pt x="32141" y="97027"/>
                  <a:pt x="32127" y="97056"/>
                  <a:pt x="31846" y="97281"/>
                </a:cubicBezTo>
                <a:cubicBezTo>
                  <a:pt x="31662" y="97436"/>
                  <a:pt x="31437" y="97549"/>
                  <a:pt x="31240" y="97619"/>
                </a:cubicBezTo>
                <a:cubicBezTo>
                  <a:pt x="30720" y="97759"/>
                  <a:pt x="30523" y="97858"/>
                  <a:pt x="30142" y="98083"/>
                </a:cubicBezTo>
                <a:cubicBezTo>
                  <a:pt x="29945" y="98196"/>
                  <a:pt x="29763" y="98294"/>
                  <a:pt x="29735" y="98294"/>
                </a:cubicBezTo>
                <a:cubicBezTo>
                  <a:pt x="29720" y="98294"/>
                  <a:pt x="29594" y="98210"/>
                  <a:pt x="29482" y="98097"/>
                </a:cubicBezTo>
                <a:cubicBezTo>
                  <a:pt x="29354" y="97999"/>
                  <a:pt x="29073" y="97816"/>
                  <a:pt x="28834" y="97703"/>
                </a:cubicBezTo>
                <a:lnTo>
                  <a:pt x="28412" y="97478"/>
                </a:lnTo>
                <a:lnTo>
                  <a:pt x="28341" y="97140"/>
                </a:lnTo>
                <a:cubicBezTo>
                  <a:pt x="28243" y="96662"/>
                  <a:pt x="28172" y="96536"/>
                  <a:pt x="27806" y="96239"/>
                </a:cubicBezTo>
                <a:cubicBezTo>
                  <a:pt x="27624" y="96113"/>
                  <a:pt x="27399" y="95888"/>
                  <a:pt x="27328" y="95747"/>
                </a:cubicBezTo>
                <a:cubicBezTo>
                  <a:pt x="27174" y="95508"/>
                  <a:pt x="27174" y="95466"/>
                  <a:pt x="27187" y="94988"/>
                </a:cubicBezTo>
                <a:lnTo>
                  <a:pt x="27215" y="94494"/>
                </a:lnTo>
                <a:lnTo>
                  <a:pt x="27412" y="94494"/>
                </a:lnTo>
                <a:cubicBezTo>
                  <a:pt x="27596" y="94494"/>
                  <a:pt x="27806" y="94397"/>
                  <a:pt x="27934" y="94256"/>
                </a:cubicBezTo>
                <a:cubicBezTo>
                  <a:pt x="27975" y="94213"/>
                  <a:pt x="28257" y="93960"/>
                  <a:pt x="28594" y="93665"/>
                </a:cubicBezTo>
                <a:cubicBezTo>
                  <a:pt x="28919" y="93383"/>
                  <a:pt x="29270" y="93059"/>
                  <a:pt x="29369" y="92947"/>
                </a:cubicBezTo>
                <a:lnTo>
                  <a:pt x="29551" y="92764"/>
                </a:lnTo>
                <a:lnTo>
                  <a:pt x="29692" y="92862"/>
                </a:lnTo>
                <a:cubicBezTo>
                  <a:pt x="29763" y="92918"/>
                  <a:pt x="29861" y="92975"/>
                  <a:pt x="29904" y="92975"/>
                </a:cubicBezTo>
                <a:cubicBezTo>
                  <a:pt x="30073" y="92975"/>
                  <a:pt x="30565" y="92680"/>
                  <a:pt x="30973" y="92342"/>
                </a:cubicBezTo>
                <a:cubicBezTo>
                  <a:pt x="31212" y="92145"/>
                  <a:pt x="31592" y="91905"/>
                  <a:pt x="31789" y="91793"/>
                </a:cubicBezTo>
                <a:cubicBezTo>
                  <a:pt x="32000" y="91680"/>
                  <a:pt x="32338" y="91483"/>
                  <a:pt x="32549" y="91357"/>
                </a:cubicBezTo>
                <a:cubicBezTo>
                  <a:pt x="32760" y="91216"/>
                  <a:pt x="33056" y="91076"/>
                  <a:pt x="33225" y="91033"/>
                </a:cubicBezTo>
                <a:cubicBezTo>
                  <a:pt x="33844" y="90879"/>
                  <a:pt x="34477" y="90470"/>
                  <a:pt x="35364" y="89654"/>
                </a:cubicBezTo>
                <a:cubicBezTo>
                  <a:pt x="35645" y="89400"/>
                  <a:pt x="36137" y="88950"/>
                  <a:pt x="36461" y="88655"/>
                </a:cubicBezTo>
                <a:cubicBezTo>
                  <a:pt x="36799" y="88359"/>
                  <a:pt x="37122" y="88064"/>
                  <a:pt x="37193" y="87993"/>
                </a:cubicBezTo>
                <a:cubicBezTo>
                  <a:pt x="37278" y="87909"/>
                  <a:pt x="37347" y="87867"/>
                  <a:pt x="37404" y="87895"/>
                </a:cubicBezTo>
                <a:cubicBezTo>
                  <a:pt x="37460" y="87909"/>
                  <a:pt x="37601" y="87980"/>
                  <a:pt x="37741" y="8802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40;p56">
            <a:extLst>
              <a:ext uri="{FF2B5EF4-FFF2-40B4-BE49-F238E27FC236}">
                <a16:creationId xmlns:a16="http://schemas.microsoft.com/office/drawing/2014/main" id="{81B71B54-1DD7-A94C-94AC-4D36F5D323CB}"/>
              </a:ext>
            </a:extLst>
          </p:cNvPr>
          <p:cNvSpPr/>
          <p:nvPr/>
        </p:nvSpPr>
        <p:spPr>
          <a:xfrm>
            <a:off x="4039350" y="1396063"/>
            <a:ext cx="1065300" cy="106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542;p56">
            <a:extLst>
              <a:ext uri="{FF2B5EF4-FFF2-40B4-BE49-F238E27FC236}">
                <a16:creationId xmlns:a16="http://schemas.microsoft.com/office/drawing/2014/main" id="{933D8F4A-132C-52FD-4366-41B3D60BE603}"/>
              </a:ext>
            </a:extLst>
          </p:cNvPr>
          <p:cNvSpPr txBox="1">
            <a:spLocks/>
          </p:cNvSpPr>
          <p:nvPr/>
        </p:nvSpPr>
        <p:spPr>
          <a:xfrm>
            <a:off x="3979950" y="1532959"/>
            <a:ext cx="11841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a-IR" sz="5000" dirty="0">
                <a:solidFill>
                  <a:schemeClr val="accent6"/>
                </a:solidFill>
                <a:cs typeface="B Nazanin" panose="00000400000000000000" pitchFamily="2" charset="-78"/>
              </a:rPr>
              <a:t>6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869DA4E1-3DA6-40D0-D727-68E6E765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055" y="2490681"/>
            <a:ext cx="5023889" cy="841800"/>
          </a:xfrm>
        </p:spPr>
        <p:txBody>
          <a:bodyPr/>
          <a:lstStyle/>
          <a:p>
            <a:pPr algn="ctr" rtl="1"/>
            <a:r>
              <a:rPr lang="fa-IR" sz="5000" dirty="0">
                <a:cs typeface="B Nazanin" panose="00000400000000000000" pitchFamily="2" charset="-78"/>
              </a:rPr>
              <a:t>پرسش و پاسخ</a:t>
            </a:r>
          </a:p>
        </p:txBody>
      </p:sp>
      <p:pic>
        <p:nvPicPr>
          <p:cNvPr id="20" name="Picture 19" descr="C:\Users\Farshid\Downloads\oie_transparent (1).gif">
            <a:extLst>
              <a:ext uri="{FF2B5EF4-FFF2-40B4-BE49-F238E27FC236}">
                <a16:creationId xmlns:a16="http://schemas.microsoft.com/office/drawing/2014/main" id="{D4EA851A-0F3D-B577-4A62-257C164BB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8F71444-F17A-9507-EE46-3C47EB748532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712578-77D6-388F-CF85-35E7F798463C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E09CC1-9E77-1943-77A8-D51958EBDBA7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3"/>
          <p:cNvSpPr txBox="1">
            <a:spLocks noGrp="1"/>
          </p:cNvSpPr>
          <p:nvPr>
            <p:ph type="title" idx="2"/>
          </p:nvPr>
        </p:nvSpPr>
        <p:spPr>
          <a:xfrm>
            <a:off x="3979950" y="1408000"/>
            <a:ext cx="11841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4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511" name="Google Shape;511;p53"/>
          <p:cNvSpPr/>
          <p:nvPr/>
        </p:nvSpPr>
        <p:spPr>
          <a:xfrm flipH="1">
            <a:off x="6800495" y="1561375"/>
            <a:ext cx="1467170" cy="1137710"/>
          </a:xfrm>
          <a:custGeom>
            <a:avLst/>
            <a:gdLst/>
            <a:ahLst/>
            <a:cxnLst/>
            <a:rect l="l" t="t" r="r" b="b"/>
            <a:pathLst>
              <a:path w="139498" h="108173" extrusionOk="0">
                <a:moveTo>
                  <a:pt x="6122" y="155"/>
                </a:moveTo>
                <a:cubicBezTo>
                  <a:pt x="5953" y="254"/>
                  <a:pt x="5953" y="507"/>
                  <a:pt x="6107" y="845"/>
                </a:cubicBezTo>
                <a:cubicBezTo>
                  <a:pt x="6417" y="1464"/>
                  <a:pt x="8261" y="3194"/>
                  <a:pt x="9682" y="4194"/>
                </a:cubicBezTo>
                <a:cubicBezTo>
                  <a:pt x="9907" y="4348"/>
                  <a:pt x="10259" y="4602"/>
                  <a:pt x="10470" y="4770"/>
                </a:cubicBezTo>
                <a:cubicBezTo>
                  <a:pt x="10695" y="4939"/>
                  <a:pt x="11061" y="5193"/>
                  <a:pt x="11258" y="5333"/>
                </a:cubicBezTo>
                <a:cubicBezTo>
                  <a:pt x="11469" y="5474"/>
                  <a:pt x="11595" y="5587"/>
                  <a:pt x="11539" y="5573"/>
                </a:cubicBezTo>
                <a:cubicBezTo>
                  <a:pt x="11427" y="5530"/>
                  <a:pt x="10976" y="5404"/>
                  <a:pt x="9091" y="4813"/>
                </a:cubicBezTo>
                <a:cubicBezTo>
                  <a:pt x="8500" y="4644"/>
                  <a:pt x="7852" y="4447"/>
                  <a:pt x="7683" y="4391"/>
                </a:cubicBezTo>
                <a:cubicBezTo>
                  <a:pt x="7501" y="4335"/>
                  <a:pt x="7064" y="4194"/>
                  <a:pt x="6698" y="4095"/>
                </a:cubicBezTo>
                <a:cubicBezTo>
                  <a:pt x="5587" y="3744"/>
                  <a:pt x="4081" y="3322"/>
                  <a:pt x="2069" y="2787"/>
                </a:cubicBezTo>
                <a:cubicBezTo>
                  <a:pt x="1337" y="2590"/>
                  <a:pt x="1069" y="2646"/>
                  <a:pt x="1154" y="2984"/>
                </a:cubicBezTo>
                <a:cubicBezTo>
                  <a:pt x="1238" y="3322"/>
                  <a:pt x="2420" y="4320"/>
                  <a:pt x="4419" y="5714"/>
                </a:cubicBezTo>
                <a:cubicBezTo>
                  <a:pt x="5137" y="6220"/>
                  <a:pt x="6206" y="6980"/>
                  <a:pt x="6811" y="7403"/>
                </a:cubicBezTo>
                <a:cubicBezTo>
                  <a:pt x="7402" y="7825"/>
                  <a:pt x="8049" y="8275"/>
                  <a:pt x="8233" y="8401"/>
                </a:cubicBezTo>
                <a:cubicBezTo>
                  <a:pt x="8430" y="8542"/>
                  <a:pt x="8570" y="8654"/>
                  <a:pt x="8556" y="8654"/>
                </a:cubicBezTo>
                <a:cubicBezTo>
                  <a:pt x="8542" y="8669"/>
                  <a:pt x="8246" y="8570"/>
                  <a:pt x="7895" y="8429"/>
                </a:cubicBezTo>
                <a:cubicBezTo>
                  <a:pt x="7543" y="8289"/>
                  <a:pt x="6529" y="7937"/>
                  <a:pt x="5657" y="7641"/>
                </a:cubicBezTo>
                <a:cubicBezTo>
                  <a:pt x="4785" y="7346"/>
                  <a:pt x="3237" y="6812"/>
                  <a:pt x="2223" y="6446"/>
                </a:cubicBezTo>
                <a:cubicBezTo>
                  <a:pt x="1210" y="6093"/>
                  <a:pt x="381" y="5798"/>
                  <a:pt x="352" y="5798"/>
                </a:cubicBezTo>
                <a:cubicBezTo>
                  <a:pt x="338" y="5798"/>
                  <a:pt x="0" y="6023"/>
                  <a:pt x="0" y="6290"/>
                </a:cubicBezTo>
                <a:lnTo>
                  <a:pt x="0" y="6769"/>
                </a:lnTo>
                <a:lnTo>
                  <a:pt x="957" y="7303"/>
                </a:lnTo>
                <a:cubicBezTo>
                  <a:pt x="1914" y="8078"/>
                  <a:pt x="3167" y="9007"/>
                  <a:pt x="3743" y="9358"/>
                </a:cubicBezTo>
                <a:cubicBezTo>
                  <a:pt x="4025" y="9542"/>
                  <a:pt x="4728" y="9992"/>
                  <a:pt x="5291" y="10386"/>
                </a:cubicBezTo>
                <a:cubicBezTo>
                  <a:pt x="5854" y="10780"/>
                  <a:pt x="6529" y="11187"/>
                  <a:pt x="6783" y="11328"/>
                </a:cubicBezTo>
                <a:cubicBezTo>
                  <a:pt x="7036" y="11455"/>
                  <a:pt x="7233" y="11553"/>
                  <a:pt x="7205" y="11553"/>
                </a:cubicBezTo>
                <a:cubicBezTo>
                  <a:pt x="7163" y="11553"/>
                  <a:pt x="4109" y="10709"/>
                  <a:pt x="3505" y="10540"/>
                </a:cubicBezTo>
                <a:cubicBezTo>
                  <a:pt x="3195" y="10442"/>
                  <a:pt x="2674" y="10287"/>
                  <a:pt x="2336" y="10174"/>
                </a:cubicBezTo>
                <a:cubicBezTo>
                  <a:pt x="1998" y="10062"/>
                  <a:pt x="1675" y="9977"/>
                  <a:pt x="1619" y="9977"/>
                </a:cubicBezTo>
                <a:cubicBezTo>
                  <a:pt x="1463" y="9977"/>
                  <a:pt x="1394" y="10118"/>
                  <a:pt x="1422" y="10343"/>
                </a:cubicBezTo>
                <a:cubicBezTo>
                  <a:pt x="1463" y="10498"/>
                  <a:pt x="1632" y="10695"/>
                  <a:pt x="2266" y="11356"/>
                </a:cubicBezTo>
                <a:cubicBezTo>
                  <a:pt x="3054" y="12159"/>
                  <a:pt x="4293" y="13313"/>
                  <a:pt x="4897" y="13805"/>
                </a:cubicBezTo>
                <a:cubicBezTo>
                  <a:pt x="5334" y="14157"/>
                  <a:pt x="6009" y="14565"/>
                  <a:pt x="7107" y="15142"/>
                </a:cubicBezTo>
                <a:cubicBezTo>
                  <a:pt x="7614" y="15409"/>
                  <a:pt x="8289" y="15775"/>
                  <a:pt x="8599" y="15944"/>
                </a:cubicBezTo>
                <a:cubicBezTo>
                  <a:pt x="9062" y="16212"/>
                  <a:pt x="9443" y="16394"/>
                  <a:pt x="9935" y="16563"/>
                </a:cubicBezTo>
                <a:cubicBezTo>
                  <a:pt x="10244" y="16690"/>
                  <a:pt x="9190" y="16521"/>
                  <a:pt x="6826" y="16113"/>
                </a:cubicBezTo>
                <a:cubicBezTo>
                  <a:pt x="6178" y="16000"/>
                  <a:pt x="6135" y="16000"/>
                  <a:pt x="5995" y="16084"/>
                </a:cubicBezTo>
                <a:cubicBezTo>
                  <a:pt x="5826" y="16197"/>
                  <a:pt x="5826" y="16310"/>
                  <a:pt x="6009" y="16647"/>
                </a:cubicBezTo>
                <a:cubicBezTo>
                  <a:pt x="6332" y="17253"/>
                  <a:pt x="7388" y="18308"/>
                  <a:pt x="8345" y="18998"/>
                </a:cubicBezTo>
                <a:cubicBezTo>
                  <a:pt x="8894" y="19392"/>
                  <a:pt x="10906" y="20630"/>
                  <a:pt x="11511" y="20953"/>
                </a:cubicBezTo>
                <a:lnTo>
                  <a:pt x="11976" y="21193"/>
                </a:lnTo>
                <a:lnTo>
                  <a:pt x="11807" y="21278"/>
                </a:lnTo>
                <a:cubicBezTo>
                  <a:pt x="11723" y="21319"/>
                  <a:pt x="11638" y="21404"/>
                  <a:pt x="11624" y="21475"/>
                </a:cubicBezTo>
                <a:cubicBezTo>
                  <a:pt x="11595" y="21713"/>
                  <a:pt x="12243" y="22361"/>
                  <a:pt x="13594" y="23402"/>
                </a:cubicBezTo>
                <a:cubicBezTo>
                  <a:pt x="15001" y="24500"/>
                  <a:pt x="15944" y="25034"/>
                  <a:pt x="17577" y="25696"/>
                </a:cubicBezTo>
                <a:cubicBezTo>
                  <a:pt x="18040" y="25893"/>
                  <a:pt x="18631" y="26132"/>
                  <a:pt x="18871" y="26231"/>
                </a:cubicBezTo>
                <a:cubicBezTo>
                  <a:pt x="19110" y="26344"/>
                  <a:pt x="19350" y="26442"/>
                  <a:pt x="19434" y="26470"/>
                </a:cubicBezTo>
                <a:cubicBezTo>
                  <a:pt x="19659" y="26541"/>
                  <a:pt x="19547" y="26569"/>
                  <a:pt x="19125" y="26554"/>
                </a:cubicBezTo>
                <a:cubicBezTo>
                  <a:pt x="18631" y="26541"/>
                  <a:pt x="18463" y="26597"/>
                  <a:pt x="18463" y="26779"/>
                </a:cubicBezTo>
                <a:cubicBezTo>
                  <a:pt x="18463" y="26976"/>
                  <a:pt x="18787" y="27244"/>
                  <a:pt x="19898" y="27990"/>
                </a:cubicBezTo>
                <a:cubicBezTo>
                  <a:pt x="21474" y="29059"/>
                  <a:pt x="22262" y="29496"/>
                  <a:pt x="23290" y="29890"/>
                </a:cubicBezTo>
                <a:cubicBezTo>
                  <a:pt x="24022" y="30171"/>
                  <a:pt x="25921" y="30622"/>
                  <a:pt x="26386" y="30622"/>
                </a:cubicBezTo>
                <a:cubicBezTo>
                  <a:pt x="26484" y="30622"/>
                  <a:pt x="26611" y="30678"/>
                  <a:pt x="26723" y="30790"/>
                </a:cubicBezTo>
                <a:cubicBezTo>
                  <a:pt x="26977" y="31016"/>
                  <a:pt x="27877" y="31438"/>
                  <a:pt x="28637" y="31691"/>
                </a:cubicBezTo>
                <a:cubicBezTo>
                  <a:pt x="29003" y="31817"/>
                  <a:pt x="29791" y="32014"/>
                  <a:pt x="30382" y="32141"/>
                </a:cubicBezTo>
                <a:cubicBezTo>
                  <a:pt x="30973" y="32267"/>
                  <a:pt x="31690" y="32408"/>
                  <a:pt x="31958" y="32479"/>
                </a:cubicBezTo>
                <a:cubicBezTo>
                  <a:pt x="32929" y="32676"/>
                  <a:pt x="33717" y="32789"/>
                  <a:pt x="34758" y="32873"/>
                </a:cubicBezTo>
                <a:cubicBezTo>
                  <a:pt x="36377" y="32999"/>
                  <a:pt x="36377" y="32999"/>
                  <a:pt x="36377" y="33140"/>
                </a:cubicBezTo>
                <a:cubicBezTo>
                  <a:pt x="36377" y="33337"/>
                  <a:pt x="36644" y="33815"/>
                  <a:pt x="36912" y="34083"/>
                </a:cubicBezTo>
                <a:cubicBezTo>
                  <a:pt x="37052" y="34209"/>
                  <a:pt x="37347" y="34463"/>
                  <a:pt x="37559" y="34632"/>
                </a:cubicBezTo>
                <a:cubicBezTo>
                  <a:pt x="37784" y="34787"/>
                  <a:pt x="37953" y="34956"/>
                  <a:pt x="37953" y="34984"/>
                </a:cubicBezTo>
                <a:cubicBezTo>
                  <a:pt x="37953" y="35026"/>
                  <a:pt x="37925" y="35153"/>
                  <a:pt x="37910" y="35279"/>
                </a:cubicBezTo>
                <a:cubicBezTo>
                  <a:pt x="37784" y="35757"/>
                  <a:pt x="37741" y="36250"/>
                  <a:pt x="37798" y="36447"/>
                </a:cubicBezTo>
                <a:cubicBezTo>
                  <a:pt x="37826" y="36574"/>
                  <a:pt x="37981" y="36870"/>
                  <a:pt x="38150" y="37123"/>
                </a:cubicBezTo>
                <a:cubicBezTo>
                  <a:pt x="38319" y="37362"/>
                  <a:pt x="38431" y="37601"/>
                  <a:pt x="38417" y="37630"/>
                </a:cubicBezTo>
                <a:cubicBezTo>
                  <a:pt x="38403" y="37671"/>
                  <a:pt x="38122" y="37812"/>
                  <a:pt x="37798" y="37967"/>
                </a:cubicBezTo>
                <a:cubicBezTo>
                  <a:pt x="36574" y="38544"/>
                  <a:pt x="36208" y="39065"/>
                  <a:pt x="36574" y="39825"/>
                </a:cubicBezTo>
                <a:cubicBezTo>
                  <a:pt x="36756" y="40219"/>
                  <a:pt x="37052" y="40486"/>
                  <a:pt x="37741" y="40880"/>
                </a:cubicBezTo>
                <a:cubicBezTo>
                  <a:pt x="38670" y="41401"/>
                  <a:pt x="38600" y="41330"/>
                  <a:pt x="38572" y="41598"/>
                </a:cubicBezTo>
                <a:cubicBezTo>
                  <a:pt x="38529" y="41936"/>
                  <a:pt x="38628" y="42231"/>
                  <a:pt x="38910" y="42639"/>
                </a:cubicBezTo>
                <a:cubicBezTo>
                  <a:pt x="39289" y="43159"/>
                  <a:pt x="39374" y="43356"/>
                  <a:pt x="39374" y="43750"/>
                </a:cubicBezTo>
                <a:cubicBezTo>
                  <a:pt x="39374" y="44046"/>
                  <a:pt x="39360" y="44116"/>
                  <a:pt x="39233" y="44229"/>
                </a:cubicBezTo>
                <a:cubicBezTo>
                  <a:pt x="39149" y="44300"/>
                  <a:pt x="39064" y="44356"/>
                  <a:pt x="39036" y="44356"/>
                </a:cubicBezTo>
                <a:cubicBezTo>
                  <a:pt x="38910" y="44356"/>
                  <a:pt x="37938" y="44876"/>
                  <a:pt x="37713" y="45073"/>
                </a:cubicBezTo>
                <a:cubicBezTo>
                  <a:pt x="37375" y="45369"/>
                  <a:pt x="37291" y="45552"/>
                  <a:pt x="37291" y="45960"/>
                </a:cubicBezTo>
                <a:cubicBezTo>
                  <a:pt x="37291" y="46227"/>
                  <a:pt x="37334" y="46382"/>
                  <a:pt x="37460" y="46649"/>
                </a:cubicBezTo>
                <a:cubicBezTo>
                  <a:pt x="37559" y="46846"/>
                  <a:pt x="37629" y="47043"/>
                  <a:pt x="37629" y="47071"/>
                </a:cubicBezTo>
                <a:cubicBezTo>
                  <a:pt x="37629" y="47100"/>
                  <a:pt x="37544" y="47240"/>
                  <a:pt x="37446" y="47381"/>
                </a:cubicBezTo>
                <a:cubicBezTo>
                  <a:pt x="37291" y="47621"/>
                  <a:pt x="37278" y="47649"/>
                  <a:pt x="37278" y="48127"/>
                </a:cubicBezTo>
                <a:cubicBezTo>
                  <a:pt x="37278" y="48409"/>
                  <a:pt x="37306" y="48803"/>
                  <a:pt x="37334" y="49013"/>
                </a:cubicBezTo>
                <a:cubicBezTo>
                  <a:pt x="37375" y="49366"/>
                  <a:pt x="37362" y="49422"/>
                  <a:pt x="37235" y="49760"/>
                </a:cubicBezTo>
                <a:cubicBezTo>
                  <a:pt x="37081" y="50139"/>
                  <a:pt x="37052" y="50589"/>
                  <a:pt x="37137" y="50942"/>
                </a:cubicBezTo>
                <a:cubicBezTo>
                  <a:pt x="37193" y="51124"/>
                  <a:pt x="37178" y="51180"/>
                  <a:pt x="37024" y="51518"/>
                </a:cubicBezTo>
                <a:cubicBezTo>
                  <a:pt x="36574" y="52377"/>
                  <a:pt x="36461" y="53024"/>
                  <a:pt x="36630" y="53587"/>
                </a:cubicBezTo>
                <a:cubicBezTo>
                  <a:pt x="36700" y="53812"/>
                  <a:pt x="36700" y="53925"/>
                  <a:pt x="36658" y="54220"/>
                </a:cubicBezTo>
                <a:cubicBezTo>
                  <a:pt x="36616" y="54445"/>
                  <a:pt x="36616" y="54826"/>
                  <a:pt x="36630" y="55163"/>
                </a:cubicBezTo>
                <a:cubicBezTo>
                  <a:pt x="36672" y="55712"/>
                  <a:pt x="36658" y="55754"/>
                  <a:pt x="36531" y="56008"/>
                </a:cubicBezTo>
                <a:cubicBezTo>
                  <a:pt x="36250" y="56584"/>
                  <a:pt x="36208" y="56809"/>
                  <a:pt x="36236" y="57556"/>
                </a:cubicBezTo>
                <a:cubicBezTo>
                  <a:pt x="36278" y="58316"/>
                  <a:pt x="36419" y="58976"/>
                  <a:pt x="36616" y="59314"/>
                </a:cubicBezTo>
                <a:cubicBezTo>
                  <a:pt x="36686" y="59441"/>
                  <a:pt x="36912" y="59723"/>
                  <a:pt x="37109" y="59948"/>
                </a:cubicBezTo>
                <a:lnTo>
                  <a:pt x="37446" y="60355"/>
                </a:lnTo>
                <a:lnTo>
                  <a:pt x="37488" y="60946"/>
                </a:lnTo>
                <a:cubicBezTo>
                  <a:pt x="37503" y="61284"/>
                  <a:pt x="37544" y="61650"/>
                  <a:pt x="37572" y="61763"/>
                </a:cubicBezTo>
                <a:cubicBezTo>
                  <a:pt x="37601" y="61890"/>
                  <a:pt x="37657" y="62382"/>
                  <a:pt x="37685" y="62860"/>
                </a:cubicBezTo>
                <a:cubicBezTo>
                  <a:pt x="37812" y="64592"/>
                  <a:pt x="37938" y="64873"/>
                  <a:pt x="38895" y="65605"/>
                </a:cubicBezTo>
                <a:cubicBezTo>
                  <a:pt x="39135" y="65787"/>
                  <a:pt x="39388" y="66027"/>
                  <a:pt x="39458" y="66140"/>
                </a:cubicBezTo>
                <a:cubicBezTo>
                  <a:pt x="39740" y="66562"/>
                  <a:pt x="40443" y="66801"/>
                  <a:pt x="41119" y="66688"/>
                </a:cubicBezTo>
                <a:cubicBezTo>
                  <a:pt x="41766" y="66575"/>
                  <a:pt x="42231" y="66365"/>
                  <a:pt x="43357" y="65703"/>
                </a:cubicBezTo>
                <a:lnTo>
                  <a:pt x="43554" y="65590"/>
                </a:lnTo>
                <a:lnTo>
                  <a:pt x="43497" y="65718"/>
                </a:lnTo>
                <a:cubicBezTo>
                  <a:pt x="43469" y="65802"/>
                  <a:pt x="43385" y="65984"/>
                  <a:pt x="43314" y="66140"/>
                </a:cubicBezTo>
                <a:cubicBezTo>
                  <a:pt x="43075" y="66603"/>
                  <a:pt x="42638" y="67786"/>
                  <a:pt x="42498" y="68363"/>
                </a:cubicBezTo>
                <a:cubicBezTo>
                  <a:pt x="42413" y="68645"/>
                  <a:pt x="42329" y="69193"/>
                  <a:pt x="42287" y="69573"/>
                </a:cubicBezTo>
                <a:cubicBezTo>
                  <a:pt x="42244" y="70108"/>
                  <a:pt x="42216" y="70277"/>
                  <a:pt x="42146" y="70290"/>
                </a:cubicBezTo>
                <a:cubicBezTo>
                  <a:pt x="42062" y="70333"/>
                  <a:pt x="40993" y="70361"/>
                  <a:pt x="36546" y="70459"/>
                </a:cubicBezTo>
                <a:cubicBezTo>
                  <a:pt x="34899" y="70502"/>
                  <a:pt x="33435" y="70431"/>
                  <a:pt x="32634" y="70305"/>
                </a:cubicBezTo>
                <a:cubicBezTo>
                  <a:pt x="32380" y="70249"/>
                  <a:pt x="31733" y="70080"/>
                  <a:pt x="31198" y="69911"/>
                </a:cubicBezTo>
                <a:cubicBezTo>
                  <a:pt x="30664" y="69756"/>
                  <a:pt x="29664" y="69474"/>
                  <a:pt x="29003" y="69320"/>
                </a:cubicBezTo>
                <a:cubicBezTo>
                  <a:pt x="26836" y="68785"/>
                  <a:pt x="26273" y="68630"/>
                  <a:pt x="25470" y="68363"/>
                </a:cubicBezTo>
                <a:cubicBezTo>
                  <a:pt x="23388" y="67673"/>
                  <a:pt x="20532" y="66280"/>
                  <a:pt x="17605" y="64535"/>
                </a:cubicBezTo>
                <a:cubicBezTo>
                  <a:pt x="16282" y="63733"/>
                  <a:pt x="12426" y="61355"/>
                  <a:pt x="11511" y="60764"/>
                </a:cubicBezTo>
                <a:cubicBezTo>
                  <a:pt x="10400" y="60046"/>
                  <a:pt x="10216" y="59961"/>
                  <a:pt x="10006" y="60046"/>
                </a:cubicBezTo>
                <a:cubicBezTo>
                  <a:pt x="9781" y="60158"/>
                  <a:pt x="9850" y="60455"/>
                  <a:pt x="10329" y="61312"/>
                </a:cubicBezTo>
                <a:cubicBezTo>
                  <a:pt x="11624" y="63648"/>
                  <a:pt x="12862" y="65211"/>
                  <a:pt x="14706" y="66843"/>
                </a:cubicBezTo>
                <a:cubicBezTo>
                  <a:pt x="14916" y="67026"/>
                  <a:pt x="15085" y="67195"/>
                  <a:pt x="15072" y="67209"/>
                </a:cubicBezTo>
                <a:cubicBezTo>
                  <a:pt x="15057" y="67223"/>
                  <a:pt x="14565" y="67040"/>
                  <a:pt x="13974" y="66787"/>
                </a:cubicBezTo>
                <a:cubicBezTo>
                  <a:pt x="12637" y="66252"/>
                  <a:pt x="12426" y="66238"/>
                  <a:pt x="12426" y="66674"/>
                </a:cubicBezTo>
                <a:cubicBezTo>
                  <a:pt x="12426" y="66956"/>
                  <a:pt x="12708" y="67434"/>
                  <a:pt x="13411" y="68391"/>
                </a:cubicBezTo>
                <a:cubicBezTo>
                  <a:pt x="14030" y="69236"/>
                  <a:pt x="14551" y="69714"/>
                  <a:pt x="15479" y="70262"/>
                </a:cubicBezTo>
                <a:cubicBezTo>
                  <a:pt x="15719" y="70418"/>
                  <a:pt x="15944" y="70558"/>
                  <a:pt x="15958" y="70572"/>
                </a:cubicBezTo>
                <a:cubicBezTo>
                  <a:pt x="15986" y="70600"/>
                  <a:pt x="15494" y="70558"/>
                  <a:pt x="15170" y="70502"/>
                </a:cubicBezTo>
                <a:cubicBezTo>
                  <a:pt x="15044" y="70487"/>
                  <a:pt x="14973" y="70502"/>
                  <a:pt x="14875" y="70586"/>
                </a:cubicBezTo>
                <a:cubicBezTo>
                  <a:pt x="14734" y="70741"/>
                  <a:pt x="14734" y="70783"/>
                  <a:pt x="14959" y="71163"/>
                </a:cubicBezTo>
                <a:cubicBezTo>
                  <a:pt x="15564" y="72163"/>
                  <a:pt x="17070" y="73570"/>
                  <a:pt x="18153" y="74133"/>
                </a:cubicBezTo>
                <a:lnTo>
                  <a:pt x="18590" y="74358"/>
                </a:lnTo>
                <a:lnTo>
                  <a:pt x="18421" y="74428"/>
                </a:lnTo>
                <a:cubicBezTo>
                  <a:pt x="17956" y="74625"/>
                  <a:pt x="18209" y="75272"/>
                  <a:pt x="19025" y="75990"/>
                </a:cubicBezTo>
                <a:cubicBezTo>
                  <a:pt x="19884" y="76750"/>
                  <a:pt x="20475" y="77144"/>
                  <a:pt x="21474" y="77608"/>
                </a:cubicBezTo>
                <a:cubicBezTo>
                  <a:pt x="21812" y="77763"/>
                  <a:pt x="22009" y="77889"/>
                  <a:pt x="21995" y="77932"/>
                </a:cubicBezTo>
                <a:cubicBezTo>
                  <a:pt x="21840" y="78480"/>
                  <a:pt x="22375" y="78973"/>
                  <a:pt x="23993" y="79790"/>
                </a:cubicBezTo>
                <a:lnTo>
                  <a:pt x="24979" y="80282"/>
                </a:lnTo>
                <a:lnTo>
                  <a:pt x="24725" y="80409"/>
                </a:lnTo>
                <a:cubicBezTo>
                  <a:pt x="24584" y="80479"/>
                  <a:pt x="24387" y="80619"/>
                  <a:pt x="24303" y="80704"/>
                </a:cubicBezTo>
                <a:cubicBezTo>
                  <a:pt x="23979" y="81056"/>
                  <a:pt x="24260" y="81366"/>
                  <a:pt x="25570" y="82027"/>
                </a:cubicBezTo>
                <a:cubicBezTo>
                  <a:pt x="26526" y="82505"/>
                  <a:pt x="27159" y="82730"/>
                  <a:pt x="27975" y="82899"/>
                </a:cubicBezTo>
                <a:cubicBezTo>
                  <a:pt x="28426" y="82998"/>
                  <a:pt x="28454" y="83012"/>
                  <a:pt x="28426" y="83111"/>
                </a:cubicBezTo>
                <a:cubicBezTo>
                  <a:pt x="28257" y="83631"/>
                  <a:pt x="28397" y="83842"/>
                  <a:pt x="29172" y="84222"/>
                </a:cubicBezTo>
                <a:cubicBezTo>
                  <a:pt x="29482" y="84377"/>
                  <a:pt x="29833" y="84531"/>
                  <a:pt x="29945" y="84574"/>
                </a:cubicBezTo>
                <a:lnTo>
                  <a:pt x="30157" y="84672"/>
                </a:lnTo>
                <a:lnTo>
                  <a:pt x="29748" y="85081"/>
                </a:lnTo>
                <a:cubicBezTo>
                  <a:pt x="28988" y="85854"/>
                  <a:pt x="28369" y="86699"/>
                  <a:pt x="27765" y="87740"/>
                </a:cubicBezTo>
                <a:cubicBezTo>
                  <a:pt x="27497" y="88190"/>
                  <a:pt x="27469" y="88387"/>
                  <a:pt x="27666" y="88472"/>
                </a:cubicBezTo>
                <a:lnTo>
                  <a:pt x="27793" y="88528"/>
                </a:lnTo>
                <a:lnTo>
                  <a:pt x="27469" y="88950"/>
                </a:lnTo>
                <a:cubicBezTo>
                  <a:pt x="27286" y="89175"/>
                  <a:pt x="27033" y="89499"/>
                  <a:pt x="26906" y="89668"/>
                </a:cubicBezTo>
                <a:cubicBezTo>
                  <a:pt x="26555" y="90104"/>
                  <a:pt x="26118" y="90836"/>
                  <a:pt x="26118" y="90991"/>
                </a:cubicBezTo>
                <a:cubicBezTo>
                  <a:pt x="26118" y="91061"/>
                  <a:pt x="26161" y="91145"/>
                  <a:pt x="26217" y="91188"/>
                </a:cubicBezTo>
                <a:cubicBezTo>
                  <a:pt x="26287" y="91244"/>
                  <a:pt x="26315" y="91357"/>
                  <a:pt x="26315" y="91877"/>
                </a:cubicBezTo>
                <a:cubicBezTo>
                  <a:pt x="26315" y="92468"/>
                  <a:pt x="26301" y="92524"/>
                  <a:pt x="26146" y="92862"/>
                </a:cubicBezTo>
                <a:lnTo>
                  <a:pt x="25977" y="93214"/>
                </a:lnTo>
                <a:lnTo>
                  <a:pt x="25485" y="93397"/>
                </a:lnTo>
                <a:cubicBezTo>
                  <a:pt x="24288" y="93834"/>
                  <a:pt x="24050" y="93960"/>
                  <a:pt x="23529" y="94410"/>
                </a:cubicBezTo>
                <a:cubicBezTo>
                  <a:pt x="23121" y="94748"/>
                  <a:pt x="22769" y="94917"/>
                  <a:pt x="21629" y="95311"/>
                </a:cubicBezTo>
                <a:cubicBezTo>
                  <a:pt x="20841" y="95564"/>
                  <a:pt x="19575" y="96211"/>
                  <a:pt x="19138" y="96564"/>
                </a:cubicBezTo>
                <a:cubicBezTo>
                  <a:pt x="18688" y="96943"/>
                  <a:pt x="18336" y="97562"/>
                  <a:pt x="18519" y="97675"/>
                </a:cubicBezTo>
                <a:cubicBezTo>
                  <a:pt x="18547" y="97689"/>
                  <a:pt x="18491" y="97802"/>
                  <a:pt x="18365" y="97928"/>
                </a:cubicBezTo>
                <a:cubicBezTo>
                  <a:pt x="18083" y="98238"/>
                  <a:pt x="17618" y="98928"/>
                  <a:pt x="17421" y="99335"/>
                </a:cubicBezTo>
                <a:cubicBezTo>
                  <a:pt x="17252" y="99716"/>
                  <a:pt x="17168" y="100307"/>
                  <a:pt x="17267" y="100433"/>
                </a:cubicBezTo>
                <a:cubicBezTo>
                  <a:pt x="17408" y="100602"/>
                  <a:pt x="17548" y="100517"/>
                  <a:pt x="18196" y="99870"/>
                </a:cubicBezTo>
                <a:cubicBezTo>
                  <a:pt x="19012" y="99054"/>
                  <a:pt x="19265" y="98885"/>
                  <a:pt x="19913" y="98703"/>
                </a:cubicBezTo>
                <a:cubicBezTo>
                  <a:pt x="20532" y="98547"/>
                  <a:pt x="20742" y="98421"/>
                  <a:pt x="21361" y="97886"/>
                </a:cubicBezTo>
                <a:cubicBezTo>
                  <a:pt x="21615" y="97661"/>
                  <a:pt x="21826" y="97492"/>
                  <a:pt x="21826" y="97521"/>
                </a:cubicBezTo>
                <a:cubicBezTo>
                  <a:pt x="21826" y="97534"/>
                  <a:pt x="21671" y="97746"/>
                  <a:pt x="21489" y="97971"/>
                </a:cubicBezTo>
                <a:cubicBezTo>
                  <a:pt x="21305" y="98196"/>
                  <a:pt x="21095" y="98477"/>
                  <a:pt x="21052" y="98618"/>
                </a:cubicBezTo>
                <a:cubicBezTo>
                  <a:pt x="20996" y="98759"/>
                  <a:pt x="20855" y="99040"/>
                  <a:pt x="20757" y="99251"/>
                </a:cubicBezTo>
                <a:cubicBezTo>
                  <a:pt x="20504" y="99786"/>
                  <a:pt x="20405" y="100377"/>
                  <a:pt x="20447" y="101193"/>
                </a:cubicBezTo>
                <a:cubicBezTo>
                  <a:pt x="20489" y="101911"/>
                  <a:pt x="20560" y="102093"/>
                  <a:pt x="20785" y="102009"/>
                </a:cubicBezTo>
                <a:cubicBezTo>
                  <a:pt x="20883" y="101981"/>
                  <a:pt x="20982" y="101840"/>
                  <a:pt x="21151" y="101461"/>
                </a:cubicBezTo>
                <a:cubicBezTo>
                  <a:pt x="21502" y="100729"/>
                  <a:pt x="21868" y="100222"/>
                  <a:pt x="22656" y="99406"/>
                </a:cubicBezTo>
                <a:cubicBezTo>
                  <a:pt x="23037" y="99026"/>
                  <a:pt x="23402" y="98618"/>
                  <a:pt x="23487" y="98506"/>
                </a:cubicBezTo>
                <a:cubicBezTo>
                  <a:pt x="23557" y="98407"/>
                  <a:pt x="23810" y="98140"/>
                  <a:pt x="24022" y="97915"/>
                </a:cubicBezTo>
                <a:cubicBezTo>
                  <a:pt x="24359" y="97577"/>
                  <a:pt x="24472" y="97492"/>
                  <a:pt x="24697" y="97436"/>
                </a:cubicBezTo>
                <a:cubicBezTo>
                  <a:pt x="24838" y="97393"/>
                  <a:pt x="25119" y="97295"/>
                  <a:pt x="25302" y="97196"/>
                </a:cubicBezTo>
                <a:cubicBezTo>
                  <a:pt x="25626" y="97056"/>
                  <a:pt x="25654" y="97042"/>
                  <a:pt x="25752" y="97140"/>
                </a:cubicBezTo>
                <a:cubicBezTo>
                  <a:pt x="25808" y="97183"/>
                  <a:pt x="25949" y="97408"/>
                  <a:pt x="26062" y="97619"/>
                </a:cubicBezTo>
                <a:cubicBezTo>
                  <a:pt x="26189" y="97830"/>
                  <a:pt x="26386" y="98112"/>
                  <a:pt x="26498" y="98252"/>
                </a:cubicBezTo>
                <a:cubicBezTo>
                  <a:pt x="26695" y="98463"/>
                  <a:pt x="26709" y="98519"/>
                  <a:pt x="26681" y="98674"/>
                </a:cubicBezTo>
                <a:cubicBezTo>
                  <a:pt x="26624" y="98969"/>
                  <a:pt x="26371" y="99378"/>
                  <a:pt x="25907" y="99898"/>
                </a:cubicBezTo>
                <a:cubicBezTo>
                  <a:pt x="25457" y="100405"/>
                  <a:pt x="25386" y="100574"/>
                  <a:pt x="25570" y="100686"/>
                </a:cubicBezTo>
                <a:cubicBezTo>
                  <a:pt x="25780" y="100799"/>
                  <a:pt x="26878" y="100166"/>
                  <a:pt x="27258" y="99701"/>
                </a:cubicBezTo>
                <a:cubicBezTo>
                  <a:pt x="27384" y="99547"/>
                  <a:pt x="27497" y="99434"/>
                  <a:pt x="27525" y="99434"/>
                </a:cubicBezTo>
                <a:cubicBezTo>
                  <a:pt x="27540" y="99434"/>
                  <a:pt x="27666" y="99645"/>
                  <a:pt x="27778" y="99885"/>
                </a:cubicBezTo>
                <a:cubicBezTo>
                  <a:pt x="27906" y="100138"/>
                  <a:pt x="28088" y="100433"/>
                  <a:pt x="28172" y="100532"/>
                </a:cubicBezTo>
                <a:cubicBezTo>
                  <a:pt x="28369" y="100757"/>
                  <a:pt x="28384" y="100785"/>
                  <a:pt x="28243" y="100785"/>
                </a:cubicBezTo>
                <a:cubicBezTo>
                  <a:pt x="28187" y="100785"/>
                  <a:pt x="27934" y="100911"/>
                  <a:pt x="27666" y="101039"/>
                </a:cubicBezTo>
                <a:cubicBezTo>
                  <a:pt x="27089" y="101334"/>
                  <a:pt x="26878" y="101418"/>
                  <a:pt x="26217" y="101559"/>
                </a:cubicBezTo>
                <a:cubicBezTo>
                  <a:pt x="25935" y="101615"/>
                  <a:pt x="25611" y="101714"/>
                  <a:pt x="25485" y="101770"/>
                </a:cubicBezTo>
                <a:cubicBezTo>
                  <a:pt x="25048" y="101981"/>
                  <a:pt x="24654" y="102558"/>
                  <a:pt x="24654" y="102994"/>
                </a:cubicBezTo>
                <a:cubicBezTo>
                  <a:pt x="24654" y="103206"/>
                  <a:pt x="24654" y="103206"/>
                  <a:pt x="24288" y="103360"/>
                </a:cubicBezTo>
                <a:cubicBezTo>
                  <a:pt x="23909" y="103501"/>
                  <a:pt x="23740" y="103557"/>
                  <a:pt x="22572" y="103909"/>
                </a:cubicBezTo>
                <a:cubicBezTo>
                  <a:pt x="21967" y="104106"/>
                  <a:pt x="21883" y="104163"/>
                  <a:pt x="21883" y="104360"/>
                </a:cubicBezTo>
                <a:cubicBezTo>
                  <a:pt x="21883" y="104486"/>
                  <a:pt x="22262" y="104598"/>
                  <a:pt x="22699" y="104613"/>
                </a:cubicBezTo>
                <a:cubicBezTo>
                  <a:pt x="23571" y="104613"/>
                  <a:pt x="24035" y="104585"/>
                  <a:pt x="24373" y="104514"/>
                </a:cubicBezTo>
                <a:cubicBezTo>
                  <a:pt x="25273" y="104317"/>
                  <a:pt x="25570" y="104247"/>
                  <a:pt x="25767" y="104148"/>
                </a:cubicBezTo>
                <a:cubicBezTo>
                  <a:pt x="26020" y="104007"/>
                  <a:pt x="26484" y="103684"/>
                  <a:pt x="26653" y="103487"/>
                </a:cubicBezTo>
                <a:cubicBezTo>
                  <a:pt x="26723" y="103416"/>
                  <a:pt x="27033" y="103219"/>
                  <a:pt x="27356" y="103065"/>
                </a:cubicBezTo>
                <a:cubicBezTo>
                  <a:pt x="27666" y="102910"/>
                  <a:pt x="28074" y="102671"/>
                  <a:pt x="28257" y="102530"/>
                </a:cubicBezTo>
                <a:cubicBezTo>
                  <a:pt x="28454" y="102390"/>
                  <a:pt x="28637" y="102262"/>
                  <a:pt x="28665" y="102234"/>
                </a:cubicBezTo>
                <a:cubicBezTo>
                  <a:pt x="28707" y="102206"/>
                  <a:pt x="28665" y="102333"/>
                  <a:pt x="28566" y="102516"/>
                </a:cubicBezTo>
                <a:cubicBezTo>
                  <a:pt x="28116" y="103403"/>
                  <a:pt x="27975" y="103782"/>
                  <a:pt x="27919" y="104289"/>
                </a:cubicBezTo>
                <a:cubicBezTo>
                  <a:pt x="27877" y="104557"/>
                  <a:pt x="27877" y="104557"/>
                  <a:pt x="27638" y="104655"/>
                </a:cubicBezTo>
                <a:cubicBezTo>
                  <a:pt x="26639" y="105035"/>
                  <a:pt x="26484" y="105120"/>
                  <a:pt x="26287" y="105317"/>
                </a:cubicBezTo>
                <a:cubicBezTo>
                  <a:pt x="26048" y="105555"/>
                  <a:pt x="25992" y="105668"/>
                  <a:pt x="25907" y="106118"/>
                </a:cubicBezTo>
                <a:cubicBezTo>
                  <a:pt x="25851" y="106343"/>
                  <a:pt x="25780" y="106499"/>
                  <a:pt x="25654" y="106653"/>
                </a:cubicBezTo>
                <a:cubicBezTo>
                  <a:pt x="25442" y="106893"/>
                  <a:pt x="24753" y="107300"/>
                  <a:pt x="24288" y="107441"/>
                </a:cubicBezTo>
                <a:cubicBezTo>
                  <a:pt x="24007" y="107540"/>
                  <a:pt x="23909" y="107653"/>
                  <a:pt x="23979" y="107807"/>
                </a:cubicBezTo>
                <a:cubicBezTo>
                  <a:pt x="23993" y="107863"/>
                  <a:pt x="24176" y="107962"/>
                  <a:pt x="24387" y="108032"/>
                </a:cubicBezTo>
                <a:cubicBezTo>
                  <a:pt x="24739" y="108173"/>
                  <a:pt x="24795" y="108173"/>
                  <a:pt x="25161" y="108116"/>
                </a:cubicBezTo>
                <a:cubicBezTo>
                  <a:pt x="25696" y="108032"/>
                  <a:pt x="26076" y="107835"/>
                  <a:pt x="26498" y="107441"/>
                </a:cubicBezTo>
                <a:cubicBezTo>
                  <a:pt x="26695" y="107258"/>
                  <a:pt x="27018" y="107005"/>
                  <a:pt x="27230" y="106906"/>
                </a:cubicBezTo>
                <a:cubicBezTo>
                  <a:pt x="27835" y="106583"/>
                  <a:pt x="28060" y="106414"/>
                  <a:pt x="28694" y="105795"/>
                </a:cubicBezTo>
                <a:cubicBezTo>
                  <a:pt x="29735" y="104782"/>
                  <a:pt x="30283" y="103881"/>
                  <a:pt x="30495" y="102868"/>
                </a:cubicBezTo>
                <a:cubicBezTo>
                  <a:pt x="30635" y="102122"/>
                  <a:pt x="30790" y="101840"/>
                  <a:pt x="31184" y="101587"/>
                </a:cubicBezTo>
                <a:cubicBezTo>
                  <a:pt x="31662" y="101277"/>
                  <a:pt x="32028" y="100842"/>
                  <a:pt x="33450" y="98787"/>
                </a:cubicBezTo>
                <a:cubicBezTo>
                  <a:pt x="33759" y="98365"/>
                  <a:pt x="34041" y="98013"/>
                  <a:pt x="34139" y="97956"/>
                </a:cubicBezTo>
                <a:cubicBezTo>
                  <a:pt x="34251" y="97886"/>
                  <a:pt x="34505" y="97830"/>
                  <a:pt x="34899" y="97802"/>
                </a:cubicBezTo>
                <a:cubicBezTo>
                  <a:pt x="35223" y="97774"/>
                  <a:pt x="35574" y="97731"/>
                  <a:pt x="35673" y="97689"/>
                </a:cubicBezTo>
                <a:cubicBezTo>
                  <a:pt x="35828" y="97633"/>
                  <a:pt x="35856" y="97647"/>
                  <a:pt x="35927" y="97746"/>
                </a:cubicBezTo>
                <a:cubicBezTo>
                  <a:pt x="35983" y="97816"/>
                  <a:pt x="36067" y="97858"/>
                  <a:pt x="36165" y="97858"/>
                </a:cubicBezTo>
                <a:cubicBezTo>
                  <a:pt x="36362" y="97858"/>
                  <a:pt x="36855" y="97703"/>
                  <a:pt x="37109" y="97577"/>
                </a:cubicBezTo>
                <a:lnTo>
                  <a:pt x="37306" y="97450"/>
                </a:lnTo>
                <a:lnTo>
                  <a:pt x="37390" y="97577"/>
                </a:lnTo>
                <a:cubicBezTo>
                  <a:pt x="37446" y="97647"/>
                  <a:pt x="37531" y="97689"/>
                  <a:pt x="37615" y="97689"/>
                </a:cubicBezTo>
                <a:cubicBezTo>
                  <a:pt x="37685" y="97689"/>
                  <a:pt x="38276" y="97436"/>
                  <a:pt x="38923" y="97127"/>
                </a:cubicBezTo>
                <a:cubicBezTo>
                  <a:pt x="40739" y="96239"/>
                  <a:pt x="40809" y="96211"/>
                  <a:pt x="42216" y="96127"/>
                </a:cubicBezTo>
                <a:cubicBezTo>
                  <a:pt x="43258" y="96057"/>
                  <a:pt x="43511" y="96014"/>
                  <a:pt x="44482" y="95789"/>
                </a:cubicBezTo>
                <a:cubicBezTo>
                  <a:pt x="46312" y="95353"/>
                  <a:pt x="48197" y="94594"/>
                  <a:pt x="49196" y="93890"/>
                </a:cubicBezTo>
                <a:cubicBezTo>
                  <a:pt x="49421" y="93735"/>
                  <a:pt x="49999" y="93214"/>
                  <a:pt x="50505" y="92721"/>
                </a:cubicBezTo>
                <a:lnTo>
                  <a:pt x="51406" y="91849"/>
                </a:lnTo>
                <a:lnTo>
                  <a:pt x="51659" y="91920"/>
                </a:lnTo>
                <a:cubicBezTo>
                  <a:pt x="51800" y="91962"/>
                  <a:pt x="52307" y="92046"/>
                  <a:pt x="52770" y="92130"/>
                </a:cubicBezTo>
                <a:cubicBezTo>
                  <a:pt x="53854" y="92327"/>
                  <a:pt x="54909" y="92342"/>
                  <a:pt x="55599" y="92173"/>
                </a:cubicBezTo>
                <a:lnTo>
                  <a:pt x="56050" y="92061"/>
                </a:lnTo>
                <a:lnTo>
                  <a:pt x="56950" y="92468"/>
                </a:lnTo>
                <a:cubicBezTo>
                  <a:pt x="58808" y="93284"/>
                  <a:pt x="59187" y="93383"/>
                  <a:pt x="60510" y="93341"/>
                </a:cubicBezTo>
                <a:cubicBezTo>
                  <a:pt x="61735" y="93299"/>
                  <a:pt x="62762" y="93003"/>
                  <a:pt x="63564" y="92483"/>
                </a:cubicBezTo>
                <a:cubicBezTo>
                  <a:pt x="63789" y="92327"/>
                  <a:pt x="63986" y="92215"/>
                  <a:pt x="64014" y="92229"/>
                </a:cubicBezTo>
                <a:cubicBezTo>
                  <a:pt x="64028" y="92229"/>
                  <a:pt x="64043" y="92286"/>
                  <a:pt x="64043" y="92342"/>
                </a:cubicBezTo>
                <a:cubicBezTo>
                  <a:pt x="64000" y="92496"/>
                  <a:pt x="64071" y="92693"/>
                  <a:pt x="64183" y="92750"/>
                </a:cubicBezTo>
                <a:cubicBezTo>
                  <a:pt x="64268" y="92792"/>
                  <a:pt x="64493" y="92750"/>
                  <a:pt x="65126" y="92567"/>
                </a:cubicBezTo>
                <a:cubicBezTo>
                  <a:pt x="66688" y="92117"/>
                  <a:pt x="67490" y="91708"/>
                  <a:pt x="67898" y="91145"/>
                </a:cubicBezTo>
                <a:cubicBezTo>
                  <a:pt x="68095" y="90879"/>
                  <a:pt x="68152" y="90850"/>
                  <a:pt x="68152" y="91047"/>
                </a:cubicBezTo>
                <a:cubicBezTo>
                  <a:pt x="68152" y="91230"/>
                  <a:pt x="68334" y="91314"/>
                  <a:pt x="68503" y="91216"/>
                </a:cubicBezTo>
                <a:cubicBezTo>
                  <a:pt x="68715" y="91076"/>
                  <a:pt x="69432" y="90104"/>
                  <a:pt x="70234" y="88866"/>
                </a:cubicBezTo>
                <a:cubicBezTo>
                  <a:pt x="71135" y="87515"/>
                  <a:pt x="71571" y="87023"/>
                  <a:pt x="72092" y="86839"/>
                </a:cubicBezTo>
                <a:cubicBezTo>
                  <a:pt x="72359" y="86741"/>
                  <a:pt x="72570" y="86713"/>
                  <a:pt x="73344" y="86685"/>
                </a:cubicBezTo>
                <a:cubicBezTo>
                  <a:pt x="75160" y="86629"/>
                  <a:pt x="75595" y="86769"/>
                  <a:pt x="77481" y="87980"/>
                </a:cubicBezTo>
                <a:cubicBezTo>
                  <a:pt x="77833" y="88218"/>
                  <a:pt x="78185" y="88402"/>
                  <a:pt x="78241" y="88402"/>
                </a:cubicBezTo>
                <a:cubicBezTo>
                  <a:pt x="78466" y="88402"/>
                  <a:pt x="78537" y="88205"/>
                  <a:pt x="78537" y="87529"/>
                </a:cubicBezTo>
                <a:cubicBezTo>
                  <a:pt x="78537" y="86572"/>
                  <a:pt x="78284" y="85432"/>
                  <a:pt x="77833" y="84391"/>
                </a:cubicBezTo>
                <a:cubicBezTo>
                  <a:pt x="77524" y="83715"/>
                  <a:pt x="77270" y="83364"/>
                  <a:pt x="76496" y="82589"/>
                </a:cubicBezTo>
                <a:lnTo>
                  <a:pt x="75807" y="81914"/>
                </a:lnTo>
                <a:lnTo>
                  <a:pt x="75863" y="81732"/>
                </a:lnTo>
                <a:cubicBezTo>
                  <a:pt x="75948" y="81464"/>
                  <a:pt x="75948" y="81056"/>
                  <a:pt x="75863" y="80887"/>
                </a:cubicBezTo>
                <a:cubicBezTo>
                  <a:pt x="75638" y="80465"/>
                  <a:pt x="75004" y="80000"/>
                  <a:pt x="73781" y="79367"/>
                </a:cubicBezTo>
                <a:cubicBezTo>
                  <a:pt x="73274" y="79100"/>
                  <a:pt x="73133" y="79015"/>
                  <a:pt x="73246" y="79015"/>
                </a:cubicBezTo>
                <a:cubicBezTo>
                  <a:pt x="73287" y="79015"/>
                  <a:pt x="73738" y="78818"/>
                  <a:pt x="74244" y="78579"/>
                </a:cubicBezTo>
                <a:cubicBezTo>
                  <a:pt x="74766" y="78340"/>
                  <a:pt x="75525" y="78017"/>
                  <a:pt x="75919" y="77848"/>
                </a:cubicBezTo>
                <a:cubicBezTo>
                  <a:pt x="76327" y="77692"/>
                  <a:pt x="76933" y="77426"/>
                  <a:pt x="77270" y="77270"/>
                </a:cubicBezTo>
                <a:cubicBezTo>
                  <a:pt x="77622" y="77116"/>
                  <a:pt x="78156" y="76904"/>
                  <a:pt x="78466" y="76806"/>
                </a:cubicBezTo>
                <a:cubicBezTo>
                  <a:pt x="79029" y="76623"/>
                  <a:pt x="79072" y="76609"/>
                  <a:pt x="80126" y="76595"/>
                </a:cubicBezTo>
                <a:cubicBezTo>
                  <a:pt x="80732" y="76567"/>
                  <a:pt x="81365" y="76538"/>
                  <a:pt x="81548" y="76510"/>
                </a:cubicBezTo>
                <a:cubicBezTo>
                  <a:pt x="82224" y="76398"/>
                  <a:pt x="83237" y="76004"/>
                  <a:pt x="83898" y="75610"/>
                </a:cubicBezTo>
                <a:cubicBezTo>
                  <a:pt x="84067" y="75512"/>
                  <a:pt x="84236" y="75427"/>
                  <a:pt x="84264" y="75427"/>
                </a:cubicBezTo>
                <a:cubicBezTo>
                  <a:pt x="84292" y="75427"/>
                  <a:pt x="84447" y="75624"/>
                  <a:pt x="84588" y="75878"/>
                </a:cubicBezTo>
                <a:cubicBezTo>
                  <a:pt x="84954" y="76510"/>
                  <a:pt x="85320" y="76848"/>
                  <a:pt x="85854" y="77045"/>
                </a:cubicBezTo>
                <a:cubicBezTo>
                  <a:pt x="86093" y="77144"/>
                  <a:pt x="86389" y="77229"/>
                  <a:pt x="86515" y="77257"/>
                </a:cubicBezTo>
                <a:cubicBezTo>
                  <a:pt x="86642" y="77270"/>
                  <a:pt x="86740" y="77313"/>
                  <a:pt x="86755" y="77355"/>
                </a:cubicBezTo>
                <a:cubicBezTo>
                  <a:pt x="86768" y="77383"/>
                  <a:pt x="86825" y="77580"/>
                  <a:pt x="86881" y="77805"/>
                </a:cubicBezTo>
                <a:cubicBezTo>
                  <a:pt x="86980" y="78115"/>
                  <a:pt x="87050" y="78255"/>
                  <a:pt x="87290" y="78495"/>
                </a:cubicBezTo>
                <a:cubicBezTo>
                  <a:pt x="87430" y="78664"/>
                  <a:pt x="87697" y="78889"/>
                  <a:pt x="87866" y="79002"/>
                </a:cubicBezTo>
                <a:cubicBezTo>
                  <a:pt x="88134" y="79184"/>
                  <a:pt x="88176" y="79240"/>
                  <a:pt x="88275" y="79550"/>
                </a:cubicBezTo>
                <a:cubicBezTo>
                  <a:pt x="88345" y="79747"/>
                  <a:pt x="88444" y="80000"/>
                  <a:pt x="88500" y="80127"/>
                </a:cubicBezTo>
                <a:cubicBezTo>
                  <a:pt x="88894" y="80873"/>
                  <a:pt x="90146" y="81548"/>
                  <a:pt x="91962" y="81970"/>
                </a:cubicBezTo>
                <a:lnTo>
                  <a:pt x="92594" y="82126"/>
                </a:lnTo>
                <a:lnTo>
                  <a:pt x="92566" y="82561"/>
                </a:lnTo>
                <a:cubicBezTo>
                  <a:pt x="92510" y="83336"/>
                  <a:pt x="92763" y="83997"/>
                  <a:pt x="93313" y="84462"/>
                </a:cubicBezTo>
                <a:cubicBezTo>
                  <a:pt x="93763" y="84856"/>
                  <a:pt x="94804" y="85362"/>
                  <a:pt x="95452" y="85531"/>
                </a:cubicBezTo>
                <a:cubicBezTo>
                  <a:pt x="95649" y="85573"/>
                  <a:pt x="95718" y="85629"/>
                  <a:pt x="95831" y="85826"/>
                </a:cubicBezTo>
                <a:cubicBezTo>
                  <a:pt x="96197" y="86460"/>
                  <a:pt x="96760" y="86699"/>
                  <a:pt x="97773" y="86670"/>
                </a:cubicBezTo>
                <a:lnTo>
                  <a:pt x="98392" y="86642"/>
                </a:lnTo>
                <a:lnTo>
                  <a:pt x="98463" y="86854"/>
                </a:lnTo>
                <a:cubicBezTo>
                  <a:pt x="98589" y="87276"/>
                  <a:pt x="98842" y="87698"/>
                  <a:pt x="99110" y="87881"/>
                </a:cubicBezTo>
                <a:cubicBezTo>
                  <a:pt x="99715" y="88331"/>
                  <a:pt x="100743" y="88740"/>
                  <a:pt x="101249" y="88740"/>
                </a:cubicBezTo>
                <a:cubicBezTo>
                  <a:pt x="101403" y="88740"/>
                  <a:pt x="101559" y="88753"/>
                  <a:pt x="101587" y="88781"/>
                </a:cubicBezTo>
                <a:cubicBezTo>
                  <a:pt x="101615" y="88796"/>
                  <a:pt x="101769" y="89006"/>
                  <a:pt x="101938" y="89232"/>
                </a:cubicBezTo>
                <a:cubicBezTo>
                  <a:pt x="102276" y="89725"/>
                  <a:pt x="102529" y="89978"/>
                  <a:pt x="102910" y="90175"/>
                </a:cubicBezTo>
                <a:cubicBezTo>
                  <a:pt x="103261" y="90344"/>
                  <a:pt x="104289" y="90582"/>
                  <a:pt x="104781" y="90611"/>
                </a:cubicBezTo>
                <a:lnTo>
                  <a:pt x="105161" y="90625"/>
                </a:lnTo>
                <a:lnTo>
                  <a:pt x="105471" y="91076"/>
                </a:lnTo>
                <a:cubicBezTo>
                  <a:pt x="105893" y="91680"/>
                  <a:pt x="106188" y="92018"/>
                  <a:pt x="106807" y="92567"/>
                </a:cubicBezTo>
                <a:cubicBezTo>
                  <a:pt x="107426" y="93115"/>
                  <a:pt x="107848" y="93369"/>
                  <a:pt x="108595" y="93650"/>
                </a:cubicBezTo>
                <a:cubicBezTo>
                  <a:pt x="109453" y="93974"/>
                  <a:pt x="110058" y="93960"/>
                  <a:pt x="110381" y="93622"/>
                </a:cubicBezTo>
                <a:cubicBezTo>
                  <a:pt x="110509" y="93509"/>
                  <a:pt x="110522" y="93453"/>
                  <a:pt x="110509" y="93271"/>
                </a:cubicBezTo>
                <a:cubicBezTo>
                  <a:pt x="110438" y="92750"/>
                  <a:pt x="109847" y="91342"/>
                  <a:pt x="109087" y="89879"/>
                </a:cubicBezTo>
                <a:cubicBezTo>
                  <a:pt x="108805" y="89359"/>
                  <a:pt x="108383" y="88359"/>
                  <a:pt x="108411" y="88331"/>
                </a:cubicBezTo>
                <a:cubicBezTo>
                  <a:pt x="108426" y="88317"/>
                  <a:pt x="108608" y="88655"/>
                  <a:pt x="108834" y="89077"/>
                </a:cubicBezTo>
                <a:cubicBezTo>
                  <a:pt x="109552" y="90456"/>
                  <a:pt x="110241" y="91413"/>
                  <a:pt x="111606" y="92905"/>
                </a:cubicBezTo>
                <a:cubicBezTo>
                  <a:pt x="113661" y="95128"/>
                  <a:pt x="115631" y="96605"/>
                  <a:pt x="117333" y="97183"/>
                </a:cubicBezTo>
                <a:cubicBezTo>
                  <a:pt x="117671" y="97295"/>
                  <a:pt x="118065" y="97436"/>
                  <a:pt x="118234" y="97506"/>
                </a:cubicBezTo>
                <a:cubicBezTo>
                  <a:pt x="119149" y="97886"/>
                  <a:pt x="119712" y="98013"/>
                  <a:pt x="119881" y="97858"/>
                </a:cubicBezTo>
                <a:cubicBezTo>
                  <a:pt x="120078" y="97703"/>
                  <a:pt x="119993" y="97549"/>
                  <a:pt x="119149" y="96436"/>
                </a:cubicBezTo>
                <a:cubicBezTo>
                  <a:pt x="117417" y="94157"/>
                  <a:pt x="116053" y="92258"/>
                  <a:pt x="114913" y="90513"/>
                </a:cubicBezTo>
                <a:cubicBezTo>
                  <a:pt x="114139" y="89331"/>
                  <a:pt x="112929" y="87332"/>
                  <a:pt x="112985" y="87290"/>
                </a:cubicBezTo>
                <a:cubicBezTo>
                  <a:pt x="112985" y="87276"/>
                  <a:pt x="113111" y="87430"/>
                  <a:pt x="113239" y="87627"/>
                </a:cubicBezTo>
                <a:cubicBezTo>
                  <a:pt x="115335" y="90822"/>
                  <a:pt x="116489" y="92286"/>
                  <a:pt x="118417" y="94200"/>
                </a:cubicBezTo>
                <a:cubicBezTo>
                  <a:pt x="119753" y="95508"/>
                  <a:pt x="121104" y="96577"/>
                  <a:pt x="122568" y="97464"/>
                </a:cubicBezTo>
                <a:cubicBezTo>
                  <a:pt x="123258" y="97872"/>
                  <a:pt x="123609" y="98027"/>
                  <a:pt x="124524" y="98322"/>
                </a:cubicBezTo>
                <a:cubicBezTo>
                  <a:pt x="125298" y="98562"/>
                  <a:pt x="125833" y="98575"/>
                  <a:pt x="126213" y="98393"/>
                </a:cubicBezTo>
                <a:cubicBezTo>
                  <a:pt x="126438" y="98266"/>
                  <a:pt x="126466" y="98252"/>
                  <a:pt x="126480" y="98013"/>
                </a:cubicBezTo>
                <a:cubicBezTo>
                  <a:pt x="126495" y="97774"/>
                  <a:pt x="126466" y="97718"/>
                  <a:pt x="125889" y="96873"/>
                </a:cubicBezTo>
                <a:cubicBezTo>
                  <a:pt x="125270" y="95944"/>
                  <a:pt x="124876" y="95382"/>
                  <a:pt x="123849" y="93918"/>
                </a:cubicBezTo>
                <a:cubicBezTo>
                  <a:pt x="122568" y="92074"/>
                  <a:pt x="122286" y="91624"/>
                  <a:pt x="120344" y="88246"/>
                </a:cubicBezTo>
                <a:cubicBezTo>
                  <a:pt x="119656" y="87036"/>
                  <a:pt x="118727" y="85432"/>
                  <a:pt x="118290" y="84687"/>
                </a:cubicBezTo>
                <a:cubicBezTo>
                  <a:pt x="117530" y="83349"/>
                  <a:pt x="117320" y="82970"/>
                  <a:pt x="117488" y="83139"/>
                </a:cubicBezTo>
                <a:cubicBezTo>
                  <a:pt x="117530" y="83180"/>
                  <a:pt x="117770" y="83477"/>
                  <a:pt x="118037" y="83786"/>
                </a:cubicBezTo>
                <a:cubicBezTo>
                  <a:pt x="118727" y="84588"/>
                  <a:pt x="120078" y="86010"/>
                  <a:pt x="121654" y="87599"/>
                </a:cubicBezTo>
                <a:cubicBezTo>
                  <a:pt x="122385" y="88331"/>
                  <a:pt x="124228" y="89978"/>
                  <a:pt x="125270" y="90808"/>
                </a:cubicBezTo>
                <a:cubicBezTo>
                  <a:pt x="126058" y="91455"/>
                  <a:pt x="127930" y="92553"/>
                  <a:pt x="129154" y="93087"/>
                </a:cubicBezTo>
                <a:cubicBezTo>
                  <a:pt x="130336" y="93609"/>
                  <a:pt x="131870" y="94087"/>
                  <a:pt x="132658" y="94200"/>
                </a:cubicBezTo>
                <a:cubicBezTo>
                  <a:pt x="132953" y="94241"/>
                  <a:pt x="133263" y="94157"/>
                  <a:pt x="133418" y="94016"/>
                </a:cubicBezTo>
                <a:cubicBezTo>
                  <a:pt x="133502" y="93932"/>
                  <a:pt x="133516" y="93693"/>
                  <a:pt x="133418" y="93524"/>
                </a:cubicBezTo>
                <a:cubicBezTo>
                  <a:pt x="133249" y="93214"/>
                  <a:pt x="130758" y="90682"/>
                  <a:pt x="126973" y="86980"/>
                </a:cubicBezTo>
                <a:cubicBezTo>
                  <a:pt x="125735" y="85756"/>
                  <a:pt x="124524" y="84546"/>
                  <a:pt x="124299" y="84293"/>
                </a:cubicBezTo>
                <a:cubicBezTo>
                  <a:pt x="124060" y="84025"/>
                  <a:pt x="123018" y="82970"/>
                  <a:pt x="121991" y="81929"/>
                </a:cubicBezTo>
                <a:cubicBezTo>
                  <a:pt x="120964" y="80887"/>
                  <a:pt x="120134" y="80028"/>
                  <a:pt x="120147" y="80000"/>
                </a:cubicBezTo>
                <a:cubicBezTo>
                  <a:pt x="120162" y="79987"/>
                  <a:pt x="120669" y="80282"/>
                  <a:pt x="121260" y="80662"/>
                </a:cubicBezTo>
                <a:cubicBezTo>
                  <a:pt x="122526" y="81450"/>
                  <a:pt x="123046" y="81760"/>
                  <a:pt x="123793" y="82167"/>
                </a:cubicBezTo>
                <a:cubicBezTo>
                  <a:pt x="125059" y="82829"/>
                  <a:pt x="125960" y="83364"/>
                  <a:pt x="126945" y="84011"/>
                </a:cubicBezTo>
                <a:cubicBezTo>
                  <a:pt x="127930" y="84659"/>
                  <a:pt x="128140" y="84841"/>
                  <a:pt x="128521" y="85334"/>
                </a:cubicBezTo>
                <a:cubicBezTo>
                  <a:pt x="129379" y="86432"/>
                  <a:pt x="129716" y="86798"/>
                  <a:pt x="130632" y="87599"/>
                </a:cubicBezTo>
                <a:cubicBezTo>
                  <a:pt x="131743" y="88584"/>
                  <a:pt x="132095" y="88824"/>
                  <a:pt x="133165" y="89359"/>
                </a:cubicBezTo>
                <a:cubicBezTo>
                  <a:pt x="134009" y="89781"/>
                  <a:pt x="135951" y="90484"/>
                  <a:pt x="136612" y="90611"/>
                </a:cubicBezTo>
                <a:cubicBezTo>
                  <a:pt x="137147" y="90710"/>
                  <a:pt x="137386" y="90498"/>
                  <a:pt x="137217" y="90076"/>
                </a:cubicBezTo>
                <a:cubicBezTo>
                  <a:pt x="137090" y="89738"/>
                  <a:pt x="136683" y="89077"/>
                  <a:pt x="136204" y="88415"/>
                </a:cubicBezTo>
                <a:cubicBezTo>
                  <a:pt x="135388" y="87318"/>
                  <a:pt x="134910" y="86601"/>
                  <a:pt x="133685" y="84757"/>
                </a:cubicBezTo>
                <a:cubicBezTo>
                  <a:pt x="133221" y="84053"/>
                  <a:pt x="132672" y="83237"/>
                  <a:pt x="132475" y="82955"/>
                </a:cubicBezTo>
                <a:cubicBezTo>
                  <a:pt x="131996" y="82295"/>
                  <a:pt x="131546" y="81647"/>
                  <a:pt x="131110" y="81028"/>
                </a:cubicBezTo>
                <a:cubicBezTo>
                  <a:pt x="130491" y="80099"/>
                  <a:pt x="130026" y="79522"/>
                  <a:pt x="129519" y="79043"/>
                </a:cubicBezTo>
                <a:cubicBezTo>
                  <a:pt x="129028" y="78579"/>
                  <a:pt x="128957" y="78480"/>
                  <a:pt x="129309" y="78706"/>
                </a:cubicBezTo>
                <a:cubicBezTo>
                  <a:pt x="130223" y="79325"/>
                  <a:pt x="133150" y="80972"/>
                  <a:pt x="134150" y="81436"/>
                </a:cubicBezTo>
                <a:cubicBezTo>
                  <a:pt x="135120" y="81900"/>
                  <a:pt x="137062" y="82618"/>
                  <a:pt x="137977" y="82843"/>
                </a:cubicBezTo>
                <a:cubicBezTo>
                  <a:pt x="138794" y="83068"/>
                  <a:pt x="139413" y="82857"/>
                  <a:pt x="139413" y="82351"/>
                </a:cubicBezTo>
                <a:cubicBezTo>
                  <a:pt x="139413" y="82013"/>
                  <a:pt x="139497" y="82083"/>
                  <a:pt x="134797" y="77820"/>
                </a:cubicBezTo>
                <a:cubicBezTo>
                  <a:pt x="131377" y="74709"/>
                  <a:pt x="131026" y="74399"/>
                  <a:pt x="130153" y="73696"/>
                </a:cubicBezTo>
                <a:cubicBezTo>
                  <a:pt x="128887" y="72669"/>
                  <a:pt x="128534" y="72486"/>
                  <a:pt x="125776" y="71459"/>
                </a:cubicBezTo>
                <a:cubicBezTo>
                  <a:pt x="123905" y="70769"/>
                  <a:pt x="121358" y="69686"/>
                  <a:pt x="119205" y="68701"/>
                </a:cubicBezTo>
                <a:cubicBezTo>
                  <a:pt x="117263" y="67814"/>
                  <a:pt x="115181" y="66928"/>
                  <a:pt x="113886" y="66463"/>
                </a:cubicBezTo>
                <a:cubicBezTo>
                  <a:pt x="112295" y="65886"/>
                  <a:pt x="111663" y="65647"/>
                  <a:pt x="110297" y="65042"/>
                </a:cubicBezTo>
                <a:cubicBezTo>
                  <a:pt x="107694" y="63916"/>
                  <a:pt x="107525" y="63860"/>
                  <a:pt x="105878" y="63564"/>
                </a:cubicBezTo>
                <a:cubicBezTo>
                  <a:pt x="105428" y="63479"/>
                  <a:pt x="104655" y="63325"/>
                  <a:pt x="104162" y="63213"/>
                </a:cubicBezTo>
                <a:cubicBezTo>
                  <a:pt x="103670" y="63100"/>
                  <a:pt x="102923" y="62931"/>
                  <a:pt x="102501" y="62860"/>
                </a:cubicBezTo>
                <a:cubicBezTo>
                  <a:pt x="102094" y="62776"/>
                  <a:pt x="101572" y="62678"/>
                  <a:pt x="101362" y="62635"/>
                </a:cubicBezTo>
                <a:cubicBezTo>
                  <a:pt x="100615" y="62494"/>
                  <a:pt x="99124" y="62269"/>
                  <a:pt x="98547" y="62228"/>
                </a:cubicBezTo>
                <a:cubicBezTo>
                  <a:pt x="98223" y="62199"/>
                  <a:pt x="97604" y="62185"/>
                  <a:pt x="97182" y="62213"/>
                </a:cubicBezTo>
                <a:cubicBezTo>
                  <a:pt x="93298" y="62312"/>
                  <a:pt x="92046" y="62650"/>
                  <a:pt x="88500" y="64451"/>
                </a:cubicBezTo>
                <a:cubicBezTo>
                  <a:pt x="87374" y="65027"/>
                  <a:pt x="87191" y="65126"/>
                  <a:pt x="85376" y="66112"/>
                </a:cubicBezTo>
                <a:cubicBezTo>
                  <a:pt x="82575" y="67631"/>
                  <a:pt x="81083" y="68279"/>
                  <a:pt x="78579" y="69067"/>
                </a:cubicBezTo>
                <a:cubicBezTo>
                  <a:pt x="77903" y="69277"/>
                  <a:pt x="77073" y="69545"/>
                  <a:pt x="76736" y="69671"/>
                </a:cubicBezTo>
                <a:cubicBezTo>
                  <a:pt x="76398" y="69798"/>
                  <a:pt x="75961" y="69939"/>
                  <a:pt x="75792" y="70009"/>
                </a:cubicBezTo>
                <a:cubicBezTo>
                  <a:pt x="75216" y="70206"/>
                  <a:pt x="73850" y="70896"/>
                  <a:pt x="73218" y="71318"/>
                </a:cubicBezTo>
                <a:cubicBezTo>
                  <a:pt x="72486" y="71825"/>
                  <a:pt x="71360" y="72613"/>
                  <a:pt x="70375" y="73358"/>
                </a:cubicBezTo>
                <a:cubicBezTo>
                  <a:pt x="68615" y="74653"/>
                  <a:pt x="68362" y="74765"/>
                  <a:pt x="67167" y="74808"/>
                </a:cubicBezTo>
                <a:lnTo>
                  <a:pt x="66364" y="74850"/>
                </a:lnTo>
                <a:lnTo>
                  <a:pt x="66026" y="74583"/>
                </a:lnTo>
                <a:cubicBezTo>
                  <a:pt x="65562" y="74217"/>
                  <a:pt x="64296" y="73598"/>
                  <a:pt x="63508" y="73345"/>
                </a:cubicBezTo>
                <a:cubicBezTo>
                  <a:pt x="63156" y="73232"/>
                  <a:pt x="62762" y="73091"/>
                  <a:pt x="62649" y="73035"/>
                </a:cubicBezTo>
                <a:cubicBezTo>
                  <a:pt x="62298" y="72880"/>
                  <a:pt x="61242" y="72092"/>
                  <a:pt x="60763" y="71628"/>
                </a:cubicBezTo>
                <a:cubicBezTo>
                  <a:pt x="60187" y="71065"/>
                  <a:pt x="59765" y="70403"/>
                  <a:pt x="58990" y="68855"/>
                </a:cubicBezTo>
                <a:cubicBezTo>
                  <a:pt x="57836" y="66590"/>
                  <a:pt x="57823" y="66519"/>
                  <a:pt x="57823" y="64761"/>
                </a:cubicBezTo>
                <a:cubicBezTo>
                  <a:pt x="57808" y="64099"/>
                  <a:pt x="57836" y="63269"/>
                  <a:pt x="57879" y="62903"/>
                </a:cubicBezTo>
                <a:cubicBezTo>
                  <a:pt x="57963" y="62100"/>
                  <a:pt x="58245" y="60314"/>
                  <a:pt x="58371" y="59708"/>
                </a:cubicBezTo>
                <a:cubicBezTo>
                  <a:pt x="58709" y="58188"/>
                  <a:pt x="59962" y="53882"/>
                  <a:pt x="61242" y="49816"/>
                </a:cubicBezTo>
                <a:cubicBezTo>
                  <a:pt x="61538" y="48901"/>
                  <a:pt x="61735" y="48282"/>
                  <a:pt x="62354" y="46242"/>
                </a:cubicBezTo>
                <a:cubicBezTo>
                  <a:pt x="62438" y="45932"/>
                  <a:pt x="62720" y="45045"/>
                  <a:pt x="62973" y="44243"/>
                </a:cubicBezTo>
                <a:cubicBezTo>
                  <a:pt x="63690" y="41949"/>
                  <a:pt x="64338" y="39332"/>
                  <a:pt x="64577" y="37658"/>
                </a:cubicBezTo>
                <a:cubicBezTo>
                  <a:pt x="64943" y="35166"/>
                  <a:pt x="64662" y="33464"/>
                  <a:pt x="63508" y="31142"/>
                </a:cubicBezTo>
                <a:cubicBezTo>
                  <a:pt x="62283" y="28665"/>
                  <a:pt x="61284" y="27089"/>
                  <a:pt x="58949" y="23937"/>
                </a:cubicBezTo>
                <a:cubicBezTo>
                  <a:pt x="58455" y="23261"/>
                  <a:pt x="57007" y="21812"/>
                  <a:pt x="55697" y="20659"/>
                </a:cubicBezTo>
                <a:cubicBezTo>
                  <a:pt x="54389" y="19518"/>
                  <a:pt x="54037" y="19251"/>
                  <a:pt x="52701" y="18351"/>
                </a:cubicBezTo>
                <a:cubicBezTo>
                  <a:pt x="51054" y="17238"/>
                  <a:pt x="50252" y="16788"/>
                  <a:pt x="48957" y="16197"/>
                </a:cubicBezTo>
                <a:cubicBezTo>
                  <a:pt x="48577" y="16028"/>
                  <a:pt x="48183" y="15831"/>
                  <a:pt x="48085" y="15761"/>
                </a:cubicBezTo>
                <a:cubicBezTo>
                  <a:pt x="46509" y="14636"/>
                  <a:pt x="45439" y="14045"/>
                  <a:pt x="43582" y="13242"/>
                </a:cubicBezTo>
                <a:cubicBezTo>
                  <a:pt x="41499" y="12341"/>
                  <a:pt x="40767" y="12004"/>
                  <a:pt x="38797" y="11005"/>
                </a:cubicBezTo>
                <a:cubicBezTo>
                  <a:pt x="35561" y="9358"/>
                  <a:pt x="29101" y="6136"/>
                  <a:pt x="28074" y="5658"/>
                </a:cubicBezTo>
                <a:cubicBezTo>
                  <a:pt x="26048" y="4714"/>
                  <a:pt x="22797" y="3378"/>
                  <a:pt x="19631" y="2168"/>
                </a:cubicBezTo>
                <a:cubicBezTo>
                  <a:pt x="18941" y="1900"/>
                  <a:pt x="18027" y="1549"/>
                  <a:pt x="17618" y="1380"/>
                </a:cubicBezTo>
                <a:cubicBezTo>
                  <a:pt x="17183" y="1211"/>
                  <a:pt x="16802" y="1070"/>
                  <a:pt x="16732" y="1070"/>
                </a:cubicBezTo>
                <a:cubicBezTo>
                  <a:pt x="16549" y="1070"/>
                  <a:pt x="16451" y="1239"/>
                  <a:pt x="16507" y="1449"/>
                </a:cubicBezTo>
                <a:cubicBezTo>
                  <a:pt x="16577" y="1703"/>
                  <a:pt x="16929" y="2280"/>
                  <a:pt x="17337" y="2787"/>
                </a:cubicBezTo>
                <a:cubicBezTo>
                  <a:pt x="17802" y="3363"/>
                  <a:pt x="18800" y="4405"/>
                  <a:pt x="19194" y="4714"/>
                </a:cubicBezTo>
                <a:cubicBezTo>
                  <a:pt x="19350" y="4855"/>
                  <a:pt x="19476" y="4968"/>
                  <a:pt x="19448" y="4968"/>
                </a:cubicBezTo>
                <a:cubicBezTo>
                  <a:pt x="19335" y="5010"/>
                  <a:pt x="15691" y="3744"/>
                  <a:pt x="14087" y="3110"/>
                </a:cubicBezTo>
                <a:cubicBezTo>
                  <a:pt x="13312" y="2800"/>
                  <a:pt x="12721" y="2562"/>
                  <a:pt x="10047" y="1478"/>
                </a:cubicBezTo>
                <a:cubicBezTo>
                  <a:pt x="6797" y="141"/>
                  <a:pt x="6375" y="1"/>
                  <a:pt x="6122" y="155"/>
                </a:cubicBezTo>
                <a:close/>
                <a:moveTo>
                  <a:pt x="46256" y="15015"/>
                </a:moveTo>
                <a:cubicBezTo>
                  <a:pt x="46213" y="15043"/>
                  <a:pt x="46044" y="14973"/>
                  <a:pt x="46044" y="14917"/>
                </a:cubicBezTo>
                <a:cubicBezTo>
                  <a:pt x="46044" y="14889"/>
                  <a:pt x="46100" y="14889"/>
                  <a:pt x="46171" y="14931"/>
                </a:cubicBezTo>
                <a:cubicBezTo>
                  <a:pt x="46227" y="14959"/>
                  <a:pt x="46269" y="15002"/>
                  <a:pt x="46256" y="15015"/>
                </a:cubicBezTo>
                <a:close/>
                <a:moveTo>
                  <a:pt x="37741" y="88021"/>
                </a:moveTo>
                <a:cubicBezTo>
                  <a:pt x="37882" y="88078"/>
                  <a:pt x="38135" y="88162"/>
                  <a:pt x="38332" y="88190"/>
                </a:cubicBezTo>
                <a:cubicBezTo>
                  <a:pt x="38741" y="88275"/>
                  <a:pt x="38726" y="88289"/>
                  <a:pt x="38066" y="88683"/>
                </a:cubicBezTo>
                <a:cubicBezTo>
                  <a:pt x="37193" y="89218"/>
                  <a:pt x="36715" y="89569"/>
                  <a:pt x="35743" y="90456"/>
                </a:cubicBezTo>
                <a:cubicBezTo>
                  <a:pt x="35265" y="90892"/>
                  <a:pt x="35195" y="91033"/>
                  <a:pt x="35392" y="91244"/>
                </a:cubicBezTo>
                <a:cubicBezTo>
                  <a:pt x="35476" y="91342"/>
                  <a:pt x="35462" y="91357"/>
                  <a:pt x="35237" y="91596"/>
                </a:cubicBezTo>
                <a:cubicBezTo>
                  <a:pt x="35096" y="91736"/>
                  <a:pt x="34829" y="92074"/>
                  <a:pt x="34632" y="92342"/>
                </a:cubicBezTo>
                <a:cubicBezTo>
                  <a:pt x="34210" y="92877"/>
                  <a:pt x="34154" y="93115"/>
                  <a:pt x="34392" y="93271"/>
                </a:cubicBezTo>
                <a:lnTo>
                  <a:pt x="34519" y="93355"/>
                </a:lnTo>
                <a:lnTo>
                  <a:pt x="34125" y="93946"/>
                </a:lnTo>
                <a:cubicBezTo>
                  <a:pt x="33900" y="94269"/>
                  <a:pt x="33576" y="94692"/>
                  <a:pt x="33407" y="94889"/>
                </a:cubicBezTo>
                <a:cubicBezTo>
                  <a:pt x="33225" y="95072"/>
                  <a:pt x="33028" y="95339"/>
                  <a:pt x="32929" y="95466"/>
                </a:cubicBezTo>
                <a:cubicBezTo>
                  <a:pt x="32859" y="95607"/>
                  <a:pt x="32675" y="95832"/>
                  <a:pt x="32549" y="96001"/>
                </a:cubicBezTo>
                <a:cubicBezTo>
                  <a:pt x="32225" y="96367"/>
                  <a:pt x="32141" y="96536"/>
                  <a:pt x="32141" y="96817"/>
                </a:cubicBezTo>
                <a:cubicBezTo>
                  <a:pt x="32141" y="97027"/>
                  <a:pt x="32127" y="97056"/>
                  <a:pt x="31846" y="97281"/>
                </a:cubicBezTo>
                <a:cubicBezTo>
                  <a:pt x="31662" y="97436"/>
                  <a:pt x="31437" y="97549"/>
                  <a:pt x="31240" y="97619"/>
                </a:cubicBezTo>
                <a:cubicBezTo>
                  <a:pt x="30720" y="97759"/>
                  <a:pt x="30523" y="97858"/>
                  <a:pt x="30142" y="98083"/>
                </a:cubicBezTo>
                <a:cubicBezTo>
                  <a:pt x="29945" y="98196"/>
                  <a:pt x="29763" y="98294"/>
                  <a:pt x="29735" y="98294"/>
                </a:cubicBezTo>
                <a:cubicBezTo>
                  <a:pt x="29720" y="98294"/>
                  <a:pt x="29594" y="98210"/>
                  <a:pt x="29482" y="98097"/>
                </a:cubicBezTo>
                <a:cubicBezTo>
                  <a:pt x="29354" y="97999"/>
                  <a:pt x="29073" y="97816"/>
                  <a:pt x="28834" y="97703"/>
                </a:cubicBezTo>
                <a:lnTo>
                  <a:pt x="28412" y="97478"/>
                </a:lnTo>
                <a:lnTo>
                  <a:pt x="28341" y="97140"/>
                </a:lnTo>
                <a:cubicBezTo>
                  <a:pt x="28243" y="96662"/>
                  <a:pt x="28172" y="96536"/>
                  <a:pt x="27806" y="96239"/>
                </a:cubicBezTo>
                <a:cubicBezTo>
                  <a:pt x="27624" y="96113"/>
                  <a:pt x="27399" y="95888"/>
                  <a:pt x="27328" y="95747"/>
                </a:cubicBezTo>
                <a:cubicBezTo>
                  <a:pt x="27174" y="95508"/>
                  <a:pt x="27174" y="95466"/>
                  <a:pt x="27187" y="94988"/>
                </a:cubicBezTo>
                <a:lnTo>
                  <a:pt x="27215" y="94494"/>
                </a:lnTo>
                <a:lnTo>
                  <a:pt x="27412" y="94494"/>
                </a:lnTo>
                <a:cubicBezTo>
                  <a:pt x="27596" y="94494"/>
                  <a:pt x="27806" y="94397"/>
                  <a:pt x="27934" y="94256"/>
                </a:cubicBezTo>
                <a:cubicBezTo>
                  <a:pt x="27975" y="94213"/>
                  <a:pt x="28257" y="93960"/>
                  <a:pt x="28594" y="93665"/>
                </a:cubicBezTo>
                <a:cubicBezTo>
                  <a:pt x="28919" y="93383"/>
                  <a:pt x="29270" y="93059"/>
                  <a:pt x="29369" y="92947"/>
                </a:cubicBezTo>
                <a:lnTo>
                  <a:pt x="29551" y="92764"/>
                </a:lnTo>
                <a:lnTo>
                  <a:pt x="29692" y="92862"/>
                </a:lnTo>
                <a:cubicBezTo>
                  <a:pt x="29763" y="92918"/>
                  <a:pt x="29861" y="92975"/>
                  <a:pt x="29904" y="92975"/>
                </a:cubicBezTo>
                <a:cubicBezTo>
                  <a:pt x="30073" y="92975"/>
                  <a:pt x="30565" y="92680"/>
                  <a:pt x="30973" y="92342"/>
                </a:cubicBezTo>
                <a:cubicBezTo>
                  <a:pt x="31212" y="92145"/>
                  <a:pt x="31592" y="91905"/>
                  <a:pt x="31789" y="91793"/>
                </a:cubicBezTo>
                <a:cubicBezTo>
                  <a:pt x="32000" y="91680"/>
                  <a:pt x="32338" y="91483"/>
                  <a:pt x="32549" y="91357"/>
                </a:cubicBezTo>
                <a:cubicBezTo>
                  <a:pt x="32760" y="91216"/>
                  <a:pt x="33056" y="91076"/>
                  <a:pt x="33225" y="91033"/>
                </a:cubicBezTo>
                <a:cubicBezTo>
                  <a:pt x="33844" y="90879"/>
                  <a:pt x="34477" y="90470"/>
                  <a:pt x="35364" y="89654"/>
                </a:cubicBezTo>
                <a:cubicBezTo>
                  <a:pt x="35645" y="89400"/>
                  <a:pt x="36137" y="88950"/>
                  <a:pt x="36461" y="88655"/>
                </a:cubicBezTo>
                <a:cubicBezTo>
                  <a:pt x="36799" y="88359"/>
                  <a:pt x="37122" y="88064"/>
                  <a:pt x="37193" y="87993"/>
                </a:cubicBezTo>
                <a:cubicBezTo>
                  <a:pt x="37278" y="87909"/>
                  <a:pt x="37347" y="87867"/>
                  <a:pt x="37404" y="87895"/>
                </a:cubicBezTo>
                <a:cubicBezTo>
                  <a:pt x="37460" y="87909"/>
                  <a:pt x="37601" y="87980"/>
                  <a:pt x="37741" y="8802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 descr="C:\Users\Farshid\Downloads\oie_transparent (1).gif">
            <a:extLst>
              <a:ext uri="{FF2B5EF4-FFF2-40B4-BE49-F238E27FC236}">
                <a16:creationId xmlns:a16="http://schemas.microsoft.com/office/drawing/2014/main" id="{9D3A5F8C-743F-0F25-70CE-FEB829BB2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03D93A-A946-0A4B-F352-7A07ECDB2704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8A3D4-B341-6ADB-4340-17AD51988760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13" name="Google Shape;826;p64">
            <a:extLst>
              <a:ext uri="{FF2B5EF4-FFF2-40B4-BE49-F238E27FC236}">
                <a16:creationId xmlns:a16="http://schemas.microsoft.com/office/drawing/2014/main" id="{CECDE83D-1EA9-D71C-9511-0B8BF318DE3B}"/>
              </a:ext>
            </a:extLst>
          </p:cNvPr>
          <p:cNvSpPr/>
          <p:nvPr/>
        </p:nvSpPr>
        <p:spPr>
          <a:xfrm rot="346317">
            <a:off x="536772" y="2503185"/>
            <a:ext cx="2399743" cy="1258101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50B77A9A-ADF3-98D4-86F1-CC664972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476" y="83098"/>
            <a:ext cx="3350173" cy="1478277"/>
          </a:xfrm>
        </p:spPr>
        <p:txBody>
          <a:bodyPr/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با سپاس</a:t>
            </a:r>
            <a:br>
              <a:rPr lang="fa-IR" sz="4400" b="1" dirty="0">
                <a:cs typeface="B Nazanin" panose="00000400000000000000" pitchFamily="2" charset="-78"/>
              </a:rPr>
            </a:br>
            <a:r>
              <a:rPr lang="fa-IR" sz="4400" b="1" dirty="0">
                <a:cs typeface="B Nazanin" panose="00000400000000000000" pitchFamily="2" charset="-78"/>
              </a:rPr>
              <a:t> از صبر و توجه شما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6E976-F19C-5629-F731-0AFB5B995BC5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  <p:pic>
        <p:nvPicPr>
          <p:cNvPr id="16" name="Picture 15" descr="http://www.propitchingonline.com/wp-content/uploads/2010/11/question-mark.jpg">
            <a:extLst>
              <a:ext uri="{FF2B5EF4-FFF2-40B4-BE49-F238E27FC236}">
                <a16:creationId xmlns:a16="http://schemas.microsoft.com/office/drawing/2014/main" id="{C1F8013E-0068-453B-A265-26969D700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50" y="2003406"/>
            <a:ext cx="2514104" cy="2494383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0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 rot="466310">
            <a:off x="1363128" y="236559"/>
            <a:ext cx="1345879" cy="705597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1"/>
          <p:cNvSpPr/>
          <p:nvPr/>
        </p:nvSpPr>
        <p:spPr>
          <a:xfrm rot="2121701">
            <a:off x="3351826" y="284524"/>
            <a:ext cx="977773" cy="1595945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" name="Picture 12" descr="C:\Users\Farshid\Downloads\oie_transparent (1).gif">
            <a:extLst>
              <a:ext uri="{FF2B5EF4-FFF2-40B4-BE49-F238E27FC236}">
                <a16:creationId xmlns:a16="http://schemas.microsoft.com/office/drawing/2014/main" id="{BCEE4340-2EFB-4826-818A-EA7C894F7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CDF68D-F96B-0700-1C2A-A64A1F22A2F2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1CB196-8282-A428-3D66-4F2EBD6BF6DC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DFA6B2-FE46-BF84-0508-805C76C4AFCA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5B6016-DBD7-13F3-42EC-A8A299E21C8A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مقدمه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E71D7-2E6B-B94C-4E1E-0220F4CDF712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4 از ؟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03827-9963-49C1-81A1-741F80DCFBDD}"/>
              </a:ext>
            </a:extLst>
          </p:cNvPr>
          <p:cNvSpPr txBox="1"/>
          <p:nvPr/>
        </p:nvSpPr>
        <p:spPr>
          <a:xfrm>
            <a:off x="505324" y="1394879"/>
            <a:ext cx="823585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73685" algn="just" rt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1399540" algn="r"/>
              </a:tabLst>
            </a:pP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یکی از مسائل کلیدی در مدیریت مراکز داده ابری جانمایی موثر ماشین‌های مجازی (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VMs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) بر روی ماشین‌های فیزیکی (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PMs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) است. این عمل به عنوان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VM Placement</a:t>
            </a: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شناخته می‌شود و هدف آن به حداکثر رساندن کارایی مصرف منابع و بهبود عملکرد کلی سیستم است.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Z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 rot="466310">
            <a:off x="1363128" y="236559"/>
            <a:ext cx="1345879" cy="705597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1"/>
          <p:cNvSpPr/>
          <p:nvPr/>
        </p:nvSpPr>
        <p:spPr>
          <a:xfrm rot="2121701">
            <a:off x="3351826" y="284524"/>
            <a:ext cx="977773" cy="1595945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C:\Users\Farshid\Downloads\oie_transparent (1).gif">
            <a:extLst>
              <a:ext uri="{FF2B5EF4-FFF2-40B4-BE49-F238E27FC236}">
                <a16:creationId xmlns:a16="http://schemas.microsoft.com/office/drawing/2014/main" id="{BCEE4340-2EFB-4826-818A-EA7C894F7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CDF68D-F96B-0700-1C2A-A64A1F22A2F2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1CB196-8282-A428-3D66-4F2EBD6BF6DC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DFA6B2-FE46-BF84-0508-805C76C4AFCA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5B6016-DBD7-13F3-42EC-A8A299E21C8A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مقدمه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2A5E5-B1D2-1351-C497-2666B98D362A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305883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 rot="466310">
            <a:off x="1363128" y="236559"/>
            <a:ext cx="1345879" cy="705597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1"/>
          <p:cNvSpPr/>
          <p:nvPr/>
        </p:nvSpPr>
        <p:spPr>
          <a:xfrm rot="2121701">
            <a:off x="3351826" y="284524"/>
            <a:ext cx="977773" cy="1595945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C:\Users\Farshid\Downloads\oie_transparent (1).gif">
            <a:extLst>
              <a:ext uri="{FF2B5EF4-FFF2-40B4-BE49-F238E27FC236}">
                <a16:creationId xmlns:a16="http://schemas.microsoft.com/office/drawing/2014/main" id="{BCEE4340-2EFB-4826-818A-EA7C894F7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CDF68D-F96B-0700-1C2A-A64A1F22A2F2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1CB196-8282-A428-3D66-4F2EBD6BF6DC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DFA6B2-FE46-BF84-0508-805C76C4AFCA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5B6016-DBD7-13F3-42EC-A8A299E21C8A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مقدمه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90C33-52D0-694B-521B-74DC251B644A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37186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 rot="466310">
            <a:off x="1363128" y="236559"/>
            <a:ext cx="1345879" cy="705597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1"/>
          <p:cNvSpPr/>
          <p:nvPr/>
        </p:nvSpPr>
        <p:spPr>
          <a:xfrm rot="2121701">
            <a:off x="3351826" y="284524"/>
            <a:ext cx="977773" cy="1595945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C:\Users\Farshid\Downloads\oie_transparent (1).gif">
            <a:extLst>
              <a:ext uri="{FF2B5EF4-FFF2-40B4-BE49-F238E27FC236}">
                <a16:creationId xmlns:a16="http://schemas.microsoft.com/office/drawing/2014/main" id="{BCEE4340-2EFB-4826-818A-EA7C894F7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CDF68D-F96B-0700-1C2A-A64A1F22A2F2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1CB196-8282-A428-3D66-4F2EBD6BF6DC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DFA6B2-FE46-BF84-0508-805C76C4AFCA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5B6016-DBD7-13F3-42EC-A8A299E21C8A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مقدمه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53ED9-2AC3-76AA-6FCB-75F9B741C7BF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  <p:extLst>
      <p:ext uri="{BB962C8B-B14F-4D97-AF65-F5344CB8AC3E}">
        <p14:creationId xmlns:p14="http://schemas.microsoft.com/office/powerpoint/2010/main" val="19499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/>
          <p:nvPr/>
        </p:nvSpPr>
        <p:spPr>
          <a:xfrm flipH="1">
            <a:off x="4" y="1666975"/>
            <a:ext cx="3027197" cy="1617502"/>
          </a:xfrm>
          <a:custGeom>
            <a:avLst/>
            <a:gdLst/>
            <a:ahLst/>
            <a:cxnLst/>
            <a:rect l="l" t="t" r="r" b="b"/>
            <a:pathLst>
              <a:path w="54132" h="28924" extrusionOk="0">
                <a:moveTo>
                  <a:pt x="53486" y="1"/>
                </a:moveTo>
                <a:cubicBezTo>
                  <a:pt x="52105" y="1"/>
                  <a:pt x="50769" y="986"/>
                  <a:pt x="50066" y="2218"/>
                </a:cubicBezTo>
                <a:cubicBezTo>
                  <a:pt x="49612" y="3000"/>
                  <a:pt x="49393" y="3828"/>
                  <a:pt x="49253" y="4703"/>
                </a:cubicBezTo>
                <a:cubicBezTo>
                  <a:pt x="49174" y="5141"/>
                  <a:pt x="49128" y="5610"/>
                  <a:pt x="49080" y="6064"/>
                </a:cubicBezTo>
                <a:cubicBezTo>
                  <a:pt x="49049" y="6329"/>
                  <a:pt x="49034" y="6596"/>
                  <a:pt x="49003" y="6846"/>
                </a:cubicBezTo>
                <a:cubicBezTo>
                  <a:pt x="48794" y="6755"/>
                  <a:pt x="48572" y="6713"/>
                  <a:pt x="48347" y="6713"/>
                </a:cubicBezTo>
                <a:cubicBezTo>
                  <a:pt x="47413" y="6713"/>
                  <a:pt x="46422" y="7433"/>
                  <a:pt x="46032" y="8316"/>
                </a:cubicBezTo>
                <a:cubicBezTo>
                  <a:pt x="46001" y="8378"/>
                  <a:pt x="45969" y="8456"/>
                  <a:pt x="45938" y="8518"/>
                </a:cubicBezTo>
                <a:cubicBezTo>
                  <a:pt x="45766" y="8378"/>
                  <a:pt x="45578" y="8253"/>
                  <a:pt x="45359" y="8174"/>
                </a:cubicBezTo>
                <a:cubicBezTo>
                  <a:pt x="44992" y="8003"/>
                  <a:pt x="44586" y="7916"/>
                  <a:pt x="44182" y="7916"/>
                </a:cubicBezTo>
                <a:cubicBezTo>
                  <a:pt x="43847" y="7916"/>
                  <a:pt x="43513" y="7976"/>
                  <a:pt x="43201" y="8097"/>
                </a:cubicBezTo>
                <a:cubicBezTo>
                  <a:pt x="42294" y="8441"/>
                  <a:pt x="41466" y="9160"/>
                  <a:pt x="41294" y="10113"/>
                </a:cubicBezTo>
                <a:cubicBezTo>
                  <a:pt x="40995" y="10055"/>
                  <a:pt x="40692" y="10027"/>
                  <a:pt x="40389" y="10027"/>
                </a:cubicBezTo>
                <a:cubicBezTo>
                  <a:pt x="39136" y="10027"/>
                  <a:pt x="37885" y="10508"/>
                  <a:pt x="36978" y="11364"/>
                </a:cubicBezTo>
                <a:cubicBezTo>
                  <a:pt x="36901" y="11427"/>
                  <a:pt x="36822" y="11505"/>
                  <a:pt x="36744" y="11583"/>
                </a:cubicBezTo>
                <a:cubicBezTo>
                  <a:pt x="35821" y="12615"/>
                  <a:pt x="35446" y="14116"/>
                  <a:pt x="35556" y="15508"/>
                </a:cubicBezTo>
                <a:cubicBezTo>
                  <a:pt x="35571" y="15571"/>
                  <a:pt x="35571" y="15633"/>
                  <a:pt x="35571" y="15696"/>
                </a:cubicBezTo>
                <a:cubicBezTo>
                  <a:pt x="35477" y="15679"/>
                  <a:pt x="35383" y="15664"/>
                  <a:pt x="35275" y="15648"/>
                </a:cubicBezTo>
                <a:cubicBezTo>
                  <a:pt x="34885" y="15587"/>
                  <a:pt x="34491" y="15556"/>
                  <a:pt x="34096" y="15556"/>
                </a:cubicBezTo>
                <a:cubicBezTo>
                  <a:pt x="31592" y="15556"/>
                  <a:pt x="29092" y="16781"/>
                  <a:pt x="27957" y="19010"/>
                </a:cubicBezTo>
                <a:cubicBezTo>
                  <a:pt x="27382" y="18504"/>
                  <a:pt x="26632" y="18253"/>
                  <a:pt x="25882" y="18253"/>
                </a:cubicBezTo>
                <a:cubicBezTo>
                  <a:pt x="25080" y="18253"/>
                  <a:pt x="24278" y="18539"/>
                  <a:pt x="23688" y="19104"/>
                </a:cubicBezTo>
                <a:cubicBezTo>
                  <a:pt x="23013" y="18071"/>
                  <a:pt x="21780" y="17426"/>
                  <a:pt x="20544" y="17426"/>
                </a:cubicBezTo>
                <a:cubicBezTo>
                  <a:pt x="20377" y="17426"/>
                  <a:pt x="20211" y="17438"/>
                  <a:pt x="20045" y="17462"/>
                </a:cubicBezTo>
                <a:cubicBezTo>
                  <a:pt x="18653" y="17666"/>
                  <a:pt x="17325" y="18619"/>
                  <a:pt x="16950" y="19964"/>
                </a:cubicBezTo>
                <a:cubicBezTo>
                  <a:pt x="16812" y="19938"/>
                  <a:pt x="16684" y="19927"/>
                  <a:pt x="16561" y="19927"/>
                </a:cubicBezTo>
                <a:cubicBezTo>
                  <a:pt x="16459" y="19927"/>
                  <a:pt x="16360" y="19935"/>
                  <a:pt x="16262" y="19949"/>
                </a:cubicBezTo>
                <a:cubicBezTo>
                  <a:pt x="15620" y="20042"/>
                  <a:pt x="15105" y="20512"/>
                  <a:pt x="14682" y="21152"/>
                </a:cubicBezTo>
                <a:cubicBezTo>
                  <a:pt x="14150" y="21041"/>
                  <a:pt x="13599" y="20971"/>
                  <a:pt x="13056" y="20971"/>
                </a:cubicBezTo>
                <a:cubicBezTo>
                  <a:pt x="12370" y="20971"/>
                  <a:pt x="11696" y="21083"/>
                  <a:pt x="11086" y="21371"/>
                </a:cubicBezTo>
                <a:cubicBezTo>
                  <a:pt x="10007" y="21887"/>
                  <a:pt x="9084" y="23091"/>
                  <a:pt x="9288" y="24264"/>
                </a:cubicBezTo>
                <a:cubicBezTo>
                  <a:pt x="9288" y="24295"/>
                  <a:pt x="9288" y="24310"/>
                  <a:pt x="9303" y="24342"/>
                </a:cubicBezTo>
                <a:cubicBezTo>
                  <a:pt x="9288" y="24310"/>
                  <a:pt x="9288" y="24295"/>
                  <a:pt x="9272" y="24264"/>
                </a:cubicBezTo>
                <a:cubicBezTo>
                  <a:pt x="9082" y="23777"/>
                  <a:pt x="8252" y="23633"/>
                  <a:pt x="7651" y="23633"/>
                </a:cubicBezTo>
                <a:cubicBezTo>
                  <a:pt x="7461" y="23633"/>
                  <a:pt x="7293" y="23647"/>
                  <a:pt x="7177" y="23670"/>
                </a:cubicBezTo>
                <a:cubicBezTo>
                  <a:pt x="6395" y="23841"/>
                  <a:pt x="5676" y="24404"/>
                  <a:pt x="5582" y="25234"/>
                </a:cubicBezTo>
                <a:cubicBezTo>
                  <a:pt x="5167" y="24939"/>
                  <a:pt x="4660" y="24803"/>
                  <a:pt x="4150" y="24803"/>
                </a:cubicBezTo>
                <a:cubicBezTo>
                  <a:pt x="3873" y="24803"/>
                  <a:pt x="3595" y="24844"/>
                  <a:pt x="3330" y="24921"/>
                </a:cubicBezTo>
                <a:cubicBezTo>
                  <a:pt x="2861" y="25061"/>
                  <a:pt x="2423" y="25327"/>
                  <a:pt x="2033" y="25640"/>
                </a:cubicBezTo>
                <a:cubicBezTo>
                  <a:pt x="1814" y="25811"/>
                  <a:pt x="1610" y="25999"/>
                  <a:pt x="1423" y="26218"/>
                </a:cubicBezTo>
                <a:cubicBezTo>
                  <a:pt x="1157" y="26516"/>
                  <a:pt x="922" y="26828"/>
                  <a:pt x="703" y="27172"/>
                </a:cubicBezTo>
                <a:cubicBezTo>
                  <a:pt x="391" y="27719"/>
                  <a:pt x="141" y="28313"/>
                  <a:pt x="0" y="28924"/>
                </a:cubicBezTo>
                <a:lnTo>
                  <a:pt x="54131" y="28924"/>
                </a:lnTo>
                <a:lnTo>
                  <a:pt x="54131" y="75"/>
                </a:lnTo>
                <a:cubicBezTo>
                  <a:pt x="53916" y="24"/>
                  <a:pt x="53700" y="1"/>
                  <a:pt x="53486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3"/>
          <p:cNvSpPr/>
          <p:nvPr/>
        </p:nvSpPr>
        <p:spPr>
          <a:xfrm>
            <a:off x="2061384" y="1397560"/>
            <a:ext cx="1065300" cy="106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3"/>
          <p:cNvSpPr txBox="1">
            <a:spLocks noGrp="1"/>
          </p:cNvSpPr>
          <p:nvPr>
            <p:ph type="title"/>
          </p:nvPr>
        </p:nvSpPr>
        <p:spPr>
          <a:xfrm>
            <a:off x="1477754" y="2452919"/>
            <a:ext cx="223256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مفاهیم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348" name="Google Shape;348;p43"/>
          <p:cNvSpPr txBox="1">
            <a:spLocks noGrp="1"/>
          </p:cNvSpPr>
          <p:nvPr>
            <p:ph type="title" idx="2"/>
          </p:nvPr>
        </p:nvSpPr>
        <p:spPr>
          <a:xfrm>
            <a:off x="2001984" y="1468960"/>
            <a:ext cx="11841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2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350" name="Google Shape;350;p43"/>
          <p:cNvSpPr/>
          <p:nvPr/>
        </p:nvSpPr>
        <p:spPr>
          <a:xfrm flipH="1">
            <a:off x="5330400" y="1314748"/>
            <a:ext cx="3813603" cy="957572"/>
          </a:xfrm>
          <a:custGeom>
            <a:avLst/>
            <a:gdLst/>
            <a:ahLst/>
            <a:cxnLst/>
            <a:rect l="l" t="t" r="r" b="b"/>
            <a:pathLst>
              <a:path w="62403" h="15669" extrusionOk="0">
                <a:moveTo>
                  <a:pt x="156" y="0"/>
                </a:moveTo>
                <a:cubicBezTo>
                  <a:pt x="104" y="0"/>
                  <a:pt x="52" y="0"/>
                  <a:pt x="0" y="1"/>
                </a:cubicBezTo>
                <a:lnTo>
                  <a:pt x="0" y="15668"/>
                </a:lnTo>
                <a:lnTo>
                  <a:pt x="62403" y="15668"/>
                </a:lnTo>
                <a:cubicBezTo>
                  <a:pt x="62028" y="14574"/>
                  <a:pt x="61089" y="13729"/>
                  <a:pt x="60026" y="13275"/>
                </a:cubicBezTo>
                <a:cubicBezTo>
                  <a:pt x="59339" y="12982"/>
                  <a:pt x="58642" y="12925"/>
                  <a:pt x="57924" y="12925"/>
                </a:cubicBezTo>
                <a:cubicBezTo>
                  <a:pt x="57466" y="12925"/>
                  <a:pt x="57000" y="12948"/>
                  <a:pt x="56523" y="12948"/>
                </a:cubicBezTo>
                <a:cubicBezTo>
                  <a:pt x="56472" y="12948"/>
                  <a:pt x="56420" y="12948"/>
                  <a:pt x="56367" y="12948"/>
                </a:cubicBezTo>
                <a:cubicBezTo>
                  <a:pt x="55632" y="11634"/>
                  <a:pt x="54272" y="10727"/>
                  <a:pt x="52818" y="10352"/>
                </a:cubicBezTo>
                <a:cubicBezTo>
                  <a:pt x="52177" y="9508"/>
                  <a:pt x="51176" y="8945"/>
                  <a:pt x="50128" y="8835"/>
                </a:cubicBezTo>
                <a:cubicBezTo>
                  <a:pt x="50046" y="8827"/>
                  <a:pt x="49963" y="8824"/>
                  <a:pt x="49881" y="8824"/>
                </a:cubicBezTo>
                <a:cubicBezTo>
                  <a:pt x="48920" y="8824"/>
                  <a:pt x="47988" y="9314"/>
                  <a:pt x="47267" y="9977"/>
                </a:cubicBezTo>
                <a:cubicBezTo>
                  <a:pt x="46391" y="9144"/>
                  <a:pt x="45173" y="8667"/>
                  <a:pt x="43963" y="8667"/>
                </a:cubicBezTo>
                <a:cubicBezTo>
                  <a:pt x="43855" y="8667"/>
                  <a:pt x="43748" y="8671"/>
                  <a:pt x="43640" y="8678"/>
                </a:cubicBezTo>
                <a:cubicBezTo>
                  <a:pt x="42310" y="8788"/>
                  <a:pt x="40903" y="9289"/>
                  <a:pt x="40090" y="10321"/>
                </a:cubicBezTo>
                <a:cubicBezTo>
                  <a:pt x="39654" y="9838"/>
                  <a:pt x="39070" y="9559"/>
                  <a:pt x="38490" y="9559"/>
                </a:cubicBezTo>
                <a:cubicBezTo>
                  <a:pt x="38093" y="9559"/>
                  <a:pt x="37698" y="9690"/>
                  <a:pt x="37354" y="9977"/>
                </a:cubicBezTo>
                <a:cubicBezTo>
                  <a:pt x="36275" y="8366"/>
                  <a:pt x="34540" y="7209"/>
                  <a:pt x="32632" y="6818"/>
                </a:cubicBezTo>
                <a:cubicBezTo>
                  <a:pt x="32170" y="6728"/>
                  <a:pt x="31675" y="6684"/>
                  <a:pt x="31169" y="6684"/>
                </a:cubicBezTo>
                <a:cubicBezTo>
                  <a:pt x="29570" y="6684"/>
                  <a:pt x="27851" y="7124"/>
                  <a:pt x="26628" y="7944"/>
                </a:cubicBezTo>
                <a:cubicBezTo>
                  <a:pt x="26168" y="7212"/>
                  <a:pt x="25297" y="6812"/>
                  <a:pt x="24441" y="6812"/>
                </a:cubicBezTo>
                <a:cubicBezTo>
                  <a:pt x="23871" y="6812"/>
                  <a:pt x="23307" y="6990"/>
                  <a:pt x="22876" y="7365"/>
                </a:cubicBezTo>
                <a:cubicBezTo>
                  <a:pt x="22250" y="5974"/>
                  <a:pt x="21077" y="4863"/>
                  <a:pt x="19670" y="4317"/>
                </a:cubicBezTo>
                <a:cubicBezTo>
                  <a:pt x="19004" y="4058"/>
                  <a:pt x="18258" y="3928"/>
                  <a:pt x="17510" y="3928"/>
                </a:cubicBezTo>
                <a:cubicBezTo>
                  <a:pt x="16675" y="3928"/>
                  <a:pt x="15838" y="4089"/>
                  <a:pt x="15104" y="4410"/>
                </a:cubicBezTo>
                <a:cubicBezTo>
                  <a:pt x="14778" y="3360"/>
                  <a:pt x="13653" y="2490"/>
                  <a:pt x="12559" y="2490"/>
                </a:cubicBezTo>
                <a:cubicBezTo>
                  <a:pt x="12448" y="2490"/>
                  <a:pt x="12337" y="2499"/>
                  <a:pt x="12227" y="2518"/>
                </a:cubicBezTo>
                <a:cubicBezTo>
                  <a:pt x="11275" y="1621"/>
                  <a:pt x="9996" y="1212"/>
                  <a:pt x="8695" y="1212"/>
                </a:cubicBezTo>
                <a:cubicBezTo>
                  <a:pt x="7773" y="1212"/>
                  <a:pt x="6840" y="1417"/>
                  <a:pt x="6004" y="1799"/>
                </a:cubicBezTo>
                <a:cubicBezTo>
                  <a:pt x="4296" y="609"/>
                  <a:pt x="2230" y="0"/>
                  <a:pt x="15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3"/>
          <p:cNvSpPr/>
          <p:nvPr/>
        </p:nvSpPr>
        <p:spPr>
          <a:xfrm rot="122001" flipH="1">
            <a:off x="4957586" y="1890402"/>
            <a:ext cx="1910616" cy="2320030"/>
          </a:xfrm>
          <a:custGeom>
            <a:avLst/>
            <a:gdLst/>
            <a:ahLst/>
            <a:cxnLst/>
            <a:rect l="l" t="t" r="r" b="b"/>
            <a:pathLst>
              <a:path w="72698" h="88276" extrusionOk="0">
                <a:moveTo>
                  <a:pt x="58231" y="71"/>
                </a:moveTo>
                <a:cubicBezTo>
                  <a:pt x="57358" y="184"/>
                  <a:pt x="56725" y="494"/>
                  <a:pt x="55149" y="1548"/>
                </a:cubicBezTo>
                <a:cubicBezTo>
                  <a:pt x="53995" y="2323"/>
                  <a:pt x="53826" y="2464"/>
                  <a:pt x="53826" y="2730"/>
                </a:cubicBezTo>
                <a:cubicBezTo>
                  <a:pt x="53826" y="2899"/>
                  <a:pt x="53869" y="2970"/>
                  <a:pt x="53995" y="3083"/>
                </a:cubicBezTo>
                <a:cubicBezTo>
                  <a:pt x="54094" y="3153"/>
                  <a:pt x="54192" y="3224"/>
                  <a:pt x="54220" y="3224"/>
                </a:cubicBezTo>
                <a:cubicBezTo>
                  <a:pt x="54347" y="3224"/>
                  <a:pt x="54234" y="3434"/>
                  <a:pt x="53967" y="3687"/>
                </a:cubicBezTo>
                <a:cubicBezTo>
                  <a:pt x="53741" y="3899"/>
                  <a:pt x="53475" y="4081"/>
                  <a:pt x="52841" y="4391"/>
                </a:cubicBezTo>
                <a:cubicBezTo>
                  <a:pt x="51828" y="4898"/>
                  <a:pt x="51405" y="5166"/>
                  <a:pt x="51152" y="5447"/>
                </a:cubicBezTo>
                <a:cubicBezTo>
                  <a:pt x="50913" y="5700"/>
                  <a:pt x="50899" y="5869"/>
                  <a:pt x="51082" y="6094"/>
                </a:cubicBezTo>
                <a:lnTo>
                  <a:pt x="51223" y="6248"/>
                </a:lnTo>
                <a:lnTo>
                  <a:pt x="50477" y="6967"/>
                </a:lnTo>
                <a:cubicBezTo>
                  <a:pt x="49703" y="7740"/>
                  <a:pt x="49379" y="8177"/>
                  <a:pt x="49140" y="8781"/>
                </a:cubicBezTo>
                <a:cubicBezTo>
                  <a:pt x="48943" y="9275"/>
                  <a:pt x="48647" y="10217"/>
                  <a:pt x="48478" y="10963"/>
                </a:cubicBezTo>
                <a:cubicBezTo>
                  <a:pt x="47958" y="13172"/>
                  <a:pt x="47958" y="13200"/>
                  <a:pt x="48099" y="13341"/>
                </a:cubicBezTo>
                <a:cubicBezTo>
                  <a:pt x="48155" y="13397"/>
                  <a:pt x="48281" y="13425"/>
                  <a:pt x="48409" y="13425"/>
                </a:cubicBezTo>
                <a:lnTo>
                  <a:pt x="48634" y="13425"/>
                </a:lnTo>
                <a:lnTo>
                  <a:pt x="48591" y="13834"/>
                </a:lnTo>
                <a:cubicBezTo>
                  <a:pt x="48521" y="14594"/>
                  <a:pt x="48324" y="15086"/>
                  <a:pt x="47409" y="16662"/>
                </a:cubicBezTo>
                <a:cubicBezTo>
                  <a:pt x="46776" y="17788"/>
                  <a:pt x="46495" y="18379"/>
                  <a:pt x="46171" y="19294"/>
                </a:cubicBezTo>
                <a:lnTo>
                  <a:pt x="45974" y="19870"/>
                </a:lnTo>
                <a:lnTo>
                  <a:pt x="45439" y="20152"/>
                </a:lnTo>
                <a:cubicBezTo>
                  <a:pt x="45144" y="20307"/>
                  <a:pt x="44313" y="20701"/>
                  <a:pt x="43596" y="21039"/>
                </a:cubicBezTo>
                <a:cubicBezTo>
                  <a:pt x="42259" y="21672"/>
                  <a:pt x="40782" y="22362"/>
                  <a:pt x="39247" y="23079"/>
                </a:cubicBezTo>
                <a:cubicBezTo>
                  <a:pt x="38346" y="23516"/>
                  <a:pt x="36841" y="24332"/>
                  <a:pt x="35982" y="24852"/>
                </a:cubicBezTo>
                <a:cubicBezTo>
                  <a:pt x="31142" y="27807"/>
                  <a:pt x="27863" y="30340"/>
                  <a:pt x="23951" y="34083"/>
                </a:cubicBezTo>
                <a:cubicBezTo>
                  <a:pt x="23008" y="34998"/>
                  <a:pt x="21587" y="36490"/>
                  <a:pt x="21460" y="36701"/>
                </a:cubicBezTo>
                <a:cubicBezTo>
                  <a:pt x="21376" y="36813"/>
                  <a:pt x="21347" y="36969"/>
                  <a:pt x="21347" y="37235"/>
                </a:cubicBezTo>
                <a:cubicBezTo>
                  <a:pt x="21347" y="37560"/>
                  <a:pt x="21319" y="37672"/>
                  <a:pt x="21179" y="37925"/>
                </a:cubicBezTo>
                <a:cubicBezTo>
                  <a:pt x="20884" y="38460"/>
                  <a:pt x="20588" y="38854"/>
                  <a:pt x="19940" y="39599"/>
                </a:cubicBezTo>
                <a:cubicBezTo>
                  <a:pt x="19589" y="40008"/>
                  <a:pt x="19026" y="40655"/>
                  <a:pt x="18688" y="41049"/>
                </a:cubicBezTo>
                <a:cubicBezTo>
                  <a:pt x="17801" y="42076"/>
                  <a:pt x="16394" y="44089"/>
                  <a:pt x="15662" y="45369"/>
                </a:cubicBezTo>
                <a:cubicBezTo>
                  <a:pt x="14762" y="46960"/>
                  <a:pt x="14607" y="47438"/>
                  <a:pt x="14804" y="48099"/>
                </a:cubicBezTo>
                <a:cubicBezTo>
                  <a:pt x="14874" y="48339"/>
                  <a:pt x="14874" y="48380"/>
                  <a:pt x="14748" y="48775"/>
                </a:cubicBezTo>
                <a:cubicBezTo>
                  <a:pt x="14593" y="49225"/>
                  <a:pt x="14311" y="49830"/>
                  <a:pt x="13960" y="50393"/>
                </a:cubicBezTo>
                <a:cubicBezTo>
                  <a:pt x="13495" y="51167"/>
                  <a:pt x="11849" y="53574"/>
                  <a:pt x="10765" y="55093"/>
                </a:cubicBezTo>
                <a:cubicBezTo>
                  <a:pt x="8908" y="57668"/>
                  <a:pt x="8528" y="58287"/>
                  <a:pt x="7247" y="60848"/>
                </a:cubicBezTo>
                <a:cubicBezTo>
                  <a:pt x="6333" y="62692"/>
                  <a:pt x="6037" y="63353"/>
                  <a:pt x="5995" y="63719"/>
                </a:cubicBezTo>
                <a:cubicBezTo>
                  <a:pt x="5939" y="64254"/>
                  <a:pt x="6178" y="64789"/>
                  <a:pt x="6558" y="64957"/>
                </a:cubicBezTo>
                <a:cubicBezTo>
                  <a:pt x="6699" y="65014"/>
                  <a:pt x="6741" y="65057"/>
                  <a:pt x="6712" y="65126"/>
                </a:cubicBezTo>
                <a:cubicBezTo>
                  <a:pt x="6600" y="65408"/>
                  <a:pt x="6249" y="66802"/>
                  <a:pt x="6150" y="67293"/>
                </a:cubicBezTo>
                <a:cubicBezTo>
                  <a:pt x="5967" y="68194"/>
                  <a:pt x="6009" y="69025"/>
                  <a:pt x="6234" y="69475"/>
                </a:cubicBezTo>
                <a:cubicBezTo>
                  <a:pt x="6333" y="69700"/>
                  <a:pt x="6586" y="69911"/>
                  <a:pt x="6924" y="70094"/>
                </a:cubicBezTo>
                <a:lnTo>
                  <a:pt x="7234" y="70249"/>
                </a:lnTo>
                <a:lnTo>
                  <a:pt x="6812" y="70699"/>
                </a:lnTo>
                <a:cubicBezTo>
                  <a:pt x="5896" y="71670"/>
                  <a:pt x="4573" y="73500"/>
                  <a:pt x="3322" y="75596"/>
                </a:cubicBezTo>
                <a:cubicBezTo>
                  <a:pt x="2674" y="76652"/>
                  <a:pt x="1549" y="78833"/>
                  <a:pt x="802" y="80465"/>
                </a:cubicBezTo>
                <a:cubicBezTo>
                  <a:pt x="113" y="81957"/>
                  <a:pt x="1" y="82379"/>
                  <a:pt x="211" y="82787"/>
                </a:cubicBezTo>
                <a:cubicBezTo>
                  <a:pt x="451" y="83266"/>
                  <a:pt x="929" y="83308"/>
                  <a:pt x="2069" y="82984"/>
                </a:cubicBezTo>
                <a:cubicBezTo>
                  <a:pt x="2435" y="82872"/>
                  <a:pt x="2744" y="82801"/>
                  <a:pt x="2759" y="82816"/>
                </a:cubicBezTo>
                <a:cubicBezTo>
                  <a:pt x="2772" y="82829"/>
                  <a:pt x="2731" y="83026"/>
                  <a:pt x="2646" y="83266"/>
                </a:cubicBezTo>
                <a:cubicBezTo>
                  <a:pt x="2575" y="83491"/>
                  <a:pt x="2406" y="84096"/>
                  <a:pt x="2266" y="84602"/>
                </a:cubicBezTo>
                <a:cubicBezTo>
                  <a:pt x="1478" y="87557"/>
                  <a:pt x="1436" y="87966"/>
                  <a:pt x="1886" y="88148"/>
                </a:cubicBezTo>
                <a:cubicBezTo>
                  <a:pt x="2224" y="88276"/>
                  <a:pt x="2646" y="88079"/>
                  <a:pt x="3941" y="87163"/>
                </a:cubicBezTo>
                <a:cubicBezTo>
                  <a:pt x="4883" y="86488"/>
                  <a:pt x="5629" y="85911"/>
                  <a:pt x="6474" y="85165"/>
                </a:cubicBezTo>
                <a:cubicBezTo>
                  <a:pt x="6868" y="84827"/>
                  <a:pt x="7206" y="84546"/>
                  <a:pt x="7234" y="84532"/>
                </a:cubicBezTo>
                <a:cubicBezTo>
                  <a:pt x="7262" y="84532"/>
                  <a:pt x="7290" y="84687"/>
                  <a:pt x="7290" y="84884"/>
                </a:cubicBezTo>
                <a:cubicBezTo>
                  <a:pt x="7290" y="85615"/>
                  <a:pt x="7500" y="85996"/>
                  <a:pt x="7951" y="85996"/>
                </a:cubicBezTo>
                <a:cubicBezTo>
                  <a:pt x="8148" y="85996"/>
                  <a:pt x="8247" y="85953"/>
                  <a:pt x="8514" y="85756"/>
                </a:cubicBezTo>
                <a:cubicBezTo>
                  <a:pt x="8866" y="85503"/>
                  <a:pt x="9865" y="84617"/>
                  <a:pt x="10442" y="84054"/>
                </a:cubicBezTo>
                <a:lnTo>
                  <a:pt x="10808" y="83702"/>
                </a:lnTo>
                <a:lnTo>
                  <a:pt x="10864" y="83955"/>
                </a:lnTo>
                <a:cubicBezTo>
                  <a:pt x="11005" y="84532"/>
                  <a:pt x="11286" y="84645"/>
                  <a:pt x="12046" y="84405"/>
                </a:cubicBezTo>
                <a:cubicBezTo>
                  <a:pt x="12834" y="84167"/>
                  <a:pt x="13679" y="83632"/>
                  <a:pt x="14480" y="82885"/>
                </a:cubicBezTo>
                <a:cubicBezTo>
                  <a:pt x="14959" y="82450"/>
                  <a:pt x="16535" y="80465"/>
                  <a:pt x="17126" y="79593"/>
                </a:cubicBezTo>
                <a:cubicBezTo>
                  <a:pt x="17197" y="79466"/>
                  <a:pt x="17197" y="79495"/>
                  <a:pt x="17197" y="80029"/>
                </a:cubicBezTo>
                <a:cubicBezTo>
                  <a:pt x="17197" y="80549"/>
                  <a:pt x="17210" y="80620"/>
                  <a:pt x="17366" y="80915"/>
                </a:cubicBezTo>
                <a:cubicBezTo>
                  <a:pt x="17506" y="81197"/>
                  <a:pt x="17563" y="81268"/>
                  <a:pt x="17816" y="81394"/>
                </a:cubicBezTo>
                <a:cubicBezTo>
                  <a:pt x="18182" y="81577"/>
                  <a:pt x="18576" y="81577"/>
                  <a:pt x="18983" y="81380"/>
                </a:cubicBezTo>
                <a:cubicBezTo>
                  <a:pt x="19505" y="81127"/>
                  <a:pt x="20953" y="79551"/>
                  <a:pt x="21938" y="78172"/>
                </a:cubicBezTo>
                <a:cubicBezTo>
                  <a:pt x="22614" y="77215"/>
                  <a:pt x="23191" y="76117"/>
                  <a:pt x="23965" y="74414"/>
                </a:cubicBezTo>
                <a:cubicBezTo>
                  <a:pt x="24092" y="74119"/>
                  <a:pt x="24218" y="73879"/>
                  <a:pt x="24246" y="73866"/>
                </a:cubicBezTo>
                <a:cubicBezTo>
                  <a:pt x="24274" y="73866"/>
                  <a:pt x="24345" y="73978"/>
                  <a:pt x="24402" y="74147"/>
                </a:cubicBezTo>
                <a:cubicBezTo>
                  <a:pt x="24599" y="74724"/>
                  <a:pt x="24852" y="74963"/>
                  <a:pt x="25162" y="74879"/>
                </a:cubicBezTo>
                <a:cubicBezTo>
                  <a:pt x="25485" y="74808"/>
                  <a:pt x="26216" y="73838"/>
                  <a:pt x="26667" y="72881"/>
                </a:cubicBezTo>
                <a:cubicBezTo>
                  <a:pt x="27004" y="72191"/>
                  <a:pt x="27272" y="71628"/>
                  <a:pt x="27807" y="70376"/>
                </a:cubicBezTo>
                <a:cubicBezTo>
                  <a:pt x="28173" y="69531"/>
                  <a:pt x="28229" y="69447"/>
                  <a:pt x="28271" y="69489"/>
                </a:cubicBezTo>
                <a:cubicBezTo>
                  <a:pt x="28299" y="69517"/>
                  <a:pt x="28355" y="69798"/>
                  <a:pt x="28412" y="70136"/>
                </a:cubicBezTo>
                <a:cubicBezTo>
                  <a:pt x="28539" y="70868"/>
                  <a:pt x="28721" y="71290"/>
                  <a:pt x="28946" y="71403"/>
                </a:cubicBezTo>
                <a:cubicBezTo>
                  <a:pt x="29496" y="71684"/>
                  <a:pt x="29847" y="71318"/>
                  <a:pt x="31072" y="69194"/>
                </a:cubicBezTo>
                <a:cubicBezTo>
                  <a:pt x="31451" y="68504"/>
                  <a:pt x="31564" y="68363"/>
                  <a:pt x="31578" y="68462"/>
                </a:cubicBezTo>
                <a:cubicBezTo>
                  <a:pt x="31607" y="68532"/>
                  <a:pt x="31635" y="68785"/>
                  <a:pt x="31676" y="69053"/>
                </a:cubicBezTo>
                <a:cubicBezTo>
                  <a:pt x="31761" y="69686"/>
                  <a:pt x="32198" y="71389"/>
                  <a:pt x="32310" y="71543"/>
                </a:cubicBezTo>
                <a:cubicBezTo>
                  <a:pt x="32380" y="71642"/>
                  <a:pt x="32479" y="71684"/>
                  <a:pt x="32605" y="71699"/>
                </a:cubicBezTo>
                <a:cubicBezTo>
                  <a:pt x="32774" y="71712"/>
                  <a:pt x="32817" y="71684"/>
                  <a:pt x="33014" y="71459"/>
                </a:cubicBezTo>
                <a:lnTo>
                  <a:pt x="33239" y="71220"/>
                </a:lnTo>
                <a:lnTo>
                  <a:pt x="33408" y="71740"/>
                </a:lnTo>
                <a:cubicBezTo>
                  <a:pt x="33520" y="72064"/>
                  <a:pt x="33646" y="72331"/>
                  <a:pt x="33774" y="72472"/>
                </a:cubicBezTo>
                <a:cubicBezTo>
                  <a:pt x="33872" y="72599"/>
                  <a:pt x="33956" y="72725"/>
                  <a:pt x="33956" y="72768"/>
                </a:cubicBezTo>
                <a:cubicBezTo>
                  <a:pt x="33956" y="72796"/>
                  <a:pt x="34027" y="72937"/>
                  <a:pt x="34125" y="73078"/>
                </a:cubicBezTo>
                <a:cubicBezTo>
                  <a:pt x="34280" y="73331"/>
                  <a:pt x="34280" y="73331"/>
                  <a:pt x="34224" y="73669"/>
                </a:cubicBezTo>
                <a:cubicBezTo>
                  <a:pt x="34196" y="73866"/>
                  <a:pt x="34097" y="74119"/>
                  <a:pt x="34027" y="74232"/>
                </a:cubicBezTo>
                <a:cubicBezTo>
                  <a:pt x="33872" y="74527"/>
                  <a:pt x="33112" y="75245"/>
                  <a:pt x="32718" y="75498"/>
                </a:cubicBezTo>
                <a:cubicBezTo>
                  <a:pt x="32549" y="75596"/>
                  <a:pt x="32226" y="75849"/>
                  <a:pt x="32001" y="76046"/>
                </a:cubicBezTo>
                <a:cubicBezTo>
                  <a:pt x="31410" y="76553"/>
                  <a:pt x="30424" y="77566"/>
                  <a:pt x="30424" y="77665"/>
                </a:cubicBezTo>
                <a:cubicBezTo>
                  <a:pt x="30424" y="77707"/>
                  <a:pt x="30297" y="77876"/>
                  <a:pt x="30128" y="78045"/>
                </a:cubicBezTo>
                <a:cubicBezTo>
                  <a:pt x="29777" y="78425"/>
                  <a:pt x="29650" y="78650"/>
                  <a:pt x="29453" y="79129"/>
                </a:cubicBezTo>
                <a:cubicBezTo>
                  <a:pt x="29327" y="79466"/>
                  <a:pt x="29312" y="79564"/>
                  <a:pt x="29312" y="80240"/>
                </a:cubicBezTo>
                <a:cubicBezTo>
                  <a:pt x="29312" y="80874"/>
                  <a:pt x="29340" y="81028"/>
                  <a:pt x="29453" y="81352"/>
                </a:cubicBezTo>
                <a:cubicBezTo>
                  <a:pt x="29552" y="81647"/>
                  <a:pt x="29608" y="81746"/>
                  <a:pt x="29734" y="81802"/>
                </a:cubicBezTo>
                <a:cubicBezTo>
                  <a:pt x="29988" y="81915"/>
                  <a:pt x="30143" y="81760"/>
                  <a:pt x="30312" y="81240"/>
                </a:cubicBezTo>
                <a:cubicBezTo>
                  <a:pt x="30382" y="81000"/>
                  <a:pt x="30522" y="80690"/>
                  <a:pt x="30607" y="80564"/>
                </a:cubicBezTo>
                <a:cubicBezTo>
                  <a:pt x="30860" y="80155"/>
                  <a:pt x="31353" y="79692"/>
                  <a:pt x="31648" y="79551"/>
                </a:cubicBezTo>
                <a:cubicBezTo>
                  <a:pt x="32057" y="79367"/>
                  <a:pt x="32577" y="78960"/>
                  <a:pt x="32690" y="78735"/>
                </a:cubicBezTo>
                <a:cubicBezTo>
                  <a:pt x="32774" y="78579"/>
                  <a:pt x="32802" y="78551"/>
                  <a:pt x="32915" y="78579"/>
                </a:cubicBezTo>
                <a:cubicBezTo>
                  <a:pt x="32999" y="78594"/>
                  <a:pt x="33154" y="78622"/>
                  <a:pt x="33281" y="78636"/>
                </a:cubicBezTo>
                <a:cubicBezTo>
                  <a:pt x="33478" y="78664"/>
                  <a:pt x="33506" y="78664"/>
                  <a:pt x="33646" y="78481"/>
                </a:cubicBezTo>
                <a:cubicBezTo>
                  <a:pt x="33731" y="78369"/>
                  <a:pt x="33843" y="78129"/>
                  <a:pt x="33900" y="77932"/>
                </a:cubicBezTo>
                <a:cubicBezTo>
                  <a:pt x="34027" y="77496"/>
                  <a:pt x="34209" y="77341"/>
                  <a:pt x="34787" y="77172"/>
                </a:cubicBezTo>
                <a:cubicBezTo>
                  <a:pt x="35391" y="76975"/>
                  <a:pt x="36376" y="76793"/>
                  <a:pt x="36701" y="76834"/>
                </a:cubicBezTo>
                <a:cubicBezTo>
                  <a:pt x="36841" y="76849"/>
                  <a:pt x="37151" y="76933"/>
                  <a:pt x="37376" y="77003"/>
                </a:cubicBezTo>
                <a:cubicBezTo>
                  <a:pt x="37714" y="77130"/>
                  <a:pt x="37840" y="77215"/>
                  <a:pt x="38108" y="77496"/>
                </a:cubicBezTo>
                <a:cubicBezTo>
                  <a:pt x="38431" y="77834"/>
                  <a:pt x="38924" y="78242"/>
                  <a:pt x="39149" y="78397"/>
                </a:cubicBezTo>
                <a:cubicBezTo>
                  <a:pt x="39234" y="78439"/>
                  <a:pt x="39318" y="78594"/>
                  <a:pt x="39388" y="78791"/>
                </a:cubicBezTo>
                <a:cubicBezTo>
                  <a:pt x="39599" y="79382"/>
                  <a:pt x="40247" y="80268"/>
                  <a:pt x="40626" y="80437"/>
                </a:cubicBezTo>
                <a:cubicBezTo>
                  <a:pt x="40810" y="80508"/>
                  <a:pt x="40838" y="80549"/>
                  <a:pt x="40922" y="80846"/>
                </a:cubicBezTo>
                <a:cubicBezTo>
                  <a:pt x="41119" y="81534"/>
                  <a:pt x="41401" y="81943"/>
                  <a:pt x="41836" y="82168"/>
                </a:cubicBezTo>
                <a:lnTo>
                  <a:pt x="42076" y="82294"/>
                </a:lnTo>
                <a:lnTo>
                  <a:pt x="42033" y="82604"/>
                </a:lnTo>
                <a:cubicBezTo>
                  <a:pt x="41964" y="83054"/>
                  <a:pt x="42020" y="83773"/>
                  <a:pt x="42174" y="84364"/>
                </a:cubicBezTo>
                <a:cubicBezTo>
                  <a:pt x="42343" y="84940"/>
                  <a:pt x="42709" y="85686"/>
                  <a:pt x="42892" y="85812"/>
                </a:cubicBezTo>
                <a:cubicBezTo>
                  <a:pt x="43005" y="85883"/>
                  <a:pt x="43033" y="85883"/>
                  <a:pt x="43159" y="85812"/>
                </a:cubicBezTo>
                <a:cubicBezTo>
                  <a:pt x="43286" y="85728"/>
                  <a:pt x="43286" y="85700"/>
                  <a:pt x="43272" y="85433"/>
                </a:cubicBezTo>
                <a:cubicBezTo>
                  <a:pt x="43159" y="84433"/>
                  <a:pt x="43131" y="83970"/>
                  <a:pt x="43131" y="83575"/>
                </a:cubicBezTo>
                <a:cubicBezTo>
                  <a:pt x="43131" y="83125"/>
                  <a:pt x="43202" y="82731"/>
                  <a:pt x="43315" y="82675"/>
                </a:cubicBezTo>
                <a:cubicBezTo>
                  <a:pt x="43343" y="82647"/>
                  <a:pt x="43553" y="82619"/>
                  <a:pt x="43778" y="82619"/>
                </a:cubicBezTo>
                <a:cubicBezTo>
                  <a:pt x="44510" y="82619"/>
                  <a:pt x="44707" y="82435"/>
                  <a:pt x="44834" y="81647"/>
                </a:cubicBezTo>
                <a:cubicBezTo>
                  <a:pt x="44891" y="81366"/>
                  <a:pt x="44960" y="81014"/>
                  <a:pt x="45003" y="80887"/>
                </a:cubicBezTo>
                <a:cubicBezTo>
                  <a:pt x="45144" y="80493"/>
                  <a:pt x="45551" y="80015"/>
                  <a:pt x="45932" y="79832"/>
                </a:cubicBezTo>
                <a:cubicBezTo>
                  <a:pt x="46227" y="79663"/>
                  <a:pt x="46270" y="79663"/>
                  <a:pt x="46959" y="79663"/>
                </a:cubicBezTo>
                <a:cubicBezTo>
                  <a:pt x="47818" y="79663"/>
                  <a:pt x="48000" y="79720"/>
                  <a:pt x="48704" y="80170"/>
                </a:cubicBezTo>
                <a:cubicBezTo>
                  <a:pt x="49366" y="80592"/>
                  <a:pt x="49534" y="80761"/>
                  <a:pt x="49900" y="81296"/>
                </a:cubicBezTo>
                <a:cubicBezTo>
                  <a:pt x="50266" y="81844"/>
                  <a:pt x="50716" y="82294"/>
                  <a:pt x="51139" y="82491"/>
                </a:cubicBezTo>
                <a:cubicBezTo>
                  <a:pt x="51405" y="82619"/>
                  <a:pt x="51448" y="82660"/>
                  <a:pt x="51533" y="82914"/>
                </a:cubicBezTo>
                <a:cubicBezTo>
                  <a:pt x="51673" y="83364"/>
                  <a:pt x="52095" y="83744"/>
                  <a:pt x="52559" y="83842"/>
                </a:cubicBezTo>
                <a:cubicBezTo>
                  <a:pt x="52644" y="83857"/>
                  <a:pt x="52841" y="83857"/>
                  <a:pt x="52981" y="83814"/>
                </a:cubicBezTo>
                <a:cubicBezTo>
                  <a:pt x="53235" y="83758"/>
                  <a:pt x="53249" y="83758"/>
                  <a:pt x="53404" y="83913"/>
                </a:cubicBezTo>
                <a:cubicBezTo>
                  <a:pt x="53756" y="84236"/>
                  <a:pt x="53798" y="84504"/>
                  <a:pt x="53713" y="85743"/>
                </a:cubicBezTo>
                <a:cubicBezTo>
                  <a:pt x="53643" y="86854"/>
                  <a:pt x="53657" y="86966"/>
                  <a:pt x="53882" y="86966"/>
                </a:cubicBezTo>
                <a:cubicBezTo>
                  <a:pt x="54079" y="86966"/>
                  <a:pt x="54150" y="86868"/>
                  <a:pt x="54347" y="86347"/>
                </a:cubicBezTo>
                <a:cubicBezTo>
                  <a:pt x="54713" y="85405"/>
                  <a:pt x="54811" y="84574"/>
                  <a:pt x="54698" y="83688"/>
                </a:cubicBezTo>
                <a:cubicBezTo>
                  <a:pt x="54614" y="83041"/>
                  <a:pt x="54460" y="82647"/>
                  <a:pt x="54192" y="82393"/>
                </a:cubicBezTo>
                <a:cubicBezTo>
                  <a:pt x="54051" y="82253"/>
                  <a:pt x="53938" y="82097"/>
                  <a:pt x="53869" y="81859"/>
                </a:cubicBezTo>
                <a:cubicBezTo>
                  <a:pt x="53728" y="81450"/>
                  <a:pt x="53418" y="80943"/>
                  <a:pt x="53137" y="80648"/>
                </a:cubicBezTo>
                <a:cubicBezTo>
                  <a:pt x="52912" y="80437"/>
                  <a:pt x="52940" y="80409"/>
                  <a:pt x="53263" y="80536"/>
                </a:cubicBezTo>
                <a:cubicBezTo>
                  <a:pt x="53404" y="80578"/>
                  <a:pt x="53700" y="80662"/>
                  <a:pt x="53925" y="80718"/>
                </a:cubicBezTo>
                <a:cubicBezTo>
                  <a:pt x="54347" y="80831"/>
                  <a:pt x="54558" y="80831"/>
                  <a:pt x="54867" y="80705"/>
                </a:cubicBezTo>
                <a:cubicBezTo>
                  <a:pt x="54910" y="80677"/>
                  <a:pt x="55051" y="80761"/>
                  <a:pt x="55233" y="80915"/>
                </a:cubicBezTo>
                <a:cubicBezTo>
                  <a:pt x="55642" y="81268"/>
                  <a:pt x="55811" y="81337"/>
                  <a:pt x="56148" y="81337"/>
                </a:cubicBezTo>
                <a:lnTo>
                  <a:pt x="56430" y="81337"/>
                </a:lnTo>
                <a:lnTo>
                  <a:pt x="56430" y="82056"/>
                </a:lnTo>
                <a:cubicBezTo>
                  <a:pt x="56430" y="82450"/>
                  <a:pt x="56402" y="82984"/>
                  <a:pt x="56345" y="83266"/>
                </a:cubicBezTo>
                <a:cubicBezTo>
                  <a:pt x="56246" y="83829"/>
                  <a:pt x="56289" y="83941"/>
                  <a:pt x="56542" y="83913"/>
                </a:cubicBezTo>
                <a:cubicBezTo>
                  <a:pt x="56655" y="83899"/>
                  <a:pt x="56725" y="83814"/>
                  <a:pt x="56964" y="83336"/>
                </a:cubicBezTo>
                <a:cubicBezTo>
                  <a:pt x="57400" y="82450"/>
                  <a:pt x="57471" y="82210"/>
                  <a:pt x="57471" y="81534"/>
                </a:cubicBezTo>
                <a:cubicBezTo>
                  <a:pt x="57471" y="81211"/>
                  <a:pt x="57443" y="80859"/>
                  <a:pt x="57400" y="80718"/>
                </a:cubicBezTo>
                <a:cubicBezTo>
                  <a:pt x="57358" y="80578"/>
                  <a:pt x="57330" y="80339"/>
                  <a:pt x="57344" y="80170"/>
                </a:cubicBezTo>
                <a:cubicBezTo>
                  <a:pt x="57372" y="79917"/>
                  <a:pt x="57344" y="79818"/>
                  <a:pt x="57259" y="79663"/>
                </a:cubicBezTo>
                <a:cubicBezTo>
                  <a:pt x="57034" y="79283"/>
                  <a:pt x="56767" y="79001"/>
                  <a:pt x="56486" y="78847"/>
                </a:cubicBezTo>
                <a:lnTo>
                  <a:pt x="56190" y="78692"/>
                </a:lnTo>
                <a:lnTo>
                  <a:pt x="54572" y="78678"/>
                </a:lnTo>
                <a:cubicBezTo>
                  <a:pt x="53685" y="78664"/>
                  <a:pt x="52897" y="78650"/>
                  <a:pt x="52841" y="78622"/>
                </a:cubicBezTo>
                <a:cubicBezTo>
                  <a:pt x="52771" y="78607"/>
                  <a:pt x="52616" y="78495"/>
                  <a:pt x="52490" y="78382"/>
                </a:cubicBezTo>
                <a:cubicBezTo>
                  <a:pt x="52039" y="77988"/>
                  <a:pt x="51321" y="77735"/>
                  <a:pt x="50674" y="77735"/>
                </a:cubicBezTo>
                <a:cubicBezTo>
                  <a:pt x="50548" y="77735"/>
                  <a:pt x="50379" y="77693"/>
                  <a:pt x="50308" y="77651"/>
                </a:cubicBezTo>
                <a:cubicBezTo>
                  <a:pt x="50139" y="77524"/>
                  <a:pt x="49647" y="76863"/>
                  <a:pt x="49647" y="76750"/>
                </a:cubicBezTo>
                <a:cubicBezTo>
                  <a:pt x="49647" y="76708"/>
                  <a:pt x="49548" y="76483"/>
                  <a:pt x="49435" y="76243"/>
                </a:cubicBezTo>
                <a:cubicBezTo>
                  <a:pt x="49309" y="76033"/>
                  <a:pt x="49210" y="75793"/>
                  <a:pt x="49210" y="75737"/>
                </a:cubicBezTo>
                <a:cubicBezTo>
                  <a:pt x="49210" y="75695"/>
                  <a:pt x="49266" y="75483"/>
                  <a:pt x="49337" y="75301"/>
                </a:cubicBezTo>
                <a:cubicBezTo>
                  <a:pt x="49422" y="75061"/>
                  <a:pt x="49492" y="74935"/>
                  <a:pt x="49576" y="74907"/>
                </a:cubicBezTo>
                <a:cubicBezTo>
                  <a:pt x="49745" y="74851"/>
                  <a:pt x="49816" y="74724"/>
                  <a:pt x="50125" y="73950"/>
                </a:cubicBezTo>
                <a:cubicBezTo>
                  <a:pt x="50379" y="73331"/>
                  <a:pt x="50730" y="72162"/>
                  <a:pt x="50899" y="71431"/>
                </a:cubicBezTo>
                <a:cubicBezTo>
                  <a:pt x="51011" y="70924"/>
                  <a:pt x="50998" y="70939"/>
                  <a:pt x="51167" y="70980"/>
                </a:cubicBezTo>
                <a:cubicBezTo>
                  <a:pt x="51364" y="71023"/>
                  <a:pt x="51504" y="70882"/>
                  <a:pt x="51617" y="70530"/>
                </a:cubicBezTo>
                <a:cubicBezTo>
                  <a:pt x="51673" y="70389"/>
                  <a:pt x="51870" y="69770"/>
                  <a:pt x="52053" y="69151"/>
                </a:cubicBezTo>
                <a:lnTo>
                  <a:pt x="52405" y="68040"/>
                </a:lnTo>
                <a:lnTo>
                  <a:pt x="52981" y="67618"/>
                </a:lnTo>
                <a:cubicBezTo>
                  <a:pt x="53587" y="67167"/>
                  <a:pt x="54051" y="66717"/>
                  <a:pt x="54206" y="66393"/>
                </a:cubicBezTo>
                <a:cubicBezTo>
                  <a:pt x="54263" y="66280"/>
                  <a:pt x="54389" y="65985"/>
                  <a:pt x="54488" y="65704"/>
                </a:cubicBezTo>
                <a:cubicBezTo>
                  <a:pt x="54572" y="65436"/>
                  <a:pt x="54797" y="64972"/>
                  <a:pt x="54952" y="64676"/>
                </a:cubicBezTo>
                <a:cubicBezTo>
                  <a:pt x="55107" y="64381"/>
                  <a:pt x="55374" y="63818"/>
                  <a:pt x="55543" y="63424"/>
                </a:cubicBezTo>
                <a:cubicBezTo>
                  <a:pt x="55811" y="62819"/>
                  <a:pt x="55867" y="62749"/>
                  <a:pt x="55908" y="62861"/>
                </a:cubicBezTo>
                <a:cubicBezTo>
                  <a:pt x="55937" y="62931"/>
                  <a:pt x="55937" y="63086"/>
                  <a:pt x="55923" y="63199"/>
                </a:cubicBezTo>
                <a:cubicBezTo>
                  <a:pt x="55852" y="63578"/>
                  <a:pt x="56176" y="63832"/>
                  <a:pt x="56387" y="63578"/>
                </a:cubicBezTo>
                <a:cubicBezTo>
                  <a:pt x="56655" y="63283"/>
                  <a:pt x="57428" y="62045"/>
                  <a:pt x="57584" y="61679"/>
                </a:cubicBezTo>
                <a:cubicBezTo>
                  <a:pt x="57781" y="61186"/>
                  <a:pt x="58090" y="60736"/>
                  <a:pt x="58822" y="59878"/>
                </a:cubicBezTo>
                <a:lnTo>
                  <a:pt x="59342" y="59259"/>
                </a:lnTo>
                <a:lnTo>
                  <a:pt x="59441" y="59400"/>
                </a:lnTo>
                <a:cubicBezTo>
                  <a:pt x="59694" y="59681"/>
                  <a:pt x="59708" y="59681"/>
                  <a:pt x="60186" y="59428"/>
                </a:cubicBezTo>
                <a:cubicBezTo>
                  <a:pt x="60679" y="59174"/>
                  <a:pt x="61299" y="58696"/>
                  <a:pt x="62790" y="57458"/>
                </a:cubicBezTo>
                <a:cubicBezTo>
                  <a:pt x="64352" y="56163"/>
                  <a:pt x="65295" y="55150"/>
                  <a:pt x="66899" y="52996"/>
                </a:cubicBezTo>
                <a:cubicBezTo>
                  <a:pt x="68307" y="51125"/>
                  <a:pt x="68785" y="50266"/>
                  <a:pt x="69883" y="47692"/>
                </a:cubicBezTo>
                <a:cubicBezTo>
                  <a:pt x="70825" y="45496"/>
                  <a:pt x="71275" y="44230"/>
                  <a:pt x="71768" y="42429"/>
                </a:cubicBezTo>
                <a:cubicBezTo>
                  <a:pt x="72429" y="40078"/>
                  <a:pt x="72626" y="38924"/>
                  <a:pt x="72626" y="37419"/>
                </a:cubicBezTo>
                <a:cubicBezTo>
                  <a:pt x="72626" y="35941"/>
                  <a:pt x="72485" y="34899"/>
                  <a:pt x="71965" y="32719"/>
                </a:cubicBezTo>
                <a:cubicBezTo>
                  <a:pt x="71697" y="31522"/>
                  <a:pt x="71697" y="31578"/>
                  <a:pt x="71641" y="30368"/>
                </a:cubicBezTo>
                <a:cubicBezTo>
                  <a:pt x="71585" y="29285"/>
                  <a:pt x="71472" y="28567"/>
                  <a:pt x="71262" y="27934"/>
                </a:cubicBezTo>
                <a:cubicBezTo>
                  <a:pt x="71065" y="27357"/>
                  <a:pt x="70543" y="26330"/>
                  <a:pt x="70065" y="25570"/>
                </a:cubicBezTo>
                <a:cubicBezTo>
                  <a:pt x="68729" y="23473"/>
                  <a:pt x="68798" y="23585"/>
                  <a:pt x="68686" y="23037"/>
                </a:cubicBezTo>
                <a:cubicBezTo>
                  <a:pt x="68419" y="21643"/>
                  <a:pt x="67729" y="19476"/>
                  <a:pt x="67209" y="18379"/>
                </a:cubicBezTo>
                <a:cubicBezTo>
                  <a:pt x="67054" y="18041"/>
                  <a:pt x="66618" y="17281"/>
                  <a:pt x="66237" y="16677"/>
                </a:cubicBezTo>
                <a:cubicBezTo>
                  <a:pt x="65083" y="14847"/>
                  <a:pt x="64886" y="14369"/>
                  <a:pt x="64886" y="13453"/>
                </a:cubicBezTo>
                <a:cubicBezTo>
                  <a:pt x="64886" y="12891"/>
                  <a:pt x="64901" y="12834"/>
                  <a:pt x="65112" y="12286"/>
                </a:cubicBezTo>
                <a:lnTo>
                  <a:pt x="65337" y="11723"/>
                </a:lnTo>
                <a:lnTo>
                  <a:pt x="65590" y="11680"/>
                </a:lnTo>
                <a:cubicBezTo>
                  <a:pt x="67124" y="11470"/>
                  <a:pt x="68686" y="11343"/>
                  <a:pt x="69502" y="11385"/>
                </a:cubicBezTo>
                <a:cubicBezTo>
                  <a:pt x="70346" y="11414"/>
                  <a:pt x="70515" y="11498"/>
                  <a:pt x="71191" y="12230"/>
                </a:cubicBezTo>
                <a:cubicBezTo>
                  <a:pt x="71965" y="13074"/>
                  <a:pt x="71951" y="13046"/>
                  <a:pt x="72134" y="13046"/>
                </a:cubicBezTo>
                <a:cubicBezTo>
                  <a:pt x="72345" y="13046"/>
                  <a:pt x="72401" y="12919"/>
                  <a:pt x="72542" y="12159"/>
                </a:cubicBezTo>
                <a:cubicBezTo>
                  <a:pt x="72697" y="11385"/>
                  <a:pt x="72697" y="9584"/>
                  <a:pt x="72542" y="8922"/>
                </a:cubicBezTo>
                <a:cubicBezTo>
                  <a:pt x="72247" y="7586"/>
                  <a:pt x="71599" y="6629"/>
                  <a:pt x="70417" y="5841"/>
                </a:cubicBezTo>
                <a:cubicBezTo>
                  <a:pt x="69798" y="5432"/>
                  <a:pt x="69404" y="5235"/>
                  <a:pt x="68770" y="5025"/>
                </a:cubicBezTo>
                <a:cubicBezTo>
                  <a:pt x="67856" y="4729"/>
                  <a:pt x="67616" y="4687"/>
                  <a:pt x="66828" y="4644"/>
                </a:cubicBezTo>
                <a:lnTo>
                  <a:pt x="66055" y="4616"/>
                </a:lnTo>
                <a:lnTo>
                  <a:pt x="65999" y="4377"/>
                </a:lnTo>
                <a:cubicBezTo>
                  <a:pt x="65914" y="4012"/>
                  <a:pt x="65618" y="3406"/>
                  <a:pt x="65337" y="2998"/>
                </a:cubicBezTo>
                <a:cubicBezTo>
                  <a:pt x="65055" y="2562"/>
                  <a:pt x="64338" y="1830"/>
                  <a:pt x="63916" y="1507"/>
                </a:cubicBezTo>
                <a:cubicBezTo>
                  <a:pt x="63198" y="972"/>
                  <a:pt x="61749" y="366"/>
                  <a:pt x="60679" y="156"/>
                </a:cubicBezTo>
                <a:cubicBezTo>
                  <a:pt x="60130" y="43"/>
                  <a:pt x="58738" y="0"/>
                  <a:pt x="58231" y="71"/>
                </a:cubicBezTo>
                <a:close/>
                <a:moveTo>
                  <a:pt x="40979" y="68152"/>
                </a:moveTo>
                <a:cubicBezTo>
                  <a:pt x="41048" y="68434"/>
                  <a:pt x="41401" y="68462"/>
                  <a:pt x="41710" y="68209"/>
                </a:cubicBezTo>
                <a:cubicBezTo>
                  <a:pt x="41795" y="68124"/>
                  <a:pt x="41893" y="68068"/>
                  <a:pt x="41921" y="68068"/>
                </a:cubicBezTo>
                <a:cubicBezTo>
                  <a:pt x="41949" y="68068"/>
                  <a:pt x="42005" y="68378"/>
                  <a:pt x="42033" y="68757"/>
                </a:cubicBezTo>
                <a:cubicBezTo>
                  <a:pt x="42174" y="70220"/>
                  <a:pt x="42442" y="71811"/>
                  <a:pt x="42583" y="72078"/>
                </a:cubicBezTo>
                <a:cubicBezTo>
                  <a:pt x="42667" y="72233"/>
                  <a:pt x="42850" y="72261"/>
                  <a:pt x="42962" y="72149"/>
                </a:cubicBezTo>
                <a:cubicBezTo>
                  <a:pt x="43018" y="72093"/>
                  <a:pt x="43089" y="71896"/>
                  <a:pt x="43131" y="71712"/>
                </a:cubicBezTo>
                <a:cubicBezTo>
                  <a:pt x="43159" y="71530"/>
                  <a:pt x="43215" y="71389"/>
                  <a:pt x="43230" y="71403"/>
                </a:cubicBezTo>
                <a:cubicBezTo>
                  <a:pt x="43258" y="71417"/>
                  <a:pt x="43300" y="71571"/>
                  <a:pt x="43343" y="71740"/>
                </a:cubicBezTo>
                <a:cubicBezTo>
                  <a:pt x="43412" y="72064"/>
                  <a:pt x="43568" y="72219"/>
                  <a:pt x="43778" y="72191"/>
                </a:cubicBezTo>
                <a:cubicBezTo>
                  <a:pt x="43891" y="72162"/>
                  <a:pt x="43919" y="72219"/>
                  <a:pt x="43990" y="72472"/>
                </a:cubicBezTo>
                <a:cubicBezTo>
                  <a:pt x="44159" y="73007"/>
                  <a:pt x="44553" y="73907"/>
                  <a:pt x="44665" y="74035"/>
                </a:cubicBezTo>
                <a:cubicBezTo>
                  <a:pt x="44820" y="74189"/>
                  <a:pt x="45003" y="74161"/>
                  <a:pt x="45172" y="73950"/>
                </a:cubicBezTo>
                <a:cubicBezTo>
                  <a:pt x="45242" y="73866"/>
                  <a:pt x="45313" y="73809"/>
                  <a:pt x="45313" y="73823"/>
                </a:cubicBezTo>
                <a:cubicBezTo>
                  <a:pt x="45326" y="73838"/>
                  <a:pt x="45397" y="74006"/>
                  <a:pt x="45467" y="74203"/>
                </a:cubicBezTo>
                <a:cubicBezTo>
                  <a:pt x="45523" y="74400"/>
                  <a:pt x="45650" y="74682"/>
                  <a:pt x="45748" y="74836"/>
                </a:cubicBezTo>
                <a:cubicBezTo>
                  <a:pt x="45819" y="74977"/>
                  <a:pt x="45945" y="75315"/>
                  <a:pt x="46002" y="75568"/>
                </a:cubicBezTo>
                <a:lnTo>
                  <a:pt x="46129" y="76033"/>
                </a:lnTo>
                <a:lnTo>
                  <a:pt x="46016" y="76328"/>
                </a:lnTo>
                <a:cubicBezTo>
                  <a:pt x="45805" y="76863"/>
                  <a:pt x="45805" y="76863"/>
                  <a:pt x="45425" y="76497"/>
                </a:cubicBezTo>
                <a:cubicBezTo>
                  <a:pt x="44975" y="76061"/>
                  <a:pt x="44426" y="75780"/>
                  <a:pt x="44003" y="75780"/>
                </a:cubicBezTo>
                <a:cubicBezTo>
                  <a:pt x="43821" y="75780"/>
                  <a:pt x="43596" y="75737"/>
                  <a:pt x="43483" y="75695"/>
                </a:cubicBezTo>
                <a:cubicBezTo>
                  <a:pt x="43315" y="75624"/>
                  <a:pt x="43146" y="75611"/>
                  <a:pt x="42709" y="75624"/>
                </a:cubicBezTo>
                <a:cubicBezTo>
                  <a:pt x="42146" y="75652"/>
                  <a:pt x="42146" y="75652"/>
                  <a:pt x="41949" y="75498"/>
                </a:cubicBezTo>
                <a:cubicBezTo>
                  <a:pt x="41696" y="75301"/>
                  <a:pt x="41414" y="75286"/>
                  <a:pt x="40711" y="75455"/>
                </a:cubicBezTo>
                <a:lnTo>
                  <a:pt x="40317" y="75554"/>
                </a:lnTo>
                <a:lnTo>
                  <a:pt x="39993" y="75286"/>
                </a:lnTo>
                <a:cubicBezTo>
                  <a:pt x="39557" y="74921"/>
                  <a:pt x="39219" y="74794"/>
                  <a:pt x="38487" y="74752"/>
                </a:cubicBezTo>
                <a:cubicBezTo>
                  <a:pt x="37995" y="74724"/>
                  <a:pt x="37855" y="74695"/>
                  <a:pt x="37686" y="74597"/>
                </a:cubicBezTo>
                <a:cubicBezTo>
                  <a:pt x="37446" y="74457"/>
                  <a:pt x="37095" y="74076"/>
                  <a:pt x="37095" y="73964"/>
                </a:cubicBezTo>
                <a:cubicBezTo>
                  <a:pt x="37095" y="73922"/>
                  <a:pt x="37305" y="73584"/>
                  <a:pt x="37558" y="73218"/>
                </a:cubicBezTo>
                <a:cubicBezTo>
                  <a:pt x="38023" y="72515"/>
                  <a:pt x="38515" y="71614"/>
                  <a:pt x="38628" y="71234"/>
                </a:cubicBezTo>
                <a:cubicBezTo>
                  <a:pt x="38671" y="71065"/>
                  <a:pt x="38727" y="71009"/>
                  <a:pt x="38868" y="70952"/>
                </a:cubicBezTo>
                <a:cubicBezTo>
                  <a:pt x="39078" y="70882"/>
                  <a:pt x="39459" y="70249"/>
                  <a:pt x="39684" y="69629"/>
                </a:cubicBezTo>
                <a:lnTo>
                  <a:pt x="39825" y="69222"/>
                </a:lnTo>
                <a:lnTo>
                  <a:pt x="40007" y="69250"/>
                </a:lnTo>
                <a:cubicBezTo>
                  <a:pt x="40219" y="69278"/>
                  <a:pt x="40317" y="69166"/>
                  <a:pt x="40641" y="68504"/>
                </a:cubicBezTo>
                <a:cubicBezTo>
                  <a:pt x="40767" y="68237"/>
                  <a:pt x="40894" y="68012"/>
                  <a:pt x="40908" y="68012"/>
                </a:cubicBezTo>
                <a:cubicBezTo>
                  <a:pt x="40936" y="68012"/>
                  <a:pt x="40964" y="68068"/>
                  <a:pt x="40979" y="68152"/>
                </a:cubicBezTo>
                <a:close/>
                <a:moveTo>
                  <a:pt x="41401" y="77735"/>
                </a:moveTo>
                <a:cubicBezTo>
                  <a:pt x="41682" y="77890"/>
                  <a:pt x="41893" y="77904"/>
                  <a:pt x="42343" y="77806"/>
                </a:cubicBezTo>
                <a:cubicBezTo>
                  <a:pt x="42892" y="77693"/>
                  <a:pt x="42864" y="77693"/>
                  <a:pt x="43356" y="77904"/>
                </a:cubicBezTo>
                <a:cubicBezTo>
                  <a:pt x="43652" y="78031"/>
                  <a:pt x="43835" y="78144"/>
                  <a:pt x="44060" y="78369"/>
                </a:cubicBezTo>
                <a:lnTo>
                  <a:pt x="44341" y="78664"/>
                </a:lnTo>
                <a:lnTo>
                  <a:pt x="44215" y="78748"/>
                </a:lnTo>
                <a:cubicBezTo>
                  <a:pt x="44144" y="78804"/>
                  <a:pt x="43990" y="78932"/>
                  <a:pt x="43877" y="79030"/>
                </a:cubicBezTo>
                <a:cubicBezTo>
                  <a:pt x="43765" y="79142"/>
                  <a:pt x="43512" y="79326"/>
                  <a:pt x="43300" y="79438"/>
                </a:cubicBezTo>
                <a:lnTo>
                  <a:pt x="42934" y="79663"/>
                </a:lnTo>
                <a:lnTo>
                  <a:pt x="42498" y="79298"/>
                </a:lnTo>
                <a:cubicBezTo>
                  <a:pt x="42259" y="79101"/>
                  <a:pt x="41964" y="78791"/>
                  <a:pt x="41865" y="78636"/>
                </a:cubicBezTo>
                <a:cubicBezTo>
                  <a:pt x="41752" y="78467"/>
                  <a:pt x="41583" y="78242"/>
                  <a:pt x="41485" y="78129"/>
                </a:cubicBezTo>
                <a:cubicBezTo>
                  <a:pt x="41260" y="77876"/>
                  <a:pt x="41119" y="77622"/>
                  <a:pt x="41204" y="77622"/>
                </a:cubicBezTo>
                <a:cubicBezTo>
                  <a:pt x="41217" y="77622"/>
                  <a:pt x="41302" y="77679"/>
                  <a:pt x="41401" y="7773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3"/>
          <p:cNvSpPr/>
          <p:nvPr/>
        </p:nvSpPr>
        <p:spPr>
          <a:xfrm>
            <a:off x="6396025" y="435475"/>
            <a:ext cx="1535459" cy="1190479"/>
          </a:xfrm>
          <a:custGeom>
            <a:avLst/>
            <a:gdLst/>
            <a:ahLst/>
            <a:cxnLst/>
            <a:rect l="l" t="t" r="r" b="b"/>
            <a:pathLst>
              <a:path w="71425" h="55384" extrusionOk="0">
                <a:moveTo>
                  <a:pt x="68283" y="79"/>
                </a:moveTo>
                <a:cubicBezTo>
                  <a:pt x="68157" y="0"/>
                  <a:pt x="67939" y="79"/>
                  <a:pt x="66281" y="752"/>
                </a:cubicBezTo>
                <a:cubicBezTo>
                  <a:pt x="64905" y="1315"/>
                  <a:pt x="64593" y="1440"/>
                  <a:pt x="64201" y="1597"/>
                </a:cubicBezTo>
                <a:cubicBezTo>
                  <a:pt x="63388" y="1909"/>
                  <a:pt x="61512" y="2566"/>
                  <a:pt x="61465" y="2550"/>
                </a:cubicBezTo>
                <a:cubicBezTo>
                  <a:pt x="61449" y="2535"/>
                  <a:pt x="61512" y="2487"/>
                  <a:pt x="61590" y="2410"/>
                </a:cubicBezTo>
                <a:cubicBezTo>
                  <a:pt x="61793" y="2253"/>
                  <a:pt x="62310" y="1722"/>
                  <a:pt x="62544" y="1424"/>
                </a:cubicBezTo>
                <a:cubicBezTo>
                  <a:pt x="62748" y="1174"/>
                  <a:pt x="62919" y="877"/>
                  <a:pt x="62966" y="736"/>
                </a:cubicBezTo>
                <a:cubicBezTo>
                  <a:pt x="62998" y="627"/>
                  <a:pt x="62935" y="548"/>
                  <a:pt x="62841" y="548"/>
                </a:cubicBezTo>
                <a:cubicBezTo>
                  <a:pt x="62810" y="548"/>
                  <a:pt x="62622" y="611"/>
                  <a:pt x="62404" y="705"/>
                </a:cubicBezTo>
                <a:cubicBezTo>
                  <a:pt x="62185" y="784"/>
                  <a:pt x="61716" y="971"/>
                  <a:pt x="61372" y="1111"/>
                </a:cubicBezTo>
                <a:cubicBezTo>
                  <a:pt x="59745" y="1722"/>
                  <a:pt x="58088" y="2410"/>
                  <a:pt x="57040" y="2894"/>
                </a:cubicBezTo>
                <a:cubicBezTo>
                  <a:pt x="56508" y="3144"/>
                  <a:pt x="53210" y="4786"/>
                  <a:pt x="51552" y="5631"/>
                </a:cubicBezTo>
                <a:cubicBezTo>
                  <a:pt x="50535" y="6146"/>
                  <a:pt x="50176" y="6319"/>
                  <a:pt x="49097" y="6771"/>
                </a:cubicBezTo>
                <a:cubicBezTo>
                  <a:pt x="48144" y="7194"/>
                  <a:pt x="47596" y="7491"/>
                  <a:pt x="46799" y="8070"/>
                </a:cubicBezTo>
                <a:cubicBezTo>
                  <a:pt x="46752" y="8101"/>
                  <a:pt x="46549" y="8210"/>
                  <a:pt x="46345" y="8289"/>
                </a:cubicBezTo>
                <a:cubicBezTo>
                  <a:pt x="45688" y="8585"/>
                  <a:pt x="45282" y="8820"/>
                  <a:pt x="44437" y="9398"/>
                </a:cubicBezTo>
                <a:cubicBezTo>
                  <a:pt x="43750" y="9852"/>
                  <a:pt x="43578" y="9992"/>
                  <a:pt x="42905" y="10571"/>
                </a:cubicBezTo>
                <a:cubicBezTo>
                  <a:pt x="42233" y="11166"/>
                  <a:pt x="41483" y="11900"/>
                  <a:pt x="41233" y="12260"/>
                </a:cubicBezTo>
                <a:cubicBezTo>
                  <a:pt x="40044" y="13870"/>
                  <a:pt x="39528" y="14683"/>
                  <a:pt x="38902" y="15934"/>
                </a:cubicBezTo>
                <a:cubicBezTo>
                  <a:pt x="38308" y="17138"/>
                  <a:pt x="38168" y="17998"/>
                  <a:pt x="38356" y="19280"/>
                </a:cubicBezTo>
                <a:cubicBezTo>
                  <a:pt x="38481" y="20141"/>
                  <a:pt x="38809" y="21469"/>
                  <a:pt x="39169" y="22642"/>
                </a:cubicBezTo>
                <a:cubicBezTo>
                  <a:pt x="39294" y="23064"/>
                  <a:pt x="39450" y="23518"/>
                  <a:pt x="39497" y="23674"/>
                </a:cubicBezTo>
                <a:cubicBezTo>
                  <a:pt x="39809" y="24721"/>
                  <a:pt x="39903" y="25034"/>
                  <a:pt x="40059" y="25503"/>
                </a:cubicBezTo>
                <a:cubicBezTo>
                  <a:pt x="40716" y="27583"/>
                  <a:pt x="41358" y="29787"/>
                  <a:pt x="41529" y="30569"/>
                </a:cubicBezTo>
                <a:cubicBezTo>
                  <a:pt x="41592" y="30882"/>
                  <a:pt x="41733" y="31789"/>
                  <a:pt x="41779" y="32211"/>
                </a:cubicBezTo>
                <a:cubicBezTo>
                  <a:pt x="41796" y="32383"/>
                  <a:pt x="41811" y="32820"/>
                  <a:pt x="41811" y="33149"/>
                </a:cubicBezTo>
                <a:cubicBezTo>
                  <a:pt x="41811" y="34056"/>
                  <a:pt x="41796" y="34103"/>
                  <a:pt x="41217" y="35260"/>
                </a:cubicBezTo>
                <a:cubicBezTo>
                  <a:pt x="40810" y="36041"/>
                  <a:pt x="40591" y="36385"/>
                  <a:pt x="40295" y="36667"/>
                </a:cubicBezTo>
                <a:cubicBezTo>
                  <a:pt x="40059" y="36902"/>
                  <a:pt x="39513" y="37309"/>
                  <a:pt x="39340" y="37386"/>
                </a:cubicBezTo>
                <a:cubicBezTo>
                  <a:pt x="39278" y="37417"/>
                  <a:pt x="39075" y="37496"/>
                  <a:pt x="38902" y="37542"/>
                </a:cubicBezTo>
                <a:cubicBezTo>
                  <a:pt x="38496" y="37684"/>
                  <a:pt x="37855" y="37997"/>
                  <a:pt x="37605" y="38184"/>
                </a:cubicBezTo>
                <a:lnTo>
                  <a:pt x="37433" y="38324"/>
                </a:lnTo>
                <a:lnTo>
                  <a:pt x="37026" y="38309"/>
                </a:lnTo>
                <a:cubicBezTo>
                  <a:pt x="36417" y="38278"/>
                  <a:pt x="36292" y="38215"/>
                  <a:pt x="35385" y="37559"/>
                </a:cubicBezTo>
                <a:cubicBezTo>
                  <a:pt x="34868" y="37183"/>
                  <a:pt x="34306" y="36777"/>
                  <a:pt x="33930" y="36511"/>
                </a:cubicBezTo>
                <a:cubicBezTo>
                  <a:pt x="33603" y="36292"/>
                  <a:pt x="32915" y="35948"/>
                  <a:pt x="32617" y="35839"/>
                </a:cubicBezTo>
                <a:cubicBezTo>
                  <a:pt x="32523" y="35808"/>
                  <a:pt x="32304" y="35729"/>
                  <a:pt x="32133" y="35666"/>
                </a:cubicBezTo>
                <a:cubicBezTo>
                  <a:pt x="31945" y="35604"/>
                  <a:pt x="31522" y="35464"/>
                  <a:pt x="31178" y="35353"/>
                </a:cubicBezTo>
                <a:cubicBezTo>
                  <a:pt x="29896" y="34963"/>
                  <a:pt x="29131" y="34619"/>
                  <a:pt x="27707" y="33852"/>
                </a:cubicBezTo>
                <a:cubicBezTo>
                  <a:pt x="26769" y="33337"/>
                  <a:pt x="26675" y="33290"/>
                  <a:pt x="26112" y="32993"/>
                </a:cubicBezTo>
                <a:cubicBezTo>
                  <a:pt x="24284" y="32070"/>
                  <a:pt x="23642" y="31899"/>
                  <a:pt x="21657" y="31851"/>
                </a:cubicBezTo>
                <a:cubicBezTo>
                  <a:pt x="21438" y="31836"/>
                  <a:pt x="21125" y="31851"/>
                  <a:pt x="20969" y="31867"/>
                </a:cubicBezTo>
                <a:cubicBezTo>
                  <a:pt x="20656" y="31882"/>
                  <a:pt x="19906" y="31992"/>
                  <a:pt x="19514" y="32070"/>
                </a:cubicBezTo>
                <a:cubicBezTo>
                  <a:pt x="19405" y="32086"/>
                  <a:pt x="19139" y="32133"/>
                  <a:pt x="18936" y="32180"/>
                </a:cubicBezTo>
                <a:cubicBezTo>
                  <a:pt x="18717" y="32226"/>
                  <a:pt x="18342" y="32305"/>
                  <a:pt x="18076" y="32368"/>
                </a:cubicBezTo>
                <a:cubicBezTo>
                  <a:pt x="17826" y="32414"/>
                  <a:pt x="17435" y="32493"/>
                  <a:pt x="17200" y="32539"/>
                </a:cubicBezTo>
                <a:cubicBezTo>
                  <a:pt x="16372" y="32695"/>
                  <a:pt x="16278" y="32727"/>
                  <a:pt x="14934" y="33306"/>
                </a:cubicBezTo>
                <a:cubicBezTo>
                  <a:pt x="14246" y="33602"/>
                  <a:pt x="13917" y="33727"/>
                  <a:pt x="13104" y="34025"/>
                </a:cubicBezTo>
                <a:cubicBezTo>
                  <a:pt x="12447" y="34275"/>
                  <a:pt x="11384" y="34713"/>
                  <a:pt x="10383" y="35182"/>
                </a:cubicBezTo>
                <a:cubicBezTo>
                  <a:pt x="9273" y="35682"/>
                  <a:pt x="7975" y="36229"/>
                  <a:pt x="7022" y="36589"/>
                </a:cubicBezTo>
                <a:cubicBezTo>
                  <a:pt x="5598" y="37105"/>
                  <a:pt x="5427" y="37198"/>
                  <a:pt x="4770" y="37730"/>
                </a:cubicBezTo>
                <a:cubicBezTo>
                  <a:pt x="4333" y="38090"/>
                  <a:pt x="4145" y="38247"/>
                  <a:pt x="2394" y="39842"/>
                </a:cubicBezTo>
                <a:cubicBezTo>
                  <a:pt x="1" y="42031"/>
                  <a:pt x="32" y="41983"/>
                  <a:pt x="32" y="42156"/>
                </a:cubicBezTo>
                <a:cubicBezTo>
                  <a:pt x="32" y="42421"/>
                  <a:pt x="345" y="42531"/>
                  <a:pt x="768" y="42421"/>
                </a:cubicBezTo>
                <a:cubicBezTo>
                  <a:pt x="1237" y="42296"/>
                  <a:pt x="2237" y="41937"/>
                  <a:pt x="2738" y="41702"/>
                </a:cubicBezTo>
                <a:cubicBezTo>
                  <a:pt x="3238" y="41451"/>
                  <a:pt x="4739" y="40607"/>
                  <a:pt x="5208" y="40294"/>
                </a:cubicBezTo>
                <a:cubicBezTo>
                  <a:pt x="5379" y="40169"/>
                  <a:pt x="5348" y="40232"/>
                  <a:pt x="5098" y="40467"/>
                </a:cubicBezTo>
                <a:cubicBezTo>
                  <a:pt x="4848" y="40717"/>
                  <a:pt x="4598" y="41014"/>
                  <a:pt x="4285" y="41483"/>
                </a:cubicBezTo>
                <a:cubicBezTo>
                  <a:pt x="4066" y="41812"/>
                  <a:pt x="3832" y="42139"/>
                  <a:pt x="3582" y="42468"/>
                </a:cubicBezTo>
                <a:cubicBezTo>
                  <a:pt x="3488" y="42608"/>
                  <a:pt x="3207" y="43031"/>
                  <a:pt x="2972" y="43390"/>
                </a:cubicBezTo>
                <a:cubicBezTo>
                  <a:pt x="2346" y="44345"/>
                  <a:pt x="2096" y="44704"/>
                  <a:pt x="1674" y="45267"/>
                </a:cubicBezTo>
                <a:cubicBezTo>
                  <a:pt x="1439" y="45611"/>
                  <a:pt x="1220" y="45954"/>
                  <a:pt x="1158" y="46111"/>
                </a:cubicBezTo>
                <a:cubicBezTo>
                  <a:pt x="1080" y="46330"/>
                  <a:pt x="1205" y="46440"/>
                  <a:pt x="1471" y="46392"/>
                </a:cubicBezTo>
                <a:cubicBezTo>
                  <a:pt x="1800" y="46330"/>
                  <a:pt x="2800" y="45971"/>
                  <a:pt x="3238" y="45752"/>
                </a:cubicBezTo>
                <a:cubicBezTo>
                  <a:pt x="3785" y="45470"/>
                  <a:pt x="3957" y="45360"/>
                  <a:pt x="4535" y="44845"/>
                </a:cubicBezTo>
                <a:cubicBezTo>
                  <a:pt x="5004" y="44438"/>
                  <a:pt x="5177" y="44251"/>
                  <a:pt x="5615" y="43688"/>
                </a:cubicBezTo>
                <a:cubicBezTo>
                  <a:pt x="5802" y="43438"/>
                  <a:pt x="5911" y="43344"/>
                  <a:pt x="6428" y="43015"/>
                </a:cubicBezTo>
                <a:cubicBezTo>
                  <a:pt x="6928" y="42687"/>
                  <a:pt x="7381" y="42406"/>
                  <a:pt x="8038" y="42062"/>
                </a:cubicBezTo>
                <a:cubicBezTo>
                  <a:pt x="8413" y="41858"/>
                  <a:pt x="8679" y="41702"/>
                  <a:pt x="9336" y="41295"/>
                </a:cubicBezTo>
                <a:cubicBezTo>
                  <a:pt x="9632" y="41107"/>
                  <a:pt x="9883" y="40951"/>
                  <a:pt x="9899" y="40967"/>
                </a:cubicBezTo>
                <a:cubicBezTo>
                  <a:pt x="9899" y="40967"/>
                  <a:pt x="9476" y="41405"/>
                  <a:pt x="8961" y="41952"/>
                </a:cubicBezTo>
                <a:cubicBezTo>
                  <a:pt x="8429" y="42483"/>
                  <a:pt x="7897" y="43015"/>
                  <a:pt x="7772" y="43156"/>
                </a:cubicBezTo>
                <a:cubicBezTo>
                  <a:pt x="7662" y="43281"/>
                  <a:pt x="7037" y="43907"/>
                  <a:pt x="6396" y="44532"/>
                </a:cubicBezTo>
                <a:cubicBezTo>
                  <a:pt x="4473" y="46424"/>
                  <a:pt x="3190" y="47722"/>
                  <a:pt x="3097" y="47878"/>
                </a:cubicBezTo>
                <a:cubicBezTo>
                  <a:pt x="3050" y="47972"/>
                  <a:pt x="3065" y="48081"/>
                  <a:pt x="3113" y="48128"/>
                </a:cubicBezTo>
                <a:cubicBezTo>
                  <a:pt x="3175" y="48206"/>
                  <a:pt x="3347" y="48254"/>
                  <a:pt x="3488" y="48222"/>
                </a:cubicBezTo>
                <a:cubicBezTo>
                  <a:pt x="3895" y="48175"/>
                  <a:pt x="4692" y="47925"/>
                  <a:pt x="5286" y="47659"/>
                </a:cubicBezTo>
                <a:cubicBezTo>
                  <a:pt x="5911" y="47378"/>
                  <a:pt x="6866" y="46815"/>
                  <a:pt x="7272" y="46486"/>
                </a:cubicBezTo>
                <a:cubicBezTo>
                  <a:pt x="7804" y="46065"/>
                  <a:pt x="8757" y="45220"/>
                  <a:pt x="9132" y="44845"/>
                </a:cubicBezTo>
                <a:cubicBezTo>
                  <a:pt x="9945" y="44032"/>
                  <a:pt x="10633" y="43313"/>
                  <a:pt x="10977" y="42890"/>
                </a:cubicBezTo>
                <a:cubicBezTo>
                  <a:pt x="11118" y="42734"/>
                  <a:pt x="11244" y="42593"/>
                  <a:pt x="11259" y="42562"/>
                </a:cubicBezTo>
                <a:cubicBezTo>
                  <a:pt x="11352" y="42483"/>
                  <a:pt x="11244" y="42671"/>
                  <a:pt x="10852" y="43359"/>
                </a:cubicBezTo>
                <a:cubicBezTo>
                  <a:pt x="10633" y="43734"/>
                  <a:pt x="10149" y="44564"/>
                  <a:pt x="9805" y="45173"/>
                </a:cubicBezTo>
                <a:cubicBezTo>
                  <a:pt x="8804" y="46909"/>
                  <a:pt x="8663" y="47143"/>
                  <a:pt x="8006" y="48081"/>
                </a:cubicBezTo>
                <a:cubicBezTo>
                  <a:pt x="7475" y="48831"/>
                  <a:pt x="7272" y="49129"/>
                  <a:pt x="6959" y="49598"/>
                </a:cubicBezTo>
                <a:cubicBezTo>
                  <a:pt x="6662" y="50036"/>
                  <a:pt x="6647" y="50067"/>
                  <a:pt x="6662" y="50176"/>
                </a:cubicBezTo>
                <a:cubicBezTo>
                  <a:pt x="6662" y="50301"/>
                  <a:pt x="6678" y="50317"/>
                  <a:pt x="6787" y="50380"/>
                </a:cubicBezTo>
                <a:cubicBezTo>
                  <a:pt x="6991" y="50474"/>
                  <a:pt x="7272" y="50458"/>
                  <a:pt x="7647" y="50332"/>
                </a:cubicBezTo>
                <a:cubicBezTo>
                  <a:pt x="8131" y="50192"/>
                  <a:pt x="8304" y="50114"/>
                  <a:pt x="8663" y="49895"/>
                </a:cubicBezTo>
                <a:cubicBezTo>
                  <a:pt x="9414" y="49442"/>
                  <a:pt x="10101" y="48894"/>
                  <a:pt x="10789" y="48222"/>
                </a:cubicBezTo>
                <a:cubicBezTo>
                  <a:pt x="11775" y="47253"/>
                  <a:pt x="12353" y="46502"/>
                  <a:pt x="13433" y="44860"/>
                </a:cubicBezTo>
                <a:cubicBezTo>
                  <a:pt x="13510" y="44766"/>
                  <a:pt x="13558" y="44689"/>
                  <a:pt x="13573" y="44689"/>
                </a:cubicBezTo>
                <a:cubicBezTo>
                  <a:pt x="13589" y="44704"/>
                  <a:pt x="12978" y="45736"/>
                  <a:pt x="12588" y="46346"/>
                </a:cubicBezTo>
                <a:cubicBezTo>
                  <a:pt x="11994" y="47237"/>
                  <a:pt x="11290" y="48206"/>
                  <a:pt x="10414" y="49363"/>
                </a:cubicBezTo>
                <a:cubicBezTo>
                  <a:pt x="9976" y="49942"/>
                  <a:pt x="9930" y="50020"/>
                  <a:pt x="10039" y="50099"/>
                </a:cubicBezTo>
                <a:cubicBezTo>
                  <a:pt x="10118" y="50176"/>
                  <a:pt x="10414" y="50114"/>
                  <a:pt x="10883" y="49926"/>
                </a:cubicBezTo>
                <a:cubicBezTo>
                  <a:pt x="10962" y="49895"/>
                  <a:pt x="11165" y="49817"/>
                  <a:pt x="11337" y="49755"/>
                </a:cubicBezTo>
                <a:cubicBezTo>
                  <a:pt x="12213" y="49457"/>
                  <a:pt x="13229" y="48706"/>
                  <a:pt x="14277" y="47566"/>
                </a:cubicBezTo>
                <a:cubicBezTo>
                  <a:pt x="14980" y="46799"/>
                  <a:pt x="15324" y="46315"/>
                  <a:pt x="15699" y="45611"/>
                </a:cubicBezTo>
                <a:cubicBezTo>
                  <a:pt x="15809" y="45392"/>
                  <a:pt x="15903" y="45220"/>
                  <a:pt x="15903" y="45220"/>
                </a:cubicBezTo>
                <a:cubicBezTo>
                  <a:pt x="15918" y="45235"/>
                  <a:pt x="15699" y="45752"/>
                  <a:pt x="15559" y="46017"/>
                </a:cubicBezTo>
                <a:cubicBezTo>
                  <a:pt x="15167" y="46768"/>
                  <a:pt x="14871" y="47487"/>
                  <a:pt x="14840" y="47753"/>
                </a:cubicBezTo>
                <a:cubicBezTo>
                  <a:pt x="14823" y="47847"/>
                  <a:pt x="14840" y="47878"/>
                  <a:pt x="14902" y="47941"/>
                </a:cubicBezTo>
                <a:cubicBezTo>
                  <a:pt x="15059" y="48112"/>
                  <a:pt x="15371" y="48112"/>
                  <a:pt x="15809" y="47941"/>
                </a:cubicBezTo>
                <a:cubicBezTo>
                  <a:pt x="16199" y="47800"/>
                  <a:pt x="16418" y="47674"/>
                  <a:pt x="16731" y="47393"/>
                </a:cubicBezTo>
                <a:cubicBezTo>
                  <a:pt x="17044" y="47112"/>
                  <a:pt x="17200" y="46940"/>
                  <a:pt x="17419" y="46627"/>
                </a:cubicBezTo>
                <a:lnTo>
                  <a:pt x="17575" y="46392"/>
                </a:lnTo>
                <a:lnTo>
                  <a:pt x="17763" y="46392"/>
                </a:lnTo>
                <a:cubicBezTo>
                  <a:pt x="18029" y="46377"/>
                  <a:pt x="18545" y="46252"/>
                  <a:pt x="18717" y="46173"/>
                </a:cubicBezTo>
                <a:cubicBezTo>
                  <a:pt x="18920" y="46065"/>
                  <a:pt x="19045" y="45939"/>
                  <a:pt x="19233" y="45689"/>
                </a:cubicBezTo>
                <a:cubicBezTo>
                  <a:pt x="19312" y="45564"/>
                  <a:pt x="19389" y="45470"/>
                  <a:pt x="19405" y="45454"/>
                </a:cubicBezTo>
                <a:cubicBezTo>
                  <a:pt x="19420" y="45439"/>
                  <a:pt x="19499" y="45423"/>
                  <a:pt x="19577" y="45423"/>
                </a:cubicBezTo>
                <a:cubicBezTo>
                  <a:pt x="19843" y="45423"/>
                  <a:pt x="20359" y="45220"/>
                  <a:pt x="20671" y="45001"/>
                </a:cubicBezTo>
                <a:cubicBezTo>
                  <a:pt x="20813" y="44891"/>
                  <a:pt x="20938" y="44689"/>
                  <a:pt x="21000" y="44470"/>
                </a:cubicBezTo>
                <a:lnTo>
                  <a:pt x="21031" y="44360"/>
                </a:lnTo>
                <a:lnTo>
                  <a:pt x="21359" y="44376"/>
                </a:lnTo>
                <a:cubicBezTo>
                  <a:pt x="21876" y="44391"/>
                  <a:pt x="22157" y="44266"/>
                  <a:pt x="22345" y="43938"/>
                </a:cubicBezTo>
                <a:cubicBezTo>
                  <a:pt x="22407" y="43844"/>
                  <a:pt x="22439" y="43813"/>
                  <a:pt x="22548" y="43782"/>
                </a:cubicBezTo>
                <a:cubicBezTo>
                  <a:pt x="22876" y="43703"/>
                  <a:pt x="23408" y="43438"/>
                  <a:pt x="23642" y="43250"/>
                </a:cubicBezTo>
                <a:cubicBezTo>
                  <a:pt x="23923" y="43000"/>
                  <a:pt x="24049" y="42656"/>
                  <a:pt x="24017" y="42264"/>
                </a:cubicBezTo>
                <a:lnTo>
                  <a:pt x="24002" y="42046"/>
                </a:lnTo>
                <a:lnTo>
                  <a:pt x="24330" y="41968"/>
                </a:lnTo>
                <a:cubicBezTo>
                  <a:pt x="25253" y="41749"/>
                  <a:pt x="25894" y="41405"/>
                  <a:pt x="26097" y="41030"/>
                </a:cubicBezTo>
                <a:cubicBezTo>
                  <a:pt x="26129" y="40967"/>
                  <a:pt x="26191" y="40826"/>
                  <a:pt x="26223" y="40732"/>
                </a:cubicBezTo>
                <a:cubicBezTo>
                  <a:pt x="26269" y="40561"/>
                  <a:pt x="26285" y="40545"/>
                  <a:pt x="26425" y="40451"/>
                </a:cubicBezTo>
                <a:cubicBezTo>
                  <a:pt x="26519" y="40388"/>
                  <a:pt x="26644" y="40279"/>
                  <a:pt x="26723" y="40186"/>
                </a:cubicBezTo>
                <a:cubicBezTo>
                  <a:pt x="26848" y="40060"/>
                  <a:pt x="26879" y="39998"/>
                  <a:pt x="26926" y="39825"/>
                </a:cubicBezTo>
                <a:cubicBezTo>
                  <a:pt x="26957" y="39716"/>
                  <a:pt x="26988" y="39623"/>
                  <a:pt x="26988" y="39606"/>
                </a:cubicBezTo>
                <a:cubicBezTo>
                  <a:pt x="27004" y="39591"/>
                  <a:pt x="27051" y="39560"/>
                  <a:pt x="27113" y="39544"/>
                </a:cubicBezTo>
                <a:cubicBezTo>
                  <a:pt x="27192" y="39544"/>
                  <a:pt x="27332" y="39498"/>
                  <a:pt x="27457" y="39450"/>
                </a:cubicBezTo>
                <a:cubicBezTo>
                  <a:pt x="27739" y="39341"/>
                  <a:pt x="27911" y="39169"/>
                  <a:pt x="28114" y="38841"/>
                </a:cubicBezTo>
                <a:cubicBezTo>
                  <a:pt x="28176" y="38716"/>
                  <a:pt x="28255" y="38622"/>
                  <a:pt x="28270" y="38622"/>
                </a:cubicBezTo>
                <a:cubicBezTo>
                  <a:pt x="28286" y="38622"/>
                  <a:pt x="28380" y="38653"/>
                  <a:pt x="28458" y="38716"/>
                </a:cubicBezTo>
                <a:cubicBezTo>
                  <a:pt x="28802" y="38918"/>
                  <a:pt x="29318" y="39106"/>
                  <a:pt x="29662" y="39169"/>
                </a:cubicBezTo>
                <a:cubicBezTo>
                  <a:pt x="29756" y="39185"/>
                  <a:pt x="30084" y="39200"/>
                  <a:pt x="30382" y="39216"/>
                </a:cubicBezTo>
                <a:cubicBezTo>
                  <a:pt x="30928" y="39216"/>
                  <a:pt x="30945" y="39231"/>
                  <a:pt x="31241" y="39325"/>
                </a:cubicBezTo>
                <a:cubicBezTo>
                  <a:pt x="31397" y="39372"/>
                  <a:pt x="31679" y="39481"/>
                  <a:pt x="31851" y="39560"/>
                </a:cubicBezTo>
                <a:cubicBezTo>
                  <a:pt x="32023" y="39638"/>
                  <a:pt x="32335" y="39779"/>
                  <a:pt x="32539" y="39857"/>
                </a:cubicBezTo>
                <a:cubicBezTo>
                  <a:pt x="32742" y="39950"/>
                  <a:pt x="33134" y="40107"/>
                  <a:pt x="33399" y="40232"/>
                </a:cubicBezTo>
                <a:cubicBezTo>
                  <a:pt x="33665" y="40357"/>
                  <a:pt x="33899" y="40451"/>
                  <a:pt x="33915" y="40451"/>
                </a:cubicBezTo>
                <a:cubicBezTo>
                  <a:pt x="33962" y="40451"/>
                  <a:pt x="33899" y="40498"/>
                  <a:pt x="33634" y="40638"/>
                </a:cubicBezTo>
                <a:cubicBezTo>
                  <a:pt x="33008" y="40967"/>
                  <a:pt x="32696" y="41201"/>
                  <a:pt x="32571" y="41405"/>
                </a:cubicBezTo>
                <a:cubicBezTo>
                  <a:pt x="32539" y="41499"/>
                  <a:pt x="32523" y="41702"/>
                  <a:pt x="32571" y="41843"/>
                </a:cubicBezTo>
                <a:lnTo>
                  <a:pt x="32602" y="41937"/>
                </a:lnTo>
                <a:lnTo>
                  <a:pt x="32242" y="42281"/>
                </a:lnTo>
                <a:cubicBezTo>
                  <a:pt x="31851" y="42671"/>
                  <a:pt x="31726" y="42859"/>
                  <a:pt x="31570" y="43203"/>
                </a:cubicBezTo>
                <a:cubicBezTo>
                  <a:pt x="31335" y="43734"/>
                  <a:pt x="31210" y="44313"/>
                  <a:pt x="31210" y="44814"/>
                </a:cubicBezTo>
                <a:cubicBezTo>
                  <a:pt x="31210" y="45158"/>
                  <a:pt x="31241" y="45267"/>
                  <a:pt x="31351" y="45267"/>
                </a:cubicBezTo>
                <a:cubicBezTo>
                  <a:pt x="31382" y="45267"/>
                  <a:pt x="31570" y="45173"/>
                  <a:pt x="31741" y="45048"/>
                </a:cubicBezTo>
                <a:cubicBezTo>
                  <a:pt x="32711" y="44422"/>
                  <a:pt x="32930" y="44345"/>
                  <a:pt x="33868" y="44376"/>
                </a:cubicBezTo>
                <a:cubicBezTo>
                  <a:pt x="34259" y="44391"/>
                  <a:pt x="34368" y="44407"/>
                  <a:pt x="34509" y="44453"/>
                </a:cubicBezTo>
                <a:cubicBezTo>
                  <a:pt x="34775" y="44564"/>
                  <a:pt x="34994" y="44814"/>
                  <a:pt x="35448" y="45502"/>
                </a:cubicBezTo>
                <a:cubicBezTo>
                  <a:pt x="35869" y="46127"/>
                  <a:pt x="36229" y="46627"/>
                  <a:pt x="36338" y="46705"/>
                </a:cubicBezTo>
                <a:cubicBezTo>
                  <a:pt x="36432" y="46753"/>
                  <a:pt x="36526" y="46705"/>
                  <a:pt x="36526" y="46611"/>
                </a:cubicBezTo>
                <a:cubicBezTo>
                  <a:pt x="36526" y="46517"/>
                  <a:pt x="36557" y="46534"/>
                  <a:pt x="36651" y="46659"/>
                </a:cubicBezTo>
                <a:cubicBezTo>
                  <a:pt x="36855" y="46955"/>
                  <a:pt x="37276" y="47159"/>
                  <a:pt x="38074" y="47393"/>
                </a:cubicBezTo>
                <a:cubicBezTo>
                  <a:pt x="38402" y="47487"/>
                  <a:pt x="38512" y="47503"/>
                  <a:pt x="38558" y="47487"/>
                </a:cubicBezTo>
                <a:cubicBezTo>
                  <a:pt x="38606" y="47456"/>
                  <a:pt x="38637" y="47362"/>
                  <a:pt x="38621" y="47284"/>
                </a:cubicBezTo>
                <a:cubicBezTo>
                  <a:pt x="38621" y="47253"/>
                  <a:pt x="38637" y="47222"/>
                  <a:pt x="38637" y="47222"/>
                </a:cubicBezTo>
                <a:cubicBezTo>
                  <a:pt x="38652" y="47205"/>
                  <a:pt x="38762" y="47268"/>
                  <a:pt x="38871" y="47347"/>
                </a:cubicBezTo>
                <a:cubicBezTo>
                  <a:pt x="39278" y="47612"/>
                  <a:pt x="39809" y="47768"/>
                  <a:pt x="40435" y="47784"/>
                </a:cubicBezTo>
                <a:cubicBezTo>
                  <a:pt x="41108" y="47816"/>
                  <a:pt x="41310" y="47753"/>
                  <a:pt x="42248" y="47347"/>
                </a:cubicBezTo>
                <a:lnTo>
                  <a:pt x="42718" y="47128"/>
                </a:lnTo>
                <a:lnTo>
                  <a:pt x="42953" y="47190"/>
                </a:lnTo>
                <a:cubicBezTo>
                  <a:pt x="43312" y="47268"/>
                  <a:pt x="43843" y="47268"/>
                  <a:pt x="44391" y="47174"/>
                </a:cubicBezTo>
                <a:cubicBezTo>
                  <a:pt x="44641" y="47128"/>
                  <a:pt x="44892" y="47080"/>
                  <a:pt x="44969" y="47065"/>
                </a:cubicBezTo>
                <a:lnTo>
                  <a:pt x="45094" y="47034"/>
                </a:lnTo>
                <a:lnTo>
                  <a:pt x="45563" y="47472"/>
                </a:lnTo>
                <a:cubicBezTo>
                  <a:pt x="45813" y="47722"/>
                  <a:pt x="46111" y="47987"/>
                  <a:pt x="46220" y="48066"/>
                </a:cubicBezTo>
                <a:cubicBezTo>
                  <a:pt x="46737" y="48441"/>
                  <a:pt x="47706" y="48816"/>
                  <a:pt x="48644" y="49035"/>
                </a:cubicBezTo>
                <a:cubicBezTo>
                  <a:pt x="49128" y="49160"/>
                  <a:pt x="49270" y="49175"/>
                  <a:pt x="49801" y="49207"/>
                </a:cubicBezTo>
                <a:cubicBezTo>
                  <a:pt x="50520" y="49269"/>
                  <a:pt x="50567" y="49269"/>
                  <a:pt x="51490" y="49723"/>
                </a:cubicBezTo>
                <a:cubicBezTo>
                  <a:pt x="51818" y="49880"/>
                  <a:pt x="52115" y="50020"/>
                  <a:pt x="52162" y="50020"/>
                </a:cubicBezTo>
                <a:cubicBezTo>
                  <a:pt x="52193" y="50020"/>
                  <a:pt x="52240" y="49989"/>
                  <a:pt x="52272" y="49957"/>
                </a:cubicBezTo>
                <a:lnTo>
                  <a:pt x="52318" y="49895"/>
                </a:lnTo>
                <a:lnTo>
                  <a:pt x="52412" y="49957"/>
                </a:lnTo>
                <a:cubicBezTo>
                  <a:pt x="52553" y="50020"/>
                  <a:pt x="52803" y="50099"/>
                  <a:pt x="52897" y="50099"/>
                </a:cubicBezTo>
                <a:cubicBezTo>
                  <a:pt x="52943" y="50099"/>
                  <a:pt x="52991" y="50082"/>
                  <a:pt x="53022" y="50036"/>
                </a:cubicBezTo>
                <a:cubicBezTo>
                  <a:pt x="53053" y="49989"/>
                  <a:pt x="53068" y="49989"/>
                  <a:pt x="53147" y="50020"/>
                </a:cubicBezTo>
                <a:cubicBezTo>
                  <a:pt x="53210" y="50036"/>
                  <a:pt x="53381" y="50067"/>
                  <a:pt x="53554" y="50067"/>
                </a:cubicBezTo>
                <a:cubicBezTo>
                  <a:pt x="53756" y="50099"/>
                  <a:pt x="53881" y="50114"/>
                  <a:pt x="53929" y="50145"/>
                </a:cubicBezTo>
                <a:cubicBezTo>
                  <a:pt x="53992" y="50176"/>
                  <a:pt x="54132" y="50364"/>
                  <a:pt x="54288" y="50583"/>
                </a:cubicBezTo>
                <a:cubicBezTo>
                  <a:pt x="55023" y="51631"/>
                  <a:pt x="55195" y="51850"/>
                  <a:pt x="55445" y="52006"/>
                </a:cubicBezTo>
                <a:cubicBezTo>
                  <a:pt x="55649" y="52131"/>
                  <a:pt x="55726" y="52288"/>
                  <a:pt x="55805" y="52663"/>
                </a:cubicBezTo>
                <a:cubicBezTo>
                  <a:pt x="55914" y="53194"/>
                  <a:pt x="56196" y="53647"/>
                  <a:pt x="56727" y="54164"/>
                </a:cubicBezTo>
                <a:cubicBezTo>
                  <a:pt x="57056" y="54477"/>
                  <a:pt x="57165" y="54570"/>
                  <a:pt x="57478" y="54727"/>
                </a:cubicBezTo>
                <a:cubicBezTo>
                  <a:pt x="57571" y="54789"/>
                  <a:pt x="57744" y="54914"/>
                  <a:pt x="57853" y="55008"/>
                </a:cubicBezTo>
                <a:cubicBezTo>
                  <a:pt x="58057" y="55211"/>
                  <a:pt x="58259" y="55321"/>
                  <a:pt x="58541" y="55352"/>
                </a:cubicBezTo>
                <a:cubicBezTo>
                  <a:pt x="58729" y="55383"/>
                  <a:pt x="58745" y="55383"/>
                  <a:pt x="58932" y="55321"/>
                </a:cubicBezTo>
                <a:cubicBezTo>
                  <a:pt x="59041" y="55273"/>
                  <a:pt x="59135" y="55227"/>
                  <a:pt x="59135" y="55196"/>
                </a:cubicBezTo>
                <a:cubicBezTo>
                  <a:pt x="59166" y="55117"/>
                  <a:pt x="59120" y="55054"/>
                  <a:pt x="58979" y="55008"/>
                </a:cubicBezTo>
                <a:cubicBezTo>
                  <a:pt x="58745" y="54929"/>
                  <a:pt x="58385" y="54727"/>
                  <a:pt x="58276" y="54602"/>
                </a:cubicBezTo>
                <a:cubicBezTo>
                  <a:pt x="58213" y="54523"/>
                  <a:pt x="58182" y="54445"/>
                  <a:pt x="58151" y="54335"/>
                </a:cubicBezTo>
                <a:cubicBezTo>
                  <a:pt x="58103" y="54101"/>
                  <a:pt x="58072" y="54039"/>
                  <a:pt x="57963" y="53914"/>
                </a:cubicBezTo>
                <a:cubicBezTo>
                  <a:pt x="57853" y="53820"/>
                  <a:pt x="57775" y="53772"/>
                  <a:pt x="57259" y="53585"/>
                </a:cubicBezTo>
                <a:cubicBezTo>
                  <a:pt x="57150" y="53538"/>
                  <a:pt x="57134" y="53522"/>
                  <a:pt x="57119" y="53397"/>
                </a:cubicBezTo>
                <a:cubicBezTo>
                  <a:pt x="57087" y="53132"/>
                  <a:pt x="57025" y="52944"/>
                  <a:pt x="56790" y="52490"/>
                </a:cubicBezTo>
                <a:cubicBezTo>
                  <a:pt x="56743" y="52396"/>
                  <a:pt x="56712" y="52334"/>
                  <a:pt x="56743" y="52334"/>
                </a:cubicBezTo>
                <a:cubicBezTo>
                  <a:pt x="56758" y="52350"/>
                  <a:pt x="56852" y="52428"/>
                  <a:pt x="56946" y="52490"/>
                </a:cubicBezTo>
                <a:cubicBezTo>
                  <a:pt x="57040" y="52569"/>
                  <a:pt x="57244" y="52694"/>
                  <a:pt x="57415" y="52772"/>
                </a:cubicBezTo>
                <a:cubicBezTo>
                  <a:pt x="57571" y="52850"/>
                  <a:pt x="57728" y="52944"/>
                  <a:pt x="57775" y="52991"/>
                </a:cubicBezTo>
                <a:cubicBezTo>
                  <a:pt x="57853" y="53084"/>
                  <a:pt x="58088" y="53257"/>
                  <a:pt x="58228" y="53320"/>
                </a:cubicBezTo>
                <a:cubicBezTo>
                  <a:pt x="58322" y="53366"/>
                  <a:pt x="58478" y="53413"/>
                  <a:pt x="58932" y="53507"/>
                </a:cubicBezTo>
                <a:cubicBezTo>
                  <a:pt x="59104" y="53553"/>
                  <a:pt x="59354" y="53553"/>
                  <a:pt x="59792" y="53553"/>
                </a:cubicBezTo>
                <a:cubicBezTo>
                  <a:pt x="60027" y="53553"/>
                  <a:pt x="60215" y="53491"/>
                  <a:pt x="60215" y="53428"/>
                </a:cubicBezTo>
                <a:cubicBezTo>
                  <a:pt x="60215" y="53335"/>
                  <a:pt x="60167" y="53303"/>
                  <a:pt x="59854" y="53209"/>
                </a:cubicBezTo>
                <a:cubicBezTo>
                  <a:pt x="59260" y="53022"/>
                  <a:pt x="59166" y="52991"/>
                  <a:pt x="58979" y="52913"/>
                </a:cubicBezTo>
                <a:cubicBezTo>
                  <a:pt x="58791" y="52834"/>
                  <a:pt x="58791" y="52834"/>
                  <a:pt x="58791" y="52725"/>
                </a:cubicBezTo>
                <a:cubicBezTo>
                  <a:pt x="58791" y="52506"/>
                  <a:pt x="58588" y="52209"/>
                  <a:pt x="58370" y="52100"/>
                </a:cubicBezTo>
                <a:cubicBezTo>
                  <a:pt x="58307" y="52069"/>
                  <a:pt x="58134" y="52021"/>
                  <a:pt x="57994" y="51990"/>
                </a:cubicBezTo>
                <a:cubicBezTo>
                  <a:pt x="57650" y="51927"/>
                  <a:pt x="57540" y="51881"/>
                  <a:pt x="57244" y="51725"/>
                </a:cubicBezTo>
                <a:cubicBezTo>
                  <a:pt x="57119" y="51662"/>
                  <a:pt x="56977" y="51600"/>
                  <a:pt x="56946" y="51600"/>
                </a:cubicBezTo>
                <a:cubicBezTo>
                  <a:pt x="56884" y="51600"/>
                  <a:pt x="56884" y="51583"/>
                  <a:pt x="56994" y="51475"/>
                </a:cubicBezTo>
                <a:cubicBezTo>
                  <a:pt x="57040" y="51427"/>
                  <a:pt x="57119" y="51271"/>
                  <a:pt x="57196" y="51146"/>
                </a:cubicBezTo>
                <a:cubicBezTo>
                  <a:pt x="57259" y="51020"/>
                  <a:pt x="57321" y="50912"/>
                  <a:pt x="57321" y="50912"/>
                </a:cubicBezTo>
                <a:cubicBezTo>
                  <a:pt x="57338" y="50912"/>
                  <a:pt x="57400" y="50974"/>
                  <a:pt x="57463" y="51052"/>
                </a:cubicBezTo>
                <a:cubicBezTo>
                  <a:pt x="57650" y="51287"/>
                  <a:pt x="58213" y="51600"/>
                  <a:pt x="58322" y="51552"/>
                </a:cubicBezTo>
                <a:cubicBezTo>
                  <a:pt x="58416" y="51490"/>
                  <a:pt x="58385" y="51396"/>
                  <a:pt x="58151" y="51146"/>
                </a:cubicBezTo>
                <a:cubicBezTo>
                  <a:pt x="57915" y="50880"/>
                  <a:pt x="57775" y="50676"/>
                  <a:pt x="57759" y="50520"/>
                </a:cubicBezTo>
                <a:cubicBezTo>
                  <a:pt x="57744" y="50443"/>
                  <a:pt x="57744" y="50411"/>
                  <a:pt x="57853" y="50301"/>
                </a:cubicBezTo>
                <a:cubicBezTo>
                  <a:pt x="57915" y="50239"/>
                  <a:pt x="58009" y="50082"/>
                  <a:pt x="58072" y="49974"/>
                </a:cubicBezTo>
                <a:cubicBezTo>
                  <a:pt x="58134" y="49863"/>
                  <a:pt x="58197" y="49755"/>
                  <a:pt x="58228" y="49738"/>
                </a:cubicBezTo>
                <a:cubicBezTo>
                  <a:pt x="58276" y="49692"/>
                  <a:pt x="58291" y="49692"/>
                  <a:pt x="58463" y="49770"/>
                </a:cubicBezTo>
                <a:cubicBezTo>
                  <a:pt x="58557" y="49817"/>
                  <a:pt x="58697" y="49863"/>
                  <a:pt x="58776" y="49880"/>
                </a:cubicBezTo>
                <a:cubicBezTo>
                  <a:pt x="58885" y="49911"/>
                  <a:pt x="58947" y="49957"/>
                  <a:pt x="59120" y="50130"/>
                </a:cubicBezTo>
                <a:cubicBezTo>
                  <a:pt x="59229" y="50239"/>
                  <a:pt x="59354" y="50380"/>
                  <a:pt x="59385" y="50443"/>
                </a:cubicBezTo>
                <a:cubicBezTo>
                  <a:pt x="59433" y="50489"/>
                  <a:pt x="59620" y="50693"/>
                  <a:pt x="59823" y="50895"/>
                </a:cubicBezTo>
                <a:cubicBezTo>
                  <a:pt x="60215" y="51318"/>
                  <a:pt x="60402" y="51568"/>
                  <a:pt x="60590" y="51944"/>
                </a:cubicBezTo>
                <a:cubicBezTo>
                  <a:pt x="60667" y="52131"/>
                  <a:pt x="60730" y="52209"/>
                  <a:pt x="60777" y="52225"/>
                </a:cubicBezTo>
                <a:cubicBezTo>
                  <a:pt x="60886" y="52271"/>
                  <a:pt x="60918" y="52178"/>
                  <a:pt x="60949" y="51802"/>
                </a:cubicBezTo>
                <a:cubicBezTo>
                  <a:pt x="60965" y="51396"/>
                  <a:pt x="60918" y="51099"/>
                  <a:pt x="60792" y="50818"/>
                </a:cubicBezTo>
                <a:cubicBezTo>
                  <a:pt x="60730" y="50708"/>
                  <a:pt x="60667" y="50568"/>
                  <a:pt x="60636" y="50489"/>
                </a:cubicBezTo>
                <a:cubicBezTo>
                  <a:pt x="60605" y="50426"/>
                  <a:pt x="60511" y="50270"/>
                  <a:pt x="60417" y="50161"/>
                </a:cubicBezTo>
                <a:cubicBezTo>
                  <a:pt x="60323" y="50036"/>
                  <a:pt x="60246" y="49942"/>
                  <a:pt x="60246" y="49926"/>
                </a:cubicBezTo>
                <a:cubicBezTo>
                  <a:pt x="60246" y="49911"/>
                  <a:pt x="60355" y="50005"/>
                  <a:pt x="60480" y="50114"/>
                </a:cubicBezTo>
                <a:cubicBezTo>
                  <a:pt x="60792" y="50395"/>
                  <a:pt x="60903" y="50458"/>
                  <a:pt x="61215" y="50536"/>
                </a:cubicBezTo>
                <a:cubicBezTo>
                  <a:pt x="61559" y="50630"/>
                  <a:pt x="61684" y="50708"/>
                  <a:pt x="62106" y="51131"/>
                </a:cubicBezTo>
                <a:cubicBezTo>
                  <a:pt x="62435" y="51458"/>
                  <a:pt x="62512" y="51506"/>
                  <a:pt x="62575" y="51427"/>
                </a:cubicBezTo>
                <a:cubicBezTo>
                  <a:pt x="62622" y="51364"/>
                  <a:pt x="62591" y="51052"/>
                  <a:pt x="62497" y="50864"/>
                </a:cubicBezTo>
                <a:cubicBezTo>
                  <a:pt x="62387" y="50645"/>
                  <a:pt x="62153" y="50301"/>
                  <a:pt x="62012" y="50145"/>
                </a:cubicBezTo>
                <a:cubicBezTo>
                  <a:pt x="61949" y="50067"/>
                  <a:pt x="61918" y="50020"/>
                  <a:pt x="61934" y="50005"/>
                </a:cubicBezTo>
                <a:cubicBezTo>
                  <a:pt x="62028" y="49942"/>
                  <a:pt x="61856" y="49630"/>
                  <a:pt x="61622" y="49442"/>
                </a:cubicBezTo>
                <a:cubicBezTo>
                  <a:pt x="61403" y="49269"/>
                  <a:pt x="60746" y="48925"/>
                  <a:pt x="60340" y="48800"/>
                </a:cubicBezTo>
                <a:cubicBezTo>
                  <a:pt x="59760" y="48598"/>
                  <a:pt x="59573" y="48504"/>
                  <a:pt x="59370" y="48331"/>
                </a:cubicBezTo>
                <a:cubicBezTo>
                  <a:pt x="59104" y="48112"/>
                  <a:pt x="58979" y="48050"/>
                  <a:pt x="58370" y="47816"/>
                </a:cubicBezTo>
                <a:lnTo>
                  <a:pt x="58119" y="47722"/>
                </a:lnTo>
                <a:lnTo>
                  <a:pt x="58026" y="47549"/>
                </a:lnTo>
                <a:cubicBezTo>
                  <a:pt x="57947" y="47378"/>
                  <a:pt x="57947" y="47347"/>
                  <a:pt x="57947" y="47049"/>
                </a:cubicBezTo>
                <a:cubicBezTo>
                  <a:pt x="57947" y="46768"/>
                  <a:pt x="57947" y="46721"/>
                  <a:pt x="57994" y="46690"/>
                </a:cubicBezTo>
                <a:cubicBezTo>
                  <a:pt x="58026" y="46674"/>
                  <a:pt x="58041" y="46627"/>
                  <a:pt x="58041" y="46580"/>
                </a:cubicBezTo>
                <a:cubicBezTo>
                  <a:pt x="58041" y="46502"/>
                  <a:pt x="57822" y="46127"/>
                  <a:pt x="57650" y="45908"/>
                </a:cubicBezTo>
                <a:cubicBezTo>
                  <a:pt x="57571" y="45829"/>
                  <a:pt x="57446" y="45658"/>
                  <a:pt x="57353" y="45533"/>
                </a:cubicBezTo>
                <a:lnTo>
                  <a:pt x="57181" y="45329"/>
                </a:lnTo>
                <a:lnTo>
                  <a:pt x="57259" y="45298"/>
                </a:lnTo>
                <a:cubicBezTo>
                  <a:pt x="57353" y="45252"/>
                  <a:pt x="57338" y="45158"/>
                  <a:pt x="57196" y="44923"/>
                </a:cubicBezTo>
                <a:cubicBezTo>
                  <a:pt x="56884" y="44391"/>
                  <a:pt x="56571" y="43953"/>
                  <a:pt x="56181" y="43563"/>
                </a:cubicBezTo>
                <a:lnTo>
                  <a:pt x="55977" y="43344"/>
                </a:lnTo>
                <a:lnTo>
                  <a:pt x="56087" y="43296"/>
                </a:lnTo>
                <a:cubicBezTo>
                  <a:pt x="56149" y="43281"/>
                  <a:pt x="56321" y="43203"/>
                  <a:pt x="56477" y="43125"/>
                </a:cubicBezTo>
                <a:cubicBezTo>
                  <a:pt x="56884" y="42921"/>
                  <a:pt x="56946" y="42812"/>
                  <a:pt x="56869" y="42546"/>
                </a:cubicBezTo>
                <a:cubicBezTo>
                  <a:pt x="56837" y="42500"/>
                  <a:pt x="56869" y="42483"/>
                  <a:pt x="57087" y="42437"/>
                </a:cubicBezTo>
                <a:cubicBezTo>
                  <a:pt x="57509" y="42358"/>
                  <a:pt x="57838" y="42233"/>
                  <a:pt x="58322" y="41999"/>
                </a:cubicBezTo>
                <a:cubicBezTo>
                  <a:pt x="58995" y="41655"/>
                  <a:pt x="59135" y="41499"/>
                  <a:pt x="58964" y="41311"/>
                </a:cubicBezTo>
                <a:cubicBezTo>
                  <a:pt x="58932" y="41280"/>
                  <a:pt x="58822" y="41201"/>
                  <a:pt x="58760" y="41170"/>
                </a:cubicBezTo>
                <a:lnTo>
                  <a:pt x="58620" y="41107"/>
                </a:lnTo>
                <a:lnTo>
                  <a:pt x="59135" y="40842"/>
                </a:lnTo>
                <a:cubicBezTo>
                  <a:pt x="59948" y="40436"/>
                  <a:pt x="60230" y="40186"/>
                  <a:pt x="60152" y="39904"/>
                </a:cubicBezTo>
                <a:cubicBezTo>
                  <a:pt x="60152" y="39873"/>
                  <a:pt x="60246" y="39810"/>
                  <a:pt x="60417" y="39731"/>
                </a:cubicBezTo>
                <a:cubicBezTo>
                  <a:pt x="60934" y="39498"/>
                  <a:pt x="61230" y="39294"/>
                  <a:pt x="61684" y="38903"/>
                </a:cubicBezTo>
                <a:cubicBezTo>
                  <a:pt x="62091" y="38543"/>
                  <a:pt x="62216" y="38199"/>
                  <a:pt x="61981" y="38105"/>
                </a:cubicBezTo>
                <a:lnTo>
                  <a:pt x="61903" y="38074"/>
                </a:lnTo>
                <a:lnTo>
                  <a:pt x="62122" y="37949"/>
                </a:lnTo>
                <a:cubicBezTo>
                  <a:pt x="62669" y="37668"/>
                  <a:pt x="63451" y="36948"/>
                  <a:pt x="63763" y="36433"/>
                </a:cubicBezTo>
                <a:cubicBezTo>
                  <a:pt x="63873" y="36245"/>
                  <a:pt x="63873" y="36214"/>
                  <a:pt x="63795" y="36135"/>
                </a:cubicBezTo>
                <a:cubicBezTo>
                  <a:pt x="63748" y="36089"/>
                  <a:pt x="63717" y="36089"/>
                  <a:pt x="63654" y="36104"/>
                </a:cubicBezTo>
                <a:cubicBezTo>
                  <a:pt x="63482" y="36120"/>
                  <a:pt x="63232" y="36152"/>
                  <a:pt x="63248" y="36135"/>
                </a:cubicBezTo>
                <a:cubicBezTo>
                  <a:pt x="63248" y="36120"/>
                  <a:pt x="63373" y="36058"/>
                  <a:pt x="63498" y="35979"/>
                </a:cubicBezTo>
                <a:cubicBezTo>
                  <a:pt x="63967" y="35682"/>
                  <a:pt x="64232" y="35447"/>
                  <a:pt x="64545" y="35009"/>
                </a:cubicBezTo>
                <a:cubicBezTo>
                  <a:pt x="64905" y="34525"/>
                  <a:pt x="65045" y="34275"/>
                  <a:pt x="65045" y="34134"/>
                </a:cubicBezTo>
                <a:cubicBezTo>
                  <a:pt x="65045" y="33915"/>
                  <a:pt x="64937" y="33915"/>
                  <a:pt x="64264" y="34196"/>
                </a:cubicBezTo>
                <a:cubicBezTo>
                  <a:pt x="63951" y="34322"/>
                  <a:pt x="63701" y="34415"/>
                  <a:pt x="63701" y="34415"/>
                </a:cubicBezTo>
                <a:cubicBezTo>
                  <a:pt x="63701" y="34400"/>
                  <a:pt x="63779" y="34322"/>
                  <a:pt x="63888" y="34228"/>
                </a:cubicBezTo>
                <a:cubicBezTo>
                  <a:pt x="64826" y="33383"/>
                  <a:pt x="65468" y="32587"/>
                  <a:pt x="66125" y="31382"/>
                </a:cubicBezTo>
                <a:cubicBezTo>
                  <a:pt x="66375" y="30944"/>
                  <a:pt x="66406" y="30804"/>
                  <a:pt x="66296" y="30742"/>
                </a:cubicBezTo>
                <a:cubicBezTo>
                  <a:pt x="66187" y="30694"/>
                  <a:pt x="66094" y="30742"/>
                  <a:pt x="65531" y="31117"/>
                </a:cubicBezTo>
                <a:cubicBezTo>
                  <a:pt x="65045" y="31413"/>
                  <a:pt x="63075" y="32633"/>
                  <a:pt x="62404" y="33039"/>
                </a:cubicBezTo>
                <a:cubicBezTo>
                  <a:pt x="60903" y="33931"/>
                  <a:pt x="59433" y="34650"/>
                  <a:pt x="58370" y="34994"/>
                </a:cubicBezTo>
                <a:cubicBezTo>
                  <a:pt x="57963" y="35135"/>
                  <a:pt x="57682" y="35213"/>
                  <a:pt x="56571" y="35495"/>
                </a:cubicBezTo>
                <a:cubicBezTo>
                  <a:pt x="56227" y="35572"/>
                  <a:pt x="55711" y="35714"/>
                  <a:pt x="55445" y="35791"/>
                </a:cubicBezTo>
                <a:cubicBezTo>
                  <a:pt x="55164" y="35885"/>
                  <a:pt x="54836" y="35964"/>
                  <a:pt x="54711" y="35995"/>
                </a:cubicBezTo>
                <a:cubicBezTo>
                  <a:pt x="54304" y="36058"/>
                  <a:pt x="53554" y="36089"/>
                  <a:pt x="52709" y="36073"/>
                </a:cubicBezTo>
                <a:cubicBezTo>
                  <a:pt x="50427" y="36026"/>
                  <a:pt x="49879" y="36010"/>
                  <a:pt x="49832" y="35995"/>
                </a:cubicBezTo>
                <a:cubicBezTo>
                  <a:pt x="49801" y="35979"/>
                  <a:pt x="49785" y="35901"/>
                  <a:pt x="49754" y="35620"/>
                </a:cubicBezTo>
                <a:cubicBezTo>
                  <a:pt x="49739" y="35432"/>
                  <a:pt x="49691" y="35151"/>
                  <a:pt x="49660" y="34994"/>
                </a:cubicBezTo>
                <a:cubicBezTo>
                  <a:pt x="49582" y="34697"/>
                  <a:pt x="49363" y="34103"/>
                  <a:pt x="49238" y="33869"/>
                </a:cubicBezTo>
                <a:cubicBezTo>
                  <a:pt x="49207" y="33790"/>
                  <a:pt x="49159" y="33681"/>
                  <a:pt x="49144" y="33650"/>
                </a:cubicBezTo>
                <a:lnTo>
                  <a:pt x="49113" y="33571"/>
                </a:lnTo>
                <a:lnTo>
                  <a:pt x="49222" y="33634"/>
                </a:lnTo>
                <a:cubicBezTo>
                  <a:pt x="49785" y="33978"/>
                  <a:pt x="50035" y="34088"/>
                  <a:pt x="50364" y="34134"/>
                </a:cubicBezTo>
                <a:cubicBezTo>
                  <a:pt x="50708" y="34196"/>
                  <a:pt x="51067" y="34071"/>
                  <a:pt x="51208" y="33852"/>
                </a:cubicBezTo>
                <a:cubicBezTo>
                  <a:pt x="51255" y="33806"/>
                  <a:pt x="51380" y="33681"/>
                  <a:pt x="51505" y="33587"/>
                </a:cubicBezTo>
                <a:cubicBezTo>
                  <a:pt x="51990" y="33212"/>
                  <a:pt x="52053" y="33071"/>
                  <a:pt x="52115" y="32180"/>
                </a:cubicBezTo>
                <a:cubicBezTo>
                  <a:pt x="52130" y="31930"/>
                  <a:pt x="52162" y="31680"/>
                  <a:pt x="52178" y="31617"/>
                </a:cubicBezTo>
                <a:cubicBezTo>
                  <a:pt x="52193" y="31555"/>
                  <a:pt x="52209" y="31367"/>
                  <a:pt x="52224" y="31211"/>
                </a:cubicBezTo>
                <a:lnTo>
                  <a:pt x="52240" y="30898"/>
                </a:lnTo>
                <a:lnTo>
                  <a:pt x="52412" y="30694"/>
                </a:lnTo>
                <a:cubicBezTo>
                  <a:pt x="52522" y="30585"/>
                  <a:pt x="52631" y="30429"/>
                  <a:pt x="52662" y="30366"/>
                </a:cubicBezTo>
                <a:cubicBezTo>
                  <a:pt x="52772" y="30194"/>
                  <a:pt x="52850" y="29850"/>
                  <a:pt x="52866" y="29459"/>
                </a:cubicBezTo>
                <a:cubicBezTo>
                  <a:pt x="52881" y="29084"/>
                  <a:pt x="52850" y="28974"/>
                  <a:pt x="52709" y="28678"/>
                </a:cubicBezTo>
                <a:cubicBezTo>
                  <a:pt x="52647" y="28553"/>
                  <a:pt x="52647" y="28521"/>
                  <a:pt x="52662" y="28240"/>
                </a:cubicBezTo>
                <a:cubicBezTo>
                  <a:pt x="52678" y="28067"/>
                  <a:pt x="52662" y="27865"/>
                  <a:pt x="52647" y="27755"/>
                </a:cubicBezTo>
                <a:cubicBezTo>
                  <a:pt x="52616" y="27614"/>
                  <a:pt x="52631" y="27552"/>
                  <a:pt x="52662" y="27427"/>
                </a:cubicBezTo>
                <a:cubicBezTo>
                  <a:pt x="52741" y="27145"/>
                  <a:pt x="52693" y="26816"/>
                  <a:pt x="52459" y="26379"/>
                </a:cubicBezTo>
                <a:cubicBezTo>
                  <a:pt x="52380" y="26207"/>
                  <a:pt x="52365" y="26176"/>
                  <a:pt x="52397" y="26082"/>
                </a:cubicBezTo>
                <a:cubicBezTo>
                  <a:pt x="52443" y="25894"/>
                  <a:pt x="52428" y="25676"/>
                  <a:pt x="52349" y="25472"/>
                </a:cubicBezTo>
                <a:cubicBezTo>
                  <a:pt x="52287" y="25300"/>
                  <a:pt x="52287" y="25269"/>
                  <a:pt x="52303" y="25096"/>
                </a:cubicBezTo>
                <a:cubicBezTo>
                  <a:pt x="52318" y="24988"/>
                  <a:pt x="52334" y="24784"/>
                  <a:pt x="52334" y="24644"/>
                </a:cubicBezTo>
                <a:cubicBezTo>
                  <a:pt x="52334" y="24393"/>
                  <a:pt x="52318" y="24377"/>
                  <a:pt x="52240" y="24252"/>
                </a:cubicBezTo>
                <a:cubicBezTo>
                  <a:pt x="52193" y="24190"/>
                  <a:pt x="52147" y="24112"/>
                  <a:pt x="52147" y="24096"/>
                </a:cubicBezTo>
                <a:cubicBezTo>
                  <a:pt x="52147" y="24081"/>
                  <a:pt x="52193" y="23987"/>
                  <a:pt x="52240" y="23877"/>
                </a:cubicBezTo>
                <a:cubicBezTo>
                  <a:pt x="52303" y="23737"/>
                  <a:pt x="52318" y="23674"/>
                  <a:pt x="52318" y="23533"/>
                </a:cubicBezTo>
                <a:cubicBezTo>
                  <a:pt x="52318" y="23330"/>
                  <a:pt x="52272" y="23220"/>
                  <a:pt x="52099" y="23080"/>
                </a:cubicBezTo>
                <a:cubicBezTo>
                  <a:pt x="51990" y="22970"/>
                  <a:pt x="51490" y="22705"/>
                  <a:pt x="51427" y="22705"/>
                </a:cubicBezTo>
                <a:cubicBezTo>
                  <a:pt x="51411" y="22705"/>
                  <a:pt x="51365" y="22674"/>
                  <a:pt x="51333" y="22642"/>
                </a:cubicBezTo>
                <a:cubicBezTo>
                  <a:pt x="51271" y="22580"/>
                  <a:pt x="51255" y="22548"/>
                  <a:pt x="51255" y="22392"/>
                </a:cubicBezTo>
                <a:cubicBezTo>
                  <a:pt x="51255" y="22204"/>
                  <a:pt x="51302" y="22094"/>
                  <a:pt x="51490" y="21829"/>
                </a:cubicBezTo>
                <a:cubicBezTo>
                  <a:pt x="51630" y="21625"/>
                  <a:pt x="51692" y="21469"/>
                  <a:pt x="51661" y="21298"/>
                </a:cubicBezTo>
                <a:cubicBezTo>
                  <a:pt x="51646" y="21156"/>
                  <a:pt x="51615" y="21188"/>
                  <a:pt x="52084" y="20922"/>
                </a:cubicBezTo>
                <a:cubicBezTo>
                  <a:pt x="52443" y="20735"/>
                  <a:pt x="52599" y="20593"/>
                  <a:pt x="52693" y="20391"/>
                </a:cubicBezTo>
                <a:cubicBezTo>
                  <a:pt x="52866" y="19999"/>
                  <a:pt x="52693" y="19734"/>
                  <a:pt x="52068" y="19436"/>
                </a:cubicBezTo>
                <a:cubicBezTo>
                  <a:pt x="51896" y="19359"/>
                  <a:pt x="51755" y="19280"/>
                  <a:pt x="51740" y="19265"/>
                </a:cubicBezTo>
                <a:cubicBezTo>
                  <a:pt x="51740" y="19249"/>
                  <a:pt x="51803" y="19124"/>
                  <a:pt x="51880" y="18999"/>
                </a:cubicBezTo>
                <a:cubicBezTo>
                  <a:pt x="51974" y="18873"/>
                  <a:pt x="52053" y="18717"/>
                  <a:pt x="52068" y="18655"/>
                </a:cubicBezTo>
                <a:cubicBezTo>
                  <a:pt x="52084" y="18561"/>
                  <a:pt x="52068" y="18311"/>
                  <a:pt x="52005" y="18060"/>
                </a:cubicBezTo>
                <a:cubicBezTo>
                  <a:pt x="51990" y="17998"/>
                  <a:pt x="51974" y="17935"/>
                  <a:pt x="51974" y="17904"/>
                </a:cubicBezTo>
                <a:cubicBezTo>
                  <a:pt x="51974" y="17889"/>
                  <a:pt x="52068" y="17810"/>
                  <a:pt x="52178" y="17733"/>
                </a:cubicBezTo>
                <a:cubicBezTo>
                  <a:pt x="52303" y="17639"/>
                  <a:pt x="52443" y="17514"/>
                  <a:pt x="52522" y="17451"/>
                </a:cubicBezTo>
                <a:cubicBezTo>
                  <a:pt x="52647" y="17310"/>
                  <a:pt x="52787" y="17076"/>
                  <a:pt x="52787" y="16966"/>
                </a:cubicBezTo>
                <a:cubicBezTo>
                  <a:pt x="52787" y="16888"/>
                  <a:pt x="52787" y="16888"/>
                  <a:pt x="53616" y="16826"/>
                </a:cubicBezTo>
                <a:cubicBezTo>
                  <a:pt x="54148" y="16794"/>
                  <a:pt x="54554" y="16732"/>
                  <a:pt x="55055" y="16622"/>
                </a:cubicBezTo>
                <a:cubicBezTo>
                  <a:pt x="55195" y="16591"/>
                  <a:pt x="55555" y="16513"/>
                  <a:pt x="55868" y="16451"/>
                </a:cubicBezTo>
                <a:cubicBezTo>
                  <a:pt x="56164" y="16388"/>
                  <a:pt x="56571" y="16294"/>
                  <a:pt x="56743" y="16232"/>
                </a:cubicBezTo>
                <a:cubicBezTo>
                  <a:pt x="57150" y="16090"/>
                  <a:pt x="57603" y="15871"/>
                  <a:pt x="57728" y="15763"/>
                </a:cubicBezTo>
                <a:cubicBezTo>
                  <a:pt x="57790" y="15700"/>
                  <a:pt x="57853" y="15669"/>
                  <a:pt x="57900" y="15669"/>
                </a:cubicBezTo>
                <a:cubicBezTo>
                  <a:pt x="58134" y="15669"/>
                  <a:pt x="59120" y="15450"/>
                  <a:pt x="59495" y="15308"/>
                </a:cubicBezTo>
                <a:cubicBezTo>
                  <a:pt x="60011" y="15090"/>
                  <a:pt x="60417" y="14871"/>
                  <a:pt x="61230" y="14324"/>
                </a:cubicBezTo>
                <a:cubicBezTo>
                  <a:pt x="61793" y="13949"/>
                  <a:pt x="61966" y="13807"/>
                  <a:pt x="61966" y="13714"/>
                </a:cubicBezTo>
                <a:cubicBezTo>
                  <a:pt x="61966" y="13620"/>
                  <a:pt x="61872" y="13589"/>
                  <a:pt x="61622" y="13589"/>
                </a:cubicBezTo>
                <a:cubicBezTo>
                  <a:pt x="61403" y="13605"/>
                  <a:pt x="61340" y="13589"/>
                  <a:pt x="61465" y="13542"/>
                </a:cubicBezTo>
                <a:cubicBezTo>
                  <a:pt x="61512" y="13542"/>
                  <a:pt x="61637" y="13480"/>
                  <a:pt x="61762" y="13432"/>
                </a:cubicBezTo>
                <a:cubicBezTo>
                  <a:pt x="61872" y="13386"/>
                  <a:pt x="62168" y="13261"/>
                  <a:pt x="62419" y="13151"/>
                </a:cubicBezTo>
                <a:cubicBezTo>
                  <a:pt x="63248" y="12823"/>
                  <a:pt x="63732" y="12542"/>
                  <a:pt x="64451" y="11979"/>
                </a:cubicBezTo>
                <a:cubicBezTo>
                  <a:pt x="65139" y="11447"/>
                  <a:pt x="65483" y="11118"/>
                  <a:pt x="65468" y="10993"/>
                </a:cubicBezTo>
                <a:cubicBezTo>
                  <a:pt x="65452" y="10962"/>
                  <a:pt x="65421" y="10915"/>
                  <a:pt x="65374" y="10899"/>
                </a:cubicBezTo>
                <a:lnTo>
                  <a:pt x="65281" y="10853"/>
                </a:lnTo>
                <a:lnTo>
                  <a:pt x="65531" y="10728"/>
                </a:lnTo>
                <a:cubicBezTo>
                  <a:pt x="65827" y="10555"/>
                  <a:pt x="66859" y="9930"/>
                  <a:pt x="67141" y="9727"/>
                </a:cubicBezTo>
                <a:cubicBezTo>
                  <a:pt x="67641" y="9367"/>
                  <a:pt x="68173" y="8835"/>
                  <a:pt x="68345" y="8523"/>
                </a:cubicBezTo>
                <a:cubicBezTo>
                  <a:pt x="68439" y="8351"/>
                  <a:pt x="68439" y="8289"/>
                  <a:pt x="68345" y="8226"/>
                </a:cubicBezTo>
                <a:cubicBezTo>
                  <a:pt x="68266" y="8179"/>
                  <a:pt x="68251" y="8179"/>
                  <a:pt x="67922" y="8241"/>
                </a:cubicBezTo>
                <a:cubicBezTo>
                  <a:pt x="66703" y="8460"/>
                  <a:pt x="66171" y="8539"/>
                  <a:pt x="66327" y="8476"/>
                </a:cubicBezTo>
                <a:cubicBezTo>
                  <a:pt x="66578" y="8382"/>
                  <a:pt x="66782" y="8304"/>
                  <a:pt x="67015" y="8164"/>
                </a:cubicBezTo>
                <a:cubicBezTo>
                  <a:pt x="67172" y="8070"/>
                  <a:pt x="67516" y="7882"/>
                  <a:pt x="67782" y="7757"/>
                </a:cubicBezTo>
                <a:cubicBezTo>
                  <a:pt x="68345" y="7459"/>
                  <a:pt x="68689" y="7240"/>
                  <a:pt x="68908" y="7069"/>
                </a:cubicBezTo>
                <a:cubicBezTo>
                  <a:pt x="69221" y="6819"/>
                  <a:pt x="69846" y="6225"/>
                  <a:pt x="70253" y="5802"/>
                </a:cubicBezTo>
                <a:cubicBezTo>
                  <a:pt x="70580" y="5474"/>
                  <a:pt x="70674" y="5364"/>
                  <a:pt x="70690" y="5287"/>
                </a:cubicBezTo>
                <a:cubicBezTo>
                  <a:pt x="70705" y="5177"/>
                  <a:pt x="70659" y="5114"/>
                  <a:pt x="70580" y="5114"/>
                </a:cubicBezTo>
                <a:cubicBezTo>
                  <a:pt x="70549" y="5114"/>
                  <a:pt x="70393" y="5145"/>
                  <a:pt x="70221" y="5208"/>
                </a:cubicBezTo>
                <a:cubicBezTo>
                  <a:pt x="70049" y="5270"/>
                  <a:pt x="69784" y="5349"/>
                  <a:pt x="69627" y="5395"/>
                </a:cubicBezTo>
                <a:cubicBezTo>
                  <a:pt x="69315" y="5489"/>
                  <a:pt x="67751" y="5912"/>
                  <a:pt x="67720" y="5912"/>
                </a:cubicBezTo>
                <a:lnTo>
                  <a:pt x="67939" y="5802"/>
                </a:lnTo>
                <a:cubicBezTo>
                  <a:pt x="68079" y="5724"/>
                  <a:pt x="68408" y="5521"/>
                  <a:pt x="68704" y="5318"/>
                </a:cubicBezTo>
                <a:cubicBezTo>
                  <a:pt x="69002" y="5114"/>
                  <a:pt x="69361" y="4880"/>
                  <a:pt x="69502" y="4786"/>
                </a:cubicBezTo>
                <a:cubicBezTo>
                  <a:pt x="69799" y="4614"/>
                  <a:pt x="70440" y="4130"/>
                  <a:pt x="70924" y="3738"/>
                </a:cubicBezTo>
                <a:lnTo>
                  <a:pt x="71425" y="3473"/>
                </a:lnTo>
                <a:lnTo>
                  <a:pt x="71425" y="3223"/>
                </a:lnTo>
                <a:cubicBezTo>
                  <a:pt x="71425" y="3081"/>
                  <a:pt x="71237" y="2973"/>
                  <a:pt x="71237" y="2973"/>
                </a:cubicBezTo>
                <a:cubicBezTo>
                  <a:pt x="71222" y="2973"/>
                  <a:pt x="70799" y="3113"/>
                  <a:pt x="70268" y="3300"/>
                </a:cubicBezTo>
                <a:cubicBezTo>
                  <a:pt x="69752" y="3488"/>
                  <a:pt x="68971" y="3754"/>
                  <a:pt x="68516" y="3911"/>
                </a:cubicBezTo>
                <a:cubicBezTo>
                  <a:pt x="68079" y="4067"/>
                  <a:pt x="67563" y="4238"/>
                  <a:pt x="67376" y="4317"/>
                </a:cubicBezTo>
                <a:cubicBezTo>
                  <a:pt x="67188" y="4380"/>
                  <a:pt x="67032" y="4442"/>
                  <a:pt x="67032" y="4426"/>
                </a:cubicBezTo>
                <a:cubicBezTo>
                  <a:pt x="67032" y="4426"/>
                  <a:pt x="67109" y="4363"/>
                  <a:pt x="67203" y="4301"/>
                </a:cubicBezTo>
                <a:cubicBezTo>
                  <a:pt x="67297" y="4238"/>
                  <a:pt x="67626" y="4004"/>
                  <a:pt x="67922" y="3786"/>
                </a:cubicBezTo>
                <a:cubicBezTo>
                  <a:pt x="68235" y="3567"/>
                  <a:pt x="68783" y="3191"/>
                  <a:pt x="69158" y="2925"/>
                </a:cubicBezTo>
                <a:cubicBezTo>
                  <a:pt x="70174" y="2206"/>
                  <a:pt x="70784" y="1705"/>
                  <a:pt x="70831" y="1534"/>
                </a:cubicBezTo>
                <a:cubicBezTo>
                  <a:pt x="70862" y="1346"/>
                  <a:pt x="70737" y="1315"/>
                  <a:pt x="70362" y="1424"/>
                </a:cubicBezTo>
                <a:cubicBezTo>
                  <a:pt x="69330" y="1690"/>
                  <a:pt x="68548" y="1909"/>
                  <a:pt x="67985" y="2097"/>
                </a:cubicBezTo>
                <a:cubicBezTo>
                  <a:pt x="67797" y="2143"/>
                  <a:pt x="67578" y="2222"/>
                  <a:pt x="67485" y="2237"/>
                </a:cubicBezTo>
                <a:cubicBezTo>
                  <a:pt x="67391" y="2268"/>
                  <a:pt x="67063" y="2378"/>
                  <a:pt x="66765" y="2456"/>
                </a:cubicBezTo>
                <a:cubicBezTo>
                  <a:pt x="65796" y="2769"/>
                  <a:pt x="65562" y="2831"/>
                  <a:pt x="65514" y="2847"/>
                </a:cubicBezTo>
                <a:cubicBezTo>
                  <a:pt x="65483" y="2862"/>
                  <a:pt x="65546" y="2800"/>
                  <a:pt x="65656" y="2737"/>
                </a:cubicBezTo>
                <a:cubicBezTo>
                  <a:pt x="65750" y="2660"/>
                  <a:pt x="65937" y="2535"/>
                  <a:pt x="66046" y="2441"/>
                </a:cubicBezTo>
                <a:cubicBezTo>
                  <a:pt x="66171" y="2362"/>
                  <a:pt x="66344" y="2222"/>
                  <a:pt x="66453" y="2143"/>
                </a:cubicBezTo>
                <a:cubicBezTo>
                  <a:pt x="67188" y="1628"/>
                  <a:pt x="68126" y="752"/>
                  <a:pt x="68283" y="423"/>
                </a:cubicBezTo>
                <a:cubicBezTo>
                  <a:pt x="68376" y="252"/>
                  <a:pt x="68360" y="127"/>
                  <a:pt x="68283" y="79"/>
                </a:cubicBezTo>
                <a:close/>
                <a:moveTo>
                  <a:pt x="47784" y="7632"/>
                </a:moveTo>
                <a:cubicBezTo>
                  <a:pt x="47815" y="7616"/>
                  <a:pt x="47831" y="7616"/>
                  <a:pt x="47831" y="7632"/>
                </a:cubicBezTo>
                <a:cubicBezTo>
                  <a:pt x="47831" y="7663"/>
                  <a:pt x="47752" y="7710"/>
                  <a:pt x="47737" y="7678"/>
                </a:cubicBezTo>
                <a:cubicBezTo>
                  <a:pt x="47721" y="7678"/>
                  <a:pt x="47752" y="7663"/>
                  <a:pt x="47784" y="7632"/>
                </a:cubicBezTo>
                <a:close/>
                <a:moveTo>
                  <a:pt x="52255" y="45001"/>
                </a:moveTo>
                <a:cubicBezTo>
                  <a:pt x="52287" y="44985"/>
                  <a:pt x="52334" y="45001"/>
                  <a:pt x="52365" y="45048"/>
                </a:cubicBezTo>
                <a:cubicBezTo>
                  <a:pt x="52412" y="45079"/>
                  <a:pt x="52568" y="45235"/>
                  <a:pt x="52741" y="45392"/>
                </a:cubicBezTo>
                <a:cubicBezTo>
                  <a:pt x="52912" y="45533"/>
                  <a:pt x="53162" y="45767"/>
                  <a:pt x="53319" y="45892"/>
                </a:cubicBezTo>
                <a:cubicBezTo>
                  <a:pt x="53773" y="46315"/>
                  <a:pt x="54085" y="46534"/>
                  <a:pt x="54398" y="46611"/>
                </a:cubicBezTo>
                <a:cubicBezTo>
                  <a:pt x="54492" y="46627"/>
                  <a:pt x="54648" y="46705"/>
                  <a:pt x="54757" y="46768"/>
                </a:cubicBezTo>
                <a:cubicBezTo>
                  <a:pt x="54851" y="46846"/>
                  <a:pt x="55023" y="46940"/>
                  <a:pt x="55132" y="47003"/>
                </a:cubicBezTo>
                <a:cubicBezTo>
                  <a:pt x="55242" y="47049"/>
                  <a:pt x="55430" y="47174"/>
                  <a:pt x="55555" y="47284"/>
                </a:cubicBezTo>
                <a:cubicBezTo>
                  <a:pt x="55758" y="47456"/>
                  <a:pt x="56024" y="47597"/>
                  <a:pt x="56102" y="47597"/>
                </a:cubicBezTo>
                <a:cubicBezTo>
                  <a:pt x="56133" y="47597"/>
                  <a:pt x="56181" y="47581"/>
                  <a:pt x="56212" y="47549"/>
                </a:cubicBezTo>
                <a:lnTo>
                  <a:pt x="56289" y="47487"/>
                </a:lnTo>
                <a:lnTo>
                  <a:pt x="56383" y="47581"/>
                </a:lnTo>
                <a:cubicBezTo>
                  <a:pt x="56431" y="47643"/>
                  <a:pt x="56602" y="47800"/>
                  <a:pt x="56775" y="47956"/>
                </a:cubicBezTo>
                <a:cubicBezTo>
                  <a:pt x="56946" y="48112"/>
                  <a:pt x="57087" y="48237"/>
                  <a:pt x="57119" y="48254"/>
                </a:cubicBezTo>
                <a:cubicBezTo>
                  <a:pt x="57181" y="48331"/>
                  <a:pt x="57290" y="48379"/>
                  <a:pt x="57384" y="48379"/>
                </a:cubicBezTo>
                <a:lnTo>
                  <a:pt x="57478" y="48379"/>
                </a:lnTo>
                <a:lnTo>
                  <a:pt x="57494" y="48629"/>
                </a:lnTo>
                <a:cubicBezTo>
                  <a:pt x="57509" y="48879"/>
                  <a:pt x="57494" y="48894"/>
                  <a:pt x="57431" y="49019"/>
                </a:cubicBezTo>
                <a:cubicBezTo>
                  <a:pt x="57384" y="49082"/>
                  <a:pt x="57275" y="49207"/>
                  <a:pt x="57181" y="49269"/>
                </a:cubicBezTo>
                <a:cubicBezTo>
                  <a:pt x="56994" y="49426"/>
                  <a:pt x="56946" y="49488"/>
                  <a:pt x="56900" y="49738"/>
                </a:cubicBezTo>
                <a:lnTo>
                  <a:pt x="56869" y="49911"/>
                </a:lnTo>
                <a:lnTo>
                  <a:pt x="56650" y="50020"/>
                </a:lnTo>
                <a:cubicBezTo>
                  <a:pt x="56540" y="50082"/>
                  <a:pt x="56383" y="50176"/>
                  <a:pt x="56321" y="50224"/>
                </a:cubicBezTo>
                <a:cubicBezTo>
                  <a:pt x="56258" y="50286"/>
                  <a:pt x="56196" y="50317"/>
                  <a:pt x="56196" y="50317"/>
                </a:cubicBezTo>
                <a:cubicBezTo>
                  <a:pt x="56181" y="50317"/>
                  <a:pt x="56087" y="50270"/>
                  <a:pt x="55993" y="50224"/>
                </a:cubicBezTo>
                <a:cubicBezTo>
                  <a:pt x="55789" y="50099"/>
                  <a:pt x="55680" y="50051"/>
                  <a:pt x="55414" y="49974"/>
                </a:cubicBezTo>
                <a:cubicBezTo>
                  <a:pt x="55320" y="49942"/>
                  <a:pt x="55211" y="49880"/>
                  <a:pt x="55101" y="49801"/>
                </a:cubicBezTo>
                <a:cubicBezTo>
                  <a:pt x="54961" y="49692"/>
                  <a:pt x="54961" y="49676"/>
                  <a:pt x="54961" y="49567"/>
                </a:cubicBezTo>
                <a:cubicBezTo>
                  <a:pt x="54961" y="49426"/>
                  <a:pt x="54913" y="49332"/>
                  <a:pt x="54757" y="49144"/>
                </a:cubicBezTo>
                <a:cubicBezTo>
                  <a:pt x="54680" y="49067"/>
                  <a:pt x="54601" y="48942"/>
                  <a:pt x="54554" y="48879"/>
                </a:cubicBezTo>
                <a:cubicBezTo>
                  <a:pt x="54507" y="48816"/>
                  <a:pt x="54398" y="48675"/>
                  <a:pt x="54319" y="48581"/>
                </a:cubicBezTo>
                <a:cubicBezTo>
                  <a:pt x="54225" y="48487"/>
                  <a:pt x="54054" y="48269"/>
                  <a:pt x="53944" y="48097"/>
                </a:cubicBezTo>
                <a:lnTo>
                  <a:pt x="53741" y="47800"/>
                </a:lnTo>
                <a:lnTo>
                  <a:pt x="53804" y="47753"/>
                </a:lnTo>
                <a:cubicBezTo>
                  <a:pt x="53929" y="47674"/>
                  <a:pt x="53898" y="47549"/>
                  <a:pt x="53679" y="47268"/>
                </a:cubicBezTo>
                <a:cubicBezTo>
                  <a:pt x="53585" y="47143"/>
                  <a:pt x="53444" y="46971"/>
                  <a:pt x="53381" y="46893"/>
                </a:cubicBezTo>
                <a:cubicBezTo>
                  <a:pt x="53256" y="46768"/>
                  <a:pt x="53256" y="46768"/>
                  <a:pt x="53304" y="46721"/>
                </a:cubicBezTo>
                <a:cubicBezTo>
                  <a:pt x="53397" y="46611"/>
                  <a:pt x="53350" y="46534"/>
                  <a:pt x="53116" y="46315"/>
                </a:cubicBezTo>
                <a:cubicBezTo>
                  <a:pt x="52616" y="45861"/>
                  <a:pt x="52365" y="45673"/>
                  <a:pt x="51928" y="45408"/>
                </a:cubicBezTo>
                <a:cubicBezTo>
                  <a:pt x="51584" y="45204"/>
                  <a:pt x="51584" y="45189"/>
                  <a:pt x="51786" y="45158"/>
                </a:cubicBezTo>
                <a:cubicBezTo>
                  <a:pt x="51896" y="45141"/>
                  <a:pt x="52021" y="45095"/>
                  <a:pt x="52099" y="45064"/>
                </a:cubicBezTo>
                <a:cubicBezTo>
                  <a:pt x="52162" y="45048"/>
                  <a:pt x="52240" y="45016"/>
                  <a:pt x="52255" y="4500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 descr="C:\Users\Farshid\Downloads\oie_transparent (1).gif">
            <a:extLst>
              <a:ext uri="{FF2B5EF4-FFF2-40B4-BE49-F238E27FC236}">
                <a16:creationId xmlns:a16="http://schemas.microsoft.com/office/drawing/2014/main" id="{254CEF1D-C4A0-D1EA-E3DC-A964D6B69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A030A1-785F-AAFC-FB56-7EB72ECBC9F8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B4DDB-3469-A260-70C3-26AF83E32420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58A61-1E24-57C2-1DED-8D06BD77F2EE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/>
          <p:nvPr/>
        </p:nvSpPr>
        <p:spPr>
          <a:xfrm>
            <a:off x="0" y="791673"/>
            <a:ext cx="3813603" cy="957572"/>
          </a:xfrm>
          <a:custGeom>
            <a:avLst/>
            <a:gdLst/>
            <a:ahLst/>
            <a:cxnLst/>
            <a:rect l="l" t="t" r="r" b="b"/>
            <a:pathLst>
              <a:path w="62403" h="15669" extrusionOk="0">
                <a:moveTo>
                  <a:pt x="156" y="0"/>
                </a:moveTo>
                <a:cubicBezTo>
                  <a:pt x="104" y="0"/>
                  <a:pt x="52" y="0"/>
                  <a:pt x="0" y="1"/>
                </a:cubicBezTo>
                <a:lnTo>
                  <a:pt x="0" y="15668"/>
                </a:lnTo>
                <a:lnTo>
                  <a:pt x="62403" y="15668"/>
                </a:lnTo>
                <a:cubicBezTo>
                  <a:pt x="62028" y="14574"/>
                  <a:pt x="61089" y="13729"/>
                  <a:pt x="60026" y="13275"/>
                </a:cubicBezTo>
                <a:cubicBezTo>
                  <a:pt x="59339" y="12982"/>
                  <a:pt x="58642" y="12925"/>
                  <a:pt x="57924" y="12925"/>
                </a:cubicBezTo>
                <a:cubicBezTo>
                  <a:pt x="57466" y="12925"/>
                  <a:pt x="57000" y="12948"/>
                  <a:pt x="56523" y="12948"/>
                </a:cubicBezTo>
                <a:cubicBezTo>
                  <a:pt x="56472" y="12948"/>
                  <a:pt x="56420" y="12948"/>
                  <a:pt x="56367" y="12948"/>
                </a:cubicBezTo>
                <a:cubicBezTo>
                  <a:pt x="55632" y="11634"/>
                  <a:pt x="54272" y="10727"/>
                  <a:pt x="52818" y="10352"/>
                </a:cubicBezTo>
                <a:cubicBezTo>
                  <a:pt x="52177" y="9508"/>
                  <a:pt x="51176" y="8945"/>
                  <a:pt x="50128" y="8835"/>
                </a:cubicBezTo>
                <a:cubicBezTo>
                  <a:pt x="50046" y="8827"/>
                  <a:pt x="49963" y="8824"/>
                  <a:pt x="49881" y="8824"/>
                </a:cubicBezTo>
                <a:cubicBezTo>
                  <a:pt x="48920" y="8824"/>
                  <a:pt x="47988" y="9314"/>
                  <a:pt x="47267" y="9977"/>
                </a:cubicBezTo>
                <a:cubicBezTo>
                  <a:pt x="46391" y="9144"/>
                  <a:pt x="45173" y="8667"/>
                  <a:pt x="43963" y="8667"/>
                </a:cubicBezTo>
                <a:cubicBezTo>
                  <a:pt x="43855" y="8667"/>
                  <a:pt x="43748" y="8671"/>
                  <a:pt x="43640" y="8678"/>
                </a:cubicBezTo>
                <a:cubicBezTo>
                  <a:pt x="42310" y="8788"/>
                  <a:pt x="40903" y="9289"/>
                  <a:pt x="40090" y="10321"/>
                </a:cubicBezTo>
                <a:cubicBezTo>
                  <a:pt x="39654" y="9838"/>
                  <a:pt x="39070" y="9559"/>
                  <a:pt x="38490" y="9559"/>
                </a:cubicBezTo>
                <a:cubicBezTo>
                  <a:pt x="38093" y="9559"/>
                  <a:pt x="37698" y="9690"/>
                  <a:pt x="37354" y="9977"/>
                </a:cubicBezTo>
                <a:cubicBezTo>
                  <a:pt x="36275" y="8366"/>
                  <a:pt x="34540" y="7209"/>
                  <a:pt x="32632" y="6818"/>
                </a:cubicBezTo>
                <a:cubicBezTo>
                  <a:pt x="32170" y="6728"/>
                  <a:pt x="31675" y="6684"/>
                  <a:pt x="31169" y="6684"/>
                </a:cubicBezTo>
                <a:cubicBezTo>
                  <a:pt x="29570" y="6684"/>
                  <a:pt x="27851" y="7124"/>
                  <a:pt x="26628" y="7944"/>
                </a:cubicBezTo>
                <a:cubicBezTo>
                  <a:pt x="26168" y="7212"/>
                  <a:pt x="25297" y="6812"/>
                  <a:pt x="24441" y="6812"/>
                </a:cubicBezTo>
                <a:cubicBezTo>
                  <a:pt x="23871" y="6812"/>
                  <a:pt x="23307" y="6990"/>
                  <a:pt x="22876" y="7365"/>
                </a:cubicBezTo>
                <a:cubicBezTo>
                  <a:pt x="22250" y="5974"/>
                  <a:pt x="21077" y="4863"/>
                  <a:pt x="19670" y="4317"/>
                </a:cubicBezTo>
                <a:cubicBezTo>
                  <a:pt x="19004" y="4058"/>
                  <a:pt x="18258" y="3928"/>
                  <a:pt x="17510" y="3928"/>
                </a:cubicBezTo>
                <a:cubicBezTo>
                  <a:pt x="16675" y="3928"/>
                  <a:pt x="15838" y="4089"/>
                  <a:pt x="15104" y="4410"/>
                </a:cubicBezTo>
                <a:cubicBezTo>
                  <a:pt x="14778" y="3360"/>
                  <a:pt x="13653" y="2490"/>
                  <a:pt x="12559" y="2490"/>
                </a:cubicBezTo>
                <a:cubicBezTo>
                  <a:pt x="12448" y="2490"/>
                  <a:pt x="12337" y="2499"/>
                  <a:pt x="12227" y="2518"/>
                </a:cubicBezTo>
                <a:cubicBezTo>
                  <a:pt x="11275" y="1621"/>
                  <a:pt x="9996" y="1212"/>
                  <a:pt x="8695" y="1212"/>
                </a:cubicBezTo>
                <a:cubicBezTo>
                  <a:pt x="7773" y="1212"/>
                  <a:pt x="6840" y="1417"/>
                  <a:pt x="6004" y="1799"/>
                </a:cubicBezTo>
                <a:cubicBezTo>
                  <a:pt x="4296" y="609"/>
                  <a:pt x="2230" y="0"/>
                  <a:pt x="15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4"/>
          <p:cNvSpPr/>
          <p:nvPr/>
        </p:nvSpPr>
        <p:spPr>
          <a:xfrm>
            <a:off x="6116979" y="1754350"/>
            <a:ext cx="3027197" cy="1617502"/>
          </a:xfrm>
          <a:custGeom>
            <a:avLst/>
            <a:gdLst/>
            <a:ahLst/>
            <a:cxnLst/>
            <a:rect l="l" t="t" r="r" b="b"/>
            <a:pathLst>
              <a:path w="54132" h="28924" extrusionOk="0">
                <a:moveTo>
                  <a:pt x="53486" y="1"/>
                </a:moveTo>
                <a:cubicBezTo>
                  <a:pt x="52105" y="1"/>
                  <a:pt x="50769" y="986"/>
                  <a:pt x="50066" y="2218"/>
                </a:cubicBezTo>
                <a:cubicBezTo>
                  <a:pt x="49612" y="3000"/>
                  <a:pt x="49393" y="3828"/>
                  <a:pt x="49253" y="4703"/>
                </a:cubicBezTo>
                <a:cubicBezTo>
                  <a:pt x="49174" y="5141"/>
                  <a:pt x="49128" y="5610"/>
                  <a:pt x="49080" y="6064"/>
                </a:cubicBezTo>
                <a:cubicBezTo>
                  <a:pt x="49049" y="6329"/>
                  <a:pt x="49034" y="6596"/>
                  <a:pt x="49003" y="6846"/>
                </a:cubicBezTo>
                <a:cubicBezTo>
                  <a:pt x="48794" y="6755"/>
                  <a:pt x="48572" y="6713"/>
                  <a:pt x="48347" y="6713"/>
                </a:cubicBezTo>
                <a:cubicBezTo>
                  <a:pt x="47413" y="6713"/>
                  <a:pt x="46422" y="7433"/>
                  <a:pt x="46032" y="8316"/>
                </a:cubicBezTo>
                <a:cubicBezTo>
                  <a:pt x="46001" y="8378"/>
                  <a:pt x="45969" y="8456"/>
                  <a:pt x="45938" y="8518"/>
                </a:cubicBezTo>
                <a:cubicBezTo>
                  <a:pt x="45766" y="8378"/>
                  <a:pt x="45578" y="8253"/>
                  <a:pt x="45359" y="8174"/>
                </a:cubicBezTo>
                <a:cubicBezTo>
                  <a:pt x="44992" y="8003"/>
                  <a:pt x="44586" y="7916"/>
                  <a:pt x="44182" y="7916"/>
                </a:cubicBezTo>
                <a:cubicBezTo>
                  <a:pt x="43847" y="7916"/>
                  <a:pt x="43513" y="7976"/>
                  <a:pt x="43201" y="8097"/>
                </a:cubicBezTo>
                <a:cubicBezTo>
                  <a:pt x="42294" y="8441"/>
                  <a:pt x="41466" y="9160"/>
                  <a:pt x="41294" y="10113"/>
                </a:cubicBezTo>
                <a:cubicBezTo>
                  <a:pt x="40995" y="10055"/>
                  <a:pt x="40692" y="10027"/>
                  <a:pt x="40389" y="10027"/>
                </a:cubicBezTo>
                <a:cubicBezTo>
                  <a:pt x="39136" y="10027"/>
                  <a:pt x="37885" y="10508"/>
                  <a:pt x="36978" y="11364"/>
                </a:cubicBezTo>
                <a:cubicBezTo>
                  <a:pt x="36901" y="11427"/>
                  <a:pt x="36822" y="11505"/>
                  <a:pt x="36744" y="11583"/>
                </a:cubicBezTo>
                <a:cubicBezTo>
                  <a:pt x="35821" y="12615"/>
                  <a:pt x="35446" y="14116"/>
                  <a:pt x="35556" y="15508"/>
                </a:cubicBezTo>
                <a:cubicBezTo>
                  <a:pt x="35571" y="15571"/>
                  <a:pt x="35571" y="15633"/>
                  <a:pt x="35571" y="15696"/>
                </a:cubicBezTo>
                <a:cubicBezTo>
                  <a:pt x="35477" y="15679"/>
                  <a:pt x="35383" y="15664"/>
                  <a:pt x="35275" y="15648"/>
                </a:cubicBezTo>
                <a:cubicBezTo>
                  <a:pt x="34885" y="15587"/>
                  <a:pt x="34491" y="15556"/>
                  <a:pt x="34096" y="15556"/>
                </a:cubicBezTo>
                <a:cubicBezTo>
                  <a:pt x="31592" y="15556"/>
                  <a:pt x="29092" y="16781"/>
                  <a:pt x="27957" y="19010"/>
                </a:cubicBezTo>
                <a:cubicBezTo>
                  <a:pt x="27382" y="18504"/>
                  <a:pt x="26632" y="18253"/>
                  <a:pt x="25882" y="18253"/>
                </a:cubicBezTo>
                <a:cubicBezTo>
                  <a:pt x="25080" y="18253"/>
                  <a:pt x="24278" y="18539"/>
                  <a:pt x="23688" y="19104"/>
                </a:cubicBezTo>
                <a:cubicBezTo>
                  <a:pt x="23013" y="18071"/>
                  <a:pt x="21780" y="17426"/>
                  <a:pt x="20544" y="17426"/>
                </a:cubicBezTo>
                <a:cubicBezTo>
                  <a:pt x="20377" y="17426"/>
                  <a:pt x="20211" y="17438"/>
                  <a:pt x="20045" y="17462"/>
                </a:cubicBezTo>
                <a:cubicBezTo>
                  <a:pt x="18653" y="17666"/>
                  <a:pt x="17325" y="18619"/>
                  <a:pt x="16950" y="19964"/>
                </a:cubicBezTo>
                <a:cubicBezTo>
                  <a:pt x="16812" y="19938"/>
                  <a:pt x="16684" y="19927"/>
                  <a:pt x="16561" y="19927"/>
                </a:cubicBezTo>
                <a:cubicBezTo>
                  <a:pt x="16459" y="19927"/>
                  <a:pt x="16360" y="19935"/>
                  <a:pt x="16262" y="19949"/>
                </a:cubicBezTo>
                <a:cubicBezTo>
                  <a:pt x="15620" y="20042"/>
                  <a:pt x="15105" y="20512"/>
                  <a:pt x="14682" y="21152"/>
                </a:cubicBezTo>
                <a:cubicBezTo>
                  <a:pt x="14150" y="21041"/>
                  <a:pt x="13599" y="20971"/>
                  <a:pt x="13056" y="20971"/>
                </a:cubicBezTo>
                <a:cubicBezTo>
                  <a:pt x="12370" y="20971"/>
                  <a:pt x="11696" y="21083"/>
                  <a:pt x="11086" y="21371"/>
                </a:cubicBezTo>
                <a:cubicBezTo>
                  <a:pt x="10007" y="21887"/>
                  <a:pt x="9084" y="23091"/>
                  <a:pt x="9288" y="24264"/>
                </a:cubicBezTo>
                <a:cubicBezTo>
                  <a:pt x="9288" y="24295"/>
                  <a:pt x="9288" y="24310"/>
                  <a:pt x="9303" y="24342"/>
                </a:cubicBezTo>
                <a:cubicBezTo>
                  <a:pt x="9288" y="24310"/>
                  <a:pt x="9288" y="24295"/>
                  <a:pt x="9272" y="24264"/>
                </a:cubicBezTo>
                <a:cubicBezTo>
                  <a:pt x="9082" y="23777"/>
                  <a:pt x="8252" y="23633"/>
                  <a:pt x="7651" y="23633"/>
                </a:cubicBezTo>
                <a:cubicBezTo>
                  <a:pt x="7461" y="23633"/>
                  <a:pt x="7293" y="23647"/>
                  <a:pt x="7177" y="23670"/>
                </a:cubicBezTo>
                <a:cubicBezTo>
                  <a:pt x="6395" y="23841"/>
                  <a:pt x="5676" y="24404"/>
                  <a:pt x="5582" y="25234"/>
                </a:cubicBezTo>
                <a:cubicBezTo>
                  <a:pt x="5167" y="24939"/>
                  <a:pt x="4660" y="24803"/>
                  <a:pt x="4150" y="24803"/>
                </a:cubicBezTo>
                <a:cubicBezTo>
                  <a:pt x="3873" y="24803"/>
                  <a:pt x="3595" y="24844"/>
                  <a:pt x="3330" y="24921"/>
                </a:cubicBezTo>
                <a:cubicBezTo>
                  <a:pt x="2861" y="25061"/>
                  <a:pt x="2423" y="25327"/>
                  <a:pt x="2033" y="25640"/>
                </a:cubicBezTo>
                <a:cubicBezTo>
                  <a:pt x="1814" y="25811"/>
                  <a:pt x="1610" y="25999"/>
                  <a:pt x="1423" y="26218"/>
                </a:cubicBezTo>
                <a:cubicBezTo>
                  <a:pt x="1157" y="26516"/>
                  <a:pt x="922" y="26828"/>
                  <a:pt x="703" y="27172"/>
                </a:cubicBezTo>
                <a:cubicBezTo>
                  <a:pt x="391" y="27719"/>
                  <a:pt x="141" y="28313"/>
                  <a:pt x="0" y="28924"/>
                </a:cubicBezTo>
                <a:lnTo>
                  <a:pt x="54131" y="28924"/>
                </a:lnTo>
                <a:lnTo>
                  <a:pt x="54131" y="75"/>
                </a:lnTo>
                <a:cubicBezTo>
                  <a:pt x="53916" y="24"/>
                  <a:pt x="53700" y="1"/>
                  <a:pt x="53486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4"/>
          <p:cNvSpPr/>
          <p:nvPr/>
        </p:nvSpPr>
        <p:spPr>
          <a:xfrm rot="-466958" flipH="1">
            <a:off x="6752209" y="371784"/>
            <a:ext cx="962306" cy="504503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4"/>
          <p:cNvSpPr/>
          <p:nvPr/>
        </p:nvSpPr>
        <p:spPr>
          <a:xfrm rot="-2303232" flipH="1">
            <a:off x="5144854" y="3693925"/>
            <a:ext cx="889648" cy="1452106"/>
          </a:xfrm>
          <a:custGeom>
            <a:avLst/>
            <a:gdLst/>
            <a:ahLst/>
            <a:cxnLst/>
            <a:rect l="l" t="t" r="r" b="b"/>
            <a:pathLst>
              <a:path w="101320" h="165377" extrusionOk="0">
                <a:moveTo>
                  <a:pt x="88696" y="99"/>
                </a:moveTo>
                <a:cubicBezTo>
                  <a:pt x="88218" y="353"/>
                  <a:pt x="87360" y="1013"/>
                  <a:pt x="85840" y="2351"/>
                </a:cubicBezTo>
                <a:cubicBezTo>
                  <a:pt x="83996" y="3969"/>
                  <a:pt x="83461" y="4531"/>
                  <a:pt x="82026" y="6305"/>
                </a:cubicBezTo>
                <a:cubicBezTo>
                  <a:pt x="80605" y="8064"/>
                  <a:pt x="80155" y="8781"/>
                  <a:pt x="78677" y="11596"/>
                </a:cubicBezTo>
                <a:cubicBezTo>
                  <a:pt x="77791" y="13299"/>
                  <a:pt x="76581" y="15438"/>
                  <a:pt x="75891" y="16564"/>
                </a:cubicBezTo>
                <a:cubicBezTo>
                  <a:pt x="75539" y="17112"/>
                  <a:pt x="75145" y="17774"/>
                  <a:pt x="75005" y="18013"/>
                </a:cubicBezTo>
                <a:cubicBezTo>
                  <a:pt x="74849" y="18252"/>
                  <a:pt x="74723" y="18449"/>
                  <a:pt x="74723" y="18449"/>
                </a:cubicBezTo>
                <a:cubicBezTo>
                  <a:pt x="74695" y="18421"/>
                  <a:pt x="75342" y="16831"/>
                  <a:pt x="75806" y="15761"/>
                </a:cubicBezTo>
                <a:cubicBezTo>
                  <a:pt x="76031" y="15254"/>
                  <a:pt x="76496" y="14284"/>
                  <a:pt x="76862" y="13566"/>
                </a:cubicBezTo>
                <a:cubicBezTo>
                  <a:pt x="77791" y="11751"/>
                  <a:pt x="78649" y="9485"/>
                  <a:pt x="79409" y="6896"/>
                </a:cubicBezTo>
                <a:cubicBezTo>
                  <a:pt x="80281" y="3969"/>
                  <a:pt x="80380" y="2984"/>
                  <a:pt x="79803" y="2984"/>
                </a:cubicBezTo>
                <a:cubicBezTo>
                  <a:pt x="78987" y="2984"/>
                  <a:pt x="75568" y="7445"/>
                  <a:pt x="73992" y="10583"/>
                </a:cubicBezTo>
                <a:cubicBezTo>
                  <a:pt x="73780" y="11019"/>
                  <a:pt x="72964" y="13031"/>
                  <a:pt x="72964" y="13130"/>
                </a:cubicBezTo>
                <a:cubicBezTo>
                  <a:pt x="72964" y="13200"/>
                  <a:pt x="72176" y="15395"/>
                  <a:pt x="72035" y="15719"/>
                </a:cubicBezTo>
                <a:cubicBezTo>
                  <a:pt x="71979" y="15874"/>
                  <a:pt x="71796" y="16339"/>
                  <a:pt x="71656" y="16761"/>
                </a:cubicBezTo>
                <a:cubicBezTo>
                  <a:pt x="71515" y="17168"/>
                  <a:pt x="71262" y="17900"/>
                  <a:pt x="71093" y="18350"/>
                </a:cubicBezTo>
                <a:cubicBezTo>
                  <a:pt x="70924" y="18815"/>
                  <a:pt x="70656" y="19631"/>
                  <a:pt x="70487" y="20180"/>
                </a:cubicBezTo>
                <a:cubicBezTo>
                  <a:pt x="69924" y="22037"/>
                  <a:pt x="69545" y="23219"/>
                  <a:pt x="69291" y="23923"/>
                </a:cubicBezTo>
                <a:cubicBezTo>
                  <a:pt x="69052" y="24542"/>
                  <a:pt x="69010" y="24627"/>
                  <a:pt x="68869" y="24669"/>
                </a:cubicBezTo>
                <a:cubicBezTo>
                  <a:pt x="68785" y="24697"/>
                  <a:pt x="68700" y="24711"/>
                  <a:pt x="68686" y="24683"/>
                </a:cubicBezTo>
                <a:cubicBezTo>
                  <a:pt x="68672" y="24669"/>
                  <a:pt x="68798" y="24247"/>
                  <a:pt x="68967" y="23754"/>
                </a:cubicBezTo>
                <a:cubicBezTo>
                  <a:pt x="70149" y="20320"/>
                  <a:pt x="70459" y="19335"/>
                  <a:pt x="71065" y="16971"/>
                </a:cubicBezTo>
                <a:cubicBezTo>
                  <a:pt x="71556" y="15016"/>
                  <a:pt x="71922" y="13158"/>
                  <a:pt x="72007" y="12046"/>
                </a:cubicBezTo>
                <a:cubicBezTo>
                  <a:pt x="72119" y="10794"/>
                  <a:pt x="71500" y="10301"/>
                  <a:pt x="70783" y="11061"/>
                </a:cubicBezTo>
                <a:cubicBezTo>
                  <a:pt x="70487" y="11371"/>
                  <a:pt x="70290" y="11695"/>
                  <a:pt x="68954" y="14115"/>
                </a:cubicBezTo>
                <a:cubicBezTo>
                  <a:pt x="68404" y="15114"/>
                  <a:pt x="67588" y="16802"/>
                  <a:pt x="67194" y="17718"/>
                </a:cubicBezTo>
                <a:cubicBezTo>
                  <a:pt x="66631" y="19069"/>
                  <a:pt x="65886" y="21433"/>
                  <a:pt x="65492" y="23135"/>
                </a:cubicBezTo>
                <a:cubicBezTo>
                  <a:pt x="65337" y="23754"/>
                  <a:pt x="64760" y="25949"/>
                  <a:pt x="64605" y="26471"/>
                </a:cubicBezTo>
                <a:cubicBezTo>
                  <a:pt x="64549" y="26653"/>
                  <a:pt x="64380" y="27216"/>
                  <a:pt x="64239" y="27722"/>
                </a:cubicBezTo>
                <a:cubicBezTo>
                  <a:pt x="64098" y="28229"/>
                  <a:pt x="63944" y="28792"/>
                  <a:pt x="63888" y="28961"/>
                </a:cubicBezTo>
                <a:cubicBezTo>
                  <a:pt x="63831" y="29130"/>
                  <a:pt x="63676" y="29651"/>
                  <a:pt x="63535" y="30101"/>
                </a:cubicBezTo>
                <a:cubicBezTo>
                  <a:pt x="63085" y="31649"/>
                  <a:pt x="63029" y="31803"/>
                  <a:pt x="62903" y="31959"/>
                </a:cubicBezTo>
                <a:cubicBezTo>
                  <a:pt x="62832" y="32043"/>
                  <a:pt x="62241" y="32662"/>
                  <a:pt x="61580" y="33310"/>
                </a:cubicBezTo>
                <a:cubicBezTo>
                  <a:pt x="60342" y="34548"/>
                  <a:pt x="59891" y="35111"/>
                  <a:pt x="59103" y="36363"/>
                </a:cubicBezTo>
                <a:cubicBezTo>
                  <a:pt x="58597" y="37165"/>
                  <a:pt x="58357" y="37657"/>
                  <a:pt x="57921" y="38727"/>
                </a:cubicBezTo>
                <a:cubicBezTo>
                  <a:pt x="57415" y="39952"/>
                  <a:pt x="57358" y="40120"/>
                  <a:pt x="57105" y="41091"/>
                </a:cubicBezTo>
                <a:cubicBezTo>
                  <a:pt x="56739" y="42498"/>
                  <a:pt x="56387" y="44764"/>
                  <a:pt x="56148" y="47086"/>
                </a:cubicBezTo>
                <a:cubicBezTo>
                  <a:pt x="55895" y="49690"/>
                  <a:pt x="55698" y="50984"/>
                  <a:pt x="55233" y="52926"/>
                </a:cubicBezTo>
                <a:cubicBezTo>
                  <a:pt x="54797" y="54797"/>
                  <a:pt x="53165" y="59709"/>
                  <a:pt x="52559" y="61032"/>
                </a:cubicBezTo>
                <a:cubicBezTo>
                  <a:pt x="52461" y="61270"/>
                  <a:pt x="52236" y="61763"/>
                  <a:pt x="52067" y="62129"/>
                </a:cubicBezTo>
                <a:cubicBezTo>
                  <a:pt x="51448" y="63550"/>
                  <a:pt x="50688" y="64887"/>
                  <a:pt x="49717" y="66252"/>
                </a:cubicBezTo>
                <a:cubicBezTo>
                  <a:pt x="49028" y="67223"/>
                  <a:pt x="47817" y="69207"/>
                  <a:pt x="47324" y="70136"/>
                </a:cubicBezTo>
                <a:cubicBezTo>
                  <a:pt x="46776" y="71205"/>
                  <a:pt x="46564" y="71881"/>
                  <a:pt x="46016" y="74400"/>
                </a:cubicBezTo>
                <a:cubicBezTo>
                  <a:pt x="45566" y="76525"/>
                  <a:pt x="45200" y="77876"/>
                  <a:pt x="44820" y="78917"/>
                </a:cubicBezTo>
                <a:cubicBezTo>
                  <a:pt x="44454" y="79902"/>
                  <a:pt x="43947" y="81042"/>
                  <a:pt x="43877" y="81014"/>
                </a:cubicBezTo>
                <a:cubicBezTo>
                  <a:pt x="42962" y="80592"/>
                  <a:pt x="42245" y="80339"/>
                  <a:pt x="41161" y="80057"/>
                </a:cubicBezTo>
                <a:cubicBezTo>
                  <a:pt x="39782" y="79691"/>
                  <a:pt x="38811" y="79508"/>
                  <a:pt x="38290" y="79508"/>
                </a:cubicBezTo>
                <a:cubicBezTo>
                  <a:pt x="37868" y="79508"/>
                  <a:pt x="37320" y="79635"/>
                  <a:pt x="37038" y="79804"/>
                </a:cubicBezTo>
                <a:cubicBezTo>
                  <a:pt x="36714" y="80001"/>
                  <a:pt x="36292" y="80451"/>
                  <a:pt x="36053" y="80845"/>
                </a:cubicBezTo>
                <a:cubicBezTo>
                  <a:pt x="35941" y="81042"/>
                  <a:pt x="35828" y="81197"/>
                  <a:pt x="35785" y="81197"/>
                </a:cubicBezTo>
                <a:cubicBezTo>
                  <a:pt x="35757" y="81197"/>
                  <a:pt x="35335" y="81239"/>
                  <a:pt x="34871" y="81281"/>
                </a:cubicBezTo>
                <a:cubicBezTo>
                  <a:pt x="33211" y="81436"/>
                  <a:pt x="32549" y="81802"/>
                  <a:pt x="32169" y="82815"/>
                </a:cubicBezTo>
                <a:cubicBezTo>
                  <a:pt x="32000" y="83279"/>
                  <a:pt x="31944" y="83673"/>
                  <a:pt x="31972" y="84124"/>
                </a:cubicBezTo>
                <a:cubicBezTo>
                  <a:pt x="32029" y="84785"/>
                  <a:pt x="32169" y="85249"/>
                  <a:pt x="32338" y="85292"/>
                </a:cubicBezTo>
                <a:cubicBezTo>
                  <a:pt x="32535" y="85348"/>
                  <a:pt x="32661" y="85208"/>
                  <a:pt x="32957" y="84588"/>
                </a:cubicBezTo>
                <a:cubicBezTo>
                  <a:pt x="33112" y="84251"/>
                  <a:pt x="33295" y="83955"/>
                  <a:pt x="33351" y="83927"/>
                </a:cubicBezTo>
                <a:cubicBezTo>
                  <a:pt x="33548" y="83814"/>
                  <a:pt x="33984" y="83786"/>
                  <a:pt x="34209" y="83870"/>
                </a:cubicBezTo>
                <a:cubicBezTo>
                  <a:pt x="34505" y="83969"/>
                  <a:pt x="34688" y="84236"/>
                  <a:pt x="34997" y="84996"/>
                </a:cubicBezTo>
                <a:cubicBezTo>
                  <a:pt x="35307" y="85771"/>
                  <a:pt x="35603" y="86291"/>
                  <a:pt x="36010" y="86784"/>
                </a:cubicBezTo>
                <a:cubicBezTo>
                  <a:pt x="36292" y="87135"/>
                  <a:pt x="37024" y="87881"/>
                  <a:pt x="37389" y="88191"/>
                </a:cubicBezTo>
                <a:cubicBezTo>
                  <a:pt x="37911" y="88627"/>
                  <a:pt x="39050" y="89358"/>
                  <a:pt x="40316" y="90077"/>
                </a:cubicBezTo>
                <a:cubicBezTo>
                  <a:pt x="40613" y="90245"/>
                  <a:pt x="40866" y="90414"/>
                  <a:pt x="40866" y="90456"/>
                </a:cubicBezTo>
                <a:cubicBezTo>
                  <a:pt x="40866" y="90569"/>
                  <a:pt x="40697" y="90977"/>
                  <a:pt x="40232" y="92032"/>
                </a:cubicBezTo>
                <a:cubicBezTo>
                  <a:pt x="39684" y="93257"/>
                  <a:pt x="39360" y="93890"/>
                  <a:pt x="38572" y="95297"/>
                </a:cubicBezTo>
                <a:cubicBezTo>
                  <a:pt x="37123" y="97929"/>
                  <a:pt x="36306" y="99068"/>
                  <a:pt x="34055" y="101700"/>
                </a:cubicBezTo>
                <a:cubicBezTo>
                  <a:pt x="32929" y="102995"/>
                  <a:pt x="28229" y="107680"/>
                  <a:pt x="25555" y="110172"/>
                </a:cubicBezTo>
                <a:cubicBezTo>
                  <a:pt x="23486" y="112085"/>
                  <a:pt x="20715" y="114801"/>
                  <a:pt x="19574" y="116039"/>
                </a:cubicBezTo>
                <a:cubicBezTo>
                  <a:pt x="16803" y="119037"/>
                  <a:pt x="14945" y="121724"/>
                  <a:pt x="13397" y="125004"/>
                </a:cubicBezTo>
                <a:cubicBezTo>
                  <a:pt x="12932" y="125961"/>
                  <a:pt x="12637" y="126720"/>
                  <a:pt x="12426" y="127381"/>
                </a:cubicBezTo>
                <a:cubicBezTo>
                  <a:pt x="12229" y="128071"/>
                  <a:pt x="11990" y="128732"/>
                  <a:pt x="11863" y="128972"/>
                </a:cubicBezTo>
                <a:cubicBezTo>
                  <a:pt x="11806" y="129098"/>
                  <a:pt x="11441" y="129619"/>
                  <a:pt x="11061" y="130126"/>
                </a:cubicBezTo>
                <a:cubicBezTo>
                  <a:pt x="10681" y="130633"/>
                  <a:pt x="10104" y="131477"/>
                  <a:pt x="9767" y="131997"/>
                </a:cubicBezTo>
                <a:cubicBezTo>
                  <a:pt x="9076" y="133137"/>
                  <a:pt x="8641" y="133644"/>
                  <a:pt x="7191" y="135023"/>
                </a:cubicBezTo>
                <a:cubicBezTo>
                  <a:pt x="3842" y="138203"/>
                  <a:pt x="2857" y="139286"/>
                  <a:pt x="1464" y="141397"/>
                </a:cubicBezTo>
                <a:cubicBezTo>
                  <a:pt x="689" y="142566"/>
                  <a:pt x="85" y="143621"/>
                  <a:pt x="42" y="143917"/>
                </a:cubicBezTo>
                <a:cubicBezTo>
                  <a:pt x="1" y="144142"/>
                  <a:pt x="141" y="144311"/>
                  <a:pt x="380" y="144311"/>
                </a:cubicBezTo>
                <a:cubicBezTo>
                  <a:pt x="492" y="144311"/>
                  <a:pt x="732" y="144183"/>
                  <a:pt x="1224" y="143860"/>
                </a:cubicBezTo>
                <a:cubicBezTo>
                  <a:pt x="3054" y="142636"/>
                  <a:pt x="4335" y="141735"/>
                  <a:pt x="4644" y="141496"/>
                </a:cubicBezTo>
                <a:cubicBezTo>
                  <a:pt x="5095" y="141144"/>
                  <a:pt x="6712" y="139483"/>
                  <a:pt x="7768" y="138329"/>
                </a:cubicBezTo>
                <a:cubicBezTo>
                  <a:pt x="8697" y="137303"/>
                  <a:pt x="10146" y="135670"/>
                  <a:pt x="10329" y="135459"/>
                </a:cubicBezTo>
                <a:cubicBezTo>
                  <a:pt x="10399" y="135389"/>
                  <a:pt x="10456" y="135333"/>
                  <a:pt x="10456" y="135374"/>
                </a:cubicBezTo>
                <a:cubicBezTo>
                  <a:pt x="10456" y="135530"/>
                  <a:pt x="8908" y="138076"/>
                  <a:pt x="8275" y="138949"/>
                </a:cubicBezTo>
                <a:cubicBezTo>
                  <a:pt x="7318" y="140258"/>
                  <a:pt x="6515" y="141496"/>
                  <a:pt x="5404" y="143382"/>
                </a:cubicBezTo>
                <a:cubicBezTo>
                  <a:pt x="4996" y="144057"/>
                  <a:pt x="4616" y="144718"/>
                  <a:pt x="4532" y="144845"/>
                </a:cubicBezTo>
                <a:cubicBezTo>
                  <a:pt x="3631" y="146337"/>
                  <a:pt x="1802" y="150362"/>
                  <a:pt x="901" y="152810"/>
                </a:cubicBezTo>
                <a:cubicBezTo>
                  <a:pt x="605" y="153612"/>
                  <a:pt x="577" y="153739"/>
                  <a:pt x="704" y="153865"/>
                </a:cubicBezTo>
                <a:cubicBezTo>
                  <a:pt x="915" y="154105"/>
                  <a:pt x="1126" y="154006"/>
                  <a:pt x="2266" y="153148"/>
                </a:cubicBezTo>
                <a:cubicBezTo>
                  <a:pt x="3237" y="152416"/>
                  <a:pt x="4335" y="151487"/>
                  <a:pt x="4813" y="151009"/>
                </a:cubicBezTo>
                <a:cubicBezTo>
                  <a:pt x="5854" y="149925"/>
                  <a:pt x="7853" y="146872"/>
                  <a:pt x="9373" y="144057"/>
                </a:cubicBezTo>
                <a:cubicBezTo>
                  <a:pt x="9767" y="143339"/>
                  <a:pt x="10146" y="142636"/>
                  <a:pt x="10230" y="142481"/>
                </a:cubicBezTo>
                <a:cubicBezTo>
                  <a:pt x="10315" y="142341"/>
                  <a:pt x="10583" y="141819"/>
                  <a:pt x="10836" y="141341"/>
                </a:cubicBezTo>
                <a:cubicBezTo>
                  <a:pt x="11089" y="140834"/>
                  <a:pt x="11258" y="140553"/>
                  <a:pt x="11244" y="140665"/>
                </a:cubicBezTo>
                <a:cubicBezTo>
                  <a:pt x="11159" y="141102"/>
                  <a:pt x="10470" y="143030"/>
                  <a:pt x="9513" y="145506"/>
                </a:cubicBezTo>
                <a:lnTo>
                  <a:pt x="9048" y="146745"/>
                </a:lnTo>
                <a:cubicBezTo>
                  <a:pt x="8570" y="148054"/>
                  <a:pt x="8007" y="149574"/>
                  <a:pt x="7782" y="150122"/>
                </a:cubicBezTo>
                <a:cubicBezTo>
                  <a:pt x="6769" y="152641"/>
                  <a:pt x="5967" y="155666"/>
                  <a:pt x="5446" y="158903"/>
                </a:cubicBezTo>
                <a:cubicBezTo>
                  <a:pt x="5361" y="159466"/>
                  <a:pt x="5207" y="160310"/>
                  <a:pt x="5095" y="160803"/>
                </a:cubicBezTo>
                <a:cubicBezTo>
                  <a:pt x="4883" y="161774"/>
                  <a:pt x="4869" y="162013"/>
                  <a:pt x="4996" y="162140"/>
                </a:cubicBezTo>
                <a:cubicBezTo>
                  <a:pt x="5164" y="162323"/>
                  <a:pt x="5333" y="162252"/>
                  <a:pt x="5826" y="161774"/>
                </a:cubicBezTo>
                <a:cubicBezTo>
                  <a:pt x="6080" y="161535"/>
                  <a:pt x="6572" y="161085"/>
                  <a:pt x="6924" y="160803"/>
                </a:cubicBezTo>
                <a:cubicBezTo>
                  <a:pt x="8050" y="159874"/>
                  <a:pt x="9189" y="158593"/>
                  <a:pt x="9696" y="157735"/>
                </a:cubicBezTo>
                <a:cubicBezTo>
                  <a:pt x="9992" y="157201"/>
                  <a:pt x="10287" y="156426"/>
                  <a:pt x="10399" y="155794"/>
                </a:cubicBezTo>
                <a:cubicBezTo>
                  <a:pt x="10456" y="155497"/>
                  <a:pt x="10639" y="154794"/>
                  <a:pt x="10793" y="154246"/>
                </a:cubicBezTo>
                <a:cubicBezTo>
                  <a:pt x="10962" y="153696"/>
                  <a:pt x="11244" y="152670"/>
                  <a:pt x="11427" y="151994"/>
                </a:cubicBezTo>
                <a:cubicBezTo>
                  <a:pt x="12482" y="148054"/>
                  <a:pt x="13242" y="145422"/>
                  <a:pt x="13256" y="145591"/>
                </a:cubicBezTo>
                <a:cubicBezTo>
                  <a:pt x="13285" y="145746"/>
                  <a:pt x="13017" y="147307"/>
                  <a:pt x="12735" y="148645"/>
                </a:cubicBezTo>
                <a:cubicBezTo>
                  <a:pt x="12623" y="149193"/>
                  <a:pt x="12426" y="150234"/>
                  <a:pt x="12328" y="150938"/>
                </a:cubicBezTo>
                <a:cubicBezTo>
                  <a:pt x="12229" y="151628"/>
                  <a:pt x="12074" y="152599"/>
                  <a:pt x="12003" y="153077"/>
                </a:cubicBezTo>
                <a:cubicBezTo>
                  <a:pt x="11793" y="154414"/>
                  <a:pt x="11750" y="155005"/>
                  <a:pt x="11540" y="159916"/>
                </a:cubicBezTo>
                <a:cubicBezTo>
                  <a:pt x="11469" y="161520"/>
                  <a:pt x="11469" y="163899"/>
                  <a:pt x="11540" y="164237"/>
                </a:cubicBezTo>
                <a:cubicBezTo>
                  <a:pt x="11666" y="164841"/>
                  <a:pt x="11990" y="164940"/>
                  <a:pt x="12426" y="164546"/>
                </a:cubicBezTo>
                <a:cubicBezTo>
                  <a:pt x="13172" y="163913"/>
                  <a:pt x="14283" y="162351"/>
                  <a:pt x="14818" y="161254"/>
                </a:cubicBezTo>
                <a:cubicBezTo>
                  <a:pt x="15311" y="160226"/>
                  <a:pt x="15859" y="158593"/>
                  <a:pt x="16127" y="157355"/>
                </a:cubicBezTo>
                <a:cubicBezTo>
                  <a:pt x="16309" y="156539"/>
                  <a:pt x="16563" y="154935"/>
                  <a:pt x="16662" y="154034"/>
                </a:cubicBezTo>
                <a:cubicBezTo>
                  <a:pt x="16746" y="153246"/>
                  <a:pt x="16831" y="151839"/>
                  <a:pt x="16887" y="149968"/>
                </a:cubicBezTo>
                <a:cubicBezTo>
                  <a:pt x="16901" y="149334"/>
                  <a:pt x="16943" y="148827"/>
                  <a:pt x="16971" y="148842"/>
                </a:cubicBezTo>
                <a:cubicBezTo>
                  <a:pt x="16985" y="148855"/>
                  <a:pt x="17000" y="150559"/>
                  <a:pt x="16985" y="152627"/>
                </a:cubicBezTo>
                <a:cubicBezTo>
                  <a:pt x="16943" y="158467"/>
                  <a:pt x="17126" y="162295"/>
                  <a:pt x="17548" y="164181"/>
                </a:cubicBezTo>
                <a:cubicBezTo>
                  <a:pt x="17759" y="165123"/>
                  <a:pt x="17886" y="165376"/>
                  <a:pt x="18167" y="165376"/>
                </a:cubicBezTo>
                <a:cubicBezTo>
                  <a:pt x="18407" y="165376"/>
                  <a:pt x="18576" y="165194"/>
                  <a:pt x="18970" y="164518"/>
                </a:cubicBezTo>
                <a:cubicBezTo>
                  <a:pt x="19349" y="163884"/>
                  <a:pt x="20334" y="162083"/>
                  <a:pt x="20616" y="161520"/>
                </a:cubicBezTo>
                <a:cubicBezTo>
                  <a:pt x="20996" y="160789"/>
                  <a:pt x="21375" y="159227"/>
                  <a:pt x="21475" y="158101"/>
                </a:cubicBezTo>
                <a:cubicBezTo>
                  <a:pt x="21503" y="157749"/>
                  <a:pt x="21544" y="157285"/>
                  <a:pt x="21572" y="157060"/>
                </a:cubicBezTo>
                <a:cubicBezTo>
                  <a:pt x="21741" y="155863"/>
                  <a:pt x="21769" y="153049"/>
                  <a:pt x="21657" y="151037"/>
                </a:cubicBezTo>
                <a:cubicBezTo>
                  <a:pt x="21643" y="150728"/>
                  <a:pt x="21643" y="150488"/>
                  <a:pt x="21657" y="150502"/>
                </a:cubicBezTo>
                <a:cubicBezTo>
                  <a:pt x="21672" y="150516"/>
                  <a:pt x="21784" y="151079"/>
                  <a:pt x="21882" y="151754"/>
                </a:cubicBezTo>
                <a:cubicBezTo>
                  <a:pt x="22291" y="154358"/>
                  <a:pt x="22783" y="156848"/>
                  <a:pt x="23430" y="159509"/>
                </a:cubicBezTo>
                <a:cubicBezTo>
                  <a:pt x="23514" y="159888"/>
                  <a:pt x="23670" y="160620"/>
                  <a:pt x="23782" y="161126"/>
                </a:cubicBezTo>
                <a:cubicBezTo>
                  <a:pt x="24105" y="162674"/>
                  <a:pt x="24261" y="163040"/>
                  <a:pt x="24570" y="163040"/>
                </a:cubicBezTo>
                <a:cubicBezTo>
                  <a:pt x="24781" y="163040"/>
                  <a:pt x="24936" y="162914"/>
                  <a:pt x="25218" y="162421"/>
                </a:cubicBezTo>
                <a:cubicBezTo>
                  <a:pt x="25597" y="161788"/>
                  <a:pt x="25724" y="161479"/>
                  <a:pt x="26610" y="159156"/>
                </a:cubicBezTo>
                <a:cubicBezTo>
                  <a:pt x="26737" y="158805"/>
                  <a:pt x="26920" y="158017"/>
                  <a:pt x="27145" y="156764"/>
                </a:cubicBezTo>
                <a:cubicBezTo>
                  <a:pt x="27370" y="155526"/>
                  <a:pt x="27398" y="155300"/>
                  <a:pt x="27398" y="154049"/>
                </a:cubicBezTo>
                <a:cubicBezTo>
                  <a:pt x="27398" y="153401"/>
                  <a:pt x="27413" y="152078"/>
                  <a:pt x="27426" y="151122"/>
                </a:cubicBezTo>
                <a:lnTo>
                  <a:pt x="27469" y="149390"/>
                </a:lnTo>
                <a:lnTo>
                  <a:pt x="27792" y="150024"/>
                </a:lnTo>
                <a:cubicBezTo>
                  <a:pt x="28285" y="150994"/>
                  <a:pt x="28679" y="151332"/>
                  <a:pt x="29200" y="151234"/>
                </a:cubicBezTo>
                <a:cubicBezTo>
                  <a:pt x="29425" y="151191"/>
                  <a:pt x="30241" y="150643"/>
                  <a:pt x="30550" y="150319"/>
                </a:cubicBezTo>
                <a:cubicBezTo>
                  <a:pt x="30888" y="149996"/>
                  <a:pt x="31141" y="149559"/>
                  <a:pt x="31423" y="148884"/>
                </a:cubicBezTo>
                <a:cubicBezTo>
                  <a:pt x="31789" y="148026"/>
                  <a:pt x="31901" y="147547"/>
                  <a:pt x="31986" y="146688"/>
                </a:cubicBezTo>
                <a:lnTo>
                  <a:pt x="32029" y="146309"/>
                </a:lnTo>
                <a:lnTo>
                  <a:pt x="32282" y="146534"/>
                </a:lnTo>
                <a:cubicBezTo>
                  <a:pt x="32802" y="146998"/>
                  <a:pt x="33379" y="147153"/>
                  <a:pt x="33802" y="146942"/>
                </a:cubicBezTo>
                <a:cubicBezTo>
                  <a:pt x="34209" y="146731"/>
                  <a:pt x="34646" y="146182"/>
                  <a:pt x="34941" y="145534"/>
                </a:cubicBezTo>
                <a:cubicBezTo>
                  <a:pt x="35096" y="145183"/>
                  <a:pt x="35406" y="144170"/>
                  <a:pt x="35462" y="143789"/>
                </a:cubicBezTo>
                <a:cubicBezTo>
                  <a:pt x="35518" y="143424"/>
                  <a:pt x="35532" y="143410"/>
                  <a:pt x="35969" y="143523"/>
                </a:cubicBezTo>
                <a:cubicBezTo>
                  <a:pt x="36701" y="143691"/>
                  <a:pt x="37221" y="143536"/>
                  <a:pt x="37671" y="142973"/>
                </a:cubicBezTo>
                <a:cubicBezTo>
                  <a:pt x="38192" y="142326"/>
                  <a:pt x="38403" y="141665"/>
                  <a:pt x="38459" y="140567"/>
                </a:cubicBezTo>
                <a:cubicBezTo>
                  <a:pt x="38487" y="139779"/>
                  <a:pt x="38515" y="139723"/>
                  <a:pt x="38783" y="139877"/>
                </a:cubicBezTo>
                <a:cubicBezTo>
                  <a:pt x="38881" y="139962"/>
                  <a:pt x="39022" y="139976"/>
                  <a:pt x="39331" y="139976"/>
                </a:cubicBezTo>
                <a:cubicBezTo>
                  <a:pt x="40387" y="139948"/>
                  <a:pt x="41273" y="139061"/>
                  <a:pt x="41485" y="137809"/>
                </a:cubicBezTo>
                <a:cubicBezTo>
                  <a:pt x="41513" y="137697"/>
                  <a:pt x="41541" y="137344"/>
                  <a:pt x="41569" y="137049"/>
                </a:cubicBezTo>
                <a:cubicBezTo>
                  <a:pt x="41583" y="136740"/>
                  <a:pt x="41626" y="136472"/>
                  <a:pt x="41626" y="136458"/>
                </a:cubicBezTo>
                <a:cubicBezTo>
                  <a:pt x="41639" y="136444"/>
                  <a:pt x="41738" y="136458"/>
                  <a:pt x="41851" y="136487"/>
                </a:cubicBezTo>
                <a:cubicBezTo>
                  <a:pt x="42189" y="136584"/>
                  <a:pt x="42780" y="136556"/>
                  <a:pt x="43202" y="136402"/>
                </a:cubicBezTo>
                <a:cubicBezTo>
                  <a:pt x="43919" y="136162"/>
                  <a:pt x="44581" y="135699"/>
                  <a:pt x="44735" y="135290"/>
                </a:cubicBezTo>
                <a:cubicBezTo>
                  <a:pt x="44975" y="134699"/>
                  <a:pt x="45003" y="133545"/>
                  <a:pt x="44806" y="132644"/>
                </a:cubicBezTo>
                <a:cubicBezTo>
                  <a:pt x="44778" y="132546"/>
                  <a:pt x="44791" y="132532"/>
                  <a:pt x="45172" y="132560"/>
                </a:cubicBezTo>
                <a:cubicBezTo>
                  <a:pt x="45495" y="132574"/>
                  <a:pt x="45622" y="132560"/>
                  <a:pt x="45819" y="132475"/>
                </a:cubicBezTo>
                <a:cubicBezTo>
                  <a:pt x="46170" y="132321"/>
                  <a:pt x="46720" y="131843"/>
                  <a:pt x="46945" y="131490"/>
                </a:cubicBezTo>
                <a:cubicBezTo>
                  <a:pt x="47142" y="131181"/>
                  <a:pt x="47536" y="130224"/>
                  <a:pt x="47649" y="129760"/>
                </a:cubicBezTo>
                <a:cubicBezTo>
                  <a:pt x="47705" y="129548"/>
                  <a:pt x="47718" y="129535"/>
                  <a:pt x="47859" y="129591"/>
                </a:cubicBezTo>
                <a:cubicBezTo>
                  <a:pt x="48366" y="129788"/>
                  <a:pt x="49281" y="129745"/>
                  <a:pt x="49844" y="129492"/>
                </a:cubicBezTo>
                <a:cubicBezTo>
                  <a:pt x="50645" y="129126"/>
                  <a:pt x="50913" y="128507"/>
                  <a:pt x="50913" y="126959"/>
                </a:cubicBezTo>
                <a:lnTo>
                  <a:pt x="50913" y="126242"/>
                </a:lnTo>
                <a:lnTo>
                  <a:pt x="51392" y="126242"/>
                </a:lnTo>
                <a:cubicBezTo>
                  <a:pt x="51799" y="126242"/>
                  <a:pt x="51912" y="126227"/>
                  <a:pt x="52165" y="126101"/>
                </a:cubicBezTo>
                <a:cubicBezTo>
                  <a:pt x="52715" y="125833"/>
                  <a:pt x="53122" y="125285"/>
                  <a:pt x="53390" y="124426"/>
                </a:cubicBezTo>
                <a:lnTo>
                  <a:pt x="53474" y="124131"/>
                </a:lnTo>
                <a:lnTo>
                  <a:pt x="54009" y="124131"/>
                </a:lnTo>
                <a:cubicBezTo>
                  <a:pt x="54501" y="124131"/>
                  <a:pt x="54557" y="124117"/>
                  <a:pt x="54938" y="123934"/>
                </a:cubicBezTo>
                <a:cubicBezTo>
                  <a:pt x="55852" y="123469"/>
                  <a:pt x="56274" y="122640"/>
                  <a:pt x="56331" y="121148"/>
                </a:cubicBezTo>
                <a:lnTo>
                  <a:pt x="56359" y="120402"/>
                </a:lnTo>
                <a:lnTo>
                  <a:pt x="56542" y="120402"/>
                </a:lnTo>
                <a:cubicBezTo>
                  <a:pt x="57006" y="120402"/>
                  <a:pt x="57456" y="120064"/>
                  <a:pt x="57724" y="119529"/>
                </a:cubicBezTo>
                <a:cubicBezTo>
                  <a:pt x="57935" y="119107"/>
                  <a:pt x="58062" y="118418"/>
                  <a:pt x="58006" y="118094"/>
                </a:cubicBezTo>
                <a:cubicBezTo>
                  <a:pt x="57978" y="117925"/>
                  <a:pt x="57978" y="117925"/>
                  <a:pt x="58231" y="117855"/>
                </a:cubicBezTo>
                <a:cubicBezTo>
                  <a:pt x="58610" y="117756"/>
                  <a:pt x="59201" y="117433"/>
                  <a:pt x="59483" y="117151"/>
                </a:cubicBezTo>
                <a:cubicBezTo>
                  <a:pt x="59623" y="117024"/>
                  <a:pt x="59807" y="116757"/>
                  <a:pt x="59905" y="116574"/>
                </a:cubicBezTo>
                <a:cubicBezTo>
                  <a:pt x="60046" y="116279"/>
                  <a:pt x="60060" y="116208"/>
                  <a:pt x="60060" y="115603"/>
                </a:cubicBezTo>
                <a:cubicBezTo>
                  <a:pt x="60060" y="115238"/>
                  <a:pt x="60046" y="114872"/>
                  <a:pt x="60032" y="114773"/>
                </a:cubicBezTo>
                <a:lnTo>
                  <a:pt x="59976" y="114590"/>
                </a:lnTo>
                <a:lnTo>
                  <a:pt x="60186" y="114632"/>
                </a:lnTo>
                <a:cubicBezTo>
                  <a:pt x="60623" y="114716"/>
                  <a:pt x="60974" y="114618"/>
                  <a:pt x="61383" y="114294"/>
                </a:cubicBezTo>
                <a:cubicBezTo>
                  <a:pt x="61875" y="113887"/>
                  <a:pt x="62072" y="113422"/>
                  <a:pt x="62143" y="112592"/>
                </a:cubicBezTo>
                <a:lnTo>
                  <a:pt x="62184" y="112071"/>
                </a:lnTo>
                <a:lnTo>
                  <a:pt x="62466" y="112029"/>
                </a:lnTo>
                <a:cubicBezTo>
                  <a:pt x="63029" y="111958"/>
                  <a:pt x="63606" y="111523"/>
                  <a:pt x="63831" y="111016"/>
                </a:cubicBezTo>
                <a:cubicBezTo>
                  <a:pt x="64000" y="110650"/>
                  <a:pt x="64070" y="110073"/>
                  <a:pt x="64042" y="109538"/>
                </a:cubicBezTo>
                <a:lnTo>
                  <a:pt x="64000" y="109059"/>
                </a:lnTo>
                <a:lnTo>
                  <a:pt x="64226" y="109059"/>
                </a:lnTo>
                <a:cubicBezTo>
                  <a:pt x="64704" y="109059"/>
                  <a:pt x="65140" y="108722"/>
                  <a:pt x="65408" y="108131"/>
                </a:cubicBezTo>
                <a:cubicBezTo>
                  <a:pt x="65576" y="107779"/>
                  <a:pt x="65731" y="107117"/>
                  <a:pt x="65745" y="106766"/>
                </a:cubicBezTo>
                <a:cubicBezTo>
                  <a:pt x="65745" y="106555"/>
                  <a:pt x="65815" y="106569"/>
                  <a:pt x="65900" y="106808"/>
                </a:cubicBezTo>
                <a:cubicBezTo>
                  <a:pt x="66153" y="107540"/>
                  <a:pt x="67068" y="109228"/>
                  <a:pt x="68264" y="111198"/>
                </a:cubicBezTo>
                <a:cubicBezTo>
                  <a:pt x="68644" y="111832"/>
                  <a:pt x="69024" y="112451"/>
                  <a:pt x="69108" y="112592"/>
                </a:cubicBezTo>
                <a:cubicBezTo>
                  <a:pt x="70079" y="114224"/>
                  <a:pt x="72091" y="116983"/>
                  <a:pt x="73245" y="118291"/>
                </a:cubicBezTo>
                <a:cubicBezTo>
                  <a:pt x="73738" y="118840"/>
                  <a:pt x="74780" y="119754"/>
                  <a:pt x="75075" y="119910"/>
                </a:cubicBezTo>
                <a:cubicBezTo>
                  <a:pt x="75750" y="120233"/>
                  <a:pt x="76384" y="119881"/>
                  <a:pt x="76722" y="119009"/>
                </a:cubicBezTo>
                <a:cubicBezTo>
                  <a:pt x="76834" y="118741"/>
                  <a:pt x="77016" y="117405"/>
                  <a:pt x="77073" y="116461"/>
                </a:cubicBezTo>
                <a:lnTo>
                  <a:pt x="77116" y="115857"/>
                </a:lnTo>
                <a:lnTo>
                  <a:pt x="77551" y="116180"/>
                </a:lnTo>
                <a:cubicBezTo>
                  <a:pt x="77960" y="116489"/>
                  <a:pt x="78523" y="116842"/>
                  <a:pt x="79508" y="117418"/>
                </a:cubicBezTo>
                <a:cubicBezTo>
                  <a:pt x="80788" y="118165"/>
                  <a:pt x="81506" y="118150"/>
                  <a:pt x="81885" y="117348"/>
                </a:cubicBezTo>
                <a:cubicBezTo>
                  <a:pt x="82238" y="116602"/>
                  <a:pt x="82238" y="114801"/>
                  <a:pt x="81872" y="113759"/>
                </a:cubicBezTo>
                <a:lnTo>
                  <a:pt x="81759" y="113450"/>
                </a:lnTo>
                <a:lnTo>
                  <a:pt x="81885" y="113478"/>
                </a:lnTo>
                <a:cubicBezTo>
                  <a:pt x="82885" y="113759"/>
                  <a:pt x="84024" y="113999"/>
                  <a:pt x="84418" y="113999"/>
                </a:cubicBezTo>
                <a:cubicBezTo>
                  <a:pt x="84644" y="113999"/>
                  <a:pt x="85122" y="113872"/>
                  <a:pt x="85403" y="113731"/>
                </a:cubicBezTo>
                <a:cubicBezTo>
                  <a:pt x="85966" y="113436"/>
                  <a:pt x="85910" y="112733"/>
                  <a:pt x="85178" y="111255"/>
                </a:cubicBezTo>
                <a:cubicBezTo>
                  <a:pt x="85009" y="110903"/>
                  <a:pt x="84784" y="110467"/>
                  <a:pt x="84686" y="110284"/>
                </a:cubicBezTo>
                <a:cubicBezTo>
                  <a:pt x="84587" y="110115"/>
                  <a:pt x="84531" y="109975"/>
                  <a:pt x="84546" y="109946"/>
                </a:cubicBezTo>
                <a:cubicBezTo>
                  <a:pt x="84559" y="109932"/>
                  <a:pt x="84968" y="109988"/>
                  <a:pt x="85460" y="110073"/>
                </a:cubicBezTo>
                <a:cubicBezTo>
                  <a:pt x="86122" y="110172"/>
                  <a:pt x="86557" y="110213"/>
                  <a:pt x="87163" y="110213"/>
                </a:cubicBezTo>
                <a:cubicBezTo>
                  <a:pt x="87951" y="110228"/>
                  <a:pt x="87993" y="110213"/>
                  <a:pt x="88289" y="110073"/>
                </a:cubicBezTo>
                <a:cubicBezTo>
                  <a:pt x="88640" y="109904"/>
                  <a:pt x="88753" y="109791"/>
                  <a:pt x="88837" y="109524"/>
                </a:cubicBezTo>
                <a:cubicBezTo>
                  <a:pt x="88936" y="109243"/>
                  <a:pt x="88865" y="108764"/>
                  <a:pt x="88655" y="108286"/>
                </a:cubicBezTo>
                <a:cubicBezTo>
                  <a:pt x="88486" y="107892"/>
                  <a:pt x="87936" y="106935"/>
                  <a:pt x="87739" y="106682"/>
                </a:cubicBezTo>
                <a:cubicBezTo>
                  <a:pt x="87571" y="106470"/>
                  <a:pt x="87599" y="106428"/>
                  <a:pt x="87880" y="106470"/>
                </a:cubicBezTo>
                <a:cubicBezTo>
                  <a:pt x="88232" y="106526"/>
                  <a:pt x="88921" y="106428"/>
                  <a:pt x="89738" y="106231"/>
                </a:cubicBezTo>
                <a:cubicBezTo>
                  <a:pt x="90723" y="105992"/>
                  <a:pt x="90991" y="105795"/>
                  <a:pt x="90991" y="105331"/>
                </a:cubicBezTo>
                <a:cubicBezTo>
                  <a:pt x="90991" y="105021"/>
                  <a:pt x="90850" y="104810"/>
                  <a:pt x="89865" y="103755"/>
                </a:cubicBezTo>
                <a:lnTo>
                  <a:pt x="89315" y="103149"/>
                </a:lnTo>
                <a:lnTo>
                  <a:pt x="89752" y="103079"/>
                </a:lnTo>
                <a:cubicBezTo>
                  <a:pt x="90822" y="102924"/>
                  <a:pt x="92004" y="102445"/>
                  <a:pt x="92299" y="102038"/>
                </a:cubicBezTo>
                <a:cubicBezTo>
                  <a:pt x="92426" y="101869"/>
                  <a:pt x="92454" y="101756"/>
                  <a:pt x="92454" y="101545"/>
                </a:cubicBezTo>
                <a:cubicBezTo>
                  <a:pt x="92454" y="101038"/>
                  <a:pt x="92074" y="100518"/>
                  <a:pt x="90863" y="99350"/>
                </a:cubicBezTo>
                <a:cubicBezTo>
                  <a:pt x="90428" y="98942"/>
                  <a:pt x="90075" y="98590"/>
                  <a:pt x="90075" y="98562"/>
                </a:cubicBezTo>
                <a:cubicBezTo>
                  <a:pt x="90075" y="98533"/>
                  <a:pt x="90132" y="98520"/>
                  <a:pt x="90216" y="98520"/>
                </a:cubicBezTo>
                <a:cubicBezTo>
                  <a:pt x="90512" y="98520"/>
                  <a:pt x="91623" y="98308"/>
                  <a:pt x="92201" y="98139"/>
                </a:cubicBezTo>
                <a:cubicBezTo>
                  <a:pt x="93327" y="97802"/>
                  <a:pt x="93819" y="97464"/>
                  <a:pt x="93819" y="97000"/>
                </a:cubicBezTo>
                <a:cubicBezTo>
                  <a:pt x="93819" y="96606"/>
                  <a:pt x="93636" y="96338"/>
                  <a:pt x="92636" y="95255"/>
                </a:cubicBezTo>
                <a:cubicBezTo>
                  <a:pt x="92524" y="95143"/>
                  <a:pt x="92482" y="95044"/>
                  <a:pt x="92539" y="95044"/>
                </a:cubicBezTo>
                <a:cubicBezTo>
                  <a:pt x="92651" y="95044"/>
                  <a:pt x="93918" y="94762"/>
                  <a:pt x="94058" y="94692"/>
                </a:cubicBezTo>
                <a:cubicBezTo>
                  <a:pt x="94410" y="94552"/>
                  <a:pt x="94509" y="94199"/>
                  <a:pt x="94312" y="93805"/>
                </a:cubicBezTo>
                <a:cubicBezTo>
                  <a:pt x="94255" y="93693"/>
                  <a:pt x="94030" y="93383"/>
                  <a:pt x="93819" y="93088"/>
                </a:cubicBezTo>
                <a:cubicBezTo>
                  <a:pt x="93608" y="92820"/>
                  <a:pt x="93439" y="92581"/>
                  <a:pt x="93453" y="92567"/>
                </a:cubicBezTo>
                <a:cubicBezTo>
                  <a:pt x="93453" y="92567"/>
                  <a:pt x="93664" y="92454"/>
                  <a:pt x="93918" y="92328"/>
                </a:cubicBezTo>
                <a:cubicBezTo>
                  <a:pt x="94171" y="92187"/>
                  <a:pt x="94438" y="92004"/>
                  <a:pt x="94578" y="91863"/>
                </a:cubicBezTo>
                <a:cubicBezTo>
                  <a:pt x="94775" y="91653"/>
                  <a:pt x="94790" y="91596"/>
                  <a:pt x="94790" y="91357"/>
                </a:cubicBezTo>
                <a:cubicBezTo>
                  <a:pt x="94790" y="91202"/>
                  <a:pt x="94762" y="91005"/>
                  <a:pt x="94719" y="90921"/>
                </a:cubicBezTo>
                <a:cubicBezTo>
                  <a:pt x="94537" y="90569"/>
                  <a:pt x="93383" y="89683"/>
                  <a:pt x="92510" y="89232"/>
                </a:cubicBezTo>
                <a:cubicBezTo>
                  <a:pt x="92130" y="89049"/>
                  <a:pt x="92060" y="88964"/>
                  <a:pt x="92229" y="88964"/>
                </a:cubicBezTo>
                <a:cubicBezTo>
                  <a:pt x="92355" y="88964"/>
                  <a:pt x="93734" y="88486"/>
                  <a:pt x="94002" y="88360"/>
                </a:cubicBezTo>
                <a:cubicBezTo>
                  <a:pt x="94297" y="88204"/>
                  <a:pt x="94621" y="87910"/>
                  <a:pt x="94747" y="87628"/>
                </a:cubicBezTo>
                <a:cubicBezTo>
                  <a:pt x="95043" y="87079"/>
                  <a:pt x="94987" y="86699"/>
                  <a:pt x="94550" y="86305"/>
                </a:cubicBezTo>
                <a:cubicBezTo>
                  <a:pt x="94030" y="85827"/>
                  <a:pt x="93130" y="85433"/>
                  <a:pt x="91441" y="84940"/>
                </a:cubicBezTo>
                <a:cubicBezTo>
                  <a:pt x="91201" y="84870"/>
                  <a:pt x="90991" y="84799"/>
                  <a:pt x="91004" y="84785"/>
                </a:cubicBezTo>
                <a:cubicBezTo>
                  <a:pt x="91004" y="84757"/>
                  <a:pt x="91173" y="84645"/>
                  <a:pt x="91385" y="84504"/>
                </a:cubicBezTo>
                <a:cubicBezTo>
                  <a:pt x="91877" y="84194"/>
                  <a:pt x="92651" y="83463"/>
                  <a:pt x="92792" y="83181"/>
                </a:cubicBezTo>
                <a:cubicBezTo>
                  <a:pt x="93059" y="82675"/>
                  <a:pt x="93017" y="82238"/>
                  <a:pt x="92693" y="81956"/>
                </a:cubicBezTo>
                <a:cubicBezTo>
                  <a:pt x="92411" y="81731"/>
                  <a:pt x="91103" y="81422"/>
                  <a:pt x="90456" y="81408"/>
                </a:cubicBezTo>
                <a:cubicBezTo>
                  <a:pt x="90118" y="81408"/>
                  <a:pt x="90104" y="81365"/>
                  <a:pt x="90315" y="80971"/>
                </a:cubicBezTo>
                <a:cubicBezTo>
                  <a:pt x="90666" y="80311"/>
                  <a:pt x="90807" y="79367"/>
                  <a:pt x="90597" y="79058"/>
                </a:cubicBezTo>
                <a:cubicBezTo>
                  <a:pt x="90400" y="78748"/>
                  <a:pt x="90287" y="78720"/>
                  <a:pt x="89358" y="78734"/>
                </a:cubicBezTo>
                <a:cubicBezTo>
                  <a:pt x="86191" y="78734"/>
                  <a:pt x="78945" y="80043"/>
                  <a:pt x="74624" y="81380"/>
                </a:cubicBezTo>
                <a:cubicBezTo>
                  <a:pt x="73992" y="81577"/>
                  <a:pt x="73457" y="81731"/>
                  <a:pt x="73429" y="81731"/>
                </a:cubicBezTo>
                <a:cubicBezTo>
                  <a:pt x="73386" y="81731"/>
                  <a:pt x="73442" y="81296"/>
                  <a:pt x="73498" y="81239"/>
                </a:cubicBezTo>
                <a:cubicBezTo>
                  <a:pt x="73527" y="81211"/>
                  <a:pt x="73795" y="81155"/>
                  <a:pt x="74118" y="81112"/>
                </a:cubicBezTo>
                <a:cubicBezTo>
                  <a:pt x="74821" y="81028"/>
                  <a:pt x="75539" y="80859"/>
                  <a:pt x="75905" y="80705"/>
                </a:cubicBezTo>
                <a:cubicBezTo>
                  <a:pt x="76243" y="80549"/>
                  <a:pt x="76581" y="80183"/>
                  <a:pt x="76679" y="79817"/>
                </a:cubicBezTo>
                <a:cubicBezTo>
                  <a:pt x="76791" y="79466"/>
                  <a:pt x="76791" y="78861"/>
                  <a:pt x="76679" y="78369"/>
                </a:cubicBezTo>
                <a:cubicBezTo>
                  <a:pt x="76594" y="77946"/>
                  <a:pt x="76609" y="77876"/>
                  <a:pt x="76848" y="77876"/>
                </a:cubicBezTo>
                <a:cubicBezTo>
                  <a:pt x="76919" y="77876"/>
                  <a:pt x="77185" y="77847"/>
                  <a:pt x="77439" y="77806"/>
                </a:cubicBezTo>
                <a:cubicBezTo>
                  <a:pt x="78213" y="77665"/>
                  <a:pt x="78480" y="77468"/>
                  <a:pt x="78790" y="76821"/>
                </a:cubicBezTo>
                <a:cubicBezTo>
                  <a:pt x="78945" y="76468"/>
                  <a:pt x="78958" y="76398"/>
                  <a:pt x="78958" y="75864"/>
                </a:cubicBezTo>
                <a:lnTo>
                  <a:pt x="78958" y="75286"/>
                </a:lnTo>
                <a:lnTo>
                  <a:pt x="79226" y="75258"/>
                </a:lnTo>
                <a:cubicBezTo>
                  <a:pt x="80127" y="75132"/>
                  <a:pt x="80957" y="74442"/>
                  <a:pt x="81337" y="73485"/>
                </a:cubicBezTo>
                <a:cubicBezTo>
                  <a:pt x="81435" y="73232"/>
                  <a:pt x="81463" y="73077"/>
                  <a:pt x="81463" y="72444"/>
                </a:cubicBezTo>
                <a:cubicBezTo>
                  <a:pt x="81463" y="72050"/>
                  <a:pt x="81435" y="71627"/>
                  <a:pt x="81422" y="71515"/>
                </a:cubicBezTo>
                <a:lnTo>
                  <a:pt x="81365" y="71318"/>
                </a:lnTo>
                <a:lnTo>
                  <a:pt x="81956" y="70727"/>
                </a:lnTo>
                <a:cubicBezTo>
                  <a:pt x="82378" y="70305"/>
                  <a:pt x="82589" y="70051"/>
                  <a:pt x="82702" y="69826"/>
                </a:cubicBezTo>
                <a:cubicBezTo>
                  <a:pt x="82970" y="69278"/>
                  <a:pt x="83011" y="68434"/>
                  <a:pt x="82814" y="67659"/>
                </a:cubicBezTo>
                <a:cubicBezTo>
                  <a:pt x="82773" y="67490"/>
                  <a:pt x="82744" y="67350"/>
                  <a:pt x="82744" y="67336"/>
                </a:cubicBezTo>
                <a:cubicBezTo>
                  <a:pt x="82744" y="67308"/>
                  <a:pt x="82857" y="67237"/>
                  <a:pt x="82998" y="67153"/>
                </a:cubicBezTo>
                <a:cubicBezTo>
                  <a:pt x="83364" y="66927"/>
                  <a:pt x="83758" y="66548"/>
                  <a:pt x="83912" y="66252"/>
                </a:cubicBezTo>
                <a:cubicBezTo>
                  <a:pt x="84095" y="65886"/>
                  <a:pt x="84165" y="65366"/>
                  <a:pt x="84152" y="64394"/>
                </a:cubicBezTo>
                <a:lnTo>
                  <a:pt x="84123" y="63537"/>
                </a:lnTo>
                <a:lnTo>
                  <a:pt x="84559" y="63283"/>
                </a:lnTo>
                <a:cubicBezTo>
                  <a:pt x="85137" y="62946"/>
                  <a:pt x="85474" y="62593"/>
                  <a:pt x="85685" y="62143"/>
                </a:cubicBezTo>
                <a:cubicBezTo>
                  <a:pt x="85854" y="61805"/>
                  <a:pt x="85868" y="61749"/>
                  <a:pt x="85868" y="61158"/>
                </a:cubicBezTo>
                <a:cubicBezTo>
                  <a:pt x="85868" y="60623"/>
                  <a:pt x="85840" y="60441"/>
                  <a:pt x="85700" y="59962"/>
                </a:cubicBezTo>
                <a:cubicBezTo>
                  <a:pt x="85572" y="59525"/>
                  <a:pt x="85559" y="59385"/>
                  <a:pt x="85615" y="59371"/>
                </a:cubicBezTo>
                <a:cubicBezTo>
                  <a:pt x="85797" y="59315"/>
                  <a:pt x="86811" y="58583"/>
                  <a:pt x="86980" y="58400"/>
                </a:cubicBezTo>
                <a:cubicBezTo>
                  <a:pt x="87557" y="57739"/>
                  <a:pt x="87514" y="56923"/>
                  <a:pt x="86853" y="55501"/>
                </a:cubicBezTo>
                <a:lnTo>
                  <a:pt x="86656" y="55079"/>
                </a:lnTo>
                <a:lnTo>
                  <a:pt x="87191" y="54756"/>
                </a:lnTo>
                <a:cubicBezTo>
                  <a:pt x="87867" y="54333"/>
                  <a:pt x="88120" y="54065"/>
                  <a:pt x="88274" y="53587"/>
                </a:cubicBezTo>
                <a:cubicBezTo>
                  <a:pt x="88471" y="52996"/>
                  <a:pt x="88443" y="52476"/>
                  <a:pt x="88204" y="51729"/>
                </a:cubicBezTo>
                <a:cubicBezTo>
                  <a:pt x="88092" y="51406"/>
                  <a:pt x="87908" y="50941"/>
                  <a:pt x="87796" y="50688"/>
                </a:cubicBezTo>
                <a:cubicBezTo>
                  <a:pt x="87670" y="50421"/>
                  <a:pt x="87571" y="50210"/>
                  <a:pt x="87571" y="50182"/>
                </a:cubicBezTo>
                <a:cubicBezTo>
                  <a:pt x="87571" y="50153"/>
                  <a:pt x="87726" y="50055"/>
                  <a:pt x="87908" y="49956"/>
                </a:cubicBezTo>
                <a:cubicBezTo>
                  <a:pt x="88302" y="49746"/>
                  <a:pt x="88865" y="49225"/>
                  <a:pt x="89006" y="48902"/>
                </a:cubicBezTo>
                <a:cubicBezTo>
                  <a:pt x="89175" y="48592"/>
                  <a:pt x="89161" y="47620"/>
                  <a:pt x="88992" y="47185"/>
                </a:cubicBezTo>
                <a:cubicBezTo>
                  <a:pt x="88893" y="46875"/>
                  <a:pt x="88893" y="46875"/>
                  <a:pt x="88992" y="46847"/>
                </a:cubicBezTo>
                <a:cubicBezTo>
                  <a:pt x="89203" y="46776"/>
                  <a:pt x="90259" y="46031"/>
                  <a:pt x="90582" y="45735"/>
                </a:cubicBezTo>
                <a:cubicBezTo>
                  <a:pt x="91032" y="45299"/>
                  <a:pt x="91370" y="44567"/>
                  <a:pt x="91370" y="43990"/>
                </a:cubicBezTo>
                <a:cubicBezTo>
                  <a:pt x="91370" y="43695"/>
                  <a:pt x="91131" y="42780"/>
                  <a:pt x="90934" y="42372"/>
                </a:cubicBezTo>
                <a:cubicBezTo>
                  <a:pt x="90751" y="41963"/>
                  <a:pt x="90751" y="41950"/>
                  <a:pt x="90892" y="41894"/>
                </a:cubicBezTo>
                <a:cubicBezTo>
                  <a:pt x="91103" y="41823"/>
                  <a:pt x="91961" y="41232"/>
                  <a:pt x="92186" y="40978"/>
                </a:cubicBezTo>
                <a:cubicBezTo>
                  <a:pt x="92539" y="40584"/>
                  <a:pt x="92693" y="40205"/>
                  <a:pt x="92721" y="39614"/>
                </a:cubicBezTo>
                <a:cubicBezTo>
                  <a:pt x="92749" y="39192"/>
                  <a:pt x="92721" y="39065"/>
                  <a:pt x="92595" y="38699"/>
                </a:cubicBezTo>
                <a:cubicBezTo>
                  <a:pt x="92524" y="38460"/>
                  <a:pt x="92370" y="38108"/>
                  <a:pt x="92271" y="37925"/>
                </a:cubicBezTo>
                <a:lnTo>
                  <a:pt x="92088" y="37588"/>
                </a:lnTo>
                <a:lnTo>
                  <a:pt x="92257" y="37460"/>
                </a:lnTo>
                <a:cubicBezTo>
                  <a:pt x="93115" y="36841"/>
                  <a:pt x="93298" y="36687"/>
                  <a:pt x="93453" y="36419"/>
                </a:cubicBezTo>
                <a:cubicBezTo>
                  <a:pt x="93721" y="36025"/>
                  <a:pt x="93833" y="35589"/>
                  <a:pt x="93805" y="35083"/>
                </a:cubicBezTo>
                <a:cubicBezTo>
                  <a:pt x="93777" y="34561"/>
                  <a:pt x="93650" y="34323"/>
                  <a:pt x="93242" y="33942"/>
                </a:cubicBezTo>
                <a:lnTo>
                  <a:pt x="92918" y="33647"/>
                </a:lnTo>
                <a:lnTo>
                  <a:pt x="93467" y="33239"/>
                </a:lnTo>
                <a:cubicBezTo>
                  <a:pt x="94607" y="32381"/>
                  <a:pt x="95719" y="31171"/>
                  <a:pt x="95888" y="30593"/>
                </a:cubicBezTo>
                <a:cubicBezTo>
                  <a:pt x="96000" y="30171"/>
                  <a:pt x="96000" y="29848"/>
                  <a:pt x="95901" y="29595"/>
                </a:cubicBezTo>
                <a:cubicBezTo>
                  <a:pt x="95789" y="29369"/>
                  <a:pt x="95747" y="29327"/>
                  <a:pt x="95029" y="28947"/>
                </a:cubicBezTo>
                <a:cubicBezTo>
                  <a:pt x="94607" y="28722"/>
                  <a:pt x="94255" y="28525"/>
                  <a:pt x="94255" y="28510"/>
                </a:cubicBezTo>
                <a:cubicBezTo>
                  <a:pt x="94255" y="28497"/>
                  <a:pt x="94438" y="28412"/>
                  <a:pt x="94649" y="28328"/>
                </a:cubicBezTo>
                <a:cubicBezTo>
                  <a:pt x="95409" y="28032"/>
                  <a:pt x="96464" y="27497"/>
                  <a:pt x="97027" y="27118"/>
                </a:cubicBezTo>
                <a:cubicBezTo>
                  <a:pt x="97337" y="26906"/>
                  <a:pt x="98055" y="26428"/>
                  <a:pt x="98631" y="26048"/>
                </a:cubicBezTo>
                <a:cubicBezTo>
                  <a:pt x="100194" y="25021"/>
                  <a:pt x="100686" y="24557"/>
                  <a:pt x="101038" y="23782"/>
                </a:cubicBezTo>
                <a:cubicBezTo>
                  <a:pt x="101291" y="23206"/>
                  <a:pt x="101320" y="22868"/>
                  <a:pt x="101108" y="22755"/>
                </a:cubicBezTo>
                <a:cubicBezTo>
                  <a:pt x="101052" y="22727"/>
                  <a:pt x="100658" y="22643"/>
                  <a:pt x="100222" y="22572"/>
                </a:cubicBezTo>
                <a:cubicBezTo>
                  <a:pt x="98913" y="22333"/>
                  <a:pt x="98167" y="22375"/>
                  <a:pt x="96408" y="22797"/>
                </a:cubicBezTo>
                <a:cubicBezTo>
                  <a:pt x="94691" y="23219"/>
                  <a:pt x="91736" y="24247"/>
                  <a:pt x="88824" y="25443"/>
                </a:cubicBezTo>
                <a:cubicBezTo>
                  <a:pt x="88486" y="25583"/>
                  <a:pt x="88204" y="25682"/>
                  <a:pt x="88190" y="25668"/>
                </a:cubicBezTo>
                <a:cubicBezTo>
                  <a:pt x="88176" y="25654"/>
                  <a:pt x="88556" y="25443"/>
                  <a:pt x="89021" y="25189"/>
                </a:cubicBezTo>
                <a:cubicBezTo>
                  <a:pt x="90934" y="24204"/>
                  <a:pt x="91244" y="24007"/>
                  <a:pt x="93199" y="22643"/>
                </a:cubicBezTo>
                <a:cubicBezTo>
                  <a:pt x="93650" y="22333"/>
                  <a:pt x="94353" y="21827"/>
                  <a:pt x="94762" y="21545"/>
                </a:cubicBezTo>
                <a:cubicBezTo>
                  <a:pt x="95507" y="21039"/>
                  <a:pt x="96239" y="20461"/>
                  <a:pt x="97956" y="19054"/>
                </a:cubicBezTo>
                <a:cubicBezTo>
                  <a:pt x="99096" y="18112"/>
                  <a:pt x="99434" y="17802"/>
                  <a:pt x="100264" y="16873"/>
                </a:cubicBezTo>
                <a:cubicBezTo>
                  <a:pt x="101038" y="16029"/>
                  <a:pt x="101136" y="15874"/>
                  <a:pt x="101038" y="15691"/>
                </a:cubicBezTo>
                <a:cubicBezTo>
                  <a:pt x="100954" y="15522"/>
                  <a:pt x="100785" y="15494"/>
                  <a:pt x="100391" y="15564"/>
                </a:cubicBezTo>
                <a:cubicBezTo>
                  <a:pt x="100194" y="15607"/>
                  <a:pt x="99518" y="15705"/>
                  <a:pt x="98871" y="15804"/>
                </a:cubicBezTo>
                <a:cubicBezTo>
                  <a:pt x="98237" y="15902"/>
                  <a:pt x="97505" y="16029"/>
                  <a:pt x="97252" y="16113"/>
                </a:cubicBezTo>
                <a:cubicBezTo>
                  <a:pt x="95831" y="16521"/>
                  <a:pt x="93650" y="17633"/>
                  <a:pt x="90610" y="19463"/>
                </a:cubicBezTo>
                <a:cubicBezTo>
                  <a:pt x="89203" y="20335"/>
                  <a:pt x="86741" y="21630"/>
                  <a:pt x="85235" y="22305"/>
                </a:cubicBezTo>
                <a:cubicBezTo>
                  <a:pt x="84869" y="22474"/>
                  <a:pt x="84883" y="22459"/>
                  <a:pt x="85741" y="21840"/>
                </a:cubicBezTo>
                <a:cubicBezTo>
                  <a:pt x="86782" y="21095"/>
                  <a:pt x="89428" y="19392"/>
                  <a:pt x="92792" y="17324"/>
                </a:cubicBezTo>
                <a:cubicBezTo>
                  <a:pt x="96352" y="15128"/>
                  <a:pt x="96914" y="14692"/>
                  <a:pt x="99110" y="12398"/>
                </a:cubicBezTo>
                <a:cubicBezTo>
                  <a:pt x="100348" y="11117"/>
                  <a:pt x="100560" y="10836"/>
                  <a:pt x="100461" y="10611"/>
                </a:cubicBezTo>
                <a:cubicBezTo>
                  <a:pt x="100320" y="10329"/>
                  <a:pt x="100109" y="10372"/>
                  <a:pt x="98111" y="10991"/>
                </a:cubicBezTo>
                <a:cubicBezTo>
                  <a:pt x="97492" y="11188"/>
                  <a:pt x="96492" y="11470"/>
                  <a:pt x="95888" y="11610"/>
                </a:cubicBezTo>
                <a:cubicBezTo>
                  <a:pt x="94269" y="12004"/>
                  <a:pt x="93495" y="12286"/>
                  <a:pt x="92158" y="12975"/>
                </a:cubicBezTo>
                <a:cubicBezTo>
                  <a:pt x="90554" y="13806"/>
                  <a:pt x="89541" y="14425"/>
                  <a:pt x="88471" y="15226"/>
                </a:cubicBezTo>
                <a:cubicBezTo>
                  <a:pt x="88232" y="15395"/>
                  <a:pt x="87993" y="15579"/>
                  <a:pt x="87951" y="15607"/>
                </a:cubicBezTo>
                <a:cubicBezTo>
                  <a:pt x="87908" y="15635"/>
                  <a:pt x="88120" y="15395"/>
                  <a:pt x="88429" y="15057"/>
                </a:cubicBezTo>
                <a:cubicBezTo>
                  <a:pt x="89484" y="13875"/>
                  <a:pt x="91188" y="11680"/>
                  <a:pt x="92186" y="10188"/>
                </a:cubicBezTo>
                <a:cubicBezTo>
                  <a:pt x="93002" y="8965"/>
                  <a:pt x="93312" y="8430"/>
                  <a:pt x="93734" y="7614"/>
                </a:cubicBezTo>
                <a:cubicBezTo>
                  <a:pt x="94438" y="6207"/>
                  <a:pt x="94565" y="5798"/>
                  <a:pt x="94438" y="5488"/>
                </a:cubicBezTo>
                <a:cubicBezTo>
                  <a:pt x="94381" y="5348"/>
                  <a:pt x="94340" y="5320"/>
                  <a:pt x="94184" y="5320"/>
                </a:cubicBezTo>
                <a:cubicBezTo>
                  <a:pt x="93861" y="5320"/>
                  <a:pt x="91244" y="6573"/>
                  <a:pt x="90047" y="7304"/>
                </a:cubicBezTo>
                <a:cubicBezTo>
                  <a:pt x="88387" y="8317"/>
                  <a:pt x="87092" y="9218"/>
                  <a:pt x="86360" y="9865"/>
                </a:cubicBezTo>
                <a:cubicBezTo>
                  <a:pt x="85165" y="10948"/>
                  <a:pt x="83743" y="12567"/>
                  <a:pt x="82251" y="14523"/>
                </a:cubicBezTo>
                <a:cubicBezTo>
                  <a:pt x="81590" y="15395"/>
                  <a:pt x="80605" y="16648"/>
                  <a:pt x="80465" y="16774"/>
                </a:cubicBezTo>
                <a:cubicBezTo>
                  <a:pt x="80394" y="16845"/>
                  <a:pt x="80394" y="16845"/>
                  <a:pt x="80437" y="16774"/>
                </a:cubicBezTo>
                <a:cubicBezTo>
                  <a:pt x="80675" y="16352"/>
                  <a:pt x="82632" y="13510"/>
                  <a:pt x="83321" y="12595"/>
                </a:cubicBezTo>
                <a:cubicBezTo>
                  <a:pt x="84334" y="11230"/>
                  <a:pt x="85024" y="10231"/>
                  <a:pt x="85728" y="9091"/>
                </a:cubicBezTo>
                <a:cubicBezTo>
                  <a:pt x="86009" y="8641"/>
                  <a:pt x="86262" y="8233"/>
                  <a:pt x="86319" y="8177"/>
                </a:cubicBezTo>
                <a:cubicBezTo>
                  <a:pt x="86459" y="8021"/>
                  <a:pt x="87120" y="6952"/>
                  <a:pt x="87514" y="6263"/>
                </a:cubicBezTo>
                <a:cubicBezTo>
                  <a:pt x="87698" y="5939"/>
                  <a:pt x="88007" y="5291"/>
                  <a:pt x="88218" y="4828"/>
                </a:cubicBezTo>
                <a:cubicBezTo>
                  <a:pt x="88781" y="3561"/>
                  <a:pt x="89049" y="2702"/>
                  <a:pt x="89259" y="1492"/>
                </a:cubicBezTo>
                <a:cubicBezTo>
                  <a:pt x="89428" y="465"/>
                  <a:pt x="89386" y="169"/>
                  <a:pt x="89077" y="57"/>
                </a:cubicBezTo>
                <a:lnTo>
                  <a:pt x="88908" y="0"/>
                </a:lnTo>
                <a:cubicBezTo>
                  <a:pt x="88908" y="0"/>
                  <a:pt x="88809" y="43"/>
                  <a:pt x="88696" y="99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4"/>
          <p:cNvSpPr/>
          <p:nvPr/>
        </p:nvSpPr>
        <p:spPr>
          <a:xfrm rot="468182">
            <a:off x="189358" y="1225681"/>
            <a:ext cx="1302136" cy="682664"/>
          </a:xfrm>
          <a:custGeom>
            <a:avLst/>
            <a:gdLst/>
            <a:ahLst/>
            <a:cxnLst/>
            <a:rect l="l" t="t" r="r" b="b"/>
            <a:pathLst>
              <a:path w="173748" h="91090" extrusionOk="0">
                <a:moveTo>
                  <a:pt x="166530" y="508"/>
                </a:moveTo>
                <a:cubicBezTo>
                  <a:pt x="165995" y="1043"/>
                  <a:pt x="165333" y="1788"/>
                  <a:pt x="165010" y="2197"/>
                </a:cubicBezTo>
                <a:cubicBezTo>
                  <a:pt x="164545" y="2745"/>
                  <a:pt x="162772" y="4026"/>
                  <a:pt x="160717" y="5264"/>
                </a:cubicBezTo>
                <a:cubicBezTo>
                  <a:pt x="159338" y="6109"/>
                  <a:pt x="156792" y="7755"/>
                  <a:pt x="154202" y="9528"/>
                </a:cubicBezTo>
                <a:cubicBezTo>
                  <a:pt x="152851" y="10443"/>
                  <a:pt x="151810" y="11019"/>
                  <a:pt x="150895" y="11329"/>
                </a:cubicBezTo>
                <a:cubicBezTo>
                  <a:pt x="150079" y="11610"/>
                  <a:pt x="147518" y="12230"/>
                  <a:pt x="146223" y="12469"/>
                </a:cubicBezTo>
                <a:cubicBezTo>
                  <a:pt x="145618" y="12582"/>
                  <a:pt x="144774" y="12723"/>
                  <a:pt x="144352" y="12807"/>
                </a:cubicBezTo>
                <a:cubicBezTo>
                  <a:pt x="143943" y="12877"/>
                  <a:pt x="143592" y="12933"/>
                  <a:pt x="143592" y="12920"/>
                </a:cubicBezTo>
                <a:cubicBezTo>
                  <a:pt x="143577" y="12905"/>
                  <a:pt x="143803" y="12807"/>
                  <a:pt x="144099" y="12695"/>
                </a:cubicBezTo>
                <a:cubicBezTo>
                  <a:pt x="144380" y="12582"/>
                  <a:pt x="144971" y="12314"/>
                  <a:pt x="145379" y="12104"/>
                </a:cubicBezTo>
                <a:cubicBezTo>
                  <a:pt x="145801" y="11892"/>
                  <a:pt x="146575" y="11526"/>
                  <a:pt x="147095" y="11273"/>
                </a:cubicBezTo>
                <a:cubicBezTo>
                  <a:pt x="148249" y="10753"/>
                  <a:pt x="148869" y="10372"/>
                  <a:pt x="149756" y="9683"/>
                </a:cubicBezTo>
                <a:cubicBezTo>
                  <a:pt x="150135" y="9387"/>
                  <a:pt x="150613" y="9036"/>
                  <a:pt x="150839" y="8880"/>
                </a:cubicBezTo>
                <a:cubicBezTo>
                  <a:pt x="151064" y="8726"/>
                  <a:pt x="151754" y="8276"/>
                  <a:pt x="152358" y="7867"/>
                </a:cubicBezTo>
                <a:cubicBezTo>
                  <a:pt x="152978" y="7460"/>
                  <a:pt x="153597" y="7023"/>
                  <a:pt x="153766" y="6897"/>
                </a:cubicBezTo>
                <a:cubicBezTo>
                  <a:pt x="153921" y="6770"/>
                  <a:pt x="154385" y="6376"/>
                  <a:pt x="154822" y="6038"/>
                </a:cubicBezTo>
                <a:cubicBezTo>
                  <a:pt x="155947" y="5109"/>
                  <a:pt x="156496" y="4518"/>
                  <a:pt x="156496" y="4195"/>
                </a:cubicBezTo>
                <a:cubicBezTo>
                  <a:pt x="156496" y="4040"/>
                  <a:pt x="156299" y="3899"/>
                  <a:pt x="156130" y="3942"/>
                </a:cubicBezTo>
                <a:cubicBezTo>
                  <a:pt x="155848" y="4011"/>
                  <a:pt x="152232" y="5293"/>
                  <a:pt x="151092" y="5728"/>
                </a:cubicBezTo>
                <a:cubicBezTo>
                  <a:pt x="150459" y="5968"/>
                  <a:pt x="149263" y="6418"/>
                  <a:pt x="148433" y="6728"/>
                </a:cubicBezTo>
                <a:cubicBezTo>
                  <a:pt x="145266" y="7910"/>
                  <a:pt x="143479" y="8698"/>
                  <a:pt x="142326" y="9387"/>
                </a:cubicBezTo>
                <a:cubicBezTo>
                  <a:pt x="142100" y="9528"/>
                  <a:pt x="141397" y="9993"/>
                  <a:pt x="140763" y="10415"/>
                </a:cubicBezTo>
                <a:cubicBezTo>
                  <a:pt x="140144" y="10837"/>
                  <a:pt x="139145" y="11456"/>
                  <a:pt x="138568" y="11794"/>
                </a:cubicBezTo>
                <a:cubicBezTo>
                  <a:pt x="137442" y="12441"/>
                  <a:pt x="134008" y="14186"/>
                  <a:pt x="133122" y="14566"/>
                </a:cubicBezTo>
                <a:cubicBezTo>
                  <a:pt x="132066" y="15016"/>
                  <a:pt x="130884" y="15382"/>
                  <a:pt x="129139" y="15819"/>
                </a:cubicBezTo>
                <a:cubicBezTo>
                  <a:pt x="124327" y="17001"/>
                  <a:pt x="122610" y="17774"/>
                  <a:pt x="119050" y="20322"/>
                </a:cubicBezTo>
                <a:cubicBezTo>
                  <a:pt x="115968" y="22502"/>
                  <a:pt x="113872" y="24290"/>
                  <a:pt x="110818" y="27301"/>
                </a:cubicBezTo>
                <a:cubicBezTo>
                  <a:pt x="109960" y="28131"/>
                  <a:pt x="108947" y="29116"/>
                  <a:pt x="108566" y="29469"/>
                </a:cubicBezTo>
                <a:cubicBezTo>
                  <a:pt x="108172" y="29834"/>
                  <a:pt x="107553" y="30411"/>
                  <a:pt x="107174" y="30777"/>
                </a:cubicBezTo>
                <a:cubicBezTo>
                  <a:pt x="106442" y="31480"/>
                  <a:pt x="105851" y="32002"/>
                  <a:pt x="104513" y="33113"/>
                </a:cubicBezTo>
                <a:cubicBezTo>
                  <a:pt x="103247" y="34169"/>
                  <a:pt x="102558" y="34591"/>
                  <a:pt x="101207" y="35126"/>
                </a:cubicBezTo>
                <a:cubicBezTo>
                  <a:pt x="100109" y="35561"/>
                  <a:pt x="98449" y="36420"/>
                  <a:pt x="97689" y="36912"/>
                </a:cubicBezTo>
                <a:cubicBezTo>
                  <a:pt x="97337" y="37152"/>
                  <a:pt x="96845" y="37546"/>
                  <a:pt x="96591" y="37785"/>
                </a:cubicBezTo>
                <a:lnTo>
                  <a:pt x="96126" y="38221"/>
                </a:lnTo>
                <a:lnTo>
                  <a:pt x="95395" y="38263"/>
                </a:lnTo>
                <a:cubicBezTo>
                  <a:pt x="94987" y="38291"/>
                  <a:pt x="94353" y="38334"/>
                  <a:pt x="93974" y="38376"/>
                </a:cubicBezTo>
                <a:cubicBezTo>
                  <a:pt x="90976" y="38728"/>
                  <a:pt x="90400" y="38713"/>
                  <a:pt x="87726" y="38278"/>
                </a:cubicBezTo>
                <a:cubicBezTo>
                  <a:pt x="87120" y="38179"/>
                  <a:pt x="86332" y="38053"/>
                  <a:pt x="85994" y="37996"/>
                </a:cubicBezTo>
                <a:cubicBezTo>
                  <a:pt x="85657" y="37954"/>
                  <a:pt x="85137" y="37856"/>
                  <a:pt x="84869" y="37771"/>
                </a:cubicBezTo>
                <a:cubicBezTo>
                  <a:pt x="84587" y="37700"/>
                  <a:pt x="83799" y="37531"/>
                  <a:pt x="83124" y="37391"/>
                </a:cubicBezTo>
                <a:cubicBezTo>
                  <a:pt x="80690" y="36912"/>
                  <a:pt x="78945" y="36195"/>
                  <a:pt x="77579" y="35083"/>
                </a:cubicBezTo>
                <a:cubicBezTo>
                  <a:pt x="76397" y="34112"/>
                  <a:pt x="73583" y="31368"/>
                  <a:pt x="72331" y="29961"/>
                </a:cubicBezTo>
                <a:cubicBezTo>
                  <a:pt x="70881" y="28328"/>
                  <a:pt x="69418" y="26977"/>
                  <a:pt x="68067" y="26020"/>
                </a:cubicBezTo>
                <a:cubicBezTo>
                  <a:pt x="67757" y="25795"/>
                  <a:pt x="67265" y="25444"/>
                  <a:pt x="66984" y="25232"/>
                </a:cubicBezTo>
                <a:cubicBezTo>
                  <a:pt x="66252" y="24684"/>
                  <a:pt x="65745" y="24360"/>
                  <a:pt x="64943" y="23896"/>
                </a:cubicBezTo>
                <a:cubicBezTo>
                  <a:pt x="63353" y="22981"/>
                  <a:pt x="62931" y="22601"/>
                  <a:pt x="61256" y="20560"/>
                </a:cubicBezTo>
                <a:cubicBezTo>
                  <a:pt x="60173" y="19252"/>
                  <a:pt x="59342" y="18267"/>
                  <a:pt x="59004" y="17887"/>
                </a:cubicBezTo>
                <a:cubicBezTo>
                  <a:pt x="58188" y="16958"/>
                  <a:pt x="56880" y="15551"/>
                  <a:pt x="56556" y="15241"/>
                </a:cubicBezTo>
                <a:cubicBezTo>
                  <a:pt x="55768" y="14481"/>
                  <a:pt x="53587" y="13004"/>
                  <a:pt x="52321" y="12342"/>
                </a:cubicBezTo>
                <a:cubicBezTo>
                  <a:pt x="51167" y="11751"/>
                  <a:pt x="50871" y="11625"/>
                  <a:pt x="49225" y="11147"/>
                </a:cubicBezTo>
                <a:cubicBezTo>
                  <a:pt x="47649" y="10682"/>
                  <a:pt x="47268" y="10527"/>
                  <a:pt x="46367" y="9993"/>
                </a:cubicBezTo>
                <a:cubicBezTo>
                  <a:pt x="46044" y="9796"/>
                  <a:pt x="45369" y="9415"/>
                  <a:pt x="44904" y="9177"/>
                </a:cubicBezTo>
                <a:cubicBezTo>
                  <a:pt x="43722" y="8543"/>
                  <a:pt x="42624" y="7924"/>
                  <a:pt x="40978" y="6925"/>
                </a:cubicBezTo>
                <a:cubicBezTo>
                  <a:pt x="39191" y="5841"/>
                  <a:pt x="37995" y="5250"/>
                  <a:pt x="36700" y="4786"/>
                </a:cubicBezTo>
                <a:cubicBezTo>
                  <a:pt x="35293" y="4293"/>
                  <a:pt x="30987" y="3111"/>
                  <a:pt x="30593" y="3111"/>
                </a:cubicBezTo>
                <a:cubicBezTo>
                  <a:pt x="30438" y="3111"/>
                  <a:pt x="30325" y="3195"/>
                  <a:pt x="30325" y="3336"/>
                </a:cubicBezTo>
                <a:cubicBezTo>
                  <a:pt x="30325" y="3463"/>
                  <a:pt x="31325" y="4336"/>
                  <a:pt x="32057" y="4842"/>
                </a:cubicBezTo>
                <a:cubicBezTo>
                  <a:pt x="33295" y="5672"/>
                  <a:pt x="34153" y="6150"/>
                  <a:pt x="35631" y="6798"/>
                </a:cubicBezTo>
                <a:cubicBezTo>
                  <a:pt x="36939" y="7389"/>
                  <a:pt x="37066" y="7460"/>
                  <a:pt x="37883" y="8233"/>
                </a:cubicBezTo>
                <a:cubicBezTo>
                  <a:pt x="38277" y="8627"/>
                  <a:pt x="38727" y="9036"/>
                  <a:pt x="38868" y="9134"/>
                </a:cubicBezTo>
                <a:cubicBezTo>
                  <a:pt x="39008" y="9233"/>
                  <a:pt x="39106" y="9317"/>
                  <a:pt x="39106" y="9331"/>
                </a:cubicBezTo>
                <a:cubicBezTo>
                  <a:pt x="39078" y="9374"/>
                  <a:pt x="38178" y="9036"/>
                  <a:pt x="37136" y="8614"/>
                </a:cubicBezTo>
                <a:cubicBezTo>
                  <a:pt x="35068" y="7769"/>
                  <a:pt x="33843" y="7347"/>
                  <a:pt x="32394" y="6938"/>
                </a:cubicBezTo>
                <a:cubicBezTo>
                  <a:pt x="31507" y="6685"/>
                  <a:pt x="30537" y="6390"/>
                  <a:pt x="28342" y="5658"/>
                </a:cubicBezTo>
                <a:cubicBezTo>
                  <a:pt x="24950" y="4533"/>
                  <a:pt x="21798" y="3604"/>
                  <a:pt x="19842" y="3154"/>
                </a:cubicBezTo>
                <a:cubicBezTo>
                  <a:pt x="18069" y="2745"/>
                  <a:pt x="12750" y="1718"/>
                  <a:pt x="8514" y="987"/>
                </a:cubicBezTo>
                <a:cubicBezTo>
                  <a:pt x="8148" y="916"/>
                  <a:pt x="7712" y="874"/>
                  <a:pt x="7543" y="887"/>
                </a:cubicBezTo>
                <a:cubicBezTo>
                  <a:pt x="7275" y="902"/>
                  <a:pt x="7205" y="930"/>
                  <a:pt x="7121" y="1043"/>
                </a:cubicBezTo>
                <a:cubicBezTo>
                  <a:pt x="6966" y="1268"/>
                  <a:pt x="7078" y="1578"/>
                  <a:pt x="7459" y="1972"/>
                </a:cubicBezTo>
                <a:cubicBezTo>
                  <a:pt x="8485" y="2998"/>
                  <a:pt x="11525" y="4308"/>
                  <a:pt x="14270" y="4899"/>
                </a:cubicBezTo>
                <a:cubicBezTo>
                  <a:pt x="14930" y="5039"/>
                  <a:pt x="15058" y="5109"/>
                  <a:pt x="15902" y="5687"/>
                </a:cubicBezTo>
                <a:cubicBezTo>
                  <a:pt x="16450" y="6053"/>
                  <a:pt x="17084" y="6432"/>
                  <a:pt x="18238" y="7094"/>
                </a:cubicBezTo>
                <a:cubicBezTo>
                  <a:pt x="18336" y="7150"/>
                  <a:pt x="18364" y="7178"/>
                  <a:pt x="18294" y="7150"/>
                </a:cubicBezTo>
                <a:cubicBezTo>
                  <a:pt x="18026" y="7066"/>
                  <a:pt x="14255" y="6347"/>
                  <a:pt x="12975" y="6122"/>
                </a:cubicBezTo>
                <a:cubicBezTo>
                  <a:pt x="9626" y="5559"/>
                  <a:pt x="3982" y="5011"/>
                  <a:pt x="1365" y="4983"/>
                </a:cubicBezTo>
                <a:cubicBezTo>
                  <a:pt x="521" y="4983"/>
                  <a:pt x="451" y="4983"/>
                  <a:pt x="310" y="5096"/>
                </a:cubicBezTo>
                <a:cubicBezTo>
                  <a:pt x="0" y="5321"/>
                  <a:pt x="98" y="5531"/>
                  <a:pt x="704" y="5925"/>
                </a:cubicBezTo>
                <a:cubicBezTo>
                  <a:pt x="2196" y="6897"/>
                  <a:pt x="3603" y="7333"/>
                  <a:pt x="6643" y="7769"/>
                </a:cubicBezTo>
                <a:cubicBezTo>
                  <a:pt x="8078" y="7980"/>
                  <a:pt x="8190" y="8008"/>
                  <a:pt x="9302" y="8515"/>
                </a:cubicBezTo>
                <a:cubicBezTo>
                  <a:pt x="10202" y="8909"/>
                  <a:pt x="10723" y="9092"/>
                  <a:pt x="12200" y="9514"/>
                </a:cubicBezTo>
                <a:cubicBezTo>
                  <a:pt x="12637" y="9655"/>
                  <a:pt x="12988" y="9768"/>
                  <a:pt x="12975" y="9768"/>
                </a:cubicBezTo>
                <a:cubicBezTo>
                  <a:pt x="12960" y="9781"/>
                  <a:pt x="12581" y="9768"/>
                  <a:pt x="12131" y="9725"/>
                </a:cubicBezTo>
                <a:cubicBezTo>
                  <a:pt x="11033" y="9640"/>
                  <a:pt x="8134" y="9697"/>
                  <a:pt x="7134" y="9809"/>
                </a:cubicBezTo>
                <a:cubicBezTo>
                  <a:pt x="6080" y="9936"/>
                  <a:pt x="3941" y="10246"/>
                  <a:pt x="2871" y="10428"/>
                </a:cubicBezTo>
                <a:cubicBezTo>
                  <a:pt x="2111" y="10569"/>
                  <a:pt x="1928" y="10612"/>
                  <a:pt x="1858" y="10710"/>
                </a:cubicBezTo>
                <a:cubicBezTo>
                  <a:pt x="1661" y="10935"/>
                  <a:pt x="1984" y="11216"/>
                  <a:pt x="2885" y="11597"/>
                </a:cubicBezTo>
                <a:cubicBezTo>
                  <a:pt x="4151" y="12132"/>
                  <a:pt x="4588" y="12201"/>
                  <a:pt x="7191" y="12272"/>
                </a:cubicBezTo>
                <a:cubicBezTo>
                  <a:pt x="8416" y="12314"/>
                  <a:pt x="8838" y="12357"/>
                  <a:pt x="9232" y="12441"/>
                </a:cubicBezTo>
                <a:cubicBezTo>
                  <a:pt x="10498" y="12723"/>
                  <a:pt x="12609" y="12920"/>
                  <a:pt x="15086" y="12990"/>
                </a:cubicBezTo>
                <a:cubicBezTo>
                  <a:pt x="16127" y="13018"/>
                  <a:pt x="16985" y="13060"/>
                  <a:pt x="17000" y="13060"/>
                </a:cubicBezTo>
                <a:cubicBezTo>
                  <a:pt x="17013" y="13074"/>
                  <a:pt x="16859" y="13102"/>
                  <a:pt x="16662" y="13117"/>
                </a:cubicBezTo>
                <a:cubicBezTo>
                  <a:pt x="15775" y="13201"/>
                  <a:pt x="14649" y="13398"/>
                  <a:pt x="12988" y="13749"/>
                </a:cubicBezTo>
                <a:cubicBezTo>
                  <a:pt x="12003" y="13961"/>
                  <a:pt x="11103" y="14158"/>
                  <a:pt x="10990" y="14186"/>
                </a:cubicBezTo>
                <a:cubicBezTo>
                  <a:pt x="10780" y="14243"/>
                  <a:pt x="10498" y="14425"/>
                  <a:pt x="10498" y="14509"/>
                </a:cubicBezTo>
                <a:cubicBezTo>
                  <a:pt x="10498" y="14665"/>
                  <a:pt x="10836" y="14890"/>
                  <a:pt x="11244" y="15016"/>
                </a:cubicBezTo>
                <a:cubicBezTo>
                  <a:pt x="11849" y="15199"/>
                  <a:pt x="12159" y="15256"/>
                  <a:pt x="13382" y="15354"/>
                </a:cubicBezTo>
                <a:cubicBezTo>
                  <a:pt x="15212" y="15494"/>
                  <a:pt x="15634" y="15551"/>
                  <a:pt x="16859" y="15819"/>
                </a:cubicBezTo>
                <a:cubicBezTo>
                  <a:pt x="17604" y="15973"/>
                  <a:pt x="17731" y="15987"/>
                  <a:pt x="19110" y="16016"/>
                </a:cubicBezTo>
                <a:cubicBezTo>
                  <a:pt x="19912" y="16029"/>
                  <a:pt x="20531" y="16057"/>
                  <a:pt x="20489" y="16085"/>
                </a:cubicBezTo>
                <a:cubicBezTo>
                  <a:pt x="20447" y="16114"/>
                  <a:pt x="20011" y="16226"/>
                  <a:pt x="19533" y="16353"/>
                </a:cubicBezTo>
                <a:cubicBezTo>
                  <a:pt x="18533" y="16607"/>
                  <a:pt x="18238" y="16705"/>
                  <a:pt x="17534" y="17014"/>
                </a:cubicBezTo>
                <a:cubicBezTo>
                  <a:pt x="17013" y="17239"/>
                  <a:pt x="16872" y="17367"/>
                  <a:pt x="16943" y="17549"/>
                </a:cubicBezTo>
                <a:cubicBezTo>
                  <a:pt x="16971" y="17676"/>
                  <a:pt x="17197" y="17761"/>
                  <a:pt x="18322" y="18042"/>
                </a:cubicBezTo>
                <a:cubicBezTo>
                  <a:pt x="18814" y="18155"/>
                  <a:pt x="19433" y="18323"/>
                  <a:pt x="19687" y="18393"/>
                </a:cubicBezTo>
                <a:cubicBezTo>
                  <a:pt x="20658" y="18661"/>
                  <a:pt x="21080" y="18703"/>
                  <a:pt x="22895" y="18746"/>
                </a:cubicBezTo>
                <a:lnTo>
                  <a:pt x="24627" y="18774"/>
                </a:lnTo>
                <a:lnTo>
                  <a:pt x="24950" y="19125"/>
                </a:lnTo>
                <a:cubicBezTo>
                  <a:pt x="25330" y="19562"/>
                  <a:pt x="25584" y="19688"/>
                  <a:pt x="26315" y="19800"/>
                </a:cubicBezTo>
                <a:cubicBezTo>
                  <a:pt x="26948" y="19900"/>
                  <a:pt x="28201" y="19997"/>
                  <a:pt x="28974" y="19997"/>
                </a:cubicBezTo>
                <a:cubicBezTo>
                  <a:pt x="29299" y="19997"/>
                  <a:pt x="29594" y="20012"/>
                  <a:pt x="29650" y="20026"/>
                </a:cubicBezTo>
                <a:cubicBezTo>
                  <a:pt x="29749" y="20068"/>
                  <a:pt x="29256" y="20294"/>
                  <a:pt x="28383" y="20631"/>
                </a:cubicBezTo>
                <a:cubicBezTo>
                  <a:pt x="27342" y="21011"/>
                  <a:pt x="27357" y="21180"/>
                  <a:pt x="28426" y="21742"/>
                </a:cubicBezTo>
                <a:cubicBezTo>
                  <a:pt x="29200" y="22151"/>
                  <a:pt x="29734" y="22292"/>
                  <a:pt x="31353" y="22461"/>
                </a:cubicBezTo>
                <a:cubicBezTo>
                  <a:pt x="31789" y="22517"/>
                  <a:pt x="32169" y="22559"/>
                  <a:pt x="32211" y="22573"/>
                </a:cubicBezTo>
                <a:cubicBezTo>
                  <a:pt x="32254" y="22587"/>
                  <a:pt x="32338" y="22727"/>
                  <a:pt x="32423" y="22883"/>
                </a:cubicBezTo>
                <a:cubicBezTo>
                  <a:pt x="32605" y="23262"/>
                  <a:pt x="33280" y="23910"/>
                  <a:pt x="33731" y="24135"/>
                </a:cubicBezTo>
                <a:cubicBezTo>
                  <a:pt x="33942" y="24247"/>
                  <a:pt x="34350" y="24403"/>
                  <a:pt x="34646" y="24501"/>
                </a:cubicBezTo>
                <a:cubicBezTo>
                  <a:pt x="34941" y="24600"/>
                  <a:pt x="35265" y="24712"/>
                  <a:pt x="35350" y="24754"/>
                </a:cubicBezTo>
                <a:cubicBezTo>
                  <a:pt x="35547" y="24838"/>
                  <a:pt x="35729" y="25134"/>
                  <a:pt x="35785" y="25457"/>
                </a:cubicBezTo>
                <a:cubicBezTo>
                  <a:pt x="35828" y="25739"/>
                  <a:pt x="35926" y="25908"/>
                  <a:pt x="36179" y="26148"/>
                </a:cubicBezTo>
                <a:cubicBezTo>
                  <a:pt x="36672" y="26654"/>
                  <a:pt x="37348" y="26964"/>
                  <a:pt x="38572" y="27273"/>
                </a:cubicBezTo>
                <a:cubicBezTo>
                  <a:pt x="38924" y="27371"/>
                  <a:pt x="39205" y="27442"/>
                  <a:pt x="39219" y="27456"/>
                </a:cubicBezTo>
                <a:cubicBezTo>
                  <a:pt x="39219" y="27470"/>
                  <a:pt x="39275" y="27681"/>
                  <a:pt x="39318" y="27949"/>
                </a:cubicBezTo>
                <a:cubicBezTo>
                  <a:pt x="39416" y="28497"/>
                  <a:pt x="39585" y="28947"/>
                  <a:pt x="39825" y="29313"/>
                </a:cubicBezTo>
                <a:cubicBezTo>
                  <a:pt x="40176" y="29806"/>
                  <a:pt x="40992" y="30298"/>
                  <a:pt x="42104" y="30664"/>
                </a:cubicBezTo>
                <a:cubicBezTo>
                  <a:pt x="42793" y="30889"/>
                  <a:pt x="42934" y="30988"/>
                  <a:pt x="43103" y="31340"/>
                </a:cubicBezTo>
                <a:cubicBezTo>
                  <a:pt x="43343" y="31776"/>
                  <a:pt x="44046" y="32846"/>
                  <a:pt x="44397" y="33268"/>
                </a:cubicBezTo>
                <a:cubicBezTo>
                  <a:pt x="44834" y="33816"/>
                  <a:pt x="44988" y="33929"/>
                  <a:pt x="45622" y="34154"/>
                </a:cubicBezTo>
                <a:cubicBezTo>
                  <a:pt x="46114" y="34323"/>
                  <a:pt x="46185" y="34338"/>
                  <a:pt x="46720" y="34323"/>
                </a:cubicBezTo>
                <a:lnTo>
                  <a:pt x="47283" y="34309"/>
                </a:lnTo>
                <a:lnTo>
                  <a:pt x="47493" y="34535"/>
                </a:lnTo>
                <a:cubicBezTo>
                  <a:pt x="47606" y="34675"/>
                  <a:pt x="47846" y="35069"/>
                  <a:pt x="48028" y="35421"/>
                </a:cubicBezTo>
                <a:cubicBezTo>
                  <a:pt x="48577" y="36490"/>
                  <a:pt x="48831" y="36645"/>
                  <a:pt x="49970" y="36603"/>
                </a:cubicBezTo>
                <a:cubicBezTo>
                  <a:pt x="50744" y="36561"/>
                  <a:pt x="50632" y="36490"/>
                  <a:pt x="51236" y="37391"/>
                </a:cubicBezTo>
                <a:cubicBezTo>
                  <a:pt x="51673" y="38038"/>
                  <a:pt x="52546" y="38967"/>
                  <a:pt x="52996" y="39263"/>
                </a:cubicBezTo>
                <a:cubicBezTo>
                  <a:pt x="53362" y="39501"/>
                  <a:pt x="53826" y="39642"/>
                  <a:pt x="54529" y="39713"/>
                </a:cubicBezTo>
                <a:cubicBezTo>
                  <a:pt x="54853" y="39755"/>
                  <a:pt x="55135" y="39783"/>
                  <a:pt x="55135" y="39798"/>
                </a:cubicBezTo>
                <a:cubicBezTo>
                  <a:pt x="55148" y="39811"/>
                  <a:pt x="55205" y="39938"/>
                  <a:pt x="55261" y="40092"/>
                </a:cubicBezTo>
                <a:cubicBezTo>
                  <a:pt x="55317" y="40248"/>
                  <a:pt x="55473" y="40543"/>
                  <a:pt x="55613" y="40754"/>
                </a:cubicBezTo>
                <a:cubicBezTo>
                  <a:pt x="56233" y="41683"/>
                  <a:pt x="56570" y="41965"/>
                  <a:pt x="57681" y="42528"/>
                </a:cubicBezTo>
                <a:lnTo>
                  <a:pt x="58231" y="42794"/>
                </a:lnTo>
                <a:lnTo>
                  <a:pt x="58779" y="43611"/>
                </a:lnTo>
                <a:cubicBezTo>
                  <a:pt x="60074" y="45455"/>
                  <a:pt x="60637" y="46087"/>
                  <a:pt x="61228" y="46425"/>
                </a:cubicBezTo>
                <a:cubicBezTo>
                  <a:pt x="61496" y="46566"/>
                  <a:pt x="61565" y="46580"/>
                  <a:pt x="61974" y="46566"/>
                </a:cubicBezTo>
                <a:cubicBezTo>
                  <a:pt x="62325" y="46566"/>
                  <a:pt x="62424" y="46580"/>
                  <a:pt x="62494" y="46650"/>
                </a:cubicBezTo>
                <a:cubicBezTo>
                  <a:pt x="62537" y="46706"/>
                  <a:pt x="62747" y="47044"/>
                  <a:pt x="62959" y="47410"/>
                </a:cubicBezTo>
                <a:cubicBezTo>
                  <a:pt x="63409" y="48170"/>
                  <a:pt x="64352" y="49465"/>
                  <a:pt x="64704" y="49789"/>
                </a:cubicBezTo>
                <a:cubicBezTo>
                  <a:pt x="65042" y="50098"/>
                  <a:pt x="65605" y="50464"/>
                  <a:pt x="65956" y="50605"/>
                </a:cubicBezTo>
                <a:cubicBezTo>
                  <a:pt x="66294" y="50746"/>
                  <a:pt x="66856" y="50774"/>
                  <a:pt x="67307" y="50675"/>
                </a:cubicBezTo>
                <a:lnTo>
                  <a:pt x="67575" y="50605"/>
                </a:lnTo>
                <a:lnTo>
                  <a:pt x="67828" y="50830"/>
                </a:lnTo>
                <a:cubicBezTo>
                  <a:pt x="68179" y="51140"/>
                  <a:pt x="68489" y="51280"/>
                  <a:pt x="68926" y="51322"/>
                </a:cubicBezTo>
                <a:cubicBezTo>
                  <a:pt x="69263" y="51365"/>
                  <a:pt x="69320" y="51393"/>
                  <a:pt x="69685" y="51674"/>
                </a:cubicBezTo>
                <a:cubicBezTo>
                  <a:pt x="70276" y="52125"/>
                  <a:pt x="70980" y="52519"/>
                  <a:pt x="71402" y="52645"/>
                </a:cubicBezTo>
                <a:cubicBezTo>
                  <a:pt x="72021" y="52828"/>
                  <a:pt x="72598" y="52729"/>
                  <a:pt x="73217" y="52322"/>
                </a:cubicBezTo>
                <a:lnTo>
                  <a:pt x="73513" y="52138"/>
                </a:lnTo>
                <a:lnTo>
                  <a:pt x="73598" y="52265"/>
                </a:lnTo>
                <a:cubicBezTo>
                  <a:pt x="74245" y="53194"/>
                  <a:pt x="76003" y="54095"/>
                  <a:pt x="77664" y="54348"/>
                </a:cubicBezTo>
                <a:cubicBezTo>
                  <a:pt x="78072" y="54404"/>
                  <a:pt x="78508" y="54433"/>
                  <a:pt x="79071" y="54418"/>
                </a:cubicBezTo>
                <a:lnTo>
                  <a:pt x="79874" y="54404"/>
                </a:lnTo>
                <a:lnTo>
                  <a:pt x="80000" y="54868"/>
                </a:lnTo>
                <a:cubicBezTo>
                  <a:pt x="80056" y="55122"/>
                  <a:pt x="80253" y="55783"/>
                  <a:pt x="80450" y="56332"/>
                </a:cubicBezTo>
                <a:cubicBezTo>
                  <a:pt x="81028" y="58119"/>
                  <a:pt x="81168" y="58654"/>
                  <a:pt x="81182" y="59133"/>
                </a:cubicBezTo>
                <a:cubicBezTo>
                  <a:pt x="81182" y="59724"/>
                  <a:pt x="81041" y="61482"/>
                  <a:pt x="80971" y="61567"/>
                </a:cubicBezTo>
                <a:cubicBezTo>
                  <a:pt x="80943" y="61609"/>
                  <a:pt x="80647" y="61792"/>
                  <a:pt x="80324" y="61975"/>
                </a:cubicBezTo>
                <a:cubicBezTo>
                  <a:pt x="78438" y="63058"/>
                  <a:pt x="74780" y="64550"/>
                  <a:pt x="72148" y="65310"/>
                </a:cubicBezTo>
                <a:cubicBezTo>
                  <a:pt x="71247" y="65578"/>
                  <a:pt x="68067" y="66295"/>
                  <a:pt x="67053" y="66464"/>
                </a:cubicBezTo>
                <a:cubicBezTo>
                  <a:pt x="66618" y="66535"/>
                  <a:pt x="65534" y="66675"/>
                  <a:pt x="64648" y="66760"/>
                </a:cubicBezTo>
                <a:cubicBezTo>
                  <a:pt x="62762" y="66942"/>
                  <a:pt x="61819" y="67083"/>
                  <a:pt x="60510" y="67336"/>
                </a:cubicBezTo>
                <a:cubicBezTo>
                  <a:pt x="59385" y="67548"/>
                  <a:pt x="59117" y="67646"/>
                  <a:pt x="59047" y="67829"/>
                </a:cubicBezTo>
                <a:cubicBezTo>
                  <a:pt x="58892" y="68237"/>
                  <a:pt x="59582" y="68715"/>
                  <a:pt x="60623" y="68940"/>
                </a:cubicBezTo>
                <a:cubicBezTo>
                  <a:pt x="61340" y="69109"/>
                  <a:pt x="62987" y="69109"/>
                  <a:pt x="64295" y="68969"/>
                </a:cubicBezTo>
                <a:lnTo>
                  <a:pt x="65224" y="68856"/>
                </a:lnTo>
                <a:lnTo>
                  <a:pt x="65731" y="69011"/>
                </a:lnTo>
                <a:cubicBezTo>
                  <a:pt x="66012" y="69081"/>
                  <a:pt x="66533" y="69194"/>
                  <a:pt x="66871" y="69236"/>
                </a:cubicBezTo>
                <a:cubicBezTo>
                  <a:pt x="67222" y="69278"/>
                  <a:pt x="67616" y="69321"/>
                  <a:pt x="67744" y="69349"/>
                </a:cubicBezTo>
                <a:lnTo>
                  <a:pt x="67982" y="69377"/>
                </a:lnTo>
                <a:lnTo>
                  <a:pt x="67096" y="69827"/>
                </a:lnTo>
                <a:cubicBezTo>
                  <a:pt x="66618" y="70081"/>
                  <a:pt x="65830" y="70503"/>
                  <a:pt x="65365" y="70770"/>
                </a:cubicBezTo>
                <a:cubicBezTo>
                  <a:pt x="64901" y="71038"/>
                  <a:pt x="64295" y="71361"/>
                  <a:pt x="64028" y="71516"/>
                </a:cubicBezTo>
                <a:cubicBezTo>
                  <a:pt x="63761" y="71657"/>
                  <a:pt x="63451" y="71826"/>
                  <a:pt x="63367" y="71896"/>
                </a:cubicBezTo>
                <a:cubicBezTo>
                  <a:pt x="63156" y="72064"/>
                  <a:pt x="63128" y="72248"/>
                  <a:pt x="63310" y="72374"/>
                </a:cubicBezTo>
                <a:cubicBezTo>
                  <a:pt x="63634" y="72614"/>
                  <a:pt x="65027" y="72895"/>
                  <a:pt x="65871" y="72895"/>
                </a:cubicBezTo>
                <a:cubicBezTo>
                  <a:pt x="66364" y="72895"/>
                  <a:pt x="67321" y="72768"/>
                  <a:pt x="67898" y="72627"/>
                </a:cubicBezTo>
                <a:lnTo>
                  <a:pt x="68348" y="72501"/>
                </a:lnTo>
                <a:lnTo>
                  <a:pt x="68630" y="72698"/>
                </a:lnTo>
                <a:cubicBezTo>
                  <a:pt x="69038" y="72980"/>
                  <a:pt x="69333" y="73064"/>
                  <a:pt x="69840" y="73064"/>
                </a:cubicBezTo>
                <a:cubicBezTo>
                  <a:pt x="70515" y="73078"/>
                  <a:pt x="71712" y="72712"/>
                  <a:pt x="72809" y="72149"/>
                </a:cubicBezTo>
                <a:lnTo>
                  <a:pt x="73189" y="71966"/>
                </a:lnTo>
                <a:lnTo>
                  <a:pt x="73076" y="72177"/>
                </a:lnTo>
                <a:cubicBezTo>
                  <a:pt x="72851" y="72627"/>
                  <a:pt x="72879" y="73218"/>
                  <a:pt x="73147" y="73543"/>
                </a:cubicBezTo>
                <a:cubicBezTo>
                  <a:pt x="73372" y="73796"/>
                  <a:pt x="73654" y="73880"/>
                  <a:pt x="74329" y="73866"/>
                </a:cubicBezTo>
                <a:lnTo>
                  <a:pt x="74906" y="73852"/>
                </a:lnTo>
                <a:lnTo>
                  <a:pt x="75230" y="74147"/>
                </a:lnTo>
                <a:cubicBezTo>
                  <a:pt x="75609" y="74513"/>
                  <a:pt x="75821" y="74584"/>
                  <a:pt x="76510" y="74584"/>
                </a:cubicBezTo>
                <a:lnTo>
                  <a:pt x="77031" y="74584"/>
                </a:lnTo>
                <a:lnTo>
                  <a:pt x="77116" y="74753"/>
                </a:lnTo>
                <a:cubicBezTo>
                  <a:pt x="77284" y="75076"/>
                  <a:pt x="77566" y="75385"/>
                  <a:pt x="77945" y="75639"/>
                </a:cubicBezTo>
                <a:cubicBezTo>
                  <a:pt x="78987" y="76329"/>
                  <a:pt x="79634" y="76399"/>
                  <a:pt x="80731" y="75963"/>
                </a:cubicBezTo>
                <a:cubicBezTo>
                  <a:pt x="80971" y="75864"/>
                  <a:pt x="81182" y="75779"/>
                  <a:pt x="81196" y="75794"/>
                </a:cubicBezTo>
                <a:cubicBezTo>
                  <a:pt x="81196" y="75794"/>
                  <a:pt x="81294" y="75976"/>
                  <a:pt x="81393" y="76188"/>
                </a:cubicBezTo>
                <a:cubicBezTo>
                  <a:pt x="81759" y="76864"/>
                  <a:pt x="82322" y="77440"/>
                  <a:pt x="82773" y="77567"/>
                </a:cubicBezTo>
                <a:cubicBezTo>
                  <a:pt x="83054" y="77652"/>
                  <a:pt x="83364" y="77609"/>
                  <a:pt x="83658" y="77455"/>
                </a:cubicBezTo>
                <a:cubicBezTo>
                  <a:pt x="83786" y="77398"/>
                  <a:pt x="83884" y="77356"/>
                  <a:pt x="83898" y="77356"/>
                </a:cubicBezTo>
                <a:cubicBezTo>
                  <a:pt x="83898" y="77356"/>
                  <a:pt x="83926" y="77792"/>
                  <a:pt x="83940" y="78341"/>
                </a:cubicBezTo>
                <a:cubicBezTo>
                  <a:pt x="83983" y="79720"/>
                  <a:pt x="84208" y="80522"/>
                  <a:pt x="84559" y="80663"/>
                </a:cubicBezTo>
                <a:cubicBezTo>
                  <a:pt x="84644" y="80705"/>
                  <a:pt x="84700" y="80776"/>
                  <a:pt x="84714" y="80916"/>
                </a:cubicBezTo>
                <a:cubicBezTo>
                  <a:pt x="84799" y="81352"/>
                  <a:pt x="84925" y="81774"/>
                  <a:pt x="85066" y="82112"/>
                </a:cubicBezTo>
                <a:cubicBezTo>
                  <a:pt x="85193" y="82380"/>
                  <a:pt x="85249" y="82450"/>
                  <a:pt x="85375" y="82478"/>
                </a:cubicBezTo>
                <a:cubicBezTo>
                  <a:pt x="85657" y="82549"/>
                  <a:pt x="85671" y="82549"/>
                  <a:pt x="85671" y="82787"/>
                </a:cubicBezTo>
                <a:cubicBezTo>
                  <a:pt x="85671" y="83097"/>
                  <a:pt x="85797" y="83632"/>
                  <a:pt x="86037" y="84195"/>
                </a:cubicBezTo>
                <a:lnTo>
                  <a:pt x="86220" y="84673"/>
                </a:lnTo>
                <a:lnTo>
                  <a:pt x="86051" y="84941"/>
                </a:lnTo>
                <a:cubicBezTo>
                  <a:pt x="85966" y="85082"/>
                  <a:pt x="85784" y="85419"/>
                  <a:pt x="85657" y="85686"/>
                </a:cubicBezTo>
                <a:cubicBezTo>
                  <a:pt x="85544" y="85940"/>
                  <a:pt x="85334" y="86277"/>
                  <a:pt x="85206" y="86404"/>
                </a:cubicBezTo>
                <a:cubicBezTo>
                  <a:pt x="85094" y="86545"/>
                  <a:pt x="84925" y="86756"/>
                  <a:pt x="84855" y="86896"/>
                </a:cubicBezTo>
                <a:cubicBezTo>
                  <a:pt x="84728" y="87122"/>
                  <a:pt x="84686" y="87150"/>
                  <a:pt x="84377" y="87234"/>
                </a:cubicBezTo>
                <a:cubicBezTo>
                  <a:pt x="83799" y="87390"/>
                  <a:pt x="83504" y="87656"/>
                  <a:pt x="83335" y="88178"/>
                </a:cubicBezTo>
                <a:cubicBezTo>
                  <a:pt x="83293" y="88318"/>
                  <a:pt x="83167" y="88487"/>
                  <a:pt x="82983" y="88656"/>
                </a:cubicBezTo>
                <a:cubicBezTo>
                  <a:pt x="82660" y="88937"/>
                  <a:pt x="82378" y="89429"/>
                  <a:pt x="82322" y="89767"/>
                </a:cubicBezTo>
                <a:cubicBezTo>
                  <a:pt x="82279" y="90063"/>
                  <a:pt x="82420" y="90471"/>
                  <a:pt x="82688" y="90823"/>
                </a:cubicBezTo>
                <a:cubicBezTo>
                  <a:pt x="82829" y="91005"/>
                  <a:pt x="82941" y="91090"/>
                  <a:pt x="83026" y="91090"/>
                </a:cubicBezTo>
                <a:cubicBezTo>
                  <a:pt x="83236" y="91090"/>
                  <a:pt x="83279" y="90992"/>
                  <a:pt x="83279" y="90570"/>
                </a:cubicBezTo>
                <a:cubicBezTo>
                  <a:pt x="83279" y="90246"/>
                  <a:pt x="83307" y="90105"/>
                  <a:pt x="83405" y="89908"/>
                </a:cubicBezTo>
                <a:cubicBezTo>
                  <a:pt x="83490" y="89754"/>
                  <a:pt x="83574" y="89613"/>
                  <a:pt x="83617" y="89585"/>
                </a:cubicBezTo>
                <a:cubicBezTo>
                  <a:pt x="83786" y="89444"/>
                  <a:pt x="84405" y="89232"/>
                  <a:pt x="84756" y="89191"/>
                </a:cubicBezTo>
                <a:cubicBezTo>
                  <a:pt x="85235" y="89134"/>
                  <a:pt x="85713" y="88895"/>
                  <a:pt x="86150" y="88515"/>
                </a:cubicBezTo>
                <a:cubicBezTo>
                  <a:pt x="86403" y="88304"/>
                  <a:pt x="86557" y="88206"/>
                  <a:pt x="86713" y="88178"/>
                </a:cubicBezTo>
                <a:cubicBezTo>
                  <a:pt x="87135" y="88107"/>
                  <a:pt x="87360" y="87952"/>
                  <a:pt x="87613" y="87587"/>
                </a:cubicBezTo>
                <a:cubicBezTo>
                  <a:pt x="87655" y="87487"/>
                  <a:pt x="87670" y="87516"/>
                  <a:pt x="87641" y="87699"/>
                </a:cubicBezTo>
                <a:cubicBezTo>
                  <a:pt x="87599" y="87994"/>
                  <a:pt x="87754" y="88501"/>
                  <a:pt x="87908" y="88613"/>
                </a:cubicBezTo>
                <a:cubicBezTo>
                  <a:pt x="87979" y="88670"/>
                  <a:pt x="88162" y="88797"/>
                  <a:pt x="88330" y="88923"/>
                </a:cubicBezTo>
                <a:cubicBezTo>
                  <a:pt x="88640" y="89148"/>
                  <a:pt x="88795" y="89176"/>
                  <a:pt x="89021" y="89064"/>
                </a:cubicBezTo>
                <a:cubicBezTo>
                  <a:pt x="89274" y="88923"/>
                  <a:pt x="89400" y="88740"/>
                  <a:pt x="89512" y="88332"/>
                </a:cubicBezTo>
                <a:cubicBezTo>
                  <a:pt x="89583" y="88121"/>
                  <a:pt x="89668" y="87924"/>
                  <a:pt x="89696" y="87910"/>
                </a:cubicBezTo>
                <a:cubicBezTo>
                  <a:pt x="89850" y="87812"/>
                  <a:pt x="89963" y="87418"/>
                  <a:pt x="89963" y="86953"/>
                </a:cubicBezTo>
                <a:lnTo>
                  <a:pt x="89963" y="86474"/>
                </a:lnTo>
                <a:lnTo>
                  <a:pt x="90231" y="86658"/>
                </a:lnTo>
                <a:cubicBezTo>
                  <a:pt x="90751" y="87037"/>
                  <a:pt x="91525" y="87277"/>
                  <a:pt x="92017" y="87221"/>
                </a:cubicBezTo>
                <a:cubicBezTo>
                  <a:pt x="92173" y="87206"/>
                  <a:pt x="92242" y="87221"/>
                  <a:pt x="92355" y="87319"/>
                </a:cubicBezTo>
                <a:cubicBezTo>
                  <a:pt x="92552" y="87502"/>
                  <a:pt x="93130" y="87784"/>
                  <a:pt x="93327" y="87784"/>
                </a:cubicBezTo>
                <a:cubicBezTo>
                  <a:pt x="93425" y="87784"/>
                  <a:pt x="93580" y="87741"/>
                  <a:pt x="93678" y="87684"/>
                </a:cubicBezTo>
                <a:cubicBezTo>
                  <a:pt x="93847" y="87615"/>
                  <a:pt x="93889" y="87615"/>
                  <a:pt x="94171" y="87699"/>
                </a:cubicBezTo>
                <a:cubicBezTo>
                  <a:pt x="94509" y="87797"/>
                  <a:pt x="95395" y="88247"/>
                  <a:pt x="95760" y="88501"/>
                </a:cubicBezTo>
                <a:cubicBezTo>
                  <a:pt x="95944" y="88641"/>
                  <a:pt x="96000" y="88656"/>
                  <a:pt x="96070" y="88585"/>
                </a:cubicBezTo>
                <a:cubicBezTo>
                  <a:pt x="96197" y="88487"/>
                  <a:pt x="96211" y="88515"/>
                  <a:pt x="95760" y="87558"/>
                </a:cubicBezTo>
                <a:cubicBezTo>
                  <a:pt x="95606" y="87249"/>
                  <a:pt x="95212" y="86827"/>
                  <a:pt x="94944" y="86686"/>
                </a:cubicBezTo>
                <a:cubicBezTo>
                  <a:pt x="94832" y="86630"/>
                  <a:pt x="94565" y="86545"/>
                  <a:pt x="94325" y="86489"/>
                </a:cubicBezTo>
                <a:cubicBezTo>
                  <a:pt x="93875" y="86390"/>
                  <a:pt x="93721" y="86305"/>
                  <a:pt x="93777" y="86193"/>
                </a:cubicBezTo>
                <a:cubicBezTo>
                  <a:pt x="93805" y="86151"/>
                  <a:pt x="93974" y="85855"/>
                  <a:pt x="94156" y="85517"/>
                </a:cubicBezTo>
                <a:cubicBezTo>
                  <a:pt x="94466" y="84983"/>
                  <a:pt x="94522" y="84898"/>
                  <a:pt x="94846" y="84701"/>
                </a:cubicBezTo>
                <a:cubicBezTo>
                  <a:pt x="95634" y="84181"/>
                  <a:pt x="95775" y="83928"/>
                  <a:pt x="95957" y="82718"/>
                </a:cubicBezTo>
                <a:cubicBezTo>
                  <a:pt x="95986" y="82534"/>
                  <a:pt x="96042" y="82478"/>
                  <a:pt x="96323" y="82281"/>
                </a:cubicBezTo>
                <a:cubicBezTo>
                  <a:pt x="96717" y="82014"/>
                  <a:pt x="96845" y="81830"/>
                  <a:pt x="96886" y="81408"/>
                </a:cubicBezTo>
                <a:cubicBezTo>
                  <a:pt x="96929" y="81141"/>
                  <a:pt x="96943" y="81099"/>
                  <a:pt x="97013" y="81127"/>
                </a:cubicBezTo>
                <a:cubicBezTo>
                  <a:pt x="97252" y="81226"/>
                  <a:pt x="97928" y="81367"/>
                  <a:pt x="98139" y="81367"/>
                </a:cubicBezTo>
                <a:cubicBezTo>
                  <a:pt x="98280" y="81367"/>
                  <a:pt x="98449" y="81408"/>
                  <a:pt x="98561" y="81479"/>
                </a:cubicBezTo>
                <a:cubicBezTo>
                  <a:pt x="98815" y="81633"/>
                  <a:pt x="99279" y="81704"/>
                  <a:pt x="99575" y="81633"/>
                </a:cubicBezTo>
                <a:cubicBezTo>
                  <a:pt x="99701" y="81605"/>
                  <a:pt x="100025" y="81479"/>
                  <a:pt x="100292" y="81352"/>
                </a:cubicBezTo>
                <a:cubicBezTo>
                  <a:pt x="100686" y="81170"/>
                  <a:pt x="100785" y="81141"/>
                  <a:pt x="100897" y="81183"/>
                </a:cubicBezTo>
                <a:cubicBezTo>
                  <a:pt x="101164" y="81324"/>
                  <a:pt x="101699" y="81761"/>
                  <a:pt x="101882" y="82027"/>
                </a:cubicBezTo>
                <a:cubicBezTo>
                  <a:pt x="102234" y="82506"/>
                  <a:pt x="102473" y="82309"/>
                  <a:pt x="102431" y="81577"/>
                </a:cubicBezTo>
                <a:cubicBezTo>
                  <a:pt x="102417" y="81226"/>
                  <a:pt x="102389" y="81113"/>
                  <a:pt x="102276" y="80944"/>
                </a:cubicBezTo>
                <a:cubicBezTo>
                  <a:pt x="102079" y="80648"/>
                  <a:pt x="101263" y="79988"/>
                  <a:pt x="100798" y="79762"/>
                </a:cubicBezTo>
                <a:cubicBezTo>
                  <a:pt x="100447" y="79594"/>
                  <a:pt x="100348" y="79565"/>
                  <a:pt x="99687" y="79523"/>
                </a:cubicBezTo>
                <a:cubicBezTo>
                  <a:pt x="99279" y="79481"/>
                  <a:pt x="98815" y="79466"/>
                  <a:pt x="98659" y="79494"/>
                </a:cubicBezTo>
                <a:lnTo>
                  <a:pt x="98364" y="79523"/>
                </a:lnTo>
                <a:lnTo>
                  <a:pt x="98406" y="79284"/>
                </a:lnTo>
                <a:cubicBezTo>
                  <a:pt x="98421" y="79129"/>
                  <a:pt x="98490" y="78819"/>
                  <a:pt x="98575" y="78594"/>
                </a:cubicBezTo>
                <a:cubicBezTo>
                  <a:pt x="98646" y="78341"/>
                  <a:pt x="98744" y="77918"/>
                  <a:pt x="98787" y="77652"/>
                </a:cubicBezTo>
                <a:cubicBezTo>
                  <a:pt x="98828" y="77384"/>
                  <a:pt x="98884" y="77074"/>
                  <a:pt x="98899" y="76976"/>
                </a:cubicBezTo>
                <a:cubicBezTo>
                  <a:pt x="98927" y="76849"/>
                  <a:pt x="98969" y="76779"/>
                  <a:pt x="99138" y="76695"/>
                </a:cubicBezTo>
                <a:cubicBezTo>
                  <a:pt x="99250" y="76638"/>
                  <a:pt x="99391" y="76526"/>
                  <a:pt x="99447" y="76455"/>
                </a:cubicBezTo>
                <a:cubicBezTo>
                  <a:pt x="99616" y="76202"/>
                  <a:pt x="99800" y="75582"/>
                  <a:pt x="99856" y="75132"/>
                </a:cubicBezTo>
                <a:cubicBezTo>
                  <a:pt x="99898" y="74738"/>
                  <a:pt x="99926" y="74640"/>
                  <a:pt x="100095" y="74415"/>
                </a:cubicBezTo>
                <a:cubicBezTo>
                  <a:pt x="100404" y="73978"/>
                  <a:pt x="100503" y="73711"/>
                  <a:pt x="100503" y="73218"/>
                </a:cubicBezTo>
                <a:cubicBezTo>
                  <a:pt x="100503" y="72980"/>
                  <a:pt x="100461" y="72627"/>
                  <a:pt x="100419" y="72430"/>
                </a:cubicBezTo>
                <a:cubicBezTo>
                  <a:pt x="100376" y="72233"/>
                  <a:pt x="100334" y="72064"/>
                  <a:pt x="100348" y="72051"/>
                </a:cubicBezTo>
                <a:cubicBezTo>
                  <a:pt x="100348" y="72036"/>
                  <a:pt x="100545" y="72177"/>
                  <a:pt x="100785" y="72346"/>
                </a:cubicBezTo>
                <a:cubicBezTo>
                  <a:pt x="101277" y="72712"/>
                  <a:pt x="101840" y="73049"/>
                  <a:pt x="102177" y="73190"/>
                </a:cubicBezTo>
                <a:cubicBezTo>
                  <a:pt x="103219" y="73599"/>
                  <a:pt x="105119" y="72993"/>
                  <a:pt x="105527" y="72121"/>
                </a:cubicBezTo>
                <a:lnTo>
                  <a:pt x="105654" y="71839"/>
                </a:lnTo>
                <a:lnTo>
                  <a:pt x="106160" y="71741"/>
                </a:lnTo>
                <a:cubicBezTo>
                  <a:pt x="106427" y="71685"/>
                  <a:pt x="106765" y="71586"/>
                  <a:pt x="106906" y="71530"/>
                </a:cubicBezTo>
                <a:cubicBezTo>
                  <a:pt x="107215" y="71361"/>
                  <a:pt x="107483" y="70981"/>
                  <a:pt x="107568" y="70545"/>
                </a:cubicBezTo>
                <a:cubicBezTo>
                  <a:pt x="107637" y="70235"/>
                  <a:pt x="107637" y="70221"/>
                  <a:pt x="107806" y="70263"/>
                </a:cubicBezTo>
                <a:cubicBezTo>
                  <a:pt x="109101" y="70531"/>
                  <a:pt x="109776" y="70503"/>
                  <a:pt x="109945" y="70179"/>
                </a:cubicBezTo>
                <a:cubicBezTo>
                  <a:pt x="110114" y="69869"/>
                  <a:pt x="109847" y="69180"/>
                  <a:pt x="109326" y="68533"/>
                </a:cubicBezTo>
                <a:cubicBezTo>
                  <a:pt x="109157" y="68321"/>
                  <a:pt x="109031" y="68139"/>
                  <a:pt x="109045" y="68139"/>
                </a:cubicBezTo>
                <a:cubicBezTo>
                  <a:pt x="109059" y="68111"/>
                  <a:pt x="109326" y="68152"/>
                  <a:pt x="109664" y="68209"/>
                </a:cubicBezTo>
                <a:cubicBezTo>
                  <a:pt x="110382" y="68321"/>
                  <a:pt x="112703" y="68349"/>
                  <a:pt x="113084" y="68237"/>
                </a:cubicBezTo>
                <a:cubicBezTo>
                  <a:pt x="113294" y="68167"/>
                  <a:pt x="113534" y="67955"/>
                  <a:pt x="113534" y="67829"/>
                </a:cubicBezTo>
                <a:cubicBezTo>
                  <a:pt x="113534" y="67730"/>
                  <a:pt x="113112" y="67351"/>
                  <a:pt x="112549" y="66942"/>
                </a:cubicBezTo>
                <a:lnTo>
                  <a:pt x="112042" y="66563"/>
                </a:lnTo>
                <a:lnTo>
                  <a:pt x="113041" y="66535"/>
                </a:lnTo>
                <a:cubicBezTo>
                  <a:pt x="114195" y="66492"/>
                  <a:pt x="114842" y="66394"/>
                  <a:pt x="115617" y="66126"/>
                </a:cubicBezTo>
                <a:cubicBezTo>
                  <a:pt x="116756" y="65732"/>
                  <a:pt x="117165" y="65422"/>
                  <a:pt x="117165" y="64972"/>
                </a:cubicBezTo>
                <a:cubicBezTo>
                  <a:pt x="117165" y="64649"/>
                  <a:pt x="116925" y="64593"/>
                  <a:pt x="114716" y="64339"/>
                </a:cubicBezTo>
                <a:cubicBezTo>
                  <a:pt x="108622" y="63664"/>
                  <a:pt x="105907" y="62974"/>
                  <a:pt x="103134" y="61412"/>
                </a:cubicBezTo>
                <a:cubicBezTo>
                  <a:pt x="101980" y="60765"/>
                  <a:pt x="101151" y="60230"/>
                  <a:pt x="101151" y="60118"/>
                </a:cubicBezTo>
                <a:cubicBezTo>
                  <a:pt x="101151" y="59822"/>
                  <a:pt x="101389" y="57260"/>
                  <a:pt x="101474" y="56628"/>
                </a:cubicBezTo>
                <a:cubicBezTo>
                  <a:pt x="101586" y="55797"/>
                  <a:pt x="101685" y="54728"/>
                  <a:pt x="101714" y="54136"/>
                </a:cubicBezTo>
                <a:lnTo>
                  <a:pt x="101714" y="53757"/>
                </a:lnTo>
                <a:lnTo>
                  <a:pt x="102093" y="53714"/>
                </a:lnTo>
                <a:cubicBezTo>
                  <a:pt x="103205" y="53602"/>
                  <a:pt x="104232" y="53039"/>
                  <a:pt x="105048" y="52082"/>
                </a:cubicBezTo>
                <a:cubicBezTo>
                  <a:pt x="105555" y="51506"/>
                  <a:pt x="105823" y="51097"/>
                  <a:pt x="106315" y="50196"/>
                </a:cubicBezTo>
                <a:lnTo>
                  <a:pt x="106709" y="49465"/>
                </a:lnTo>
                <a:lnTo>
                  <a:pt x="107089" y="49521"/>
                </a:lnTo>
                <a:cubicBezTo>
                  <a:pt x="107806" y="49605"/>
                  <a:pt x="108200" y="49577"/>
                  <a:pt x="108524" y="49408"/>
                </a:cubicBezTo>
                <a:cubicBezTo>
                  <a:pt x="109115" y="49113"/>
                  <a:pt x="109523" y="48508"/>
                  <a:pt x="109706" y="47720"/>
                </a:cubicBezTo>
                <a:cubicBezTo>
                  <a:pt x="109791" y="47312"/>
                  <a:pt x="109804" y="47297"/>
                  <a:pt x="109945" y="47340"/>
                </a:cubicBezTo>
                <a:cubicBezTo>
                  <a:pt x="110395" y="47438"/>
                  <a:pt x="110592" y="47438"/>
                  <a:pt x="110945" y="47326"/>
                </a:cubicBezTo>
                <a:cubicBezTo>
                  <a:pt x="111142" y="47256"/>
                  <a:pt x="111451" y="47100"/>
                  <a:pt x="111620" y="46988"/>
                </a:cubicBezTo>
                <a:cubicBezTo>
                  <a:pt x="112084" y="46678"/>
                  <a:pt x="112619" y="45989"/>
                  <a:pt x="112690" y="45567"/>
                </a:cubicBezTo>
                <a:lnTo>
                  <a:pt x="112731" y="45370"/>
                </a:lnTo>
                <a:lnTo>
                  <a:pt x="113168" y="45342"/>
                </a:lnTo>
                <a:cubicBezTo>
                  <a:pt x="113703" y="45299"/>
                  <a:pt x="114279" y="45102"/>
                  <a:pt x="114955" y="44751"/>
                </a:cubicBezTo>
                <a:cubicBezTo>
                  <a:pt x="116151" y="44089"/>
                  <a:pt x="116503" y="43597"/>
                  <a:pt x="116559" y="42528"/>
                </a:cubicBezTo>
                <a:lnTo>
                  <a:pt x="116587" y="41993"/>
                </a:lnTo>
                <a:lnTo>
                  <a:pt x="116756" y="42034"/>
                </a:lnTo>
                <a:cubicBezTo>
                  <a:pt x="116855" y="42063"/>
                  <a:pt x="117122" y="42077"/>
                  <a:pt x="117362" y="42063"/>
                </a:cubicBezTo>
                <a:cubicBezTo>
                  <a:pt x="117910" y="42063"/>
                  <a:pt x="118290" y="41894"/>
                  <a:pt x="118741" y="41472"/>
                </a:cubicBezTo>
                <a:cubicBezTo>
                  <a:pt x="118895" y="41303"/>
                  <a:pt x="119050" y="41177"/>
                  <a:pt x="119064" y="41177"/>
                </a:cubicBezTo>
                <a:cubicBezTo>
                  <a:pt x="119135" y="41177"/>
                  <a:pt x="119360" y="40726"/>
                  <a:pt x="119416" y="40473"/>
                </a:cubicBezTo>
                <a:lnTo>
                  <a:pt x="119486" y="40233"/>
                </a:lnTo>
                <a:lnTo>
                  <a:pt x="119867" y="40192"/>
                </a:lnTo>
                <a:cubicBezTo>
                  <a:pt x="120161" y="40163"/>
                  <a:pt x="120358" y="40092"/>
                  <a:pt x="120809" y="39867"/>
                </a:cubicBezTo>
                <a:cubicBezTo>
                  <a:pt x="121287" y="39629"/>
                  <a:pt x="121428" y="39516"/>
                  <a:pt x="121837" y="39122"/>
                </a:cubicBezTo>
                <a:cubicBezTo>
                  <a:pt x="122090" y="38869"/>
                  <a:pt x="122400" y="38531"/>
                  <a:pt x="122526" y="38390"/>
                </a:cubicBezTo>
                <a:cubicBezTo>
                  <a:pt x="122723" y="38151"/>
                  <a:pt x="122765" y="38137"/>
                  <a:pt x="122991" y="38137"/>
                </a:cubicBezTo>
                <a:cubicBezTo>
                  <a:pt x="123708" y="38137"/>
                  <a:pt x="124496" y="37813"/>
                  <a:pt x="125692" y="37011"/>
                </a:cubicBezTo>
                <a:cubicBezTo>
                  <a:pt x="126649" y="36364"/>
                  <a:pt x="126944" y="36068"/>
                  <a:pt x="127254" y="35449"/>
                </a:cubicBezTo>
                <a:cubicBezTo>
                  <a:pt x="127381" y="35182"/>
                  <a:pt x="127494" y="34914"/>
                  <a:pt x="127494" y="34886"/>
                </a:cubicBezTo>
                <a:cubicBezTo>
                  <a:pt x="127494" y="34829"/>
                  <a:pt x="127550" y="34816"/>
                  <a:pt x="127747" y="34844"/>
                </a:cubicBezTo>
                <a:cubicBezTo>
                  <a:pt x="128295" y="34914"/>
                  <a:pt x="128873" y="34647"/>
                  <a:pt x="129646" y="33929"/>
                </a:cubicBezTo>
                <a:lnTo>
                  <a:pt x="130111" y="33507"/>
                </a:lnTo>
                <a:lnTo>
                  <a:pt x="130378" y="33563"/>
                </a:lnTo>
                <a:cubicBezTo>
                  <a:pt x="130983" y="33704"/>
                  <a:pt x="131265" y="33591"/>
                  <a:pt x="131954" y="32930"/>
                </a:cubicBezTo>
                <a:lnTo>
                  <a:pt x="132419" y="32480"/>
                </a:lnTo>
                <a:lnTo>
                  <a:pt x="132742" y="32536"/>
                </a:lnTo>
                <a:cubicBezTo>
                  <a:pt x="133516" y="32677"/>
                  <a:pt x="134811" y="32311"/>
                  <a:pt x="135781" y="31649"/>
                </a:cubicBezTo>
                <a:cubicBezTo>
                  <a:pt x="136119" y="31424"/>
                  <a:pt x="137048" y="30538"/>
                  <a:pt x="137583" y="29904"/>
                </a:cubicBezTo>
                <a:lnTo>
                  <a:pt x="137823" y="29637"/>
                </a:lnTo>
                <a:lnTo>
                  <a:pt x="138723" y="29609"/>
                </a:lnTo>
                <a:cubicBezTo>
                  <a:pt x="139596" y="29581"/>
                  <a:pt x="139652" y="29567"/>
                  <a:pt x="139975" y="29412"/>
                </a:cubicBezTo>
                <a:cubicBezTo>
                  <a:pt x="140172" y="29328"/>
                  <a:pt x="140440" y="29144"/>
                  <a:pt x="140581" y="29032"/>
                </a:cubicBezTo>
                <a:cubicBezTo>
                  <a:pt x="141003" y="28652"/>
                  <a:pt x="140960" y="28681"/>
                  <a:pt x="141298" y="28793"/>
                </a:cubicBezTo>
                <a:cubicBezTo>
                  <a:pt x="141804" y="28962"/>
                  <a:pt x="142424" y="29032"/>
                  <a:pt x="143282" y="28990"/>
                </a:cubicBezTo>
                <a:cubicBezTo>
                  <a:pt x="144802" y="28947"/>
                  <a:pt x="145365" y="28722"/>
                  <a:pt x="145872" y="28019"/>
                </a:cubicBezTo>
                <a:lnTo>
                  <a:pt x="145984" y="27864"/>
                </a:lnTo>
                <a:lnTo>
                  <a:pt x="146294" y="28005"/>
                </a:lnTo>
                <a:cubicBezTo>
                  <a:pt x="146660" y="28159"/>
                  <a:pt x="147110" y="28258"/>
                  <a:pt x="148390" y="28441"/>
                </a:cubicBezTo>
                <a:cubicBezTo>
                  <a:pt x="150065" y="28681"/>
                  <a:pt x="150810" y="28681"/>
                  <a:pt x="151585" y="28441"/>
                </a:cubicBezTo>
                <a:cubicBezTo>
                  <a:pt x="152457" y="28174"/>
                  <a:pt x="152865" y="27456"/>
                  <a:pt x="152598" y="26654"/>
                </a:cubicBezTo>
                <a:cubicBezTo>
                  <a:pt x="152527" y="26471"/>
                  <a:pt x="152486" y="26316"/>
                  <a:pt x="152499" y="26302"/>
                </a:cubicBezTo>
                <a:cubicBezTo>
                  <a:pt x="152499" y="26302"/>
                  <a:pt x="152752" y="26401"/>
                  <a:pt x="153049" y="26542"/>
                </a:cubicBezTo>
                <a:cubicBezTo>
                  <a:pt x="153991" y="26992"/>
                  <a:pt x="154385" y="27090"/>
                  <a:pt x="156032" y="27330"/>
                </a:cubicBezTo>
                <a:cubicBezTo>
                  <a:pt x="159000" y="27752"/>
                  <a:pt x="159578" y="27836"/>
                  <a:pt x="159719" y="27793"/>
                </a:cubicBezTo>
                <a:cubicBezTo>
                  <a:pt x="159929" y="27737"/>
                  <a:pt x="160000" y="27555"/>
                  <a:pt x="159888" y="27330"/>
                </a:cubicBezTo>
                <a:cubicBezTo>
                  <a:pt x="159691" y="26936"/>
                  <a:pt x="157383" y="24754"/>
                  <a:pt x="156426" y="24022"/>
                </a:cubicBezTo>
                <a:cubicBezTo>
                  <a:pt x="156285" y="23910"/>
                  <a:pt x="156173" y="23825"/>
                  <a:pt x="156186" y="23825"/>
                </a:cubicBezTo>
                <a:cubicBezTo>
                  <a:pt x="156186" y="23812"/>
                  <a:pt x="156411" y="23840"/>
                  <a:pt x="156679" y="23881"/>
                </a:cubicBezTo>
                <a:cubicBezTo>
                  <a:pt x="156946" y="23924"/>
                  <a:pt x="157495" y="23980"/>
                  <a:pt x="157903" y="24009"/>
                </a:cubicBezTo>
                <a:cubicBezTo>
                  <a:pt x="158734" y="24078"/>
                  <a:pt x="159704" y="24275"/>
                  <a:pt x="161168" y="24656"/>
                </a:cubicBezTo>
                <a:cubicBezTo>
                  <a:pt x="162687" y="25063"/>
                  <a:pt x="162715" y="25078"/>
                  <a:pt x="163771" y="25063"/>
                </a:cubicBezTo>
                <a:cubicBezTo>
                  <a:pt x="164531" y="25063"/>
                  <a:pt x="164953" y="25035"/>
                  <a:pt x="165882" y="24895"/>
                </a:cubicBezTo>
                <a:cubicBezTo>
                  <a:pt x="166530" y="24797"/>
                  <a:pt x="167500" y="24684"/>
                  <a:pt x="168063" y="24641"/>
                </a:cubicBezTo>
                <a:cubicBezTo>
                  <a:pt x="169034" y="24557"/>
                  <a:pt x="169639" y="24459"/>
                  <a:pt x="169864" y="24346"/>
                </a:cubicBezTo>
                <a:cubicBezTo>
                  <a:pt x="170005" y="24262"/>
                  <a:pt x="169991" y="24037"/>
                  <a:pt x="169836" y="23938"/>
                </a:cubicBezTo>
                <a:cubicBezTo>
                  <a:pt x="169695" y="23853"/>
                  <a:pt x="168063" y="23305"/>
                  <a:pt x="166558" y="22855"/>
                </a:cubicBezTo>
                <a:cubicBezTo>
                  <a:pt x="166008" y="22686"/>
                  <a:pt x="164925" y="22320"/>
                  <a:pt x="164165" y="22024"/>
                </a:cubicBezTo>
                <a:cubicBezTo>
                  <a:pt x="162969" y="21574"/>
                  <a:pt x="161829" y="21194"/>
                  <a:pt x="157917" y="19900"/>
                </a:cubicBezTo>
                <a:cubicBezTo>
                  <a:pt x="157580" y="19800"/>
                  <a:pt x="157312" y="19702"/>
                  <a:pt x="157326" y="19688"/>
                </a:cubicBezTo>
                <a:cubicBezTo>
                  <a:pt x="157326" y="19674"/>
                  <a:pt x="157509" y="19702"/>
                  <a:pt x="157720" y="19759"/>
                </a:cubicBezTo>
                <a:cubicBezTo>
                  <a:pt x="157946" y="19800"/>
                  <a:pt x="158593" y="19857"/>
                  <a:pt x="159338" y="19885"/>
                </a:cubicBezTo>
                <a:cubicBezTo>
                  <a:pt x="160647" y="19941"/>
                  <a:pt x="160929" y="19969"/>
                  <a:pt x="161927" y="20265"/>
                </a:cubicBezTo>
                <a:cubicBezTo>
                  <a:pt x="162828" y="20532"/>
                  <a:pt x="163053" y="20547"/>
                  <a:pt x="164362" y="20448"/>
                </a:cubicBezTo>
                <a:cubicBezTo>
                  <a:pt x="166430" y="20307"/>
                  <a:pt x="168992" y="19787"/>
                  <a:pt x="170314" y="19238"/>
                </a:cubicBezTo>
                <a:cubicBezTo>
                  <a:pt x="170905" y="18984"/>
                  <a:pt x="173143" y="17901"/>
                  <a:pt x="173425" y="17718"/>
                </a:cubicBezTo>
                <a:cubicBezTo>
                  <a:pt x="173748" y="17507"/>
                  <a:pt x="173607" y="17267"/>
                  <a:pt x="173115" y="17198"/>
                </a:cubicBezTo>
                <a:cubicBezTo>
                  <a:pt x="171680" y="16986"/>
                  <a:pt x="170708" y="16888"/>
                  <a:pt x="169357" y="16845"/>
                </a:cubicBezTo>
                <a:cubicBezTo>
                  <a:pt x="168541" y="16817"/>
                  <a:pt x="167472" y="16747"/>
                  <a:pt x="166980" y="16705"/>
                </a:cubicBezTo>
                <a:cubicBezTo>
                  <a:pt x="166361" y="16648"/>
                  <a:pt x="165122" y="16607"/>
                  <a:pt x="162983" y="16578"/>
                </a:cubicBezTo>
                <a:cubicBezTo>
                  <a:pt x="160056" y="16536"/>
                  <a:pt x="159859" y="16522"/>
                  <a:pt x="159423" y="16410"/>
                </a:cubicBezTo>
                <a:cubicBezTo>
                  <a:pt x="158931" y="16297"/>
                  <a:pt x="156214" y="15382"/>
                  <a:pt x="156144" y="15325"/>
                </a:cubicBezTo>
                <a:cubicBezTo>
                  <a:pt x="156130" y="15297"/>
                  <a:pt x="156327" y="15256"/>
                  <a:pt x="156580" y="15213"/>
                </a:cubicBezTo>
                <a:cubicBezTo>
                  <a:pt x="157537" y="15087"/>
                  <a:pt x="163813" y="13412"/>
                  <a:pt x="164883" y="13018"/>
                </a:cubicBezTo>
                <a:cubicBezTo>
                  <a:pt x="165642" y="12723"/>
                  <a:pt x="166389" y="12342"/>
                  <a:pt x="167247" y="11766"/>
                </a:cubicBezTo>
                <a:cubicBezTo>
                  <a:pt x="168288" y="11062"/>
                  <a:pt x="168992" y="10485"/>
                  <a:pt x="170399" y="9106"/>
                </a:cubicBezTo>
                <a:cubicBezTo>
                  <a:pt x="171722" y="7811"/>
                  <a:pt x="171919" y="7600"/>
                  <a:pt x="172172" y="7235"/>
                </a:cubicBezTo>
                <a:cubicBezTo>
                  <a:pt x="172468" y="6798"/>
                  <a:pt x="173115" y="5490"/>
                  <a:pt x="173115" y="5334"/>
                </a:cubicBezTo>
                <a:cubicBezTo>
                  <a:pt x="173115" y="5165"/>
                  <a:pt x="172988" y="5011"/>
                  <a:pt x="172862" y="5011"/>
                </a:cubicBezTo>
                <a:cubicBezTo>
                  <a:pt x="172749" y="5011"/>
                  <a:pt x="172384" y="5194"/>
                  <a:pt x="171947" y="5490"/>
                </a:cubicBezTo>
                <a:cubicBezTo>
                  <a:pt x="171736" y="5630"/>
                  <a:pt x="171215" y="5953"/>
                  <a:pt x="170807" y="6207"/>
                </a:cubicBezTo>
                <a:cubicBezTo>
                  <a:pt x="170385" y="6460"/>
                  <a:pt x="169723" y="6869"/>
                  <a:pt x="169344" y="7107"/>
                </a:cubicBezTo>
                <a:cubicBezTo>
                  <a:pt x="168569" y="7600"/>
                  <a:pt x="167599" y="8107"/>
                  <a:pt x="166642" y="8529"/>
                </a:cubicBezTo>
                <a:cubicBezTo>
                  <a:pt x="165573" y="8993"/>
                  <a:pt x="162659" y="9993"/>
                  <a:pt x="161027" y="10457"/>
                </a:cubicBezTo>
                <a:cubicBezTo>
                  <a:pt x="160464" y="10625"/>
                  <a:pt x="159535" y="10893"/>
                  <a:pt x="158959" y="11048"/>
                </a:cubicBezTo>
                <a:cubicBezTo>
                  <a:pt x="157974" y="11329"/>
                  <a:pt x="156552" y="11653"/>
                  <a:pt x="156439" y="11625"/>
                </a:cubicBezTo>
                <a:cubicBezTo>
                  <a:pt x="156398" y="11610"/>
                  <a:pt x="156764" y="11442"/>
                  <a:pt x="157214" y="11231"/>
                </a:cubicBezTo>
                <a:cubicBezTo>
                  <a:pt x="158860" y="10513"/>
                  <a:pt x="160282" y="9640"/>
                  <a:pt x="161464" y="8655"/>
                </a:cubicBezTo>
                <a:cubicBezTo>
                  <a:pt x="161815" y="8346"/>
                  <a:pt x="162477" y="7797"/>
                  <a:pt x="162927" y="7432"/>
                </a:cubicBezTo>
                <a:cubicBezTo>
                  <a:pt x="165038" y="5700"/>
                  <a:pt x="165995" y="4715"/>
                  <a:pt x="166670" y="3604"/>
                </a:cubicBezTo>
                <a:cubicBezTo>
                  <a:pt x="167106" y="2844"/>
                  <a:pt x="167261" y="2407"/>
                  <a:pt x="167430" y="1394"/>
                </a:cubicBezTo>
                <a:cubicBezTo>
                  <a:pt x="167599" y="437"/>
                  <a:pt x="167528" y="58"/>
                  <a:pt x="167190" y="15"/>
                </a:cubicBezTo>
                <a:cubicBezTo>
                  <a:pt x="167022" y="0"/>
                  <a:pt x="166980" y="43"/>
                  <a:pt x="166530" y="508"/>
                </a:cubicBezTo>
                <a:close/>
                <a:moveTo>
                  <a:pt x="93158" y="75062"/>
                </a:moveTo>
                <a:cubicBezTo>
                  <a:pt x="93340" y="75569"/>
                  <a:pt x="93524" y="75836"/>
                  <a:pt x="93762" y="75935"/>
                </a:cubicBezTo>
                <a:cubicBezTo>
                  <a:pt x="93918" y="76005"/>
                  <a:pt x="93918" y="76005"/>
                  <a:pt x="93918" y="76441"/>
                </a:cubicBezTo>
                <a:cubicBezTo>
                  <a:pt x="93918" y="76779"/>
                  <a:pt x="93946" y="76933"/>
                  <a:pt x="94030" y="77089"/>
                </a:cubicBezTo>
                <a:cubicBezTo>
                  <a:pt x="94128" y="77258"/>
                  <a:pt x="94143" y="77398"/>
                  <a:pt x="94143" y="77905"/>
                </a:cubicBezTo>
                <a:cubicBezTo>
                  <a:pt x="94143" y="78299"/>
                  <a:pt x="94115" y="78622"/>
                  <a:pt x="94058" y="78791"/>
                </a:cubicBezTo>
                <a:lnTo>
                  <a:pt x="93987" y="79059"/>
                </a:lnTo>
                <a:lnTo>
                  <a:pt x="93608" y="79031"/>
                </a:lnTo>
                <a:cubicBezTo>
                  <a:pt x="93214" y="79003"/>
                  <a:pt x="93045" y="78918"/>
                  <a:pt x="92567" y="78566"/>
                </a:cubicBezTo>
                <a:cubicBezTo>
                  <a:pt x="92383" y="78440"/>
                  <a:pt x="92186" y="78312"/>
                  <a:pt x="92130" y="78299"/>
                </a:cubicBezTo>
                <a:cubicBezTo>
                  <a:pt x="92074" y="78284"/>
                  <a:pt x="91989" y="78200"/>
                  <a:pt x="91948" y="78115"/>
                </a:cubicBezTo>
                <a:cubicBezTo>
                  <a:pt x="91891" y="78017"/>
                  <a:pt x="91638" y="77721"/>
                  <a:pt x="91370" y="77440"/>
                </a:cubicBezTo>
                <a:cubicBezTo>
                  <a:pt x="91089" y="77145"/>
                  <a:pt x="90878" y="76892"/>
                  <a:pt x="90892" y="76864"/>
                </a:cubicBezTo>
                <a:cubicBezTo>
                  <a:pt x="90906" y="76835"/>
                  <a:pt x="91060" y="76695"/>
                  <a:pt x="91229" y="76554"/>
                </a:cubicBezTo>
                <a:cubicBezTo>
                  <a:pt x="91413" y="76413"/>
                  <a:pt x="91680" y="76117"/>
                  <a:pt x="91835" y="75907"/>
                </a:cubicBezTo>
                <a:cubicBezTo>
                  <a:pt x="92088" y="75541"/>
                  <a:pt x="92946" y="74584"/>
                  <a:pt x="92989" y="74612"/>
                </a:cubicBezTo>
                <a:cubicBezTo>
                  <a:pt x="93002" y="74612"/>
                  <a:pt x="93073" y="74823"/>
                  <a:pt x="93158" y="75062"/>
                </a:cubicBezTo>
                <a:close/>
                <a:moveTo>
                  <a:pt x="91651" y="80395"/>
                </a:moveTo>
                <a:cubicBezTo>
                  <a:pt x="91933" y="80480"/>
                  <a:pt x="92257" y="80550"/>
                  <a:pt x="92383" y="80550"/>
                </a:cubicBezTo>
                <a:cubicBezTo>
                  <a:pt x="92580" y="80550"/>
                  <a:pt x="92665" y="80592"/>
                  <a:pt x="92918" y="80832"/>
                </a:cubicBezTo>
                <a:cubicBezTo>
                  <a:pt x="93256" y="81113"/>
                  <a:pt x="93495" y="81211"/>
                  <a:pt x="93931" y="81226"/>
                </a:cubicBezTo>
                <a:cubicBezTo>
                  <a:pt x="94072" y="81226"/>
                  <a:pt x="94199" y="81239"/>
                  <a:pt x="94199" y="81254"/>
                </a:cubicBezTo>
                <a:cubicBezTo>
                  <a:pt x="94199" y="81268"/>
                  <a:pt x="94044" y="81507"/>
                  <a:pt x="93847" y="81802"/>
                </a:cubicBezTo>
                <a:cubicBezTo>
                  <a:pt x="93186" y="82787"/>
                  <a:pt x="93115" y="83112"/>
                  <a:pt x="93453" y="83843"/>
                </a:cubicBezTo>
                <a:lnTo>
                  <a:pt x="93664" y="84294"/>
                </a:lnTo>
                <a:lnTo>
                  <a:pt x="93524" y="84688"/>
                </a:lnTo>
                <a:cubicBezTo>
                  <a:pt x="93439" y="84926"/>
                  <a:pt x="93355" y="85264"/>
                  <a:pt x="93340" y="85504"/>
                </a:cubicBezTo>
                <a:cubicBezTo>
                  <a:pt x="93327" y="85743"/>
                  <a:pt x="93298" y="85926"/>
                  <a:pt x="93298" y="85926"/>
                </a:cubicBezTo>
                <a:cubicBezTo>
                  <a:pt x="93199" y="85926"/>
                  <a:pt x="93002" y="85785"/>
                  <a:pt x="92918" y="85658"/>
                </a:cubicBezTo>
                <a:cubicBezTo>
                  <a:pt x="92876" y="85574"/>
                  <a:pt x="92764" y="85448"/>
                  <a:pt x="92679" y="85391"/>
                </a:cubicBezTo>
                <a:cubicBezTo>
                  <a:pt x="92468" y="85236"/>
                  <a:pt x="91750" y="85067"/>
                  <a:pt x="91370" y="85067"/>
                </a:cubicBezTo>
                <a:cubicBezTo>
                  <a:pt x="90991" y="85067"/>
                  <a:pt x="90850" y="85011"/>
                  <a:pt x="90540" y="84772"/>
                </a:cubicBezTo>
                <a:cubicBezTo>
                  <a:pt x="90413" y="84673"/>
                  <a:pt x="90160" y="84547"/>
                  <a:pt x="89977" y="84476"/>
                </a:cubicBezTo>
                <a:cubicBezTo>
                  <a:pt x="89809" y="84406"/>
                  <a:pt x="89612" y="84322"/>
                  <a:pt x="89555" y="84279"/>
                </a:cubicBezTo>
                <a:cubicBezTo>
                  <a:pt x="89443" y="84195"/>
                  <a:pt x="89443" y="84181"/>
                  <a:pt x="89541" y="83829"/>
                </a:cubicBezTo>
                <a:cubicBezTo>
                  <a:pt x="89597" y="83618"/>
                  <a:pt x="89709" y="83210"/>
                  <a:pt x="89766" y="82886"/>
                </a:cubicBezTo>
                <a:cubicBezTo>
                  <a:pt x="89837" y="82577"/>
                  <a:pt x="89949" y="82211"/>
                  <a:pt x="90006" y="82070"/>
                </a:cubicBezTo>
                <a:cubicBezTo>
                  <a:pt x="90062" y="81915"/>
                  <a:pt x="90132" y="81733"/>
                  <a:pt x="90146" y="81620"/>
                </a:cubicBezTo>
                <a:cubicBezTo>
                  <a:pt x="90188" y="81465"/>
                  <a:pt x="90203" y="81451"/>
                  <a:pt x="90301" y="81465"/>
                </a:cubicBezTo>
                <a:cubicBezTo>
                  <a:pt x="90498" y="81493"/>
                  <a:pt x="90554" y="81367"/>
                  <a:pt x="90681" y="80635"/>
                </a:cubicBezTo>
                <a:lnTo>
                  <a:pt x="90794" y="79973"/>
                </a:lnTo>
                <a:lnTo>
                  <a:pt x="90976" y="80100"/>
                </a:lnTo>
                <a:cubicBezTo>
                  <a:pt x="91060" y="80170"/>
                  <a:pt x="91370" y="80311"/>
                  <a:pt x="91651" y="80395"/>
                </a:cubicBezTo>
                <a:close/>
              </a:path>
            </a:pathLst>
          </a:custGeom>
          <a:solidFill>
            <a:srgbClr val="FFB05C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4"/>
          <p:cNvSpPr/>
          <p:nvPr/>
        </p:nvSpPr>
        <p:spPr>
          <a:xfrm>
            <a:off x="-1625601" y="4175980"/>
            <a:ext cx="7215279" cy="2983814"/>
          </a:xfrm>
          <a:custGeom>
            <a:avLst/>
            <a:gdLst/>
            <a:ahLst/>
            <a:cxnLst/>
            <a:rect l="l" t="t" r="r" b="b"/>
            <a:pathLst>
              <a:path w="94941" h="39262" extrusionOk="0">
                <a:moveTo>
                  <a:pt x="31115" y="0"/>
                </a:moveTo>
                <a:lnTo>
                  <a:pt x="31006" y="454"/>
                </a:lnTo>
                <a:cubicBezTo>
                  <a:pt x="28036" y="563"/>
                  <a:pt x="25142" y="1814"/>
                  <a:pt x="22422" y="3127"/>
                </a:cubicBezTo>
                <a:cubicBezTo>
                  <a:pt x="22203" y="3237"/>
                  <a:pt x="21984" y="3331"/>
                  <a:pt x="21781" y="3440"/>
                </a:cubicBezTo>
                <a:cubicBezTo>
                  <a:pt x="21656" y="3487"/>
                  <a:pt x="21546" y="3550"/>
                  <a:pt x="21437" y="3596"/>
                </a:cubicBezTo>
                <a:cubicBezTo>
                  <a:pt x="14291" y="7052"/>
                  <a:pt x="7146" y="10524"/>
                  <a:pt x="0" y="13978"/>
                </a:cubicBezTo>
                <a:lnTo>
                  <a:pt x="0" y="39262"/>
                </a:lnTo>
                <a:lnTo>
                  <a:pt x="94940" y="39262"/>
                </a:lnTo>
                <a:lnTo>
                  <a:pt x="94940" y="15590"/>
                </a:lnTo>
                <a:cubicBezTo>
                  <a:pt x="94425" y="15621"/>
                  <a:pt x="93908" y="15652"/>
                  <a:pt x="93377" y="15698"/>
                </a:cubicBezTo>
                <a:cubicBezTo>
                  <a:pt x="92603" y="15747"/>
                  <a:pt x="91819" y="15807"/>
                  <a:pt x="91040" y="15807"/>
                </a:cubicBezTo>
                <a:cubicBezTo>
                  <a:pt x="90828" y="15807"/>
                  <a:pt x="90617" y="15802"/>
                  <a:pt x="90406" y="15792"/>
                </a:cubicBezTo>
                <a:cubicBezTo>
                  <a:pt x="90124" y="15777"/>
                  <a:pt x="89828" y="15761"/>
                  <a:pt x="89547" y="15715"/>
                </a:cubicBezTo>
                <a:cubicBezTo>
                  <a:pt x="88264" y="15558"/>
                  <a:pt x="87060" y="15152"/>
                  <a:pt x="85903" y="14604"/>
                </a:cubicBezTo>
                <a:cubicBezTo>
                  <a:pt x="85200" y="14276"/>
                  <a:pt x="84512" y="13901"/>
                  <a:pt x="83839" y="13478"/>
                </a:cubicBezTo>
                <a:cubicBezTo>
                  <a:pt x="81916" y="12321"/>
                  <a:pt x="80086" y="10945"/>
                  <a:pt x="78147" y="9898"/>
                </a:cubicBezTo>
                <a:lnTo>
                  <a:pt x="78007" y="9319"/>
                </a:lnTo>
                <a:lnTo>
                  <a:pt x="77914" y="9773"/>
                </a:lnTo>
                <a:cubicBezTo>
                  <a:pt x="77538" y="9585"/>
                  <a:pt x="77163" y="9398"/>
                  <a:pt x="76772" y="9241"/>
                </a:cubicBezTo>
                <a:lnTo>
                  <a:pt x="76615" y="8506"/>
                </a:lnTo>
                <a:lnTo>
                  <a:pt x="76490" y="9038"/>
                </a:lnTo>
                <a:lnTo>
                  <a:pt x="76413" y="8694"/>
                </a:lnTo>
                <a:lnTo>
                  <a:pt x="76319" y="9054"/>
                </a:lnTo>
                <a:cubicBezTo>
                  <a:pt x="75224" y="8631"/>
                  <a:pt x="74082" y="8366"/>
                  <a:pt x="72863" y="8335"/>
                </a:cubicBezTo>
                <a:cubicBezTo>
                  <a:pt x="72779" y="8332"/>
                  <a:pt x="72695" y="8331"/>
                  <a:pt x="72612" y="8331"/>
                </a:cubicBezTo>
                <a:cubicBezTo>
                  <a:pt x="71648" y="8331"/>
                  <a:pt x="70684" y="8491"/>
                  <a:pt x="69720" y="8679"/>
                </a:cubicBezTo>
                <a:lnTo>
                  <a:pt x="69564" y="7991"/>
                </a:lnTo>
                <a:lnTo>
                  <a:pt x="69391" y="8756"/>
                </a:lnTo>
                <a:lnTo>
                  <a:pt x="69158" y="8804"/>
                </a:lnTo>
                <a:lnTo>
                  <a:pt x="69016" y="8162"/>
                </a:lnTo>
                <a:lnTo>
                  <a:pt x="68845" y="8866"/>
                </a:lnTo>
                <a:cubicBezTo>
                  <a:pt x="67545" y="9136"/>
                  <a:pt x="66246" y="9415"/>
                  <a:pt x="64978" y="9415"/>
                </a:cubicBezTo>
                <a:cubicBezTo>
                  <a:pt x="64415" y="9415"/>
                  <a:pt x="63858" y="9360"/>
                  <a:pt x="63310" y="9225"/>
                </a:cubicBezTo>
                <a:lnTo>
                  <a:pt x="63216" y="8881"/>
                </a:lnTo>
                <a:lnTo>
                  <a:pt x="63153" y="9194"/>
                </a:lnTo>
                <a:cubicBezTo>
                  <a:pt x="63122" y="9179"/>
                  <a:pt x="63075" y="9179"/>
                  <a:pt x="63043" y="9163"/>
                </a:cubicBezTo>
                <a:lnTo>
                  <a:pt x="62887" y="8443"/>
                </a:lnTo>
                <a:lnTo>
                  <a:pt x="62747" y="9069"/>
                </a:lnTo>
                <a:cubicBezTo>
                  <a:pt x="62637" y="9023"/>
                  <a:pt x="62528" y="8991"/>
                  <a:pt x="62434" y="8944"/>
                </a:cubicBezTo>
                <a:lnTo>
                  <a:pt x="62309" y="8443"/>
                </a:lnTo>
                <a:lnTo>
                  <a:pt x="62215" y="8850"/>
                </a:lnTo>
                <a:cubicBezTo>
                  <a:pt x="62136" y="8819"/>
                  <a:pt x="62074" y="8787"/>
                  <a:pt x="61996" y="8756"/>
                </a:cubicBezTo>
                <a:lnTo>
                  <a:pt x="61809" y="7912"/>
                </a:lnTo>
                <a:lnTo>
                  <a:pt x="61715" y="8318"/>
                </a:lnTo>
                <a:lnTo>
                  <a:pt x="61574" y="7755"/>
                </a:lnTo>
                <a:lnTo>
                  <a:pt x="61417" y="8428"/>
                </a:lnTo>
                <a:cubicBezTo>
                  <a:pt x="61277" y="8350"/>
                  <a:pt x="61152" y="8256"/>
                  <a:pt x="61011" y="8162"/>
                </a:cubicBezTo>
                <a:lnTo>
                  <a:pt x="60979" y="8006"/>
                </a:lnTo>
                <a:lnTo>
                  <a:pt x="60948" y="8116"/>
                </a:lnTo>
                <a:cubicBezTo>
                  <a:pt x="60589" y="7880"/>
                  <a:pt x="60245" y="7615"/>
                  <a:pt x="59916" y="7334"/>
                </a:cubicBezTo>
                <a:cubicBezTo>
                  <a:pt x="58822" y="6442"/>
                  <a:pt x="57758" y="5473"/>
                  <a:pt x="56461" y="4910"/>
                </a:cubicBezTo>
                <a:lnTo>
                  <a:pt x="56383" y="4551"/>
                </a:lnTo>
                <a:lnTo>
                  <a:pt x="56320" y="4847"/>
                </a:lnTo>
                <a:cubicBezTo>
                  <a:pt x="56257" y="4816"/>
                  <a:pt x="56211" y="4801"/>
                  <a:pt x="56149" y="4770"/>
                </a:cubicBezTo>
                <a:lnTo>
                  <a:pt x="55976" y="4019"/>
                </a:lnTo>
                <a:lnTo>
                  <a:pt x="55836" y="4660"/>
                </a:lnTo>
                <a:cubicBezTo>
                  <a:pt x="55257" y="4472"/>
                  <a:pt x="54663" y="4363"/>
                  <a:pt x="54068" y="4301"/>
                </a:cubicBezTo>
                <a:lnTo>
                  <a:pt x="53943" y="3721"/>
                </a:lnTo>
                <a:lnTo>
                  <a:pt x="53818" y="4269"/>
                </a:lnTo>
                <a:cubicBezTo>
                  <a:pt x="53709" y="4269"/>
                  <a:pt x="53616" y="4269"/>
                  <a:pt x="53522" y="4253"/>
                </a:cubicBezTo>
                <a:lnTo>
                  <a:pt x="53631" y="4253"/>
                </a:lnTo>
                <a:lnTo>
                  <a:pt x="53428" y="3377"/>
                </a:lnTo>
                <a:lnTo>
                  <a:pt x="53272" y="4003"/>
                </a:lnTo>
                <a:lnTo>
                  <a:pt x="52990" y="2752"/>
                </a:lnTo>
                <a:lnTo>
                  <a:pt x="52693" y="4019"/>
                </a:lnTo>
                <a:lnTo>
                  <a:pt x="52615" y="3675"/>
                </a:lnTo>
                <a:lnTo>
                  <a:pt x="52490" y="4253"/>
                </a:lnTo>
                <a:cubicBezTo>
                  <a:pt x="50895" y="4301"/>
                  <a:pt x="49253" y="4582"/>
                  <a:pt x="47627" y="4691"/>
                </a:cubicBezTo>
                <a:lnTo>
                  <a:pt x="47470" y="4019"/>
                </a:lnTo>
                <a:lnTo>
                  <a:pt x="47314" y="4707"/>
                </a:lnTo>
                <a:cubicBezTo>
                  <a:pt x="47283" y="4707"/>
                  <a:pt x="47251" y="4707"/>
                  <a:pt x="47220" y="4722"/>
                </a:cubicBezTo>
                <a:lnTo>
                  <a:pt x="47064" y="4019"/>
                </a:lnTo>
                <a:lnTo>
                  <a:pt x="46907" y="4722"/>
                </a:lnTo>
                <a:cubicBezTo>
                  <a:pt x="46697" y="4733"/>
                  <a:pt x="46488" y="4738"/>
                  <a:pt x="46281" y="4738"/>
                </a:cubicBezTo>
                <a:cubicBezTo>
                  <a:pt x="45872" y="4738"/>
                  <a:pt x="45467" y="4717"/>
                  <a:pt x="45062" y="4676"/>
                </a:cubicBezTo>
                <a:cubicBezTo>
                  <a:pt x="43499" y="4503"/>
                  <a:pt x="42029" y="4003"/>
                  <a:pt x="40590" y="3377"/>
                </a:cubicBezTo>
                <a:lnTo>
                  <a:pt x="40465" y="2783"/>
                </a:lnTo>
                <a:lnTo>
                  <a:pt x="40340" y="3269"/>
                </a:lnTo>
                <a:cubicBezTo>
                  <a:pt x="38777" y="2596"/>
                  <a:pt x="37244" y="1799"/>
                  <a:pt x="35635" y="1236"/>
                </a:cubicBezTo>
                <a:lnTo>
                  <a:pt x="35509" y="688"/>
                </a:lnTo>
                <a:lnTo>
                  <a:pt x="35416" y="1157"/>
                </a:lnTo>
                <a:cubicBezTo>
                  <a:pt x="35384" y="1142"/>
                  <a:pt x="35353" y="1126"/>
                  <a:pt x="35322" y="1126"/>
                </a:cubicBezTo>
                <a:lnTo>
                  <a:pt x="35087" y="63"/>
                </a:lnTo>
                <a:lnTo>
                  <a:pt x="34868" y="986"/>
                </a:lnTo>
                <a:cubicBezTo>
                  <a:pt x="34149" y="767"/>
                  <a:pt x="33414" y="594"/>
                  <a:pt x="32664" y="500"/>
                </a:cubicBezTo>
                <a:cubicBezTo>
                  <a:pt x="32178" y="454"/>
                  <a:pt x="31694" y="438"/>
                  <a:pt x="31225" y="438"/>
                </a:cubicBezTo>
                <a:lnTo>
                  <a:pt x="3111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4"/>
          <p:cNvSpPr/>
          <p:nvPr/>
        </p:nvSpPr>
        <p:spPr>
          <a:xfrm>
            <a:off x="5680267" y="3962751"/>
            <a:ext cx="3463839" cy="1705136"/>
          </a:xfrm>
          <a:custGeom>
            <a:avLst/>
            <a:gdLst/>
            <a:ahLst/>
            <a:cxnLst/>
            <a:rect l="l" t="t" r="r" b="b"/>
            <a:pathLst>
              <a:path w="73911" h="36384" extrusionOk="0">
                <a:moveTo>
                  <a:pt x="73910" y="0"/>
                </a:moveTo>
                <a:cubicBezTo>
                  <a:pt x="73003" y="375"/>
                  <a:pt x="72175" y="970"/>
                  <a:pt x="71487" y="1626"/>
                </a:cubicBezTo>
                <a:cubicBezTo>
                  <a:pt x="70018" y="3017"/>
                  <a:pt x="68938" y="4753"/>
                  <a:pt x="67359" y="6019"/>
                </a:cubicBezTo>
                <a:cubicBezTo>
                  <a:pt x="65765" y="7318"/>
                  <a:pt x="63888" y="8021"/>
                  <a:pt x="61887" y="8458"/>
                </a:cubicBezTo>
                <a:cubicBezTo>
                  <a:pt x="59056" y="9084"/>
                  <a:pt x="55977" y="9225"/>
                  <a:pt x="53083" y="9803"/>
                </a:cubicBezTo>
                <a:cubicBezTo>
                  <a:pt x="51989" y="10022"/>
                  <a:pt x="50911" y="10303"/>
                  <a:pt x="49894" y="10695"/>
                </a:cubicBezTo>
                <a:cubicBezTo>
                  <a:pt x="47471" y="11617"/>
                  <a:pt x="45391" y="13149"/>
                  <a:pt x="43389" y="14792"/>
                </a:cubicBezTo>
                <a:cubicBezTo>
                  <a:pt x="43264" y="14885"/>
                  <a:pt x="43155" y="14979"/>
                  <a:pt x="43030" y="15073"/>
                </a:cubicBezTo>
                <a:cubicBezTo>
                  <a:pt x="42670" y="15369"/>
                  <a:pt x="42311" y="15667"/>
                  <a:pt x="41967" y="15964"/>
                </a:cubicBezTo>
                <a:cubicBezTo>
                  <a:pt x="39355" y="18138"/>
                  <a:pt x="36745" y="20295"/>
                  <a:pt x="33476" y="21311"/>
                </a:cubicBezTo>
                <a:cubicBezTo>
                  <a:pt x="28927" y="22750"/>
                  <a:pt x="23845" y="21703"/>
                  <a:pt x="19248" y="23047"/>
                </a:cubicBezTo>
                <a:cubicBezTo>
                  <a:pt x="16621" y="23813"/>
                  <a:pt x="14386" y="25283"/>
                  <a:pt x="12274" y="27002"/>
                </a:cubicBezTo>
                <a:cubicBezTo>
                  <a:pt x="11961" y="27253"/>
                  <a:pt x="11665" y="27503"/>
                  <a:pt x="11367" y="27753"/>
                </a:cubicBezTo>
                <a:cubicBezTo>
                  <a:pt x="7694" y="30911"/>
                  <a:pt x="4348" y="34633"/>
                  <a:pt x="1" y="36384"/>
                </a:cubicBezTo>
                <a:lnTo>
                  <a:pt x="73910" y="36384"/>
                </a:lnTo>
                <a:lnTo>
                  <a:pt x="7391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 descr="C:\Users\Farshid\Downloads\oie_transparent (1).gif">
            <a:extLst>
              <a:ext uri="{FF2B5EF4-FFF2-40B4-BE49-F238E27FC236}">
                <a16:creationId xmlns:a16="http://schemas.microsoft.com/office/drawing/2014/main" id="{615C794C-793C-F5A1-AFD7-517CA36A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4" y="50309"/>
            <a:ext cx="539938" cy="50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2D6501-3697-C810-FB7A-63112E3773A1}"/>
              </a:ext>
            </a:extLst>
          </p:cNvPr>
          <p:cNvSpPr txBox="1"/>
          <p:nvPr/>
        </p:nvSpPr>
        <p:spPr>
          <a:xfrm>
            <a:off x="-166327" y="572169"/>
            <a:ext cx="188324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دانشگاه اصفهان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دانشکده ریاضی و کامپیوتر خوانسار</a:t>
            </a:r>
          </a:p>
          <a:p>
            <a:pPr algn="ctr" rtl="1"/>
            <a:r>
              <a:rPr lang="fa-IR" sz="900" b="1" dirty="0">
                <a:cs typeface="B Nazanin" panose="00000400000000000000" pitchFamily="2" charset="-78"/>
              </a:rPr>
              <a:t>گروه علوم کامپیوتر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09B68C-3627-8D70-D8CB-F695F046F457}"/>
              </a:ext>
            </a:extLst>
          </p:cNvPr>
          <p:cNvSpPr txBox="1"/>
          <p:nvPr/>
        </p:nvSpPr>
        <p:spPr>
          <a:xfrm>
            <a:off x="-541021" y="4831581"/>
            <a:ext cx="55902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1100" dirty="0">
                <a:cs typeface="B Nazanin" panose="00000400000000000000" pitchFamily="2" charset="-78"/>
              </a:rPr>
              <a:t>مهدی شیخ صراف- الگوریتم شاهین هریس و مسئله جانمایی ماشین‌های مجازی روی سرور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128879-671F-7A85-B617-85E9BCF7BB58}"/>
              </a:ext>
            </a:extLst>
          </p:cNvPr>
          <p:cNvSpPr/>
          <p:nvPr/>
        </p:nvSpPr>
        <p:spPr>
          <a:xfrm>
            <a:off x="5607538" y="364638"/>
            <a:ext cx="2664000" cy="7153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0A95FA-1515-E44B-AD8D-9FF9BC133FD0}"/>
              </a:ext>
            </a:extLst>
          </p:cNvPr>
          <p:cNvSpPr txBox="1"/>
          <p:nvPr/>
        </p:nvSpPr>
        <p:spPr>
          <a:xfrm>
            <a:off x="5830738" y="460709"/>
            <a:ext cx="221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مفاهیم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AFE4A-05EF-8A80-E0BB-9669CD6BBD6B}"/>
              </a:ext>
            </a:extLst>
          </p:cNvPr>
          <p:cNvSpPr txBox="1"/>
          <p:nvPr/>
        </p:nvSpPr>
        <p:spPr>
          <a:xfrm>
            <a:off x="7855057" y="4734658"/>
            <a:ext cx="886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؟ از 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ve the Eagles Day Newsletter by Slidesgo">
  <a:themeElements>
    <a:clrScheme name="Simple Light">
      <a:dk1>
        <a:srgbClr val="660000"/>
      </a:dk1>
      <a:lt1>
        <a:srgbClr val="912838"/>
      </a:lt1>
      <a:dk2>
        <a:srgbClr val="BF5047"/>
      </a:dk2>
      <a:lt2>
        <a:srgbClr val="DE7E42"/>
      </a:lt2>
      <a:accent1>
        <a:srgbClr val="FFB05C"/>
      </a:accent1>
      <a:accent2>
        <a:srgbClr val="FFC875"/>
      </a:accent2>
      <a:accent3>
        <a:srgbClr val="FFE6C1"/>
      </a:accent3>
      <a:accent4>
        <a:srgbClr val="FFFFFF"/>
      </a:accent4>
      <a:accent5>
        <a:srgbClr val="191919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989</Words>
  <Application>Microsoft Office PowerPoint</Application>
  <PresentationFormat>On-screen Show (16:9)</PresentationFormat>
  <Paragraphs>228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Bebas Neue</vt:lpstr>
      <vt:lpstr>Merriweather</vt:lpstr>
      <vt:lpstr>Nunito</vt:lpstr>
      <vt:lpstr>Times New Roman</vt:lpstr>
      <vt:lpstr>Save the Eagles Day Newsletter by Slidesgo</vt:lpstr>
      <vt:lpstr>PowerPoint Presentation</vt:lpstr>
      <vt:lpstr>3</vt:lpstr>
      <vt:lpstr>مقدمه</vt:lpstr>
      <vt:lpstr>PowerPoint Presentation</vt:lpstr>
      <vt:lpstr>PowerPoint Presentation</vt:lpstr>
      <vt:lpstr>PowerPoint Presentation</vt:lpstr>
      <vt:lpstr>PowerPoint Presentation</vt:lpstr>
      <vt:lpstr>مفاهیم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شرح پروژه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نتایج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پرسش و پاسخ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mahdi</cp:lastModifiedBy>
  <cp:revision>28</cp:revision>
  <dcterms:modified xsi:type="dcterms:W3CDTF">2024-02-06T05:59:19Z</dcterms:modified>
</cp:coreProperties>
</file>