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7f47ee9d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7f47ee9d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7f47ee9d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7f47ee9d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c7f47ee9d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c7f47ee9d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c7f47ee9d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c7f47ee9d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c7f47ee9d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c7f47ee9d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c7f47ee9d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c7f47ee9d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7f47ee9d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7f47ee9d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7f47ee9d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7f47ee9d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7f47ee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7f47ee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c7f47ee9d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c7f47ee9d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7f47ee9d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7f47ee9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c7f47ee9d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c7f47ee9d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7f47ee9d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c7f47ee9d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c7f47ee9d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c7f47ee9d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7f47ee9d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c7f47ee9d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802386" y="363474"/>
            <a:ext cx="75438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802386" y="1123950"/>
            <a:ext cx="754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800"/>
            </a:lvl1pPr>
            <a:lvl2pPr indent="-3111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  <a:defRPr sz="1500"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 sz="1400"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 sz="1400"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 sz="1400"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47700" y="1034175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Lato"/>
                <a:ea typeface="Lato"/>
                <a:cs typeface="Lato"/>
                <a:sym typeface="Lato"/>
              </a:rPr>
              <a:t>How are you?</a:t>
            </a:r>
            <a:endParaRPr sz="5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385850" y="2263400"/>
            <a:ext cx="6372300" cy="25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 Mental Health Screening Tool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50">
                <a:latin typeface="Lato"/>
                <a:ea typeface="Lato"/>
                <a:cs typeface="Lato"/>
                <a:sym typeface="Lato"/>
              </a:rPr>
              <a:t>UML Entity Relationship Diagrams </a:t>
            </a:r>
            <a:endParaRPr b="1" sz="37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Presented By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1705003 - Mahdi Hasnat Siyam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Consultation Request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75" y="1511725"/>
            <a:ext cx="858324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Consultation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5" y="1354100"/>
            <a:ext cx="8617974" cy="31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Request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25" y="1564225"/>
            <a:ext cx="734692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Upload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0" y="1952600"/>
            <a:ext cx="8534026" cy="24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25" y="89425"/>
            <a:ext cx="4014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341350" y="17144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55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To be designed as a part of </a:t>
            </a:r>
            <a:endParaRPr b="1" sz="155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55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CSE326 Information System Design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1705001 - Kowshic Roy 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1705002 - Sheikh Azizul Hakim 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1705003 - Mahdi Hasnat Siyam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1705008 - Sheikh Saifur Rahman Jony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1705015 - Zaber Ibn Abdul Hakim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1705024 - Khandokar Md Rahat Hossain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Table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400" y="865174"/>
            <a:ext cx="4996328" cy="38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Table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200" y="1658525"/>
            <a:ext cx="6848573" cy="3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66675" y="43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Psychiatrist Table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38" y="1017174"/>
            <a:ext cx="8082534" cy="380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6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Attributes of Psychiatrist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8" y="1228325"/>
            <a:ext cx="8709816" cy="352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and Statistics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13" y="1595700"/>
            <a:ext cx="8155766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94300" y="352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Question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00" y="744650"/>
            <a:ext cx="5925524" cy="40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651200" y="43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TestResult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25" y="1249550"/>
            <a:ext cx="7916923" cy="347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