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Rubik Medium"/>
      <p:regular r:id="rId32"/>
      <p:bold r:id="rId33"/>
      <p:italic r:id="rId34"/>
      <p:boldItalic r:id="rId35"/>
    </p:embeddedFont>
    <p:embeddedFont>
      <p:font typeface="IBM Plex Sans Arabic"/>
      <p:regular r:id="rId36"/>
      <p:bold r:id="rId37"/>
    </p:embeddedFont>
    <p:embeddedFont>
      <p:font typeface="IBM Plex Sans Arabic SemiBold"/>
      <p:regular r:id="rId38"/>
      <p:bold r:id="rId39"/>
    </p:embeddedFont>
    <p:embeddedFont>
      <p:font typeface="Gulzar"/>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Gulza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ubikMedium-bold.fntdata"/><Relationship Id="rId10" Type="http://schemas.openxmlformats.org/officeDocument/2006/relationships/slide" Target="slides/slide5.xml"/><Relationship Id="rId32" Type="http://schemas.openxmlformats.org/officeDocument/2006/relationships/font" Target="fonts/RubikMedium-regular.fntdata"/><Relationship Id="rId13" Type="http://schemas.openxmlformats.org/officeDocument/2006/relationships/slide" Target="slides/slide8.xml"/><Relationship Id="rId35" Type="http://schemas.openxmlformats.org/officeDocument/2006/relationships/font" Target="fonts/RubikMedium-boldItalic.fntdata"/><Relationship Id="rId12" Type="http://schemas.openxmlformats.org/officeDocument/2006/relationships/slide" Target="slides/slide7.xml"/><Relationship Id="rId34" Type="http://schemas.openxmlformats.org/officeDocument/2006/relationships/font" Target="fonts/RubikMedium-italic.fntdata"/><Relationship Id="rId15" Type="http://schemas.openxmlformats.org/officeDocument/2006/relationships/slide" Target="slides/slide10.xml"/><Relationship Id="rId37" Type="http://schemas.openxmlformats.org/officeDocument/2006/relationships/font" Target="fonts/IBMPlexSansArabic-bold.fntdata"/><Relationship Id="rId14" Type="http://schemas.openxmlformats.org/officeDocument/2006/relationships/slide" Target="slides/slide9.xml"/><Relationship Id="rId36" Type="http://schemas.openxmlformats.org/officeDocument/2006/relationships/font" Target="fonts/IBMPlexSansArabic-regular.fntdata"/><Relationship Id="rId17" Type="http://schemas.openxmlformats.org/officeDocument/2006/relationships/slide" Target="slides/slide12.xml"/><Relationship Id="rId39" Type="http://schemas.openxmlformats.org/officeDocument/2006/relationships/font" Target="fonts/IBMPlexSansArabicSemiBold-bold.fntdata"/><Relationship Id="rId16" Type="http://schemas.openxmlformats.org/officeDocument/2006/relationships/slide" Target="slides/slide11.xml"/><Relationship Id="rId38" Type="http://schemas.openxmlformats.org/officeDocument/2006/relationships/font" Target="fonts/IBMPlexSansArabic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a-I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867ff8abe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867ff8abe_0_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2867ff8abe_0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75ec00c7ae32f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75ec00c7ae32f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075ec00c7ae32f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75ec00c7ae32f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75ec00c7ae32f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075ec00c7ae32f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75ec00c7ae32f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75ec00c7ae32f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075ec00c7ae32f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75ec00c7ae32f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75ec00c7ae32f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075ec00c7ae32f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75ec00c7ae32f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75ec00c7ae32f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075ec00c7ae32f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75ec00c7ae32f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75ec00c7ae32f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075ec00c7ae32f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75ec00c7ae32f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75ec00c7ae32f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075ec00c7ae32f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75ec00c7ae32f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75ec00c7ae32f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075ec00c7ae32f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75ec00c7ae32f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75ec00c7ae32f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075ec00c7ae32f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867ff8abe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867ff8abe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2867ff8abe_0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75ec00c7ae32f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75ec00c7ae32f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075ec00c7ae32f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75ec00c7ae32f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75ec00c7ae32f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075ec00c7ae32f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75ec00c7ae32f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75ec00c7ae32f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075ec00c7ae32f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75ec00c7ae32f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75ec00c7ae32f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075ec00c7ae32f_1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75ec00c7ae32f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75ec00c7ae32f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075ec00c7ae32f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75ec00c7ae32f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75ec00c7ae32f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075ec00c7ae32f_1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75ec00c7ae32f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075ec00c7ae32f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75ec00c7ae32f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75ec00c7ae32f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075ec00c7ae32f_1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867ff8ab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32867ff8ab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867ff8abe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867ff8abe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2867ff8abe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867ff8abe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867ff8abe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2867ff8abe_0_1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867ff8abe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867ff8abe_0_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2867ff8abe_0_1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867ff8abe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867ff8abe_0_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2867ff8abe_0_1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76200" y="838200"/>
            <a:ext cx="52578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800"/>
              <a:buFont typeface="Calibri"/>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42081" y="1930400"/>
            <a:ext cx="4326000" cy="381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1792288" y="612775"/>
            <a:ext cx="5486400" cy="4114800"/>
          </a:xfrm>
          <a:prstGeom prst="rect">
            <a:avLst/>
          </a:prstGeom>
          <a:noFill/>
          <a:ln>
            <a:noFill/>
          </a:ln>
        </p:spPr>
      </p:sp>
      <p:sp>
        <p:nvSpPr>
          <p:cNvPr id="74" name="Google Shape;74;p11"/>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solidFill>
                  <a:schemeClr val="dk1"/>
                </a:solidFil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4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a:solidFill>
                  <a:schemeClr val="dk1"/>
                </a:solidFill>
              </a:defRPr>
            </a:lvl1pPr>
            <a:lvl2pPr indent="-381000" lvl="1" marL="914400" algn="l">
              <a:spcBef>
                <a:spcPts val="480"/>
              </a:spcBef>
              <a:spcAft>
                <a:spcPts val="0"/>
              </a:spcAft>
              <a:buClr>
                <a:schemeClr val="dk1"/>
              </a:buClr>
              <a:buSzPts val="2400"/>
              <a:buChar char="–"/>
              <a:defRPr>
                <a:solidFill>
                  <a:schemeClr val="dk1"/>
                </a:solidFill>
              </a:defRPr>
            </a:lvl2pPr>
            <a:lvl3pPr indent="-355600" lvl="2" marL="1371600" algn="l">
              <a:spcBef>
                <a:spcPts val="400"/>
              </a:spcBef>
              <a:spcAft>
                <a:spcPts val="0"/>
              </a:spcAft>
              <a:buClr>
                <a:schemeClr val="dk1"/>
              </a:buClr>
              <a:buSzPts val="2000"/>
              <a:buChar char="•"/>
              <a:defRPr>
                <a:solidFill>
                  <a:schemeClr val="dk1"/>
                </a:solidFill>
              </a:defRPr>
            </a:lvl3pPr>
            <a:lvl4pPr indent="-342900" lvl="3" marL="1828800" algn="l">
              <a:spcBef>
                <a:spcPts val="360"/>
              </a:spcBef>
              <a:spcAft>
                <a:spcPts val="0"/>
              </a:spcAft>
              <a:buClr>
                <a:schemeClr val="dk1"/>
              </a:buClr>
              <a:buSzPts val="1800"/>
              <a:buChar char="–"/>
              <a:defRPr>
                <a:solidFill>
                  <a:schemeClr val="dk1"/>
                </a:solidFill>
              </a:defRPr>
            </a:lvl4pPr>
            <a:lvl5pPr indent="-342900" lvl="4" marL="2286000" algn="l">
              <a:spcBef>
                <a:spcPts val="360"/>
              </a:spcBef>
              <a:spcAft>
                <a:spcPts val="0"/>
              </a:spcAft>
              <a:buClr>
                <a:schemeClr val="dk1"/>
              </a:buClr>
              <a:buSzPts val="18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4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a:solidFill>
                  <a:schemeClr val="dk1"/>
                </a:solidFill>
              </a:defRPr>
            </a:lvl1pPr>
            <a:lvl2pPr indent="-381000" lvl="1" marL="914400" algn="l">
              <a:spcBef>
                <a:spcPts val="480"/>
              </a:spcBef>
              <a:spcAft>
                <a:spcPts val="0"/>
              </a:spcAft>
              <a:buClr>
                <a:schemeClr val="dk1"/>
              </a:buClr>
              <a:buSzPts val="2400"/>
              <a:buChar char="–"/>
              <a:defRPr>
                <a:solidFill>
                  <a:schemeClr val="dk1"/>
                </a:solidFill>
              </a:defRPr>
            </a:lvl2pPr>
            <a:lvl3pPr indent="-355600" lvl="2" marL="1371600" algn="l">
              <a:spcBef>
                <a:spcPts val="400"/>
              </a:spcBef>
              <a:spcAft>
                <a:spcPts val="0"/>
              </a:spcAft>
              <a:buClr>
                <a:schemeClr val="dk1"/>
              </a:buClr>
              <a:buSzPts val="2000"/>
              <a:buChar char="•"/>
              <a:defRPr>
                <a:solidFill>
                  <a:schemeClr val="dk1"/>
                </a:solidFill>
              </a:defRPr>
            </a:lvl3pPr>
            <a:lvl4pPr indent="-342900" lvl="3" marL="1828800" algn="l">
              <a:spcBef>
                <a:spcPts val="360"/>
              </a:spcBef>
              <a:spcAft>
                <a:spcPts val="0"/>
              </a:spcAft>
              <a:buClr>
                <a:schemeClr val="dk1"/>
              </a:buClr>
              <a:buSzPts val="1800"/>
              <a:buChar char="–"/>
              <a:defRPr>
                <a:solidFill>
                  <a:schemeClr val="dk1"/>
                </a:solidFill>
              </a:defRPr>
            </a:lvl4pPr>
            <a:lvl5pPr indent="-342900" lvl="4" marL="2286000" algn="l">
              <a:spcBef>
                <a:spcPts val="360"/>
              </a:spcBef>
              <a:spcAft>
                <a:spcPts val="0"/>
              </a:spcAft>
              <a:buClr>
                <a:schemeClr val="dk1"/>
              </a:buClr>
              <a:buSzPts val="18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a-IR"/>
              <a:t>‹#›</a:t>
            </a:fld>
            <a:endParaRPr/>
          </a:p>
        </p:txBody>
      </p:sp>
      <p:sp>
        <p:nvSpPr>
          <p:cNvPr id="95" name="Google Shape;95;p14"/>
          <p:cNvSpPr/>
          <p:nvPr/>
        </p:nvSpPr>
        <p:spPr>
          <a:xfrm>
            <a:off x="1222696" y="2296181"/>
            <a:ext cx="6625800" cy="1586100"/>
          </a:xfrm>
          <a:prstGeom prst="ellipse">
            <a:avLst/>
          </a:prstGeom>
          <a:solidFill>
            <a:srgbClr val="0779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14"/>
          <p:cNvSpPr/>
          <p:nvPr/>
        </p:nvSpPr>
        <p:spPr>
          <a:xfrm>
            <a:off x="4956308" y="2163490"/>
            <a:ext cx="2739900" cy="655800"/>
          </a:xfrm>
          <a:prstGeom prst="ellipse">
            <a:avLst/>
          </a:prstGeom>
          <a:solidFill>
            <a:srgbClr val="0779B7">
              <a:alpha val="149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4"/>
          <p:cNvSpPr/>
          <p:nvPr/>
        </p:nvSpPr>
        <p:spPr>
          <a:xfrm>
            <a:off x="1905000" y="2970940"/>
            <a:ext cx="6053400" cy="1449000"/>
          </a:xfrm>
          <a:prstGeom prst="ellipse">
            <a:avLst/>
          </a:prstGeom>
          <a:solidFill>
            <a:srgbClr val="0779B7">
              <a:alpha val="537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4"/>
          <p:cNvSpPr/>
          <p:nvPr/>
        </p:nvSpPr>
        <p:spPr>
          <a:xfrm>
            <a:off x="838200" y="3156265"/>
            <a:ext cx="4251600" cy="1017900"/>
          </a:xfrm>
          <a:prstGeom prst="ellipse">
            <a:avLst/>
          </a:prstGeom>
          <a:solidFill>
            <a:srgbClr val="0779B7">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 name="Google Shape;99;p14"/>
          <p:cNvSpPr txBox="1"/>
          <p:nvPr/>
        </p:nvSpPr>
        <p:spPr>
          <a:xfrm>
            <a:off x="1508975" y="2814935"/>
            <a:ext cx="6053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a-IR" sz="1800" u="none" cap="none" strike="noStrike">
                <a:solidFill>
                  <a:schemeClr val="lt1"/>
                </a:solidFill>
                <a:latin typeface="Calibri"/>
                <a:ea typeface="Calibri"/>
                <a:cs typeface="Calibri"/>
                <a:sym typeface="Calibri"/>
              </a:rPr>
              <a:t>FreePowerPointTemplates.com</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14813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alibri"/>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443835"/>
            <a:ext cx="8229600" cy="52617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381000" lvl="1" marL="914400" algn="l">
              <a:spcBef>
                <a:spcPts val="480"/>
              </a:spcBef>
              <a:spcAft>
                <a:spcPts val="0"/>
              </a:spcAft>
              <a:buClr>
                <a:schemeClr val="dk1"/>
              </a:buClr>
              <a:buSzPts val="2400"/>
              <a:buChar char="–"/>
              <a:defRPr>
                <a:solidFill>
                  <a:schemeClr val="dk1"/>
                </a:solidFill>
              </a:defRPr>
            </a:lvl2pPr>
            <a:lvl3pPr indent="-355600" lvl="2" marL="1371600" algn="l">
              <a:spcBef>
                <a:spcPts val="400"/>
              </a:spcBef>
              <a:spcAft>
                <a:spcPts val="0"/>
              </a:spcAft>
              <a:buClr>
                <a:schemeClr val="dk1"/>
              </a:buClr>
              <a:buSzPts val="2000"/>
              <a:buChar char="•"/>
              <a:defRPr>
                <a:solidFill>
                  <a:schemeClr val="dk1"/>
                </a:solidFill>
              </a:defRPr>
            </a:lvl3pPr>
            <a:lvl4pPr indent="-342900" lvl="3" marL="1828800" algn="l">
              <a:spcBef>
                <a:spcPts val="360"/>
              </a:spcBef>
              <a:spcAft>
                <a:spcPts val="0"/>
              </a:spcAft>
              <a:buClr>
                <a:schemeClr val="dk1"/>
              </a:buClr>
              <a:buSzPts val="1800"/>
              <a:buChar char="–"/>
              <a:defRPr>
                <a:solidFill>
                  <a:schemeClr val="dk1"/>
                </a:solidFill>
              </a:defRPr>
            </a:lvl4pPr>
            <a:lvl5pPr indent="-342900" lvl="4" marL="2286000" algn="l">
              <a:spcBef>
                <a:spcPts val="360"/>
              </a:spcBef>
              <a:spcAft>
                <a:spcPts val="0"/>
              </a:spcAft>
              <a:buClr>
                <a:schemeClr val="dk1"/>
              </a:buClr>
              <a:buSzPts val="18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4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5"/>
          <p:cNvSpPr txBox="1"/>
          <p:nvPr>
            <p:ph type="title"/>
          </p:nvPr>
        </p:nvSpPr>
        <p:spPr>
          <a:xfrm>
            <a:off x="457200" y="14813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alibri"/>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457200" y="1591355"/>
            <a:ext cx="40401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5"/>
          <p:cNvSpPr txBox="1"/>
          <p:nvPr>
            <p:ph idx="2" type="body"/>
          </p:nvPr>
        </p:nvSpPr>
        <p:spPr>
          <a:xfrm>
            <a:off x="457200" y="2221217"/>
            <a:ext cx="4040100" cy="37986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solidFill>
                  <a:schemeClr val="dk1"/>
                </a:solidFill>
              </a:defRPr>
            </a:lvl1pPr>
            <a:lvl2pPr indent="-355600" lvl="1" marL="914400" algn="l">
              <a:spcBef>
                <a:spcPts val="400"/>
              </a:spcBef>
              <a:spcAft>
                <a:spcPts val="0"/>
              </a:spcAft>
              <a:buClr>
                <a:schemeClr val="dk1"/>
              </a:buClr>
              <a:buSzPts val="2000"/>
              <a:buChar char="–"/>
              <a:defRPr sz="2000">
                <a:solidFill>
                  <a:schemeClr val="dk1"/>
                </a:solidFill>
              </a:defRPr>
            </a:lvl2pPr>
            <a:lvl3pPr indent="-342900" lvl="2" marL="1371600" algn="l">
              <a:spcBef>
                <a:spcPts val="360"/>
              </a:spcBef>
              <a:spcAft>
                <a:spcPts val="0"/>
              </a:spcAft>
              <a:buClr>
                <a:schemeClr val="dk1"/>
              </a:buClr>
              <a:buSzPts val="1800"/>
              <a:buChar char="•"/>
              <a:defRPr sz="1800">
                <a:solidFill>
                  <a:schemeClr val="dk1"/>
                </a:solidFill>
              </a:defRPr>
            </a:lvl3pPr>
            <a:lvl4pPr indent="-330200" lvl="3" marL="1828800" algn="l">
              <a:spcBef>
                <a:spcPts val="320"/>
              </a:spcBef>
              <a:spcAft>
                <a:spcPts val="0"/>
              </a:spcAft>
              <a:buClr>
                <a:schemeClr val="dk1"/>
              </a:buClr>
              <a:buSzPts val="1600"/>
              <a:buChar char="–"/>
              <a:defRPr sz="1600">
                <a:solidFill>
                  <a:schemeClr val="dk1"/>
                </a:solidFill>
              </a:defRPr>
            </a:lvl4pPr>
            <a:lvl5pPr indent="-330200" lvl="4" marL="2286000" algn="l">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5"/>
          <p:cNvSpPr txBox="1"/>
          <p:nvPr>
            <p:ph idx="3" type="body"/>
          </p:nvPr>
        </p:nvSpPr>
        <p:spPr>
          <a:xfrm>
            <a:off x="4645025" y="1591355"/>
            <a:ext cx="40419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5"/>
          <p:cNvSpPr txBox="1"/>
          <p:nvPr>
            <p:ph idx="4" type="body"/>
          </p:nvPr>
        </p:nvSpPr>
        <p:spPr>
          <a:xfrm>
            <a:off x="4645025" y="2221217"/>
            <a:ext cx="4041900" cy="37986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solidFill>
                  <a:schemeClr val="dk1"/>
                </a:solidFill>
              </a:defRPr>
            </a:lvl1pPr>
            <a:lvl2pPr indent="-355600" lvl="1" marL="914400" algn="l">
              <a:spcBef>
                <a:spcPts val="400"/>
              </a:spcBef>
              <a:spcAft>
                <a:spcPts val="0"/>
              </a:spcAft>
              <a:buClr>
                <a:schemeClr val="dk1"/>
              </a:buClr>
              <a:buSzPts val="2000"/>
              <a:buChar char="–"/>
              <a:defRPr sz="2000">
                <a:solidFill>
                  <a:schemeClr val="dk1"/>
                </a:solidFill>
              </a:defRPr>
            </a:lvl2pPr>
            <a:lvl3pPr indent="-342900" lvl="2" marL="1371600" algn="l">
              <a:spcBef>
                <a:spcPts val="360"/>
              </a:spcBef>
              <a:spcAft>
                <a:spcPts val="0"/>
              </a:spcAft>
              <a:buClr>
                <a:schemeClr val="dk1"/>
              </a:buClr>
              <a:buSzPts val="1800"/>
              <a:buChar char="•"/>
              <a:defRPr sz="1800">
                <a:solidFill>
                  <a:schemeClr val="dk1"/>
                </a:solidFill>
              </a:defRPr>
            </a:lvl3pPr>
            <a:lvl4pPr indent="-330200" lvl="3" marL="1828800" algn="l">
              <a:spcBef>
                <a:spcPts val="320"/>
              </a:spcBef>
              <a:spcAft>
                <a:spcPts val="0"/>
              </a:spcAft>
              <a:buClr>
                <a:schemeClr val="dk1"/>
              </a:buClr>
              <a:buSzPts val="1600"/>
              <a:buChar char="–"/>
              <a:defRPr sz="1600">
                <a:solidFill>
                  <a:schemeClr val="dk1"/>
                </a:solidFill>
              </a:defRPr>
            </a:lvl4pPr>
            <a:lvl5pPr indent="-330200" lvl="4" marL="2286000" algn="l">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sp>
        <p:nvSpPr>
          <p:cNvPr id="42" name="Google Shape;42;p6"/>
          <p:cNvSpPr txBox="1"/>
          <p:nvPr>
            <p:ph type="title"/>
          </p:nvPr>
        </p:nvSpPr>
        <p:spPr>
          <a:xfrm>
            <a:off x="457200" y="14813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alibri"/>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457200" y="1443835"/>
            <a:ext cx="8229600" cy="52617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381000" lvl="1" marL="914400" algn="l">
              <a:spcBef>
                <a:spcPts val="480"/>
              </a:spcBef>
              <a:spcAft>
                <a:spcPts val="0"/>
              </a:spcAft>
              <a:buClr>
                <a:schemeClr val="dk1"/>
              </a:buClr>
              <a:buSzPts val="2400"/>
              <a:buChar char="–"/>
              <a:defRPr>
                <a:solidFill>
                  <a:schemeClr val="dk1"/>
                </a:solidFill>
              </a:defRPr>
            </a:lvl2pPr>
            <a:lvl3pPr indent="-355600" lvl="2" marL="1371600" algn="l">
              <a:spcBef>
                <a:spcPts val="400"/>
              </a:spcBef>
              <a:spcAft>
                <a:spcPts val="0"/>
              </a:spcAft>
              <a:buClr>
                <a:schemeClr val="dk1"/>
              </a:buClr>
              <a:buSzPts val="2000"/>
              <a:buChar char="•"/>
              <a:defRPr>
                <a:solidFill>
                  <a:schemeClr val="dk1"/>
                </a:solidFill>
              </a:defRPr>
            </a:lvl3pPr>
            <a:lvl4pPr indent="-342900" lvl="3" marL="1828800" algn="l">
              <a:spcBef>
                <a:spcPts val="360"/>
              </a:spcBef>
              <a:spcAft>
                <a:spcPts val="0"/>
              </a:spcAft>
              <a:buClr>
                <a:schemeClr val="dk1"/>
              </a:buClr>
              <a:buSzPts val="1800"/>
              <a:buChar char="–"/>
              <a:defRPr>
                <a:solidFill>
                  <a:schemeClr val="dk1"/>
                </a:solidFill>
              </a:defRPr>
            </a:lvl4pPr>
            <a:lvl5pPr indent="-342900" lvl="4" marL="2286000" algn="l">
              <a:spcBef>
                <a:spcPts val="360"/>
              </a:spcBef>
              <a:spcAft>
                <a:spcPts val="0"/>
              </a:spcAft>
              <a:buClr>
                <a:schemeClr val="dk1"/>
              </a:buClr>
              <a:buSzPts val="18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7"/>
          <p:cNvSpPr txBox="1"/>
          <p:nvPr>
            <p:ph type="title"/>
          </p:nvPr>
        </p:nvSpPr>
        <p:spPr>
          <a:xfrm>
            <a:off x="190500" y="1228725"/>
            <a:ext cx="5524500" cy="11334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Clr>
                <a:schemeClr val="dk1"/>
              </a:buClr>
              <a:buSzPts val="3600"/>
              <a:buFont typeface="Calibri"/>
              <a:buNone/>
              <a:defRPr b="1" sz="36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90500" y="774700"/>
            <a:ext cx="5524500" cy="444600"/>
          </a:xfrm>
          <a:prstGeom prst="rect">
            <a:avLst/>
          </a:prstGeom>
          <a:noFill/>
          <a:ln>
            <a:noFill/>
          </a:ln>
        </p:spPr>
        <p:txBody>
          <a:bodyPr anchorCtr="0" anchor="b"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4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381000" lvl="1" marL="914400" algn="l">
              <a:spcBef>
                <a:spcPts val="480"/>
              </a:spcBef>
              <a:spcAft>
                <a:spcPts val="0"/>
              </a:spcAft>
              <a:buClr>
                <a:schemeClr val="dk1"/>
              </a:buClr>
              <a:buSzPts val="2400"/>
              <a:buChar char="–"/>
              <a:defRPr sz="2400">
                <a:solidFill>
                  <a:schemeClr val="dk1"/>
                </a:solidFill>
              </a:defRPr>
            </a:lvl2pPr>
            <a:lvl3pPr indent="-355600" lvl="2" marL="1371600" algn="l">
              <a:spcBef>
                <a:spcPts val="400"/>
              </a:spcBef>
              <a:spcAft>
                <a:spcPts val="0"/>
              </a:spcAft>
              <a:buClr>
                <a:schemeClr val="dk1"/>
              </a:buClr>
              <a:buSzPts val="2000"/>
              <a:buChar char="•"/>
              <a:defRPr sz="2000">
                <a:solidFill>
                  <a:schemeClr val="dk1"/>
                </a:solidFill>
              </a:defRPr>
            </a:lvl3pPr>
            <a:lvl4pPr indent="-342900" lvl="3" marL="1828800" algn="l">
              <a:spcBef>
                <a:spcPts val="360"/>
              </a:spcBef>
              <a:spcAft>
                <a:spcPts val="0"/>
              </a:spcAft>
              <a:buClr>
                <a:schemeClr val="dk1"/>
              </a:buClr>
              <a:buSzPts val="1800"/>
              <a:buChar char="–"/>
              <a:defRPr sz="1800">
                <a:solidFill>
                  <a:schemeClr val="dk1"/>
                </a:solidFill>
              </a:defRPr>
            </a:lvl4pPr>
            <a:lvl5pPr indent="-342900" lvl="4" marL="2286000" algn="l">
              <a:spcBef>
                <a:spcPts val="360"/>
              </a:spcBef>
              <a:spcAft>
                <a:spcPts val="0"/>
              </a:spcAft>
              <a:buClr>
                <a:schemeClr val="dk1"/>
              </a:buClr>
              <a:buSzPts val="1800"/>
              <a:buChar char="»"/>
              <a:defRPr sz="1800">
                <a:solidFill>
                  <a:schemeClr val="dk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381000" lvl="1" marL="914400" algn="l">
              <a:spcBef>
                <a:spcPts val="480"/>
              </a:spcBef>
              <a:spcAft>
                <a:spcPts val="0"/>
              </a:spcAft>
              <a:buClr>
                <a:schemeClr val="dk1"/>
              </a:buClr>
              <a:buSzPts val="2400"/>
              <a:buChar char="–"/>
              <a:defRPr sz="2400">
                <a:solidFill>
                  <a:schemeClr val="dk1"/>
                </a:solidFill>
              </a:defRPr>
            </a:lvl2pPr>
            <a:lvl3pPr indent="-355600" lvl="2" marL="1371600" algn="l">
              <a:spcBef>
                <a:spcPts val="400"/>
              </a:spcBef>
              <a:spcAft>
                <a:spcPts val="0"/>
              </a:spcAft>
              <a:buClr>
                <a:schemeClr val="dk1"/>
              </a:buClr>
              <a:buSzPts val="2000"/>
              <a:buChar char="•"/>
              <a:defRPr sz="2000">
                <a:solidFill>
                  <a:schemeClr val="dk1"/>
                </a:solidFill>
              </a:defRPr>
            </a:lvl3pPr>
            <a:lvl4pPr indent="-342900" lvl="3" marL="1828800" algn="l">
              <a:spcBef>
                <a:spcPts val="360"/>
              </a:spcBef>
              <a:spcAft>
                <a:spcPts val="0"/>
              </a:spcAft>
              <a:buClr>
                <a:schemeClr val="dk1"/>
              </a:buClr>
              <a:buSzPts val="1800"/>
              <a:buChar char="–"/>
              <a:defRPr sz="1800">
                <a:solidFill>
                  <a:schemeClr val="dk1"/>
                </a:solidFill>
              </a:defRPr>
            </a:lvl4pPr>
            <a:lvl5pPr indent="-342900" lvl="4" marL="2286000" algn="l">
              <a:spcBef>
                <a:spcPts val="360"/>
              </a:spcBef>
              <a:spcAft>
                <a:spcPts val="0"/>
              </a:spcAft>
              <a:buClr>
                <a:schemeClr val="dk1"/>
              </a:buClr>
              <a:buSzPts val="1800"/>
              <a:buChar char="»"/>
              <a:defRPr sz="1800">
                <a:solidFill>
                  <a:schemeClr val="dk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solidFill>
                  <a:schemeClr val="dk1"/>
                </a:solidFill>
              </a:defRPr>
            </a:lvl1pPr>
            <a:lvl2pPr indent="-406400" lvl="1" marL="914400" algn="l">
              <a:spcBef>
                <a:spcPts val="560"/>
              </a:spcBef>
              <a:spcAft>
                <a:spcPts val="0"/>
              </a:spcAft>
              <a:buClr>
                <a:schemeClr val="dk1"/>
              </a:buClr>
              <a:buSzPts val="2800"/>
              <a:buChar char="–"/>
              <a:defRPr sz="2800">
                <a:solidFill>
                  <a:schemeClr val="dk1"/>
                </a:solidFill>
              </a:defRPr>
            </a:lvl2pPr>
            <a:lvl3pPr indent="-381000" lvl="2" marL="1371600" algn="l">
              <a:spcBef>
                <a:spcPts val="480"/>
              </a:spcBef>
              <a:spcAft>
                <a:spcPts val="0"/>
              </a:spcAft>
              <a:buClr>
                <a:schemeClr val="dk1"/>
              </a:buClr>
              <a:buSzPts val="2400"/>
              <a:buChar char="•"/>
              <a:defRPr sz="2400">
                <a:solidFill>
                  <a:schemeClr val="dk1"/>
                </a:solidFill>
              </a:defRPr>
            </a:lvl3pPr>
            <a:lvl4pPr indent="-355600" lvl="3" marL="1828800" algn="l">
              <a:spcBef>
                <a:spcPts val="400"/>
              </a:spcBef>
              <a:spcAft>
                <a:spcPts val="0"/>
              </a:spcAft>
              <a:buClr>
                <a:schemeClr val="dk1"/>
              </a:buClr>
              <a:buSzPts val="2000"/>
              <a:buChar char="–"/>
              <a:defRPr sz="2000">
                <a:solidFill>
                  <a:schemeClr val="dk1"/>
                </a:solidFill>
              </a:defRPr>
            </a:lvl4pPr>
            <a:lvl5pPr indent="-355600" lvl="4" marL="2286000" algn="l">
              <a:spcBef>
                <a:spcPts val="400"/>
              </a:spcBef>
              <a:spcAft>
                <a:spcPts val="0"/>
              </a:spcAft>
              <a:buClr>
                <a:schemeClr val="dk1"/>
              </a:buClr>
              <a:buSzPts val="2000"/>
              <a:buChar char="»"/>
              <a:defRPr sz="2000">
                <a:solidFill>
                  <a:schemeClr val="dk1"/>
                </a:solidFil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1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solidFill>
                  <a:schemeClr val="dk1"/>
                </a:solidFil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06400" lvl="0" marL="4572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chemeClr val="dk1"/>
                </a:solidFill>
                <a:latin typeface="Calibri"/>
                <a:ea typeface="Calibri"/>
                <a:cs typeface="Calibri"/>
                <a:sym typeface="Calibri"/>
              </a:defRPr>
            </a:lvl1pPr>
            <a:lvl2pPr indent="0" lvl="1" marL="0" marR="0" algn="r">
              <a:spcBef>
                <a:spcPts val="0"/>
              </a:spcBef>
              <a:buNone/>
              <a:defRPr b="0" i="0" sz="1200" u="none" cap="none" strike="noStrike">
                <a:solidFill>
                  <a:schemeClr val="dk1"/>
                </a:solidFill>
                <a:latin typeface="Calibri"/>
                <a:ea typeface="Calibri"/>
                <a:cs typeface="Calibri"/>
                <a:sym typeface="Calibri"/>
              </a:defRPr>
            </a:lvl2pPr>
            <a:lvl3pPr indent="0" lvl="2" marL="0" marR="0" algn="r">
              <a:spcBef>
                <a:spcPts val="0"/>
              </a:spcBef>
              <a:buNone/>
              <a:defRPr b="0" i="0" sz="1200" u="none" cap="none" strike="noStrike">
                <a:solidFill>
                  <a:schemeClr val="dk1"/>
                </a:solidFill>
                <a:latin typeface="Calibri"/>
                <a:ea typeface="Calibri"/>
                <a:cs typeface="Calibri"/>
                <a:sym typeface="Calibri"/>
              </a:defRPr>
            </a:lvl3pPr>
            <a:lvl4pPr indent="0" lvl="3" marL="0" marR="0" algn="r">
              <a:spcBef>
                <a:spcPts val="0"/>
              </a:spcBef>
              <a:buNone/>
              <a:defRPr b="0" i="0" sz="1200" u="none" cap="none" strike="noStrike">
                <a:solidFill>
                  <a:schemeClr val="dk1"/>
                </a:solidFill>
                <a:latin typeface="Calibri"/>
                <a:ea typeface="Calibri"/>
                <a:cs typeface="Calibri"/>
                <a:sym typeface="Calibri"/>
              </a:defRPr>
            </a:lvl4pPr>
            <a:lvl5pPr indent="0" lvl="4" marL="0" marR="0" algn="r">
              <a:spcBef>
                <a:spcPts val="0"/>
              </a:spcBef>
              <a:buNone/>
              <a:defRPr b="0" i="0" sz="1200" u="none" cap="none" strike="noStrike">
                <a:solidFill>
                  <a:schemeClr val="dk1"/>
                </a:solidFill>
                <a:latin typeface="Calibri"/>
                <a:ea typeface="Calibri"/>
                <a:cs typeface="Calibri"/>
                <a:sym typeface="Calibri"/>
              </a:defRPr>
            </a:lvl5pPr>
            <a:lvl6pPr indent="0" lvl="5" marL="0" marR="0" algn="r">
              <a:spcBef>
                <a:spcPts val="0"/>
              </a:spcBef>
              <a:buNone/>
              <a:defRPr b="0" i="0" sz="1200" u="none" cap="none" strike="noStrike">
                <a:solidFill>
                  <a:schemeClr val="dk1"/>
                </a:solidFill>
                <a:latin typeface="Calibri"/>
                <a:ea typeface="Calibri"/>
                <a:cs typeface="Calibri"/>
                <a:sym typeface="Calibri"/>
              </a:defRPr>
            </a:lvl6pPr>
            <a:lvl7pPr indent="0" lvl="6" marL="0" marR="0" algn="r">
              <a:spcBef>
                <a:spcPts val="0"/>
              </a:spcBef>
              <a:buNone/>
              <a:defRPr b="0" i="0" sz="1200" u="none" cap="none" strike="noStrike">
                <a:solidFill>
                  <a:schemeClr val="dk1"/>
                </a:solidFill>
                <a:latin typeface="Calibri"/>
                <a:ea typeface="Calibri"/>
                <a:cs typeface="Calibri"/>
                <a:sym typeface="Calibri"/>
              </a:defRPr>
            </a:lvl7pPr>
            <a:lvl8pPr indent="0" lvl="7" marL="0" marR="0" algn="r">
              <a:spcBef>
                <a:spcPts val="0"/>
              </a:spcBef>
              <a:buNone/>
              <a:defRPr b="0" i="0" sz="1200" u="none" cap="none" strike="noStrike">
                <a:solidFill>
                  <a:schemeClr val="dk1"/>
                </a:solidFill>
                <a:latin typeface="Calibri"/>
                <a:ea typeface="Calibri"/>
                <a:cs typeface="Calibri"/>
                <a:sym typeface="Calibri"/>
              </a:defRPr>
            </a:lvl8pPr>
            <a:lvl9pPr indent="0" lvl="8" marL="0" marR="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document/d/1sTZwMVGEAlZpo5lRTk6-uCEJz890xjOl/edit#heading=h.3znysh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131100" y="221100"/>
            <a:ext cx="8217600" cy="1790400"/>
          </a:xfrm>
          <a:prstGeom prst="rect">
            <a:avLst/>
          </a:prstGeom>
          <a:noFill/>
          <a:ln>
            <a:noFill/>
          </a:ln>
        </p:spPr>
        <p:txBody>
          <a:bodyPr anchorCtr="0" anchor="ctr" bIns="45700" lIns="91425" spcFirstLastPara="1" rIns="91425" wrap="square" tIns="45700">
            <a:noAutofit/>
          </a:bodyPr>
          <a:lstStyle/>
          <a:p>
            <a:pPr indent="0" lvl="0" marL="0" rtl="1" algn="r">
              <a:spcBef>
                <a:spcPts val="0"/>
              </a:spcBef>
              <a:spcAft>
                <a:spcPts val="0"/>
              </a:spcAft>
              <a:buClr>
                <a:srgbClr val="262626"/>
              </a:buClr>
              <a:buSzPts val="4800"/>
              <a:buFont typeface="Calibri"/>
              <a:buNone/>
            </a:pPr>
            <a:r>
              <a:rPr lang="fa-IR" sz="4100">
                <a:solidFill>
                  <a:srgbClr val="262626"/>
                </a:solidFill>
              </a:rPr>
              <a:t>ربات کنترلی با فرستنده گیرنده دوربرد (NRF)</a:t>
            </a:r>
            <a:endParaRPr sz="4100">
              <a:solidFill>
                <a:srgbClr val="26262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4152300" y="294675"/>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20000"/>
              </a:lnSpc>
              <a:spcBef>
                <a:spcPts val="1600"/>
              </a:spcBef>
              <a:spcAft>
                <a:spcPts val="0"/>
              </a:spcAft>
              <a:buNone/>
            </a:pPr>
            <a:r>
              <a:rPr b="1" lang="fa-IR" sz="2400">
                <a:solidFill>
                  <a:schemeClr val="dk1"/>
                </a:solidFill>
                <a:latin typeface="IBM Plex Sans Arabic"/>
                <a:ea typeface="IBM Plex Sans Arabic"/>
                <a:cs typeface="IBM Plex Sans Arabic"/>
                <a:sym typeface="IBM Plex Sans Arabic"/>
              </a:rPr>
              <a:t>شماتیک مدار</a:t>
            </a:r>
            <a:endParaRPr b="1" sz="2400">
              <a:solidFill>
                <a:schemeClr val="dk1"/>
              </a:solidFill>
              <a:latin typeface="IBM Plex Sans Arabic"/>
              <a:ea typeface="IBM Plex Sans Arabic"/>
              <a:cs typeface="IBM Plex Sans Arabic"/>
              <a:sym typeface="IBM Plex Sans Arabic"/>
            </a:endParaRPr>
          </a:p>
        </p:txBody>
      </p:sp>
      <p:pic>
        <p:nvPicPr>
          <p:cNvPr id="166" name="Google Shape;166;p24"/>
          <p:cNvPicPr preferRelativeResize="0"/>
          <p:nvPr/>
        </p:nvPicPr>
        <p:blipFill rotWithShape="1">
          <a:blip r:embed="rId3">
            <a:alphaModFix/>
          </a:blip>
          <a:srcRect b="0" l="0" r="0" t="5051"/>
          <a:stretch/>
        </p:blipFill>
        <p:spPr>
          <a:xfrm>
            <a:off x="771525" y="1477037"/>
            <a:ext cx="7600950" cy="4386125"/>
          </a:xfrm>
          <a:prstGeom prst="rect">
            <a:avLst/>
          </a:prstGeom>
          <a:noFill/>
          <a:ln>
            <a:noFill/>
          </a:ln>
        </p:spPr>
      </p:pic>
      <p:sp>
        <p:nvSpPr>
          <p:cNvPr id="167" name="Google Shape;167;p24"/>
          <p:cNvSpPr txBox="1"/>
          <p:nvPr/>
        </p:nvSpPr>
        <p:spPr>
          <a:xfrm>
            <a:off x="3556500" y="739325"/>
            <a:ext cx="2031000" cy="5625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fa-IR" sz="2100">
                <a:solidFill>
                  <a:schemeClr val="dk1"/>
                </a:solidFill>
                <a:latin typeface="Calibri"/>
                <a:ea typeface="Calibri"/>
                <a:cs typeface="Calibri"/>
                <a:sym typeface="Calibri"/>
              </a:rPr>
              <a:t>گیرنده</a:t>
            </a:r>
            <a:endParaRPr sz="2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4152300" y="294675"/>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20000"/>
              </a:lnSpc>
              <a:spcBef>
                <a:spcPts val="1600"/>
              </a:spcBef>
              <a:spcAft>
                <a:spcPts val="0"/>
              </a:spcAft>
              <a:buNone/>
            </a:pPr>
            <a:r>
              <a:rPr b="1" lang="fa-IR" sz="2400">
                <a:solidFill>
                  <a:schemeClr val="dk1"/>
                </a:solidFill>
                <a:latin typeface="IBM Plex Sans Arabic"/>
                <a:ea typeface="IBM Plex Sans Arabic"/>
                <a:cs typeface="IBM Plex Sans Arabic"/>
                <a:sym typeface="IBM Plex Sans Arabic"/>
              </a:rPr>
              <a:t>شماتیک مدار</a:t>
            </a:r>
            <a:endParaRPr b="1" sz="2400">
              <a:solidFill>
                <a:schemeClr val="dk1"/>
              </a:solidFill>
              <a:latin typeface="IBM Plex Sans Arabic"/>
              <a:ea typeface="IBM Plex Sans Arabic"/>
              <a:cs typeface="IBM Plex Sans Arabic"/>
              <a:sym typeface="IBM Plex Sans Arabic"/>
            </a:endParaRPr>
          </a:p>
        </p:txBody>
      </p:sp>
      <p:pic>
        <p:nvPicPr>
          <p:cNvPr id="174" name="Google Shape;174;p25"/>
          <p:cNvPicPr preferRelativeResize="0"/>
          <p:nvPr/>
        </p:nvPicPr>
        <p:blipFill>
          <a:blip r:embed="rId3">
            <a:alphaModFix/>
          </a:blip>
          <a:stretch>
            <a:fillRect/>
          </a:stretch>
        </p:blipFill>
        <p:spPr>
          <a:xfrm>
            <a:off x="1409700" y="1320300"/>
            <a:ext cx="6324600" cy="4581525"/>
          </a:xfrm>
          <a:prstGeom prst="rect">
            <a:avLst/>
          </a:prstGeom>
          <a:noFill/>
          <a:ln>
            <a:noFill/>
          </a:ln>
        </p:spPr>
      </p:pic>
      <p:sp>
        <p:nvSpPr>
          <p:cNvPr id="175" name="Google Shape;175;p25"/>
          <p:cNvSpPr txBox="1"/>
          <p:nvPr/>
        </p:nvSpPr>
        <p:spPr>
          <a:xfrm>
            <a:off x="3556500" y="632175"/>
            <a:ext cx="2031000" cy="5625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fa-IR" sz="2100">
                <a:solidFill>
                  <a:schemeClr val="dk1"/>
                </a:solidFill>
                <a:latin typeface="Calibri"/>
                <a:ea typeface="Calibri"/>
                <a:cs typeface="Calibri"/>
                <a:sym typeface="Calibri"/>
              </a:rPr>
              <a:t>فرستنده</a:t>
            </a:r>
            <a:endParaRPr sz="2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Clr>
                <a:schemeClr val="dk1"/>
              </a:buClr>
              <a:buSzPts val="1100"/>
              <a:buFont typeface="Arial"/>
              <a:buNone/>
            </a:pPr>
            <a:r>
              <a:rPr b="1" lang="fa-IR" sz="2400">
                <a:solidFill>
                  <a:schemeClr val="dk1"/>
                </a:solidFill>
                <a:latin typeface="IBM Plex Sans Arabic"/>
                <a:ea typeface="IBM Plex Sans Arabic"/>
                <a:cs typeface="IBM Plex Sans Arabic"/>
                <a:sym typeface="IBM Plex Sans Arabic"/>
              </a:rPr>
              <a:t>مراحل مونتاژ ربات </a:t>
            </a:r>
            <a:endParaRPr b="1" sz="2400">
              <a:solidFill>
                <a:schemeClr val="dk1"/>
              </a:solidFill>
              <a:latin typeface="IBM Plex Sans Arabic"/>
              <a:ea typeface="IBM Plex Sans Arabic"/>
              <a:cs typeface="IBM Plex Sans Arabic"/>
              <a:sym typeface="IBM Plex Sans Arabic"/>
            </a:endParaRPr>
          </a:p>
        </p:txBody>
      </p:sp>
      <p:sp>
        <p:nvSpPr>
          <p:cNvPr id="182" name="Google Shape;182;p26"/>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مونتاژ اجزای مکانیکی:</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نصب موتور‌ها: چهار موتور DC را به پایه‌های استند یا شاسی ربات متصل کنید. از پیچ و مهره برای محکم کردن موتور‌ها استفاده کنید.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اتصال چرخ‌ها به موتور‌ها: چرخ‌ها را به شفت موتور‌ها متصل کنید. اطمینان حاصل کنید که به‌خوبی جا افتاده‌اند و لغزش ندارند.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نصب باتری‌ها روی شاسی: باتری‌ها را در محل مناسب روی شاسی نصب کنید. می‌توانید از نگهدارنده‌های باتری یا چسب دوطرفه استفاده کنید.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محکم کردن استند: اجزای ربات (مثل شاسی) را به هم وصل کنید تا ساختار پایداری برای ربات شکل گیرد.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مراحل مونتاژ ربات </a:t>
            </a:r>
            <a:endParaRPr b="1" sz="2400">
              <a:solidFill>
                <a:schemeClr val="dk1"/>
              </a:solidFill>
              <a:latin typeface="IBM Plex Sans Arabic"/>
              <a:ea typeface="IBM Plex Sans Arabic"/>
              <a:cs typeface="IBM Plex Sans Arabic"/>
              <a:sym typeface="IBM Plex Sans Arabic"/>
            </a:endParaRPr>
          </a:p>
        </p:txBody>
      </p:sp>
      <p:sp>
        <p:nvSpPr>
          <p:cNvPr id="189" name="Google Shape;189;p27"/>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اتصال اجزای الکترونیکی:</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نصب برد آردوینو: برد آردوینو را روی شاسی ربات نصب کنید. از فاصله‌دهنده‌های پلاستیکی برای جلوگیری از اتصال کوتاه استفاده کنید.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اتصالات موتور و درایور: سیم‌های هر موتور را به خروجی‌های مناسب درایور موتور متصل کنید. درایور موتور را به برد آردوینو متصل کنید (پین‌های دیجیتال کنترل جهت و سرعت).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مراحل مونتاژ ربات </a:t>
            </a:r>
            <a:endParaRPr b="1" sz="2400">
              <a:solidFill>
                <a:schemeClr val="dk1"/>
              </a:solidFill>
              <a:latin typeface="IBM Plex Sans Arabic"/>
              <a:ea typeface="IBM Plex Sans Arabic"/>
              <a:cs typeface="IBM Plex Sans Arabic"/>
              <a:sym typeface="IBM Plex Sans Arabic"/>
            </a:endParaRPr>
          </a:p>
        </p:txBody>
      </p:sp>
      <p:sp>
        <p:nvSpPr>
          <p:cNvPr id="196" name="Google Shape;196;p28"/>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اتصال اجزای الکترونیکی:</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نصب برد آردوینو: برد آردوینو را روی شاسی ربات نصب کنید. از فاصله‌دهنده‌های پلاستیکی برای جلوگیری از اتصال کوتاه استفاده کنید.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اتصالات موتور و درایور: سیم‌های هر موتور را به خروجی‌های مناسب درایور موتور متصل کنید. درایور موتور را به برد آردوینو متصل کنید (پین‌های دیجیتال کنترل جهت و سرعت).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مراحل مونتاژ ربات </a:t>
            </a:r>
            <a:endParaRPr b="1" sz="2400">
              <a:solidFill>
                <a:schemeClr val="dk1"/>
              </a:solidFill>
              <a:latin typeface="IBM Plex Sans Arabic"/>
              <a:ea typeface="IBM Plex Sans Arabic"/>
              <a:cs typeface="IBM Plex Sans Arabic"/>
              <a:sym typeface="IBM Plex Sans Arabic"/>
            </a:endParaRPr>
          </a:p>
        </p:txBody>
      </p:sp>
      <p:sp>
        <p:nvSpPr>
          <p:cNvPr id="203" name="Google Shape;203;p29"/>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طبق تنظیمات زیر، ماژول NRF24L01 را به برد آردوینو وصل کنید: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GND: به GND آردوینو.</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VCC: به 3.3 ولت آردوینو یا رگولاتور ولتاژ.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CE: به پین دیجیتال 9 آردوینو.</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CSN: به پین دیجیتال 10 آردوینو.</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SCK: به پین دیجیتال 13 آردوینو.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MOSI: به پین دیجیتال 11 آردوینو.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MISO: به پین دیجیتال 12 آردوینو.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مراحل مونتاژ ربات </a:t>
            </a:r>
            <a:endParaRPr b="1" sz="2400">
              <a:solidFill>
                <a:schemeClr val="dk1"/>
              </a:solidFill>
              <a:latin typeface="IBM Plex Sans Arabic"/>
              <a:ea typeface="IBM Plex Sans Arabic"/>
              <a:cs typeface="IBM Plex Sans Arabic"/>
              <a:sym typeface="IBM Plex Sans Arabic"/>
            </a:endParaRPr>
          </a:p>
        </p:txBody>
      </p:sp>
      <p:sp>
        <p:nvSpPr>
          <p:cNvPr id="210" name="Google Shape;210;p30"/>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اتصال جوی‌استیک‌ها:</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سیم‌های هر جوی‌استیک را به پین‌های آردوینو متصل کنید: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GND: به GND آردوینو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VCC: به 5 ولت آردوینو</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VRx: به پین آنالوگ A0</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VRy: به پین آنالوگ A1. SW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(دکمه): به پین دیجیتال D2 (اختیاری)</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مراحل مونتاژ ربات </a:t>
            </a:r>
            <a:endParaRPr b="1" sz="2400">
              <a:solidFill>
                <a:schemeClr val="dk1"/>
              </a:solidFill>
              <a:latin typeface="IBM Plex Sans Arabic"/>
              <a:ea typeface="IBM Plex Sans Arabic"/>
              <a:cs typeface="IBM Plex Sans Arabic"/>
              <a:sym typeface="IBM Plex Sans Arabic"/>
            </a:endParaRPr>
          </a:p>
        </p:txBody>
      </p:sp>
      <p:sp>
        <p:nvSpPr>
          <p:cNvPr id="217" name="Google Shape;217;p31"/>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نصب خازن‌ها برای پایداری تغذیه: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خازن‌های 10µF و 0.1µF را بین پایه‌های VCC و GND ماژول NRF24L01 قرار دهید.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اتصال منبع تغذیه: سیم‌های باتری را به درایور موتور و ماژول‌ها متصل کنید.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از یک منبع تغذیه جداگانه برای ماژول NRF24L01 استفاده کنید (در صورت وجود نویز).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مراحل برنامه‌نویسی و تست برنامه </a:t>
            </a:r>
            <a:endParaRPr b="1" sz="2400">
              <a:solidFill>
                <a:schemeClr val="dk1"/>
              </a:solidFill>
              <a:latin typeface="IBM Plex Sans Arabic"/>
              <a:ea typeface="IBM Plex Sans Arabic"/>
              <a:cs typeface="IBM Plex Sans Arabic"/>
              <a:sym typeface="IBM Plex Sans Arabic"/>
            </a:endParaRPr>
          </a:p>
        </p:txBody>
      </p:sp>
      <p:sp>
        <p:nvSpPr>
          <p:cNvPr id="224" name="Google Shape;224;p32"/>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نصب نرم‌افزار Arduino IDE: Arduino IDE را از سایت رسمی آردوینو دانلود و نصب کنید.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نصب کتابخانه‌های موردنیاز: کتابخانه‌های مرتبط با ماژول NRF24L01 و جوی‌استیک را نصب کنید: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RF24: برای کار با ماژول NRF24L01. از منوی Sketch → Include Library → Manage Libraries استفاده کنید و عبارت "RF24" را جستجو و نصب کنید. اتصال آردوینو به کامپیوتر: برد آردوینو را از طریق کابل USB به کامپیوتر متصل کنید. در Arduino IDE از مسیر Tools → Board و Tools → Port برد و پورت صحیح را انتخاب کنید.</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آزمایش‌های عملکردی </a:t>
            </a:r>
            <a:endParaRPr b="1" sz="2400">
              <a:solidFill>
                <a:schemeClr val="dk1"/>
              </a:solidFill>
              <a:latin typeface="IBM Plex Sans Arabic"/>
              <a:ea typeface="IBM Plex Sans Arabic"/>
              <a:cs typeface="IBM Plex Sans Arabic"/>
              <a:sym typeface="IBM Plex Sans Arabic"/>
            </a:endParaRPr>
          </a:p>
        </p:txBody>
      </p:sp>
      <p:sp>
        <p:nvSpPr>
          <p:cNvPr id="231" name="Google Shape;231;p33"/>
          <p:cNvSpPr/>
          <p:nvPr/>
        </p:nvSpPr>
        <p:spPr>
          <a:xfrm>
            <a:off x="898025" y="1468501"/>
            <a:ext cx="7696200" cy="48003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آزمایش ارتباط بی‌سیم: بررسی صحت ارتباط بی‌سیم بین دو ماژول NRF24L01 (ارسال و دریافت داده‌ها).</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نتیجه انتظار: ارسال و دریافت داده‌ها با موفقیت انجام شود بدون قطعی یا تاخیر غیرمنتظره.</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آزمایش اتصال به آردوینو: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بررسی صحت اتصال پایه‌های ماژول NRF24L01 به پین‌های آردوینو طبق دستورالعمل.</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نتیجه انتظار: اتصال صحیح بدون خطا و عملکرد مناسب پس از انجام تنظیمات در نرم‌افزار.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آزمایش‌های عملکردی برای جوی‌استیک: آزمایش حرکت محور X و Y: آزمایش اینکه آیا مقادیر خروجی محور X و Y به درستی تغییر می‌کنند با حرکت جوی‌استیک. نتیجه انتظار: مقادیر خوانده‌شده از ورودی‌های آنالوگ بین 0 تا 1023 تغییر کنند.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1832700" y="2022600"/>
            <a:ext cx="5478600" cy="2076000"/>
          </a:xfrm>
          <a:prstGeom prst="rect">
            <a:avLst/>
          </a:prstGeom>
          <a:noFill/>
          <a:ln>
            <a:noFill/>
          </a:ln>
        </p:spPr>
        <p:txBody>
          <a:bodyPr anchorCtr="0" anchor="ctr" bIns="91425" lIns="91425" spcFirstLastPara="1" rIns="91425" wrap="square" tIns="91425">
            <a:noAutofit/>
          </a:bodyPr>
          <a:lstStyle/>
          <a:p>
            <a:pPr indent="0" lvl="0" marL="0" rtl="1" algn="ctr">
              <a:spcBef>
                <a:spcPts val="0"/>
              </a:spcBef>
              <a:spcAft>
                <a:spcPts val="0"/>
              </a:spcAft>
              <a:buNone/>
            </a:pPr>
            <a:r>
              <a:rPr lang="fa-IR" sz="6000">
                <a:solidFill>
                  <a:schemeClr val="dk1"/>
                </a:solidFill>
                <a:latin typeface="Gulzar"/>
                <a:ea typeface="Gulzar"/>
                <a:cs typeface="Gulzar"/>
                <a:sym typeface="Gulzar"/>
              </a:rPr>
              <a:t>بسم الله الرحمن الرحیم</a:t>
            </a:r>
            <a:endParaRPr sz="6000">
              <a:solidFill>
                <a:schemeClr val="dk1"/>
              </a:solidFill>
              <a:latin typeface="Gulzar"/>
              <a:ea typeface="Gulzar"/>
              <a:cs typeface="Gulzar"/>
              <a:sym typeface="Gulz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محدودیت ها </a:t>
            </a:r>
            <a:endParaRPr b="1" sz="2400">
              <a:solidFill>
                <a:schemeClr val="dk1"/>
              </a:solidFill>
              <a:latin typeface="IBM Plex Sans Arabic"/>
              <a:ea typeface="IBM Plex Sans Arabic"/>
              <a:cs typeface="IBM Plex Sans Arabic"/>
              <a:sym typeface="IBM Plex Sans Arabic"/>
            </a:endParaRPr>
          </a:p>
        </p:txBody>
      </p:sp>
      <p:sp>
        <p:nvSpPr>
          <p:cNvPr id="238" name="Google Shape;238;p34"/>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محدودیت تغذیه:</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ماژول NRF24L01 نیاز به تغذیه 3.3 ولت دارد و استفاده از 5 ولت ممکن است باعث خرابی ماژول شود. در صورت استفاده از آردوینو های قدیمی مانند UNO یا NANO، پین 3.3 ولت ممکن است توان کافی برای تامین انرژی ماژول را نداشته باشد، که ممکن است نیاز به استفاده از یک رگولاتور ولتاژ یا ماژول مبدل ولتاژ باشد. راه‌حل: استفاده از یک رگولاتور یا منبع تغذیه جداگانه برای تامین ولتاژ مناسب.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محدودیت ها </a:t>
            </a:r>
            <a:endParaRPr b="1" sz="2400">
              <a:solidFill>
                <a:schemeClr val="dk1"/>
              </a:solidFill>
              <a:latin typeface="IBM Plex Sans Arabic"/>
              <a:ea typeface="IBM Plex Sans Arabic"/>
              <a:cs typeface="IBM Plex Sans Arabic"/>
              <a:sym typeface="IBM Plex Sans Arabic"/>
            </a:endParaRPr>
          </a:p>
        </p:txBody>
      </p:sp>
      <p:sp>
        <p:nvSpPr>
          <p:cNvPr id="245" name="Google Shape;245;p35"/>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محدودیت برد ارتباطی: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برد ارتباطی ماژول NRF24L01 به شدت وابسته به نویز محیطی و کیفیت تغذیه است. در محیط‌هایی با نویز زیاد یا اتصالات ضعیف، ممکن است برد مفید کمتر از حد انتظار باشد.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راه‌حل: استفاده از خازن‌های مناسب برای کاهش نویز و استفاده از سیم‌های کوتاه برای اتصال ماژول.</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محدودیت ها </a:t>
            </a:r>
            <a:endParaRPr b="1" sz="2400">
              <a:solidFill>
                <a:schemeClr val="dk1"/>
              </a:solidFill>
              <a:latin typeface="IBM Plex Sans Arabic"/>
              <a:ea typeface="IBM Plex Sans Arabic"/>
              <a:cs typeface="IBM Plex Sans Arabic"/>
              <a:sym typeface="IBM Plex Sans Arabic"/>
            </a:endParaRPr>
          </a:p>
        </p:txBody>
      </p:sp>
      <p:sp>
        <p:nvSpPr>
          <p:cNvPr id="252" name="Google Shape;252;p36"/>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محدودیت‌های جوی‌استیک:</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محدودیت دقت: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مقادیر خروجی از جوی‌استیک به صورت آنالوگ بین 0 تا 1023 است، و ممکن است در برخی شرایط دقت مورد نیاز برای کاربرد خاص فراهم نباشد. همچنین ممکن است برای جوی‌استیک‌های ارزان‌تر، دقت حرکات کمتر از حد مطلوب باشد. راه‌حل: انجام کالیبراسیون نرم‌افزاری برای افزایش دقت.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تحلیل نتایج </a:t>
            </a:r>
            <a:endParaRPr b="1" sz="2400">
              <a:solidFill>
                <a:schemeClr val="dk1"/>
              </a:solidFill>
              <a:latin typeface="IBM Plex Sans Arabic"/>
              <a:ea typeface="IBM Plex Sans Arabic"/>
              <a:cs typeface="IBM Plex Sans Arabic"/>
              <a:sym typeface="IBM Plex Sans Arabic"/>
            </a:endParaRPr>
          </a:p>
        </p:txBody>
      </p:sp>
      <p:sp>
        <p:nvSpPr>
          <p:cNvPr id="259" name="Google Shape;259;p37"/>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نتایج عملکرد ماژول NRF24L01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پس از اتصال ماژول NRF24L01 به آردوینو و اجرای کد، عملکرد ماژول در ارسال و دریافت داده‌ها بررسی شد.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در آزمایش‌ها، موفقیت‌های انتقال داده به‌طور کلی رضایت‌بخش بود و داده‌ها به‌درستی بین آردوینوها منتقل شدند.</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نتیجه مطلوب: عملکرد ماژول در شرایط تغذیه مناسب (3.3V) و استفاده از خازن‌های اضافی به‌خوبی ارزیابی شد و برد ارتباطی در فاصله‌های کوتاه (حدود 5 متر) عملکرد خوبی داشت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تحلیل نتایج </a:t>
            </a:r>
            <a:endParaRPr b="1" sz="2400">
              <a:solidFill>
                <a:schemeClr val="dk1"/>
              </a:solidFill>
              <a:latin typeface="IBM Plex Sans Arabic"/>
              <a:ea typeface="IBM Plex Sans Arabic"/>
              <a:cs typeface="IBM Plex Sans Arabic"/>
              <a:sym typeface="IBM Plex Sans Arabic"/>
            </a:endParaRPr>
          </a:p>
        </p:txBody>
      </p:sp>
      <p:sp>
        <p:nvSpPr>
          <p:cNvPr id="266" name="Google Shape;266;p38"/>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نتایج عملکرد جوی‌استیک:</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 جوی‌استیک به‌خوبی مقادیر آنالوگ محور X و Y را خوانده و داده‌های مربوط به موقعیت حرکت و فشردن دکمه به درستی در Serial Monitor نمایش داده شد.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نتیجه مطلوب: دقت مقادیر خوانده‌شده برای محورهای X و Y به‌طور عمومی در محدوده مورد انتظار قرار داشت. مقادیر محور X و Y در مرکز جوی‌استیک به 512 نزدیک بودند، که نشان‌دهنده عملکرد درست و دقیق است.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nvSpPr>
        <p:spPr>
          <a:xfrm>
            <a:off x="4326425" y="642950"/>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30000"/>
              </a:lnSpc>
              <a:spcBef>
                <a:spcPts val="1200"/>
              </a:spcBef>
              <a:spcAft>
                <a:spcPts val="0"/>
              </a:spcAft>
              <a:buNone/>
            </a:pPr>
            <a:r>
              <a:rPr b="1" lang="fa-IR" sz="2400">
                <a:solidFill>
                  <a:schemeClr val="dk1"/>
                </a:solidFill>
                <a:latin typeface="IBM Plex Sans Arabic"/>
                <a:ea typeface="IBM Plex Sans Arabic"/>
                <a:cs typeface="IBM Plex Sans Arabic"/>
                <a:sym typeface="IBM Plex Sans Arabic"/>
              </a:rPr>
              <a:t>نتیجه گیری </a:t>
            </a:r>
            <a:endParaRPr b="1" sz="2400">
              <a:solidFill>
                <a:schemeClr val="dk1"/>
              </a:solidFill>
              <a:latin typeface="IBM Plex Sans Arabic"/>
              <a:ea typeface="IBM Plex Sans Arabic"/>
              <a:cs typeface="IBM Plex Sans Arabic"/>
              <a:sym typeface="IBM Plex Sans Arabic"/>
            </a:endParaRPr>
          </a:p>
        </p:txBody>
      </p:sp>
      <p:sp>
        <p:nvSpPr>
          <p:cNvPr id="273" name="Google Shape;273;p39"/>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در این پروژه، هدف اصلی طراحی و پیاده‌سازی یک سیستم ارتباطی بی‌سیم با استفاده از ماژول NRF24L01 و تعامل با جوی‌استیک برای دریافت داده‌های آنالوگ و دیجیتال بود. </a:t>
            </a:r>
            <a:endParaRPr sz="1800">
              <a:solidFill>
                <a:schemeClr val="dk1"/>
              </a:solidFill>
              <a:latin typeface="IBM Plex Sans Arabic SemiBold"/>
              <a:ea typeface="IBM Plex Sans Arabic SemiBold"/>
              <a:cs typeface="IBM Plex Sans Arabic SemiBold"/>
              <a:sym typeface="IBM Plex Sans Arabic SemiBold"/>
            </a:endParaRPr>
          </a:p>
          <a:p>
            <a:pPr indent="0" lvl="0" marL="457200" marR="0" rtl="1" algn="r">
              <a:lnSpc>
                <a:spcPct val="130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آزمایش‌های انجام‌شده نشان داد که این سیستم در شرایط عادی و در فواصل کوتاه (حدود ۵ متر) عملکرد قابل قبولی داشته است. انتقال داده‌ها بین ماژول‌ها به‌خوبی انجام شد و جوی‌استیک نیز مقادیر مورد انتظار از محورهای X و Y و وضعیت دکمه را به درستی شبیه‌سازی کرد.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20782" y="2514600"/>
            <a:ext cx="9144000" cy="10695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rgbClr val="3F3F3F"/>
              </a:buClr>
              <a:buSzPts val="4800"/>
              <a:buFont typeface="Calibri"/>
              <a:buNone/>
            </a:pPr>
            <a:r>
              <a:rPr lang="fa-IR" sz="4800">
                <a:solidFill>
                  <a:srgbClr val="3F3F3F"/>
                </a:solidFill>
              </a:rPr>
              <a:t>با تشکر از توجه شما</a:t>
            </a:r>
            <a:endParaRPr sz="4800">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pic>
        <p:nvPicPr>
          <p:cNvPr descr="haeri" id="115" name="Google Shape;115;p17"/>
          <p:cNvPicPr preferRelativeResize="0"/>
          <p:nvPr/>
        </p:nvPicPr>
        <p:blipFill rotWithShape="1">
          <a:blip r:embed="rId3">
            <a:alphaModFix/>
          </a:blip>
          <a:srcRect b="33685" l="10108" r="41034" t="18997"/>
          <a:stretch/>
        </p:blipFill>
        <p:spPr>
          <a:xfrm>
            <a:off x="4043363" y="554250"/>
            <a:ext cx="1057275" cy="1047750"/>
          </a:xfrm>
          <a:prstGeom prst="rect">
            <a:avLst/>
          </a:prstGeom>
          <a:noFill/>
          <a:ln>
            <a:noFill/>
          </a:ln>
        </p:spPr>
      </p:pic>
      <p:sp>
        <p:nvSpPr>
          <p:cNvPr id="116" name="Google Shape;116;p17"/>
          <p:cNvSpPr txBox="1"/>
          <p:nvPr/>
        </p:nvSpPr>
        <p:spPr>
          <a:xfrm>
            <a:off x="3138975" y="1706175"/>
            <a:ext cx="3000000" cy="831300"/>
          </a:xfrm>
          <a:prstGeom prst="rect">
            <a:avLst/>
          </a:prstGeom>
          <a:noFill/>
          <a:ln>
            <a:noFill/>
          </a:ln>
        </p:spPr>
        <p:txBody>
          <a:bodyPr anchorCtr="0" anchor="t" bIns="91425" lIns="91425" spcFirstLastPara="1" rIns="91425" wrap="square" tIns="91425">
            <a:spAutoFit/>
          </a:bodyPr>
          <a:lstStyle/>
          <a:p>
            <a:pPr indent="0" lvl="0" marL="1270" rtl="1" algn="ctr">
              <a:spcBef>
                <a:spcPts val="0"/>
              </a:spcBef>
              <a:spcAft>
                <a:spcPts val="0"/>
              </a:spcAft>
              <a:buNone/>
            </a:pPr>
            <a:r>
              <a:t/>
            </a:r>
            <a:endParaRPr sz="21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rPr lang="fa-IR" sz="2100">
                <a:solidFill>
                  <a:schemeClr val="dk1"/>
                </a:solidFill>
                <a:latin typeface="Rubik Medium"/>
                <a:ea typeface="Rubik Medium"/>
                <a:cs typeface="Rubik Medium"/>
                <a:sym typeface="Rubik Medium"/>
              </a:rPr>
              <a:t>پروژه ریزپردازنده</a:t>
            </a:r>
            <a:endParaRPr/>
          </a:p>
        </p:txBody>
      </p:sp>
      <p:sp>
        <p:nvSpPr>
          <p:cNvPr id="117" name="Google Shape;117;p17"/>
          <p:cNvSpPr txBox="1"/>
          <p:nvPr/>
        </p:nvSpPr>
        <p:spPr>
          <a:xfrm>
            <a:off x="3138975" y="2537475"/>
            <a:ext cx="3000000" cy="3848100"/>
          </a:xfrm>
          <a:prstGeom prst="rect">
            <a:avLst/>
          </a:prstGeom>
          <a:noFill/>
          <a:ln>
            <a:noFill/>
          </a:ln>
        </p:spPr>
        <p:txBody>
          <a:bodyPr anchorCtr="0" anchor="t" bIns="91425" lIns="91425" spcFirstLastPara="1" rIns="91425" wrap="square" tIns="91425">
            <a:spAutoFit/>
          </a:bodyPr>
          <a:lstStyle/>
          <a:p>
            <a:pPr indent="0" lvl="0" marL="1270" rtl="1" algn="ctr">
              <a:spcBef>
                <a:spcPts val="0"/>
              </a:spcBef>
              <a:spcAft>
                <a:spcPts val="0"/>
              </a:spcAft>
              <a:buNone/>
            </a:pPr>
            <a:r>
              <a:t/>
            </a:r>
            <a:endParaRPr sz="21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rPr lang="fa-IR" sz="2300">
                <a:solidFill>
                  <a:schemeClr val="dk1"/>
                </a:solidFill>
                <a:latin typeface="Rubik Medium"/>
                <a:ea typeface="Rubik Medium"/>
                <a:cs typeface="Rubik Medium"/>
                <a:sym typeface="Rubik Medium"/>
              </a:rPr>
              <a:t> ویانا رستمی</a:t>
            </a:r>
            <a:endParaRPr sz="23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rPr lang="fa-IR" sz="2300">
                <a:solidFill>
                  <a:schemeClr val="dk1"/>
                </a:solidFill>
                <a:latin typeface="Rubik Medium"/>
                <a:ea typeface="Rubik Medium"/>
                <a:cs typeface="Rubik Medium"/>
                <a:sym typeface="Rubik Medium"/>
              </a:rPr>
              <a:t>مهدیه کاتبی</a:t>
            </a:r>
            <a:br>
              <a:rPr lang="fa-IR" sz="2300">
                <a:solidFill>
                  <a:schemeClr val="dk1"/>
                </a:solidFill>
                <a:latin typeface="Rubik Medium"/>
                <a:ea typeface="Rubik Medium"/>
                <a:cs typeface="Rubik Medium"/>
                <a:sym typeface="Rubik Medium"/>
              </a:rPr>
            </a:br>
            <a:r>
              <a:rPr lang="fa-IR" sz="2300">
                <a:solidFill>
                  <a:schemeClr val="dk1"/>
                </a:solidFill>
                <a:latin typeface="Rubik Medium"/>
                <a:ea typeface="Rubik Medium"/>
                <a:cs typeface="Rubik Medium"/>
                <a:sym typeface="Rubik Medium"/>
              </a:rPr>
              <a:t>الیاس سفردوست</a:t>
            </a:r>
            <a:endParaRPr sz="23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t/>
            </a:r>
            <a:endParaRPr sz="23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rPr lang="fa-IR" sz="2300">
                <a:solidFill>
                  <a:schemeClr val="dk1"/>
                </a:solidFill>
                <a:latin typeface="Rubik Medium"/>
                <a:ea typeface="Rubik Medium"/>
                <a:cs typeface="Rubik Medium"/>
                <a:sym typeface="Rubik Medium"/>
              </a:rPr>
              <a:t>استاد مربوطه: </a:t>
            </a:r>
            <a:endParaRPr sz="23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rPr lang="fa-IR" sz="2300">
                <a:solidFill>
                  <a:schemeClr val="dk1"/>
                </a:solidFill>
                <a:latin typeface="Rubik Medium"/>
                <a:ea typeface="Rubik Medium"/>
                <a:cs typeface="Rubik Medium"/>
                <a:sym typeface="Rubik Medium"/>
              </a:rPr>
              <a:t>محسن عباسی جنت آباد</a:t>
            </a:r>
            <a:endParaRPr sz="2300">
              <a:solidFill>
                <a:schemeClr val="dk1"/>
              </a:solidFill>
              <a:latin typeface="Rubik Medium"/>
              <a:ea typeface="Rubik Medium"/>
              <a:cs typeface="Rubik Medium"/>
              <a:sym typeface="Rubik Medium"/>
            </a:endParaRPr>
          </a:p>
          <a:p>
            <a:pPr indent="0" lvl="0" marL="1270" rtl="1" algn="ctr">
              <a:spcBef>
                <a:spcPts val="0"/>
              </a:spcBef>
              <a:spcAft>
                <a:spcPts val="0"/>
              </a:spcAft>
              <a:buNone/>
            </a:pPr>
            <a:r>
              <a:t/>
            </a:r>
            <a:endParaRPr>
              <a:solidFill>
                <a:schemeClr val="dk1"/>
              </a:solidFill>
              <a:latin typeface="Rubik Medium"/>
              <a:ea typeface="Rubik Medium"/>
              <a:cs typeface="Rubik Medium"/>
              <a:sym typeface="Rubik Medium"/>
            </a:endParaRPr>
          </a:p>
          <a:p>
            <a:pPr indent="0" lvl="0" marL="1270" rtl="1" algn="ctr">
              <a:spcBef>
                <a:spcPts val="0"/>
              </a:spcBef>
              <a:spcAft>
                <a:spcPts val="0"/>
              </a:spcAft>
              <a:buNone/>
            </a:pPr>
            <a:r>
              <a:t/>
            </a:r>
            <a:endParaRPr>
              <a:solidFill>
                <a:schemeClr val="dk1"/>
              </a:solidFill>
              <a:latin typeface="Rubik Medium"/>
              <a:ea typeface="Rubik Medium"/>
              <a:cs typeface="Rubik Medium"/>
              <a:sym typeface="Rubik Medium"/>
            </a:endParaRPr>
          </a:p>
          <a:p>
            <a:pPr indent="0" lvl="0" marL="1270" rtl="1" algn="ctr">
              <a:spcBef>
                <a:spcPts val="0"/>
              </a:spcBef>
              <a:spcAft>
                <a:spcPts val="0"/>
              </a:spcAft>
              <a:buNone/>
            </a:pPr>
            <a:r>
              <a:t/>
            </a:r>
            <a:endParaRPr>
              <a:solidFill>
                <a:schemeClr val="dk1"/>
              </a:solidFill>
              <a:latin typeface="Rubik Medium"/>
              <a:ea typeface="Rubik Medium"/>
              <a:cs typeface="Rubik Medium"/>
              <a:sym typeface="Rubik Medium"/>
            </a:endParaRPr>
          </a:p>
          <a:p>
            <a:pPr indent="0" lvl="0" marL="1270" rtl="1" algn="r">
              <a:spcBef>
                <a:spcPts val="0"/>
              </a:spcBef>
              <a:spcAft>
                <a:spcPts val="0"/>
              </a:spcAft>
              <a:buNone/>
            </a:pPr>
            <a:r>
              <a:rPr lang="fa-IR">
                <a:solidFill>
                  <a:schemeClr val="dk1"/>
                </a:solidFill>
                <a:latin typeface="Rubik Medium"/>
                <a:ea typeface="Rubik Medium"/>
                <a:cs typeface="Rubik Medium"/>
                <a:sym typeface="Rubik Medium"/>
              </a:rPr>
              <a:t>		  آذر 1403</a:t>
            </a:r>
            <a:endParaRPr>
              <a:solidFill>
                <a:schemeClr val="dk1"/>
              </a:solidFill>
              <a:latin typeface="Rubik Medium"/>
              <a:ea typeface="Rubik Medium"/>
              <a:cs typeface="Rubik Medium"/>
              <a:sym typeface="Rubik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6263700" y="294675"/>
            <a:ext cx="2156400" cy="9000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1600"/>
              </a:spcBef>
              <a:spcAft>
                <a:spcPts val="400"/>
              </a:spcAft>
              <a:buClr>
                <a:schemeClr val="dk1"/>
              </a:buClr>
              <a:buSzPts val="1100"/>
              <a:buFont typeface="Arial"/>
              <a:buNone/>
            </a:pPr>
            <a:r>
              <a:rPr b="1" lang="fa-IR" sz="2400">
                <a:solidFill>
                  <a:schemeClr val="dk1"/>
                </a:solidFill>
                <a:latin typeface="IBM Plex Sans Arabic"/>
                <a:ea typeface="IBM Plex Sans Arabic"/>
                <a:cs typeface="IBM Plex Sans Arabic"/>
                <a:sym typeface="IBM Plex Sans Arabic"/>
              </a:rPr>
              <a:t>تصاویر</a:t>
            </a:r>
            <a:endParaRPr sz="2400">
              <a:solidFill>
                <a:schemeClr val="dk1"/>
              </a:solidFill>
              <a:latin typeface="Calibri"/>
              <a:ea typeface="Calibri"/>
              <a:cs typeface="Calibri"/>
              <a:sym typeface="Calibri"/>
            </a:endParaRPr>
          </a:p>
        </p:txBody>
      </p:sp>
      <p:pic>
        <p:nvPicPr>
          <p:cNvPr id="124" name="Google Shape;124;p18"/>
          <p:cNvPicPr preferRelativeResize="0"/>
          <p:nvPr/>
        </p:nvPicPr>
        <p:blipFill rotWithShape="1">
          <a:blip r:embed="rId3">
            <a:alphaModFix/>
          </a:blip>
          <a:srcRect b="26694" l="0" r="0" t="21999"/>
          <a:stretch/>
        </p:blipFill>
        <p:spPr>
          <a:xfrm>
            <a:off x="4326450" y="1460025"/>
            <a:ext cx="4473000" cy="4074300"/>
          </a:xfrm>
          <a:prstGeom prst="roundRect">
            <a:avLst>
              <a:gd fmla="val 16667" name="adj"/>
            </a:avLst>
          </a:prstGeom>
          <a:noFill/>
          <a:ln>
            <a:noFill/>
          </a:ln>
        </p:spPr>
      </p:pic>
      <p:pic>
        <p:nvPicPr>
          <p:cNvPr id="125" name="Google Shape;125;p18"/>
          <p:cNvPicPr preferRelativeResize="0"/>
          <p:nvPr/>
        </p:nvPicPr>
        <p:blipFill rotWithShape="1">
          <a:blip r:embed="rId4">
            <a:alphaModFix/>
          </a:blip>
          <a:srcRect b="11186" l="0" r="0" t="11825"/>
          <a:stretch/>
        </p:blipFill>
        <p:spPr>
          <a:xfrm>
            <a:off x="205975" y="1334025"/>
            <a:ext cx="4021500" cy="43263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p:nvPr/>
        </p:nvSpPr>
        <p:spPr>
          <a:xfrm>
            <a:off x="723900" y="1284047"/>
            <a:ext cx="7696200" cy="3921000"/>
          </a:xfrm>
          <a:prstGeom prst="rect">
            <a:avLst/>
          </a:prstGeom>
          <a:noFill/>
          <a:ln>
            <a:noFill/>
          </a:ln>
        </p:spPr>
        <p:txBody>
          <a:bodyPr anchorCtr="0" anchor="t" bIns="45700" lIns="91425" spcFirstLastPara="1" rIns="91425" wrap="square" tIns="45700">
            <a:noAutofit/>
          </a:bodyPr>
          <a:lstStyle/>
          <a:p>
            <a:pPr indent="0" lvl="0" marL="457200" rtl="0" algn="r">
              <a:lnSpc>
                <a:spcPct val="150000"/>
              </a:lnSpc>
              <a:spcBef>
                <a:spcPts val="1200"/>
              </a:spcBef>
              <a:spcAft>
                <a:spcPts val="0"/>
              </a:spcAft>
              <a:buClr>
                <a:schemeClr val="dk1"/>
              </a:buClr>
              <a:buSzPts val="1100"/>
              <a:buFont typeface="Arial"/>
              <a:buNone/>
            </a:pPr>
            <a:r>
              <a:rPr lang="fa-IR" sz="1800">
                <a:solidFill>
                  <a:schemeClr val="dk1"/>
                </a:solidFill>
                <a:latin typeface="IBM Plex Sans Arabic SemiBold"/>
                <a:ea typeface="IBM Plex Sans Arabic SemiBold"/>
                <a:cs typeface="IBM Plex Sans Arabic SemiBold"/>
                <a:sym typeface="IBM Plex Sans Arabic SemiBold"/>
              </a:rPr>
              <a:t>این پروژه با هدف طراحی و ساخت یک ماشین متحرک کنترلی بی‌سیم انجام شده است که از طریق جوی استیک و ماژول NRF24L01 کنترل می‌شود. سیستم طراحی‌شده شامل یک بخش فرستنده (جوی استیک متصل به میکروکنترلر) و یک بخش گیرنده ماشین مجهز به میکروکنترلر و موتورهای DC است. ارتباط بین این دو بخش از طریق فناوری بی‌سیم برقرار می‌شود. مراحل پروژه شامل طراحی شماتیک مدار، مونتاژ سخت‌افزار، برنامه‌نویسی میکروکنترلر، و تست‌های عملکردی بوده است. آزمایش‌ها نشان داده‌اند که سیستم از دقت و پایداری مطلوبی در ارتباط و اجرای دستورات حرکتی برخوردار است. نتایج این پروژه می‌تواند به عنوان پایه‌ای برای توسعه ربات‌های پیشرفته‌تر در حوزه‌های آموزشی، تحقیقاتی و صنعتی مورد استفاده قرار گیرد.</a:t>
            </a:r>
            <a:endParaRPr sz="1800">
              <a:solidFill>
                <a:schemeClr val="dk1"/>
              </a:solidFill>
              <a:latin typeface="IBM Plex Sans Arabic SemiBold"/>
              <a:ea typeface="IBM Plex Sans Arabic SemiBold"/>
              <a:cs typeface="IBM Plex Sans Arabic SemiBold"/>
              <a:sym typeface="IBM Plex Sans Arabic SemiBold"/>
            </a:endParaRPr>
          </a:p>
          <a:p>
            <a:pPr indent="0" lvl="0" marL="914400" marR="0" rtl="1" algn="r">
              <a:lnSpc>
                <a:spcPct val="150000"/>
              </a:lnSpc>
              <a:spcBef>
                <a:spcPts val="1200"/>
              </a:spcBef>
              <a:spcAft>
                <a:spcPts val="0"/>
              </a:spcAft>
              <a:buNone/>
            </a:pPr>
            <a:r>
              <a:t/>
            </a:r>
            <a:endParaRPr sz="1800">
              <a:solidFill>
                <a:schemeClr val="dk1"/>
              </a:solidFill>
              <a:latin typeface="IBM Plex Sans Arabic SemiBold"/>
              <a:ea typeface="IBM Plex Sans Arabic SemiBold"/>
              <a:cs typeface="IBM Plex Sans Arabic SemiBold"/>
              <a:sym typeface="IBM Plex Sans Arabic SemiBold"/>
            </a:endParaRPr>
          </a:p>
        </p:txBody>
      </p:sp>
      <p:sp>
        <p:nvSpPr>
          <p:cNvPr id="131" name="Google Shape;131;p19"/>
          <p:cNvSpPr txBox="1"/>
          <p:nvPr/>
        </p:nvSpPr>
        <p:spPr>
          <a:xfrm>
            <a:off x="6263700" y="294675"/>
            <a:ext cx="2156400" cy="900000"/>
          </a:xfrm>
          <a:prstGeom prst="rect">
            <a:avLst/>
          </a:prstGeom>
          <a:noFill/>
          <a:ln>
            <a:noFill/>
          </a:ln>
        </p:spPr>
        <p:txBody>
          <a:bodyPr anchorCtr="0" anchor="t" bIns="91425" lIns="91425" spcFirstLastPara="1" rIns="91425" wrap="square" tIns="91425">
            <a:noAutofit/>
          </a:bodyPr>
          <a:lstStyle/>
          <a:p>
            <a:pPr indent="-1270" lvl="0" marL="1270" rtl="1" algn="r">
              <a:lnSpc>
                <a:spcPct val="115000"/>
              </a:lnSpc>
              <a:spcBef>
                <a:spcPts val="1600"/>
              </a:spcBef>
              <a:spcAft>
                <a:spcPts val="400"/>
              </a:spcAft>
              <a:buClr>
                <a:schemeClr val="dk1"/>
              </a:buClr>
              <a:buSzPts val="1100"/>
              <a:buFont typeface="Arial"/>
              <a:buNone/>
            </a:pPr>
            <a:r>
              <a:rPr b="1" lang="fa-IR" sz="2400">
                <a:solidFill>
                  <a:schemeClr val="dk1"/>
                </a:solidFill>
                <a:latin typeface="IBM Plex Sans Arabic"/>
                <a:ea typeface="IBM Plex Sans Arabic"/>
                <a:cs typeface="IBM Plex Sans Arabic"/>
                <a:sym typeface="IBM Plex Sans Arabic"/>
              </a:rPr>
              <a:t>چكيده</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6263700" y="294675"/>
            <a:ext cx="2156400" cy="9000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1600"/>
              </a:spcBef>
              <a:spcAft>
                <a:spcPts val="400"/>
              </a:spcAft>
              <a:buClr>
                <a:schemeClr val="dk1"/>
              </a:buClr>
              <a:buSzPts val="1100"/>
              <a:buFont typeface="Arial"/>
              <a:buNone/>
            </a:pPr>
            <a:r>
              <a:rPr b="1" lang="fa-IR" sz="2400">
                <a:solidFill>
                  <a:schemeClr val="dk1"/>
                </a:solidFill>
                <a:latin typeface="IBM Plex Sans Arabic"/>
                <a:ea typeface="IBM Plex Sans Arabic"/>
                <a:cs typeface="IBM Plex Sans Arabic"/>
                <a:sym typeface="IBM Plex Sans Arabic"/>
              </a:rPr>
              <a:t>هدف پروژه</a:t>
            </a:r>
            <a:endParaRPr sz="2400">
              <a:solidFill>
                <a:schemeClr val="dk1"/>
              </a:solidFill>
              <a:latin typeface="Calibri"/>
              <a:ea typeface="Calibri"/>
              <a:cs typeface="Calibri"/>
              <a:sym typeface="Calibri"/>
            </a:endParaRPr>
          </a:p>
        </p:txBody>
      </p:sp>
      <p:sp>
        <p:nvSpPr>
          <p:cNvPr id="138" name="Google Shape;138;p20"/>
          <p:cNvSpPr/>
          <p:nvPr/>
        </p:nvSpPr>
        <p:spPr>
          <a:xfrm>
            <a:off x="723900" y="1284047"/>
            <a:ext cx="7696200" cy="3921000"/>
          </a:xfrm>
          <a:prstGeom prst="rect">
            <a:avLst/>
          </a:prstGeom>
          <a:noFill/>
          <a:ln>
            <a:noFill/>
          </a:ln>
        </p:spPr>
        <p:txBody>
          <a:bodyPr anchorCtr="0" anchor="t" bIns="45700" lIns="91425" spcFirstLastPara="1" rIns="91425" wrap="square" tIns="45700">
            <a:noAutofit/>
          </a:bodyPr>
          <a:lstStyle/>
          <a:p>
            <a:pPr indent="0" lvl="0" marL="0" rtl="1" algn="r">
              <a:lnSpc>
                <a:spcPct val="115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هدف این پروژه طراحی و ساخت یک سیستم کنترل از راه دور برای یک ماشین متحرک است که از طریق جوی استیک و ماژول ارتباطی بی‌سیم NRF24L01 کنترل می‌شود. این پروژه به منظور توسعه یک پلتفرم آموزشی و کاربردی برای یادگیری و پیاده‌سازی مفاهیم الکترونیک، برنامه‌نویسی میکروکنترلرها، و فناوری ارتباط بی‌سیم طراحی شده است.</a:t>
            </a:r>
            <a:endParaRPr sz="1800">
              <a:solidFill>
                <a:schemeClr val="dk1"/>
              </a:solidFill>
              <a:latin typeface="IBM Plex Sans Arabic SemiBold"/>
              <a:ea typeface="IBM Plex Sans Arabic SemiBold"/>
              <a:cs typeface="IBM Plex Sans Arabic SemiBold"/>
              <a:sym typeface="IBM Plex Sans Arabic SemiBold"/>
            </a:endParaRPr>
          </a:p>
          <a:p>
            <a:pPr indent="0" lvl="0" marL="0" rtl="1" algn="r">
              <a:lnSpc>
                <a:spcPct val="115000"/>
              </a:lnSpc>
              <a:spcBef>
                <a:spcPts val="1200"/>
              </a:spcBef>
              <a:spcAft>
                <a:spcPts val="0"/>
              </a:spcAft>
              <a:buClr>
                <a:schemeClr val="dk1"/>
              </a:buClr>
              <a:buSzPts val="1100"/>
              <a:buFont typeface="Arial"/>
              <a:buNone/>
            </a:pPr>
            <a:r>
              <a:rPr lang="fa-IR" sz="1800">
                <a:solidFill>
                  <a:schemeClr val="dk1"/>
                </a:solidFill>
                <a:latin typeface="IBM Plex Sans Arabic SemiBold"/>
                <a:ea typeface="IBM Plex Sans Arabic SemiBold"/>
                <a:cs typeface="IBM Plex Sans Arabic SemiBold"/>
                <a:sym typeface="IBM Plex Sans Arabic SemiBold"/>
              </a:rPr>
              <a:t>اهداف کلیدی:</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1200"/>
              </a:spcBef>
              <a:spcAft>
                <a:spcPts val="0"/>
              </a:spcAft>
              <a:buClr>
                <a:schemeClr val="dk1"/>
              </a:buClr>
              <a:buSzPts val="1800"/>
              <a:buFont typeface="IBM Plex Sans Arabic SemiBold"/>
              <a:buAutoNum type="arabicPeriod"/>
            </a:pPr>
            <a:r>
              <a:rPr lang="fa-IR" sz="1800">
                <a:solidFill>
                  <a:schemeClr val="dk1"/>
                </a:solidFill>
                <a:latin typeface="IBM Plex Sans Arabic SemiBold"/>
                <a:ea typeface="IBM Plex Sans Arabic SemiBold"/>
                <a:cs typeface="IBM Plex Sans Arabic SemiBold"/>
                <a:sym typeface="IBM Plex Sans Arabic SemiBold"/>
              </a:rPr>
              <a:t>ایجاد ارتباط بی‌سیم پایدار و کم‌مصرف بین فرستنده (جوی استیک) و گیرنده (ماشین).</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AutoNum type="arabicPeriod"/>
            </a:pPr>
            <a:r>
              <a:rPr lang="fa-IR" sz="1800">
                <a:solidFill>
                  <a:schemeClr val="dk1"/>
                </a:solidFill>
                <a:latin typeface="IBM Plex Sans Arabic SemiBold"/>
                <a:ea typeface="IBM Plex Sans Arabic SemiBold"/>
                <a:cs typeface="IBM Plex Sans Arabic SemiBold"/>
                <a:sym typeface="IBM Plex Sans Arabic SemiBold"/>
              </a:rPr>
              <a:t>کنترل دقیق حرکات ماشین شامل حرکت در جهت‌های مختلف و توقف به موقع.</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AutoNum type="arabicPeriod"/>
            </a:pPr>
            <a:r>
              <a:rPr lang="fa-IR" sz="1800">
                <a:solidFill>
                  <a:schemeClr val="dk1"/>
                </a:solidFill>
                <a:latin typeface="IBM Plex Sans Arabic SemiBold"/>
                <a:ea typeface="IBM Plex Sans Arabic SemiBold"/>
                <a:cs typeface="IBM Plex Sans Arabic SemiBold"/>
                <a:sym typeface="IBM Plex Sans Arabic SemiBold"/>
              </a:rPr>
              <a:t>طراحی و پیاده‌سازی یک سیستم مقرون‌به‌صرفه که برای پروژه‌های تحقیقاتی و کاربردهای عملی قابل توسعه باشد.</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AutoNum type="arabicPeriod"/>
            </a:pPr>
            <a:r>
              <a:rPr lang="fa-IR" sz="1800">
                <a:solidFill>
                  <a:schemeClr val="dk1"/>
                </a:solidFill>
                <a:latin typeface="IBM Plex Sans Arabic SemiBold"/>
                <a:ea typeface="IBM Plex Sans Arabic SemiBold"/>
                <a:cs typeface="IBM Plex Sans Arabic SemiBold"/>
                <a:sym typeface="IBM Plex Sans Arabic SemiBold"/>
              </a:rPr>
              <a:t>بررسی و رفع چالش‌های ارتباط بی‌سیم در محیط‌های واقعی و آزمایشگاهی.</a:t>
            </a:r>
            <a:endParaRPr sz="1800">
              <a:solidFill>
                <a:schemeClr val="dk1"/>
              </a:solidFill>
              <a:latin typeface="IBM Plex Sans Arabic SemiBold"/>
              <a:ea typeface="IBM Plex Sans Arabic SemiBold"/>
              <a:cs typeface="IBM Plex Sans Arabic SemiBold"/>
              <a:sym typeface="IBM Plex Sans Arabic SemiBold"/>
            </a:endParaRPr>
          </a:p>
          <a:p>
            <a:pPr indent="0" lvl="0" marL="1371600" marR="0" rtl="1" algn="r">
              <a:lnSpc>
                <a:spcPct val="130000"/>
              </a:lnSpc>
              <a:spcBef>
                <a:spcPts val="1200"/>
              </a:spcBef>
              <a:spcAft>
                <a:spcPts val="0"/>
              </a:spcAft>
              <a:buNone/>
            </a:pPr>
            <a:r>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4152300" y="294675"/>
            <a:ext cx="4267800" cy="900000"/>
          </a:xfrm>
          <a:prstGeom prst="rect">
            <a:avLst/>
          </a:prstGeom>
          <a:noFill/>
          <a:ln>
            <a:noFill/>
          </a:ln>
        </p:spPr>
        <p:txBody>
          <a:bodyPr anchorCtr="0" anchor="t" bIns="91425" lIns="91425" spcFirstLastPara="1" rIns="91425" wrap="square" tIns="91425">
            <a:noAutofit/>
          </a:bodyPr>
          <a:lstStyle/>
          <a:p>
            <a:pPr indent="0" lvl="0" marL="0" rtl="1" algn="r">
              <a:lnSpc>
                <a:spcPct val="120000"/>
              </a:lnSpc>
              <a:spcBef>
                <a:spcPts val="1600"/>
              </a:spcBef>
              <a:spcAft>
                <a:spcPts val="0"/>
              </a:spcAft>
              <a:buClr>
                <a:schemeClr val="dk1"/>
              </a:buClr>
              <a:buSzPts val="1100"/>
              <a:buFont typeface="Arial"/>
              <a:buNone/>
            </a:pPr>
            <a:r>
              <a:rPr b="1" lang="fa-IR" sz="2400">
                <a:solidFill>
                  <a:schemeClr val="dk1"/>
                </a:solidFill>
                <a:uFill>
                  <a:noFill/>
                </a:uFill>
                <a:latin typeface="IBM Plex Sans Arabic"/>
                <a:ea typeface="IBM Plex Sans Arabic"/>
                <a:cs typeface="IBM Plex Sans Arabic"/>
                <a:sym typeface="IBM Plex Sans Arabic"/>
                <a:hlinkClick r:id="rId3">
                  <a:extLst>
                    <a:ext uri="{A12FA001-AC4F-418D-AE19-62706E023703}">
                      <ahyp:hlinkClr val="tx"/>
                    </a:ext>
                  </a:extLst>
                </a:hlinkClick>
              </a:rPr>
              <a:t>تکنولوژی های مورد استفاده</a:t>
            </a:r>
            <a:endParaRPr b="1" sz="2400">
              <a:solidFill>
                <a:schemeClr val="dk1"/>
              </a:solidFill>
              <a:latin typeface="IBM Plex Sans Arabic"/>
              <a:ea typeface="IBM Plex Sans Arabic"/>
              <a:cs typeface="IBM Plex Sans Arabic"/>
              <a:sym typeface="IBM Plex Sans Arabic"/>
            </a:endParaRPr>
          </a:p>
        </p:txBody>
      </p:sp>
      <p:sp>
        <p:nvSpPr>
          <p:cNvPr id="145" name="Google Shape;145;p21"/>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342900" lvl="0" marL="457200" rtl="1" algn="r">
              <a:lnSpc>
                <a:spcPct val="115000"/>
              </a:lnSpc>
              <a:spcBef>
                <a:spcPts val="120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اجزای الکترونیکی</a:t>
            </a:r>
            <a:r>
              <a:rPr lang="fa-IR" sz="1800">
                <a:solidFill>
                  <a:schemeClr val="dk1"/>
                </a:solidFill>
                <a:latin typeface="IBM Plex Sans Arabic SemiBold"/>
                <a:ea typeface="IBM Plex Sans Arabic SemiBold"/>
                <a:cs typeface="IBM Plex Sans Arabic SemiBold"/>
                <a:sym typeface="IBM Plex Sans Arabic SemiBold"/>
              </a:rPr>
              <a:t>:</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Char char="●"/>
            </a:pPr>
            <a:r>
              <a:rPr lang="fa-IR" sz="1800">
                <a:solidFill>
                  <a:schemeClr val="dk1"/>
                </a:solidFill>
                <a:latin typeface="IBM Plex Sans Arabic SemiBold"/>
                <a:ea typeface="IBM Plex Sans Arabic SemiBold"/>
                <a:cs typeface="IBM Plex Sans Arabic SemiBold"/>
                <a:sym typeface="IBM Plex Sans Arabic SemiBold"/>
              </a:rPr>
              <a:t>Arduino 2 عدد: میکروکنترلر برای پردازش و کنترل حرکات ربات.</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Char char="●"/>
            </a:pPr>
            <a:r>
              <a:rPr lang="fa-IR" sz="1800">
                <a:solidFill>
                  <a:schemeClr val="dk1"/>
                </a:solidFill>
                <a:latin typeface="IBM Plex Sans Arabic SemiBold"/>
                <a:ea typeface="IBM Plex Sans Arabic SemiBold"/>
                <a:cs typeface="IBM Plex Sans Arabic SemiBold"/>
                <a:sym typeface="IBM Plex Sans Arabic SemiBold"/>
              </a:rPr>
              <a:t>جوی استیک (2 عدد): برای ارسال دستورات حرکتی به ماشین.</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Char char="●"/>
            </a:pPr>
            <a:r>
              <a:rPr lang="fa-IR" sz="1800">
                <a:solidFill>
                  <a:schemeClr val="dk1"/>
                </a:solidFill>
                <a:latin typeface="IBM Plex Sans Arabic SemiBold"/>
                <a:ea typeface="IBM Plex Sans Arabic SemiBold"/>
                <a:cs typeface="IBM Plex Sans Arabic SemiBold"/>
                <a:sym typeface="IBM Plex Sans Arabic SemiBold"/>
              </a:rPr>
              <a:t>ماژول NRF24L01 2 عدد: برای ارتباط بی‌سیم بین جوی استیک و ماشین.</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Char char="●"/>
            </a:pPr>
            <a:r>
              <a:rPr lang="fa-IR" sz="1800">
                <a:solidFill>
                  <a:schemeClr val="dk1"/>
                </a:solidFill>
                <a:latin typeface="IBM Plex Sans Arabic SemiBold"/>
                <a:ea typeface="IBM Plex Sans Arabic SemiBold"/>
                <a:cs typeface="IBM Plex Sans Arabic SemiBold"/>
                <a:sym typeface="IBM Plex Sans Arabic SemiBold"/>
              </a:rPr>
              <a:t>درایور موتور: برای کنترل سرعت و جهت موتورهای DC.</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Char char="●"/>
            </a:pPr>
            <a:r>
              <a:rPr lang="fa-IR" sz="1800">
                <a:solidFill>
                  <a:schemeClr val="dk1"/>
                </a:solidFill>
                <a:latin typeface="IBM Plex Sans Arabic SemiBold"/>
                <a:ea typeface="IBM Plex Sans Arabic SemiBold"/>
                <a:cs typeface="IBM Plex Sans Arabic SemiBold"/>
                <a:sym typeface="IBM Plex Sans Arabic SemiBold"/>
              </a:rPr>
              <a:t>رگولاتورهای ولتاژ (3 عدد): برای تامین ولتاژ پایدار (3.3 ولت) برای ماژول‌ها.</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Char char="●"/>
            </a:pPr>
            <a:r>
              <a:rPr lang="fa-IR" sz="1800">
                <a:solidFill>
                  <a:schemeClr val="dk1"/>
                </a:solidFill>
                <a:latin typeface="IBM Plex Sans Arabic SemiBold"/>
                <a:ea typeface="IBM Plex Sans Arabic SemiBold"/>
                <a:cs typeface="IBM Plex Sans Arabic SemiBold"/>
                <a:sym typeface="IBM Plex Sans Arabic SemiBold"/>
              </a:rPr>
              <a:t>خازن‌های 22µF 4 عدد: برای تثبیت ولتاژ در مدار.</a:t>
            </a:r>
            <a:endParaRPr sz="1800">
              <a:solidFill>
                <a:schemeClr val="dk1"/>
              </a:solidFill>
              <a:latin typeface="IBM Plex Sans Arabic SemiBold"/>
              <a:ea typeface="IBM Plex Sans Arabic SemiBold"/>
              <a:cs typeface="IBM Plex Sans Arabic SemiBold"/>
              <a:sym typeface="IBM Plex Sans Arabic SemiBold"/>
            </a:endParaRPr>
          </a:p>
          <a:p>
            <a:pPr indent="0" lvl="0" marL="2286000" marR="0" rtl="1" algn="r">
              <a:lnSpc>
                <a:spcPct val="130000"/>
              </a:lnSpc>
              <a:spcBef>
                <a:spcPts val="1200"/>
              </a:spcBef>
              <a:spcAft>
                <a:spcPts val="0"/>
              </a:spcAft>
              <a:buNone/>
            </a:pPr>
            <a:r>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4152300" y="294675"/>
            <a:ext cx="4267800" cy="900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400"/>
              </a:spcBef>
              <a:spcAft>
                <a:spcPts val="0"/>
              </a:spcAft>
              <a:buClr>
                <a:schemeClr val="dk1"/>
              </a:buClr>
              <a:buSzPts val="1100"/>
              <a:buFont typeface="Arial"/>
              <a:buNone/>
            </a:pPr>
            <a:r>
              <a:rPr b="1" lang="fa-IR" sz="2400">
                <a:solidFill>
                  <a:schemeClr val="dk1"/>
                </a:solidFill>
                <a:latin typeface="IBM Plex Sans Arabic"/>
                <a:ea typeface="IBM Plex Sans Arabic"/>
                <a:cs typeface="IBM Plex Sans Arabic"/>
                <a:sym typeface="IBM Plex Sans Arabic"/>
              </a:rPr>
              <a:t>معرفی اجزای مکانیکی ربات</a:t>
            </a:r>
            <a:endParaRPr b="1" sz="2400">
              <a:solidFill>
                <a:schemeClr val="dk1"/>
              </a:solidFill>
              <a:latin typeface="IBM Plex Sans Arabic"/>
              <a:ea typeface="IBM Plex Sans Arabic"/>
              <a:cs typeface="IBM Plex Sans Arabic"/>
              <a:sym typeface="IBM Plex Sans Arabic"/>
            </a:endParaRPr>
          </a:p>
          <a:p>
            <a:pPr indent="0" lvl="0" marL="0" rtl="1" algn="r">
              <a:lnSpc>
                <a:spcPct val="120000"/>
              </a:lnSpc>
              <a:spcBef>
                <a:spcPts val="1600"/>
              </a:spcBef>
              <a:spcAft>
                <a:spcPts val="0"/>
              </a:spcAft>
              <a:buNone/>
            </a:pPr>
            <a:r>
              <a:t/>
            </a:r>
            <a:endParaRPr b="1" sz="2400">
              <a:solidFill>
                <a:schemeClr val="dk1"/>
              </a:solidFill>
              <a:latin typeface="IBM Plex Sans Arabic"/>
              <a:ea typeface="IBM Plex Sans Arabic"/>
              <a:cs typeface="IBM Plex Sans Arabic"/>
              <a:sym typeface="IBM Plex Sans Arabic"/>
            </a:endParaRPr>
          </a:p>
        </p:txBody>
      </p:sp>
      <p:sp>
        <p:nvSpPr>
          <p:cNvPr id="152" name="Google Shape;152;p22"/>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0" rtl="1" algn="r">
              <a:lnSpc>
                <a:spcPct val="115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این بخش به بخش‌های فیزیکی و مکانیکی ربات می‌پردازد، شامل بدنه و اجزایی که به حرکت و استحکام ربات کمک می‌کنند:</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120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موتور (4 عدد): نیروی حرکتی برای چرخ‌های ربات.</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چرخ (4 عدد): برای حرکت روی سطوح مختلف.</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استند: نگهدارنده برای پایداری ماشین و نصب قطعات.</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باتری‌های 3.6 ولت (4 عدد): منبع انرژی برای موتور و مدار.</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سیم جامپر و برد بورد: برای اتصال اجزای مدار الکترونیکی.</a:t>
            </a:r>
            <a:endParaRPr sz="1800">
              <a:solidFill>
                <a:schemeClr val="dk1"/>
              </a:solidFill>
              <a:latin typeface="IBM Plex Sans Arabic SemiBold"/>
              <a:ea typeface="IBM Plex Sans Arabic SemiBold"/>
              <a:cs typeface="IBM Plex Sans Arabic SemiBold"/>
              <a:sym typeface="IBM Plex Sans Arabic SemiBold"/>
            </a:endParaRPr>
          </a:p>
          <a:p>
            <a:pPr indent="0" lvl="0" marL="1828800" marR="0" rtl="1" algn="r">
              <a:lnSpc>
                <a:spcPct val="130000"/>
              </a:lnSpc>
              <a:spcBef>
                <a:spcPts val="1200"/>
              </a:spcBef>
              <a:spcAft>
                <a:spcPts val="0"/>
              </a:spcAft>
              <a:buNone/>
            </a:pPr>
            <a:r>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nvSpPr>
        <p:spPr>
          <a:xfrm>
            <a:off x="4152300" y="294675"/>
            <a:ext cx="4267800" cy="900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400"/>
              </a:spcBef>
              <a:spcAft>
                <a:spcPts val="0"/>
              </a:spcAft>
              <a:buNone/>
            </a:pPr>
            <a:r>
              <a:rPr b="1" lang="fa-IR" sz="2400">
                <a:solidFill>
                  <a:schemeClr val="dk1"/>
                </a:solidFill>
                <a:latin typeface="IBM Plex Sans Arabic"/>
                <a:ea typeface="IBM Plex Sans Arabic"/>
                <a:cs typeface="IBM Plex Sans Arabic"/>
                <a:sym typeface="IBM Plex Sans Arabic"/>
              </a:rPr>
              <a:t>معرفی اجزای مکانیکی ربات</a:t>
            </a:r>
            <a:endParaRPr b="1" sz="2400">
              <a:solidFill>
                <a:schemeClr val="dk1"/>
              </a:solidFill>
              <a:latin typeface="IBM Plex Sans Arabic"/>
              <a:ea typeface="IBM Plex Sans Arabic"/>
              <a:cs typeface="IBM Plex Sans Arabic"/>
              <a:sym typeface="IBM Plex Sans Arabic"/>
            </a:endParaRPr>
          </a:p>
          <a:p>
            <a:pPr indent="0" lvl="0" marL="0" rtl="1" algn="r">
              <a:lnSpc>
                <a:spcPct val="120000"/>
              </a:lnSpc>
              <a:spcBef>
                <a:spcPts val="1600"/>
              </a:spcBef>
              <a:spcAft>
                <a:spcPts val="0"/>
              </a:spcAft>
              <a:buNone/>
            </a:pPr>
            <a:r>
              <a:t/>
            </a:r>
            <a:endParaRPr b="1" sz="2400">
              <a:solidFill>
                <a:schemeClr val="dk1"/>
              </a:solidFill>
              <a:latin typeface="IBM Plex Sans Arabic"/>
              <a:ea typeface="IBM Plex Sans Arabic"/>
              <a:cs typeface="IBM Plex Sans Arabic"/>
              <a:sym typeface="IBM Plex Sans Arabic"/>
            </a:endParaRPr>
          </a:p>
        </p:txBody>
      </p:sp>
      <p:sp>
        <p:nvSpPr>
          <p:cNvPr id="159" name="Google Shape;159;p23"/>
          <p:cNvSpPr/>
          <p:nvPr/>
        </p:nvSpPr>
        <p:spPr>
          <a:xfrm>
            <a:off x="1005175" y="1699272"/>
            <a:ext cx="7696200" cy="3921000"/>
          </a:xfrm>
          <a:prstGeom prst="rect">
            <a:avLst/>
          </a:prstGeom>
          <a:noFill/>
          <a:ln>
            <a:noFill/>
          </a:ln>
        </p:spPr>
        <p:txBody>
          <a:bodyPr anchorCtr="0" anchor="t" bIns="45700" lIns="91425" spcFirstLastPara="1" rIns="91425" wrap="square" tIns="45700">
            <a:noAutofit/>
          </a:bodyPr>
          <a:lstStyle/>
          <a:p>
            <a:pPr indent="0" lvl="0" marL="0" rtl="1" algn="r">
              <a:lnSpc>
                <a:spcPct val="115000"/>
              </a:lnSpc>
              <a:spcBef>
                <a:spcPts val="1200"/>
              </a:spcBef>
              <a:spcAft>
                <a:spcPts val="0"/>
              </a:spcAft>
              <a:buNone/>
            </a:pPr>
            <a:r>
              <a:rPr lang="fa-IR" sz="1800">
                <a:solidFill>
                  <a:schemeClr val="dk1"/>
                </a:solidFill>
                <a:latin typeface="IBM Plex Sans Arabic SemiBold"/>
                <a:ea typeface="IBM Plex Sans Arabic SemiBold"/>
                <a:cs typeface="IBM Plex Sans Arabic SemiBold"/>
                <a:sym typeface="IBM Plex Sans Arabic SemiBold"/>
              </a:rPr>
              <a:t>این بخش به بخش‌های فیزیکی و مکانیکی ربات می‌پردازد، شامل بدنه و اجزایی که به حرکت و استحکام ربات کمک می‌کنند:</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120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موتور (4 عدد): نیروی حرکتی برای چرخ‌های ربات.</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چرخ (4 عدد): برای حرکت روی سطوح مختلف.</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استند: نگهدارنده برای پایداری ماشین و نصب قطعات.</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باتری‌های 3.6 ولت (4 عدد): منبع انرژی برای موتور و مدار.</a:t>
            </a:r>
            <a:endParaRPr sz="1800">
              <a:solidFill>
                <a:schemeClr val="dk1"/>
              </a:solidFill>
              <a:latin typeface="IBM Plex Sans Arabic SemiBold"/>
              <a:ea typeface="IBM Plex Sans Arabic SemiBold"/>
              <a:cs typeface="IBM Plex Sans Arabic SemiBold"/>
              <a:sym typeface="IBM Plex Sans Arabic SemiBold"/>
            </a:endParaRPr>
          </a:p>
          <a:p>
            <a:pPr indent="-342900" lvl="0" marL="457200" rtl="1" algn="r">
              <a:lnSpc>
                <a:spcPct val="115000"/>
              </a:lnSpc>
              <a:spcBef>
                <a:spcPts val="0"/>
              </a:spcBef>
              <a:spcAft>
                <a:spcPts val="0"/>
              </a:spcAft>
              <a:buClr>
                <a:schemeClr val="dk1"/>
              </a:buClr>
              <a:buSzPts val="1800"/>
              <a:buFont typeface="IBM Plex Sans Arabic SemiBold"/>
              <a:buChar char="●"/>
            </a:pPr>
            <a:r>
              <a:rPr lang="fa-IR" sz="1800">
                <a:solidFill>
                  <a:schemeClr val="dk1"/>
                </a:solidFill>
                <a:latin typeface="IBM Plex Sans Arabic SemiBold"/>
                <a:ea typeface="IBM Plex Sans Arabic SemiBold"/>
                <a:cs typeface="IBM Plex Sans Arabic SemiBold"/>
                <a:sym typeface="IBM Plex Sans Arabic SemiBold"/>
              </a:rPr>
              <a:t>سیم جامپر و برد بورد: برای اتصال اجزای مدار الکترونیکی.</a:t>
            </a:r>
            <a:endParaRPr sz="1800">
              <a:solidFill>
                <a:schemeClr val="dk1"/>
              </a:solidFill>
              <a:latin typeface="IBM Plex Sans Arabic SemiBold"/>
              <a:ea typeface="IBM Plex Sans Arabic SemiBold"/>
              <a:cs typeface="IBM Plex Sans Arabic SemiBold"/>
              <a:sym typeface="IBM Plex Sans Arabic SemiBold"/>
            </a:endParaRPr>
          </a:p>
          <a:p>
            <a:pPr indent="0" lvl="0" marL="1828800" marR="0" rtl="1" algn="r">
              <a:lnSpc>
                <a:spcPct val="130000"/>
              </a:lnSpc>
              <a:spcBef>
                <a:spcPts val="1200"/>
              </a:spcBef>
              <a:spcAft>
                <a:spcPts val="0"/>
              </a:spcAft>
              <a:buNone/>
            </a:pPr>
            <a:r>
              <a:t/>
            </a:r>
            <a:endParaRPr sz="1800">
              <a:solidFill>
                <a:schemeClr val="dk1"/>
              </a:solidFill>
              <a:latin typeface="IBM Plex Sans Arabic SemiBold"/>
              <a:ea typeface="IBM Plex Sans Arabic SemiBold"/>
              <a:cs typeface="IBM Plex Sans Arabic SemiBold"/>
              <a:sym typeface="IBM Plex Sans Arabic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10233-abstract-wave-dots-orange-f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