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bf5b9a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bf5b9a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abf5b9a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abf5b9a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abf5b9af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abf5b9af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abf5b9af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abf5b9af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abf5b9af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abf5b9af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abf5b9af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abf5b9af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abf5b9af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abf5b9af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تاریخچه هوشمند‌سازی خانه‌ها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1900: ایده برای خودکار کردن کارهای تکراری و خسته کننده</a:t>
            </a:r>
            <a:endParaRPr/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آبگرمکن</a:t>
            </a:r>
            <a:endParaRPr/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چرخ خیاطی</a:t>
            </a:r>
            <a:endParaRPr/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</a:t>
            </a:r>
            <a:endParaRPr/>
          </a:p>
          <a:p>
            <a:pPr indent="0" lvl="0" marL="91440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1" algn="r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گسترش شبکه بخش برق</a:t>
            </a:r>
            <a:endParaRPr/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ساخت نمونه‌هایی از ماشین لباس‌شویی و ظرف‌شویی</a:t>
            </a:r>
            <a:endParaRPr/>
          </a:p>
          <a:p>
            <a:pPr indent="0" lvl="0" marL="91440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1" algn="r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1966: ECHO IV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00" y="2357925"/>
            <a:ext cx="2501675" cy="25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تاریخچه هوشمند‌سازی خانه‌ها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1975: اولین نسل شبکه هوشمند‌سازی چند منظوره به نام X10 توسعه داده شد</a:t>
            </a:r>
            <a:endParaRPr/>
          </a:p>
          <a:p>
            <a:pPr indent="-317500" lvl="1" marL="9144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پروتکل ارتباطی بین دستگاه‌های الکتریکی (از طریق شبکه برق)</a:t>
            </a:r>
            <a:endParaRPr/>
          </a:p>
          <a:p>
            <a:pPr indent="-342900" lvl="0" marL="4572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1978: نسخه بهبود یافته شامل:</a:t>
            </a:r>
            <a:endParaRPr/>
          </a:p>
          <a:p>
            <a:pPr indent="-317500" lvl="1" marL="9144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Lamp Module</a:t>
            </a:r>
            <a:endParaRPr/>
          </a:p>
          <a:p>
            <a:pPr indent="-317500" lvl="1" marL="9144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Appliance Module</a:t>
            </a:r>
            <a:endParaRPr/>
          </a:p>
          <a:p>
            <a:pPr indent="-317500" lvl="1" marL="9144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Wall Switch</a:t>
            </a:r>
            <a:endParaRPr/>
          </a:p>
          <a:p>
            <a:pPr indent="-317500" lvl="1" marL="9144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Timer module</a:t>
            </a:r>
            <a:endParaRPr/>
          </a:p>
          <a:p>
            <a:pPr indent="0" lvl="0" marL="0" marR="0" rtl="1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725" y="2313450"/>
            <a:ext cx="3309126" cy="248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تاریخچه هوشمند‌سازی خانه‌ها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بر اساس تحقیقات ABI Researches</a:t>
            </a:r>
            <a:endParaRPr/>
          </a:p>
          <a:p>
            <a:pPr indent="-317500" lvl="1" marL="914400" rtl="1" algn="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تا سال ۲۰۱۲ بیش از ۱.۵ میلیون سیستم هوشمند در خانه‌های آمریکا نصب شده است.</a:t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سه نسل هوشمند سازی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</a:t>
            </a:r>
            <a:r>
              <a:rPr lang="en"/>
              <a:t>ireless technology with proxy server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/>
              <a:t>ZigBee automation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250" y="2208622"/>
            <a:ext cx="5300450" cy="264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سه نسل هوشمند سازی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</a:t>
            </a:r>
            <a:r>
              <a:rPr lang="en"/>
              <a:t>rtificial Intelligence controls electrical devices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/>
              <a:t>Amazon Echo (Alexa)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425" y="2706550"/>
            <a:ext cx="2937850" cy="19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سه نسل هوشمند سازی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</a:t>
            </a:r>
            <a:r>
              <a:rPr lang="en"/>
              <a:t>obot buddy who interacts with humans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/>
              <a:t>Robot Rovio, Roomba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2800" y="2518975"/>
            <a:ext cx="3549501" cy="22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095" y="2481220"/>
            <a:ext cx="2089075" cy="22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خانه‌های هوشمند امروز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9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500" y="1319984"/>
            <a:ext cx="4003250" cy="31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