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7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2329E8-4209-4F6C-B1A8-5107EE194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45F34C-5203-4DAF-B0FD-86A8EFABD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353570-8109-45E2-B437-C7F5D479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8EC8-0CF1-4CBF-B9EF-9C6B84A90029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5947C9-E215-443B-9AE5-FA1DA321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58577C-09A3-41BD-B078-E3076224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461-0016-4E64-9911-6A8946D8F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1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3F5C64-94BF-460A-B2ED-ADB45577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0FE08B-FFCB-4295-8EEB-8B9834F1B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C08248-01E8-44D8-A500-87F9E2CA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8EC8-0CF1-4CBF-B9EF-9C6B84A90029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F10EE6-C467-496D-97D4-323A1B4C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73E478-DEE2-43D9-9E26-B6E33C54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461-0016-4E64-9911-6A8946D8F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2429366-BC5B-42A3-B1DD-D43D9E8ED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1B23AE-2D5E-4D77-9786-9DF2142CF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B81B69-54CE-4C9E-A61A-2D8065E36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8EC8-0CF1-4CBF-B9EF-9C6B84A90029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175DE-3D01-4AF9-89FC-84FBDA48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1FC7DE-7CD3-4D50-BE8E-9CFF6A8B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461-0016-4E64-9911-6A8946D8F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6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E7BAB-F01D-48F5-A63C-7CAE4979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DF7DBE-959C-4F92-9830-B6690D52E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CED341-14EF-4154-A4F0-B1F56001A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8EC8-0CF1-4CBF-B9EF-9C6B84A90029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E38692-4964-48B4-B1F3-13A82D6FE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EEA9AB-DB22-419B-A50A-FF977C61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461-0016-4E64-9911-6A8946D8F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4BF4C5-F419-4239-BBF7-FC133C42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A7CF39-6F05-4723-BA9A-15DBDC8B1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3B682-4694-467B-9920-CC7C32E25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8EC8-0CF1-4CBF-B9EF-9C6B84A90029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0714FD-2877-4CEF-B066-664CE718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E3B0BC-66A0-497E-B513-45A772F2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461-0016-4E64-9911-6A8946D8F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8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E6432-B5AA-49D9-863B-7D365D66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E62460-5C35-49BC-9AFD-02EF7EAD6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4F1253-D053-4563-AA2A-40C71B696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AFB6D2-76F8-48F4-A2C0-C1EB440A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8EC8-0CF1-4CBF-B9EF-9C6B84A90029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142DAF-6983-435A-93DE-0F880622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C987F3-BEAF-4D8C-84BE-17B97B82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461-0016-4E64-9911-6A8946D8F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0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8ECEB3-774D-467A-B4C4-75ECBBE68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7274FA-710B-43B8-8184-4823CC9BC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627E3C-C47D-429E-9CFF-D01C9131B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B9BC95-E23C-41FE-AC17-E04C02620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93AB35-3C91-4A29-A7EA-3EF89AA6D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EADD9BD-FBCF-4794-B0D8-08153FD3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8EC8-0CF1-4CBF-B9EF-9C6B84A90029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6EC096-CBF1-4299-9B0E-78783255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CA7085-B971-43D4-AEA6-32C08560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461-0016-4E64-9911-6A8946D8F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7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7540BE-6919-44A7-B568-D8911244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B8ADD1-BA9F-4BBB-8D79-65E25638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8EC8-0CF1-4CBF-B9EF-9C6B84A90029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A0F4AF4-C58F-4949-B092-D2C41BEB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8868D27-4540-4B95-91BF-89659BC4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461-0016-4E64-9911-6A8946D8F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2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AB259F-C864-4B65-BE50-472E0AA0C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8EC8-0CF1-4CBF-B9EF-9C6B84A90029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71F23A-2439-4DE1-BA7E-2187F4DD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C230DE-1688-495B-AA65-3A6343EE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461-0016-4E64-9911-6A8946D8F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68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CF9B20-E11B-4B23-9DC6-2A2E48863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1AA712-0E7A-45E0-AC50-04C9E728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518A38-A95A-464A-9D54-980147187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497FC82-C9F0-4089-8056-869EE9E6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8EC8-0CF1-4CBF-B9EF-9C6B84A90029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AC2383-FC4C-4A98-AB8D-A9998F69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4A7AA1-3ECD-4FE1-8F5C-07CF7884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461-0016-4E64-9911-6A8946D8F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3EB86-8955-45C0-95F1-CE40154F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4E702F-E01E-4D24-A01E-8556315E0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9F86CE-D842-405E-A0F7-F3C1B0F1F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DBD6F1-BBDC-43A4-B797-B0F6B79A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18EC8-0CF1-4CBF-B9EF-9C6B84A90029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ABF037-6A17-4668-A8BD-C04E509E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BBE68A-9CD1-495E-8123-0044A5C47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06461-0016-4E64-9911-6A8946D8F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4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DCAD975-2F25-4ED0-B35C-683A93B8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FB0C99-CB55-45CB-A821-C68919A7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A11524-08AB-4695-9B6D-4D50CCB2E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18EC8-0CF1-4CBF-B9EF-9C6B84A90029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7A0D57-1EB4-4278-9874-28BED86DF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512F3-DA66-4E42-97AE-A1B58B765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06461-0016-4E64-9911-6A8946D8F95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3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50145-3987-45C8-A3B7-433EF2E48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687965"/>
            <a:ext cx="9144000" cy="2387600"/>
          </a:xfrm>
        </p:spPr>
        <p:txBody>
          <a:bodyPr/>
          <a:lstStyle/>
          <a:p>
            <a:r>
              <a:rPr lang="en-US" dirty="0"/>
              <a:t>Mahdi Mcheik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54CA3B-BE5D-4618-866D-D1FBBFE44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91714"/>
            <a:ext cx="9144000" cy="1655762"/>
          </a:xfrm>
        </p:spPr>
        <p:txBody>
          <a:bodyPr/>
          <a:lstStyle/>
          <a:p>
            <a:r>
              <a:rPr lang="en-US" dirty="0"/>
              <a:t>Pour </a:t>
            </a:r>
            <a:r>
              <a:rPr lang="en-US" dirty="0" err="1"/>
              <a:t>obtenir</a:t>
            </a:r>
            <a:r>
              <a:rPr lang="en-US" dirty="0"/>
              <a:t> le </a:t>
            </a:r>
            <a:r>
              <a:rPr lang="en-US" dirty="0" err="1"/>
              <a:t>titre</a:t>
            </a:r>
            <a:r>
              <a:rPr lang="en-US" dirty="0"/>
              <a:t> </a:t>
            </a:r>
          </a:p>
          <a:p>
            <a:r>
              <a:rPr lang="en-US" dirty="0" err="1"/>
              <a:t>Concpeteur</a:t>
            </a:r>
            <a:r>
              <a:rPr lang="en-US" dirty="0"/>
              <a:t> d</a:t>
            </a:r>
            <a:r>
              <a:rPr lang="fr-FR" dirty="0" err="1"/>
              <a:t>éveloppeur</a:t>
            </a:r>
            <a:r>
              <a:rPr lang="fr-FR" dirty="0"/>
              <a:t> d’applications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C2E26C5-305D-4A74-8FF0-55EC153AB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15345" y="1941682"/>
            <a:ext cx="12192000" cy="51458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2CC94EC-B59A-411F-BA60-FC82F2CD3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185" y="4320988"/>
            <a:ext cx="2527402" cy="101096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BE9283-C72F-4E8A-AD54-F8637DBD68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4505008"/>
            <a:ext cx="448235" cy="44198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1C7BDA8-F9A2-4E91-95F3-E1267D0A1A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070" y="5331949"/>
            <a:ext cx="2599765" cy="145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99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F5A204E3-AD38-4434-89DC-E7488ECDD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BE9283-C72F-4E8A-AD54-F8637DBD6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5" y="686043"/>
            <a:ext cx="448235" cy="441988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7F8E0F24-CA3E-4387-9B1D-8105ED8F6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73992"/>
            <a:ext cx="9144000" cy="2387600"/>
          </a:xfrm>
        </p:spPr>
        <p:txBody>
          <a:bodyPr/>
          <a:lstStyle/>
          <a:p>
            <a:r>
              <a:rPr lang="en-US" dirty="0"/>
              <a:t>Qui Je </a:t>
            </a:r>
            <a:r>
              <a:rPr lang="en-US" dirty="0" err="1"/>
              <a:t>suis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00327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F5A204E3-AD38-4434-89DC-E7488ECDD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BE9283-C72F-4E8A-AD54-F8637DBD6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1459508"/>
            <a:ext cx="448235" cy="441988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7F8E0F24-CA3E-4387-9B1D-8105ED8F6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073992"/>
            <a:ext cx="9144000" cy="2387600"/>
          </a:xfrm>
        </p:spPr>
        <p:txBody>
          <a:bodyPr/>
          <a:lstStyle/>
          <a:p>
            <a:r>
              <a:rPr lang="en-US" dirty="0"/>
              <a:t>Table des mat</a:t>
            </a:r>
            <a:r>
              <a:rPr lang="fr-FR" dirty="0" err="1"/>
              <a:t>ières</a:t>
            </a:r>
            <a:endParaRPr lang="en-US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8D063302-785E-4193-85AC-A168DE8F3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365" y="1448942"/>
            <a:ext cx="3989294" cy="879768"/>
          </a:xfrm>
        </p:spPr>
        <p:txBody>
          <a:bodyPr/>
          <a:lstStyle/>
          <a:p>
            <a:pPr algn="l"/>
            <a:r>
              <a:rPr lang="fr-FR" dirty="0"/>
              <a:t>- Contexte et problématique</a:t>
            </a:r>
          </a:p>
          <a:p>
            <a:pPr algn="l"/>
            <a:endParaRPr lang="en-US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05116A7A-ED8E-4DD3-AB23-C6AC37D31B1E}"/>
              </a:ext>
            </a:extLst>
          </p:cNvPr>
          <p:cNvSpPr txBox="1">
            <a:spLocks/>
          </p:cNvSpPr>
          <p:nvPr/>
        </p:nvSpPr>
        <p:spPr>
          <a:xfrm>
            <a:off x="923363" y="1947716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Cahier de charges et analyses des besoins</a:t>
            </a:r>
          </a:p>
          <a:p>
            <a:pPr algn="l"/>
            <a:endParaRPr lang="en-US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33984F55-0319-4924-A594-5C51E9499012}"/>
              </a:ext>
            </a:extLst>
          </p:cNvPr>
          <p:cNvSpPr txBox="1">
            <a:spLocks/>
          </p:cNvSpPr>
          <p:nvPr/>
        </p:nvSpPr>
        <p:spPr>
          <a:xfrm>
            <a:off x="923363" y="2439900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Conception de la base de données</a:t>
            </a:r>
          </a:p>
          <a:p>
            <a:pPr algn="l"/>
            <a:endParaRPr lang="en-US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25094B41-AE58-40E1-990A-DCD3353EB428}"/>
              </a:ext>
            </a:extLst>
          </p:cNvPr>
          <p:cNvSpPr txBox="1">
            <a:spLocks/>
          </p:cNvSpPr>
          <p:nvPr/>
        </p:nvSpPr>
        <p:spPr>
          <a:xfrm>
            <a:off x="923362" y="2913711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Fonctionnalités</a:t>
            </a:r>
          </a:p>
          <a:p>
            <a:pPr algn="l"/>
            <a:endParaRPr lang="en-US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F0D9748C-C317-4433-8E42-65A40EAB0073}"/>
              </a:ext>
            </a:extLst>
          </p:cNvPr>
          <p:cNvSpPr txBox="1">
            <a:spLocks/>
          </p:cNvSpPr>
          <p:nvPr/>
        </p:nvSpPr>
        <p:spPr>
          <a:xfrm>
            <a:off x="923361" y="3387522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Sécurités</a:t>
            </a:r>
          </a:p>
          <a:p>
            <a:pPr algn="l"/>
            <a:endParaRPr lang="en-US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F1F49EB7-3FFC-48A0-852D-B9B9324DCB2B}"/>
              </a:ext>
            </a:extLst>
          </p:cNvPr>
          <p:cNvSpPr txBox="1">
            <a:spLocks/>
          </p:cNvSpPr>
          <p:nvPr/>
        </p:nvSpPr>
        <p:spPr>
          <a:xfrm>
            <a:off x="923360" y="3861333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RGPD</a:t>
            </a:r>
          </a:p>
          <a:p>
            <a:pPr algn="l"/>
            <a:endParaRPr lang="en-US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F30AF87E-AFB2-4E5D-B616-D7A6CDF4E9CC}"/>
              </a:ext>
            </a:extLst>
          </p:cNvPr>
          <p:cNvSpPr txBox="1">
            <a:spLocks/>
          </p:cNvSpPr>
          <p:nvPr/>
        </p:nvSpPr>
        <p:spPr>
          <a:xfrm>
            <a:off x="923359" y="4335144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Axes d’amélioration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600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26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1.04167E-6 0.0745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0589E-17 0.07454 L 0.00078 0.14213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F5A204E3-AD38-4434-89DC-E7488ECDD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BE9283-C72F-4E8A-AD54-F8637DBD6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1459508"/>
            <a:ext cx="448235" cy="441988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7F8E0F24-CA3E-4387-9B1D-8105ED8F6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750393"/>
            <a:ext cx="9144000" cy="2387600"/>
          </a:xfrm>
        </p:spPr>
        <p:txBody>
          <a:bodyPr/>
          <a:lstStyle/>
          <a:p>
            <a:r>
              <a:rPr lang="en-US" dirty="0"/>
              <a:t>Table des mat</a:t>
            </a:r>
            <a:r>
              <a:rPr lang="fr-FR" dirty="0" err="1"/>
              <a:t>ières</a:t>
            </a:r>
            <a:endParaRPr lang="en-US" dirty="0"/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8D063302-785E-4193-85AC-A168DE8F3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6419" y="192797"/>
            <a:ext cx="5652926" cy="879768"/>
          </a:xfrm>
        </p:spPr>
        <p:txBody>
          <a:bodyPr>
            <a:normAutofit fontScale="92500"/>
          </a:bodyPr>
          <a:lstStyle/>
          <a:p>
            <a:pPr algn="l"/>
            <a:r>
              <a:rPr lang="fr-FR" sz="4000" dirty="0"/>
              <a:t>Contexte et problématique</a:t>
            </a:r>
          </a:p>
          <a:p>
            <a:pPr algn="l"/>
            <a:endParaRPr lang="en-US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05116A7A-ED8E-4DD3-AB23-C6AC37D31B1E}"/>
              </a:ext>
            </a:extLst>
          </p:cNvPr>
          <p:cNvSpPr txBox="1">
            <a:spLocks/>
          </p:cNvSpPr>
          <p:nvPr/>
        </p:nvSpPr>
        <p:spPr>
          <a:xfrm>
            <a:off x="-6054982" y="1947716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Cahier de charges et analyses des besoins</a:t>
            </a:r>
          </a:p>
          <a:p>
            <a:pPr algn="l"/>
            <a:endParaRPr lang="en-US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33984F55-0319-4924-A594-5C51E9499012}"/>
              </a:ext>
            </a:extLst>
          </p:cNvPr>
          <p:cNvSpPr txBox="1">
            <a:spLocks/>
          </p:cNvSpPr>
          <p:nvPr/>
        </p:nvSpPr>
        <p:spPr>
          <a:xfrm>
            <a:off x="-6054982" y="2439900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Conception de la base de données</a:t>
            </a:r>
          </a:p>
          <a:p>
            <a:pPr algn="l"/>
            <a:endParaRPr lang="en-US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25094B41-AE58-40E1-990A-DCD3353EB428}"/>
              </a:ext>
            </a:extLst>
          </p:cNvPr>
          <p:cNvSpPr txBox="1">
            <a:spLocks/>
          </p:cNvSpPr>
          <p:nvPr/>
        </p:nvSpPr>
        <p:spPr>
          <a:xfrm>
            <a:off x="-6054983" y="2913711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Fonctionnalités</a:t>
            </a:r>
          </a:p>
          <a:p>
            <a:pPr algn="l"/>
            <a:endParaRPr lang="en-US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F0D9748C-C317-4433-8E42-65A40EAB0073}"/>
              </a:ext>
            </a:extLst>
          </p:cNvPr>
          <p:cNvSpPr txBox="1">
            <a:spLocks/>
          </p:cNvSpPr>
          <p:nvPr/>
        </p:nvSpPr>
        <p:spPr>
          <a:xfrm>
            <a:off x="-6059351" y="3387522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Sécurités</a:t>
            </a:r>
          </a:p>
          <a:p>
            <a:pPr algn="l"/>
            <a:endParaRPr lang="en-US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F1F49EB7-3FFC-48A0-852D-B9B9324DCB2B}"/>
              </a:ext>
            </a:extLst>
          </p:cNvPr>
          <p:cNvSpPr txBox="1">
            <a:spLocks/>
          </p:cNvSpPr>
          <p:nvPr/>
        </p:nvSpPr>
        <p:spPr>
          <a:xfrm>
            <a:off x="-6054985" y="3861333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RGPD</a:t>
            </a:r>
          </a:p>
          <a:p>
            <a:pPr algn="l"/>
            <a:endParaRPr lang="en-US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F30AF87E-AFB2-4E5D-B616-D7A6CDF4E9CC}"/>
              </a:ext>
            </a:extLst>
          </p:cNvPr>
          <p:cNvSpPr txBox="1">
            <a:spLocks/>
          </p:cNvSpPr>
          <p:nvPr/>
        </p:nvSpPr>
        <p:spPr>
          <a:xfrm>
            <a:off x="-6054986" y="4335144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Axes d’amélioration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705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F5A204E3-AD38-4434-89DC-E7488ECDD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EBE9283-C72F-4E8A-AD54-F8637DBD6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1459508"/>
            <a:ext cx="448235" cy="441988"/>
          </a:xfrm>
          <a:prstGeom prst="rect">
            <a:avLst/>
          </a:prstGeom>
        </p:spPr>
      </p:pic>
      <p:sp>
        <p:nvSpPr>
          <p:cNvPr id="10" name="Titre 9">
            <a:extLst>
              <a:ext uri="{FF2B5EF4-FFF2-40B4-BE49-F238E27FC236}">
                <a16:creationId xmlns:a16="http://schemas.microsoft.com/office/drawing/2014/main" id="{7F8E0F24-CA3E-4387-9B1D-8105ED8F6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2750393"/>
            <a:ext cx="9144000" cy="2387600"/>
          </a:xfrm>
        </p:spPr>
        <p:txBody>
          <a:bodyPr/>
          <a:lstStyle/>
          <a:p>
            <a:r>
              <a:rPr lang="en-US" dirty="0"/>
              <a:t>Table des mat</a:t>
            </a:r>
            <a:r>
              <a:rPr lang="fr-FR" dirty="0" err="1"/>
              <a:t>ières</a:t>
            </a:r>
            <a:endParaRPr lang="en-US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05116A7A-ED8E-4DD3-AB23-C6AC37D31B1E}"/>
              </a:ext>
            </a:extLst>
          </p:cNvPr>
          <p:cNvSpPr txBox="1">
            <a:spLocks/>
          </p:cNvSpPr>
          <p:nvPr/>
        </p:nvSpPr>
        <p:spPr>
          <a:xfrm>
            <a:off x="-6054982" y="1947716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Cahier de charges et analyses des besoins</a:t>
            </a:r>
          </a:p>
          <a:p>
            <a:pPr algn="l"/>
            <a:endParaRPr lang="en-US" dirty="0"/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33984F55-0319-4924-A594-5C51E9499012}"/>
              </a:ext>
            </a:extLst>
          </p:cNvPr>
          <p:cNvSpPr txBox="1">
            <a:spLocks/>
          </p:cNvSpPr>
          <p:nvPr/>
        </p:nvSpPr>
        <p:spPr>
          <a:xfrm>
            <a:off x="3504681" y="250884"/>
            <a:ext cx="6387464" cy="8797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4000" dirty="0"/>
              <a:t>Conception de la base de données</a:t>
            </a:r>
          </a:p>
          <a:p>
            <a:pPr algn="l"/>
            <a:endParaRPr lang="en-US" dirty="0"/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25094B41-AE58-40E1-990A-DCD3353EB428}"/>
              </a:ext>
            </a:extLst>
          </p:cNvPr>
          <p:cNvSpPr txBox="1">
            <a:spLocks/>
          </p:cNvSpPr>
          <p:nvPr/>
        </p:nvSpPr>
        <p:spPr>
          <a:xfrm>
            <a:off x="-6054983" y="2913711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Fonctionnalités</a:t>
            </a:r>
          </a:p>
          <a:p>
            <a:pPr algn="l"/>
            <a:endParaRPr lang="en-US" dirty="0"/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F0D9748C-C317-4433-8E42-65A40EAB0073}"/>
              </a:ext>
            </a:extLst>
          </p:cNvPr>
          <p:cNvSpPr txBox="1">
            <a:spLocks/>
          </p:cNvSpPr>
          <p:nvPr/>
        </p:nvSpPr>
        <p:spPr>
          <a:xfrm>
            <a:off x="-6059351" y="3387522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Sécurités</a:t>
            </a:r>
          </a:p>
          <a:p>
            <a:pPr algn="l"/>
            <a:endParaRPr lang="en-US" dirty="0"/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F1F49EB7-3FFC-48A0-852D-B9B9324DCB2B}"/>
              </a:ext>
            </a:extLst>
          </p:cNvPr>
          <p:cNvSpPr txBox="1">
            <a:spLocks/>
          </p:cNvSpPr>
          <p:nvPr/>
        </p:nvSpPr>
        <p:spPr>
          <a:xfrm>
            <a:off x="-6054985" y="3861333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RGPD</a:t>
            </a:r>
          </a:p>
          <a:p>
            <a:pPr algn="l"/>
            <a:endParaRPr lang="en-US" dirty="0"/>
          </a:p>
        </p:txBody>
      </p:sp>
      <p:sp>
        <p:nvSpPr>
          <p:cNvPr id="13" name="Sous-titre 2">
            <a:extLst>
              <a:ext uri="{FF2B5EF4-FFF2-40B4-BE49-F238E27FC236}">
                <a16:creationId xmlns:a16="http://schemas.microsoft.com/office/drawing/2014/main" id="{F30AF87E-AFB2-4E5D-B616-D7A6CDF4E9CC}"/>
              </a:ext>
            </a:extLst>
          </p:cNvPr>
          <p:cNvSpPr txBox="1">
            <a:spLocks/>
          </p:cNvSpPr>
          <p:nvPr/>
        </p:nvSpPr>
        <p:spPr>
          <a:xfrm>
            <a:off x="-6054986" y="4335144"/>
            <a:ext cx="5665695" cy="879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- Axes d’amélioration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21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104</Words>
  <Application>Microsoft Office PowerPoint</Application>
  <PresentationFormat>Grand écran</PresentationFormat>
  <Paragraphs>27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Mahdi Mcheik</vt:lpstr>
      <vt:lpstr>Qui Je suis?</vt:lpstr>
      <vt:lpstr>Table des matières</vt:lpstr>
      <vt:lpstr>Table des matières</vt:lpstr>
      <vt:lpstr>Table des matières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Mahdi Mcheik</dc:creator>
  <cp:lastModifiedBy>Mahdi Mcheik</cp:lastModifiedBy>
  <cp:revision>10</cp:revision>
  <dcterms:created xsi:type="dcterms:W3CDTF">2025-10-14T11:44:35Z</dcterms:created>
  <dcterms:modified xsi:type="dcterms:W3CDTF">2025-10-14T13:48:40Z</dcterms:modified>
</cp:coreProperties>
</file>