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80" d="100"/>
          <a:sy n="80" d="100"/>
        </p:scale>
        <p:origin x="48" y="117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2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3969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6097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659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92826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216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67035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443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43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658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17055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0D2461-BEBD-47CB-94B4-65A688869308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687618-3EF5-4125-AC65-3E911AEAE9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2938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1499419" y="3458854"/>
            <a:ext cx="9144000" cy="2387600"/>
          </a:xfrm>
        </p:spPr>
        <p:txBody>
          <a:bodyPr/>
          <a:lstStyle/>
          <a:p>
            <a:r>
              <a:rPr lang="en-US" dirty="0" smtClean="0"/>
              <a:t>Mahdi Mcheik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3162" y="3941948"/>
            <a:ext cx="9144000" cy="1655762"/>
          </a:xfrm>
        </p:spPr>
        <p:txBody>
          <a:bodyPr/>
          <a:lstStyle/>
          <a:p>
            <a:r>
              <a:rPr lang="en-US" dirty="0" smtClean="0"/>
              <a:t>Platforme de soutien scolaire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47690" y="-1691773"/>
            <a:ext cx="12806927" cy="5508523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-1499419" y="4289679"/>
            <a:ext cx="9144000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US" dirty="0"/>
          </a:p>
        </p:txBody>
      </p:sp>
      <p:sp>
        <p:nvSpPr>
          <p:cNvPr id="6" name="Subtitle 2"/>
          <p:cNvSpPr txBox="1">
            <a:spLocks/>
          </p:cNvSpPr>
          <p:nvPr/>
        </p:nvSpPr>
        <p:spPr>
          <a:xfrm>
            <a:off x="-1283110" y="5723166"/>
            <a:ext cx="9144000" cy="1655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smtClean="0"/>
              <a:t>Concepteur developpeur d’applications</a:t>
            </a:r>
            <a:endParaRPr lang="en-US" dirty="0"/>
          </a:p>
        </p:txBody>
      </p:sp>
      <p:sp>
        <p:nvSpPr>
          <p:cNvPr id="8" name="AutoShape 2" descr="https://cdn.prod.website-files.com/6703a475ba8103794242a832/6703aae143d2a47a93037982_Calque_1.sv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AutoShape 4" descr="https://cdn.prod.website-files.com/6703a475ba8103794242a832/6703aae143d2a47a93037982_Calque_1.svg"/>
          <p:cNvSpPr>
            <a:spLocks noChangeAspect="1" noChangeArrowheads="1"/>
          </p:cNvSpPr>
          <p:nvPr/>
        </p:nvSpPr>
        <p:spPr bwMode="auto">
          <a:xfrm>
            <a:off x="307975" y="7937"/>
            <a:ext cx="1712554" cy="1712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77468" y="5186276"/>
            <a:ext cx="2524125" cy="18097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83793" y="4741912"/>
            <a:ext cx="2111477" cy="11791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19050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1658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59" y="-129085"/>
            <a:ext cx="10515600" cy="1325563"/>
          </a:xfrm>
        </p:spPr>
        <p:txBody>
          <a:bodyPr/>
          <a:lstStyle/>
          <a:p>
            <a:r>
              <a:rPr lang="en-US" b="1" dirty="0" smtClean="0"/>
              <a:t>Fonctionnalités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707" y="93321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Création et réservation des créneaux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886" y="-4762500"/>
            <a:ext cx="476250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149" y="3255949"/>
            <a:ext cx="3660149" cy="3602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219" y="1409881"/>
            <a:ext cx="6079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tant que professeur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créer des créneaux (Calendrier interactif)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éditer également ces créneaux si disponibles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les supprimer 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669735" y="2924446"/>
            <a:ext cx="60797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En tant qu’élève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réserver un/plusieurs créneaux (Calendrier interactif, 15 minutes sans paiement)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passer une commande et payer par stripe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Je peux demander un remboursement</a:t>
            </a:r>
          </a:p>
        </p:txBody>
      </p:sp>
    </p:spTree>
    <p:extLst>
      <p:ext uri="{BB962C8B-B14F-4D97-AF65-F5344CB8AC3E}">
        <p14:creationId xmlns:p14="http://schemas.microsoft.com/office/powerpoint/2010/main" val="1200874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98334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59" y="-129085"/>
            <a:ext cx="10515600" cy="1325563"/>
          </a:xfrm>
        </p:spPr>
        <p:txBody>
          <a:bodyPr/>
          <a:lstStyle/>
          <a:p>
            <a:r>
              <a:rPr lang="en-US" b="1" dirty="0" smtClean="0"/>
              <a:t>Fonctionnalités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707" y="93321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Consultations des réservations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886" y="-4762500"/>
            <a:ext cx="476250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149" y="3255949"/>
            <a:ext cx="3660149" cy="3602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219" y="1409881"/>
            <a:ext cx="607975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Page didiées aux reservations (professeur et élèves)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Liste des reservations à venir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Liste des reservations passées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17" name="TextBox 16"/>
          <p:cNvSpPr txBox="1"/>
          <p:nvPr/>
        </p:nvSpPr>
        <p:spPr>
          <a:xfrm>
            <a:off x="669735" y="2924446"/>
            <a:ext cx="60797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Laisser un message et suivi le cours via un micro chat</a:t>
            </a:r>
          </a:p>
        </p:txBody>
      </p:sp>
    </p:spTree>
    <p:extLst>
      <p:ext uri="{BB962C8B-B14F-4D97-AF65-F5344CB8AC3E}">
        <p14:creationId xmlns:p14="http://schemas.microsoft.com/office/powerpoint/2010/main" val="35104879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732612" y="-71278"/>
            <a:ext cx="14018551" cy="7477432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88655" y="486188"/>
            <a:ext cx="10515600" cy="1325563"/>
          </a:xfrm>
        </p:spPr>
        <p:txBody>
          <a:bodyPr/>
          <a:lstStyle/>
          <a:p>
            <a:r>
              <a:rPr lang="en-US" b="1" dirty="0" smtClean="0"/>
              <a:t>Table des matières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610614" y="2190110"/>
            <a:ext cx="360598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Introduction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Contexte et problématique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Présentation générale</a:t>
            </a:r>
          </a:p>
          <a:p>
            <a:endParaRPr lang="en-US" dirty="0" smtClean="0"/>
          </a:p>
        </p:txBody>
      </p:sp>
      <p:sp>
        <p:nvSpPr>
          <p:cNvPr id="6" name="TextBox 5"/>
          <p:cNvSpPr txBox="1"/>
          <p:nvPr/>
        </p:nvSpPr>
        <p:spPr>
          <a:xfrm>
            <a:off x="1610612" y="4494286"/>
            <a:ext cx="3605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Conception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Base de données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UML de données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 smtClean="0"/>
              <a:t>Relations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610612" y="3139679"/>
            <a:ext cx="3605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Préparations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Cahiers de charges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Analyse des besoins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Technologies de production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8182864" y="3833603"/>
            <a:ext cx="3605981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Tests et déploiement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unitaires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 d’intégrations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Tests de charge</a:t>
            </a:r>
          </a:p>
          <a:p>
            <a:endParaRPr lang="en-US" dirty="0"/>
          </a:p>
          <a:p>
            <a:r>
              <a:rPr lang="en-US" dirty="0" smtClean="0"/>
              <a:t>Déploiements</a:t>
            </a:r>
          </a:p>
          <a:p>
            <a:endParaRPr lang="en-US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8182864" y="2190110"/>
            <a:ext cx="360598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Fonctionnalités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Gestion utilisateurs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Réservations, </a:t>
            </a:r>
            <a:r>
              <a:rPr lang="en-US" dirty="0" smtClean="0"/>
              <a:t>Consultation</a:t>
            </a:r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Paiement, Facturation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Suivi</a:t>
            </a:r>
            <a:endParaRPr lang="en-US" dirty="0"/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298" y="1933575"/>
            <a:ext cx="756154" cy="7561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2965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251462" cy="70682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676" y="-161512"/>
            <a:ext cx="10515600" cy="1325563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844231" y="1091846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Mathieu donne des cours particuliers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44231" y="2015698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Gestion </a:t>
            </a:r>
            <a:r>
              <a:rPr lang="en-US" dirty="0"/>
              <a:t>des </a:t>
            </a:r>
            <a:r>
              <a:rPr lang="en-US" dirty="0" smtClean="0"/>
              <a:t>horaires/rendez-vous par téléphone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44231" y="2873213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Paiement, suivi et non suivi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44231" y="3615275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Facturation manuelles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844231" y="4331308"/>
            <a:ext cx="55279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Risque </a:t>
            </a:r>
            <a:r>
              <a:rPr lang="en-US" dirty="0"/>
              <a:t>d’erreur et une expérience </a:t>
            </a:r>
            <a:endParaRPr lang="en-US" dirty="0" smtClean="0"/>
          </a:p>
          <a:p>
            <a:r>
              <a:rPr lang="en-US" dirty="0" smtClean="0"/>
              <a:t>utilisateur </a:t>
            </a:r>
            <a:r>
              <a:rPr lang="en-US" dirty="0"/>
              <a:t>peu fluide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732" y="1540180"/>
            <a:ext cx="4762500" cy="47625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14" y="2124075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5400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3180032" cy="70301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676" y="-161512"/>
            <a:ext cx="10515600" cy="1325563"/>
          </a:xfrm>
        </p:spPr>
        <p:txBody>
          <a:bodyPr/>
          <a:lstStyle/>
          <a:p>
            <a:r>
              <a:rPr lang="en-US" b="1" dirty="0" smtClean="0"/>
              <a:t>Skill hive is here !!!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748981" y="1245084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Mathieu donne des cours particuliers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1338" y="1923664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Mais il gère les horaires/rendez-vous sur l’application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17211" y="2430251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Les élèves paient en ligne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617211" y="2939653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Ils récupèrent les factures à la demande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17211" y="3446240"/>
            <a:ext cx="5527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Expérience utilisateur au top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32914" y="2124075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5057775" y="1217331"/>
            <a:ext cx="4069026" cy="4786725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651338" y="3959297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Suivi des cours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3052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930030" cy="689682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676" y="-161512"/>
            <a:ext cx="10515600" cy="1325563"/>
          </a:xfrm>
        </p:spPr>
        <p:txBody>
          <a:bodyPr/>
          <a:lstStyle/>
          <a:p>
            <a:r>
              <a:rPr lang="en-US" b="1" dirty="0" smtClean="0"/>
              <a:t>Préparations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977581" y="1509140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Mais que veut Mathieu?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77581" y="2029496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Pour Mathieu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91856" y="2347576"/>
            <a:ext cx="6289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 connecter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Créer des créneaux libres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Supprimer ou éditer des créneaux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Avoir un apérçu général de mes réservartions à venir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Consulter mes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Suivre les cours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09039" y="2333957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6717288" y="138541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891856" y="4159692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Pour mes élèves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831212" y="4617842"/>
            <a:ext cx="6289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 connecter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Consulter leurs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Réserver des nouveaux créneaux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Payer en ligne en toute sécurité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Me contacter si nécessaires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Consulter leurs commandes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Télécharger leurs factures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5742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822887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1601" y="-211433"/>
            <a:ext cx="10515600" cy="1325563"/>
          </a:xfrm>
        </p:spPr>
        <p:txBody>
          <a:bodyPr/>
          <a:lstStyle/>
          <a:p>
            <a:r>
              <a:rPr lang="en-US" b="1" dirty="0" smtClean="0"/>
              <a:t>Technologies de développement</a:t>
            </a:r>
            <a:endParaRPr lang="en-US" b="1" dirty="0"/>
          </a:p>
        </p:txBody>
      </p:sp>
      <p:sp>
        <p:nvSpPr>
          <p:cNvPr id="5" name="TextBox 4"/>
          <p:cNvSpPr txBox="1"/>
          <p:nvPr/>
        </p:nvSpPr>
        <p:spPr>
          <a:xfrm>
            <a:off x="1904371" y="771569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Front-End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860419" y="1191478"/>
            <a:ext cx="526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Angular 19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FullCalendar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PrimeNg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Tailwind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Outils : VS code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5921056" y="781140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Back-End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921056" y="1233234"/>
            <a:ext cx="526129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.Net 8.0 LTS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SignalR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EntityFramework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Identity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Hangfire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Stripe.net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QuestPDF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smtClean="0"/>
              <a:t>Outils : Visual Studio 2022</a:t>
            </a:r>
            <a:endParaRPr lang="en-US" dirty="0"/>
          </a:p>
        </p:txBody>
      </p:sp>
      <p:sp>
        <p:nvSpPr>
          <p:cNvPr id="15" name="TextBox 14"/>
          <p:cNvSpPr txBox="1"/>
          <p:nvPr/>
        </p:nvSpPr>
        <p:spPr>
          <a:xfrm>
            <a:off x="1860419" y="369037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Base de données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860419" y="4368053"/>
            <a:ext cx="52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Postgres</a:t>
            </a:r>
          </a:p>
          <a:p>
            <a:endParaRPr lang="en-US" dirty="0" smtClean="0"/>
          </a:p>
          <a:p>
            <a:r>
              <a:rPr lang="en-US" dirty="0" smtClean="0"/>
              <a:t>Outils : PgAdmin</a:t>
            </a:r>
          </a:p>
          <a:p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4339" y="3334757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4087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1658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59" y="-129085"/>
            <a:ext cx="10515600" cy="1325563"/>
          </a:xfrm>
        </p:spPr>
        <p:txBody>
          <a:bodyPr/>
          <a:lstStyle/>
          <a:p>
            <a:r>
              <a:rPr lang="en-US" b="1" dirty="0" smtClean="0"/>
              <a:t>Base de données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707" y="93321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Relations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607" y="3684178"/>
            <a:ext cx="526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notifications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886" y="-4762500"/>
            <a:ext cx="476250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149" y="3255949"/>
            <a:ext cx="3660149" cy="3602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390" y="0"/>
            <a:ext cx="5923158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219" y="1409881"/>
            <a:ext cx="526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plusieurs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(Professeur) peut avoir plusieurs créneaux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(élève) peut avoir plusieurs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notifications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020" y="5462174"/>
            <a:ext cx="52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créneau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utilisateur (élève)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une seule commande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058" y="4595309"/>
            <a:ext cx="526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Créneau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une seule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utilisateur (professeur)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11317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1658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59" y="-129085"/>
            <a:ext cx="10515600" cy="1325563"/>
          </a:xfrm>
        </p:spPr>
        <p:txBody>
          <a:bodyPr/>
          <a:lstStyle/>
          <a:p>
            <a:r>
              <a:rPr lang="en-US" b="1" dirty="0" smtClean="0"/>
              <a:t>Base de données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707" y="93321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UML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35607" y="3684178"/>
            <a:ext cx="526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Commande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notifications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886" y="-4762500"/>
            <a:ext cx="476250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149" y="3255949"/>
            <a:ext cx="3660149" cy="3602051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1390" y="0"/>
            <a:ext cx="5923158" cy="6858000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219" y="1409881"/>
            <a:ext cx="52612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Utlisateur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formations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Adresses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plusieurs roles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(Professeur) peut avoir plusieurs créneaux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(élève) peut avoir plusieurs réservations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plusieurs notifications</a:t>
            </a:r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502020" y="5462174"/>
            <a:ext cx="526129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créneau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utilisateur (élève)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une seule commande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516058" y="4595309"/>
            <a:ext cx="52612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Créneau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une seule réservation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  un seul utilisateur (professeur)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446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31658" cy="6839670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16059" y="-129085"/>
            <a:ext cx="10515600" cy="1325563"/>
          </a:xfrm>
        </p:spPr>
        <p:txBody>
          <a:bodyPr/>
          <a:lstStyle/>
          <a:p>
            <a:r>
              <a:rPr lang="en-US" b="1" dirty="0" smtClean="0"/>
              <a:t>Fonctionnalités</a:t>
            </a:r>
            <a:endParaRPr lang="en-US" b="1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98983" y="2308741"/>
            <a:ext cx="4762500" cy="4762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501" y="-5336221"/>
            <a:ext cx="3867150" cy="4786725"/>
          </a:xfrm>
          <a:prstGeom prst="rect">
            <a:avLst/>
          </a:prstGeom>
        </p:spPr>
      </p:pic>
      <p:sp>
        <p:nvSpPr>
          <p:cNvPr id="3" name="Rectangle 2"/>
          <p:cNvSpPr/>
          <p:nvPr/>
        </p:nvSpPr>
        <p:spPr>
          <a:xfrm>
            <a:off x="13498983" y="1164051"/>
            <a:ext cx="5650651" cy="923330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5400" b="1" dirty="0">
                <a:ln w="22225">
                  <a:solidFill>
                    <a:schemeClr val="accent2"/>
                  </a:solidFill>
                  <a:prstDash val="solid"/>
                </a:ln>
              </a:rPr>
              <a:t>Moi</a:t>
            </a:r>
            <a:r>
              <a:rPr lang="en-US" sz="5400" b="1" dirty="0" smtClean="0">
                <a:ln w="22225">
                  <a:solidFill>
                    <a:schemeClr val="accent2"/>
                  </a:solidFill>
                  <a:prstDash val="solid"/>
                </a:ln>
              </a:rPr>
              <a:t>, c’est Mathieu</a:t>
            </a:r>
            <a:endParaRPr lang="en-US" sz="5400" b="1" dirty="0">
              <a:ln w="22225">
                <a:solidFill>
                  <a:schemeClr val="accent2"/>
                </a:solidFill>
                <a:prstDash val="solid"/>
              </a:ln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834707" y="933218"/>
            <a:ext cx="52612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Gestion Utilisateur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173886" y="-4762500"/>
            <a:ext cx="4762500" cy="47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660149" y="3255949"/>
            <a:ext cx="3660149" cy="3602051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578219" y="1409881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peut créer un compte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78219" y="1837214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doit activer son compte</a:t>
            </a:r>
            <a:endParaRPr lang="en-US" dirty="0"/>
          </a:p>
        </p:txBody>
      </p:sp>
      <p:sp>
        <p:nvSpPr>
          <p:cNvPr id="21" name="TextBox 20"/>
          <p:cNvSpPr txBox="1"/>
          <p:nvPr/>
        </p:nvSpPr>
        <p:spPr>
          <a:xfrm>
            <a:off x="578219" y="2264547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peut récupèrer/</a:t>
            </a:r>
            <a:r>
              <a:rPr lang="en-US" dirty="0" smtClean="0"/>
              <a:t>changer</a:t>
            </a:r>
            <a:r>
              <a:rPr lang="en-US" dirty="0" smtClean="0"/>
              <a:t> son mot de passe</a:t>
            </a:r>
            <a:endParaRPr lang="en-US" dirty="0"/>
          </a:p>
        </p:txBody>
      </p:sp>
      <p:sp>
        <p:nvSpPr>
          <p:cNvPr id="22" name="TextBox 21"/>
          <p:cNvSpPr txBox="1"/>
          <p:nvPr/>
        </p:nvSpPr>
        <p:spPr>
          <a:xfrm>
            <a:off x="588614" y="2702847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peut ajouer une adresse</a:t>
            </a:r>
            <a:endParaRPr lang="en-US" dirty="0"/>
          </a:p>
        </p:txBody>
      </p:sp>
      <p:sp>
        <p:nvSpPr>
          <p:cNvPr id="23" name="TextBox 22"/>
          <p:cNvSpPr txBox="1"/>
          <p:nvPr/>
        </p:nvSpPr>
        <p:spPr>
          <a:xfrm>
            <a:off x="578219" y="3145178"/>
            <a:ext cx="52612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Client peut ajouer une formation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05450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142</TotalTime>
  <Words>504</Words>
  <Application>Microsoft Office PowerPoint</Application>
  <PresentationFormat>Widescreen</PresentationFormat>
  <Paragraphs>148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Mahdi Mcheik</vt:lpstr>
      <vt:lpstr>Table des matières</vt:lpstr>
      <vt:lpstr>Introduction</vt:lpstr>
      <vt:lpstr>Skill hive is here !!!</vt:lpstr>
      <vt:lpstr>Préparations</vt:lpstr>
      <vt:lpstr>Technologies de développement</vt:lpstr>
      <vt:lpstr>Base de données</vt:lpstr>
      <vt:lpstr>Base de données</vt:lpstr>
      <vt:lpstr>Fonctionnalités</vt:lpstr>
      <vt:lpstr>Fonctionnalités</vt:lpstr>
      <vt:lpstr>Fonctionnalités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Mahdi Mcheik</dc:title>
  <dc:creator>Mahdi Mcheik</dc:creator>
  <cp:lastModifiedBy>Mahdi Mcheik</cp:lastModifiedBy>
  <cp:revision>23</cp:revision>
  <dcterms:created xsi:type="dcterms:W3CDTF">2025-10-13T13:01:30Z</dcterms:created>
  <dcterms:modified xsi:type="dcterms:W3CDTF">2025-10-13T15:23:59Z</dcterms:modified>
</cp:coreProperties>
</file>