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942D69-1665-4BD0-BA32-BB1CF6E12825}">
          <p14:sldIdLst>
            <p14:sldId id="256"/>
            <p14:sldId id="257"/>
            <p14:sldId id="259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003A2D3-FB2F-89F1-AA6D-8687CCBADD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974F81C-A333-95A1-5049-0288D0F68B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27A58F59-41F5-EE24-74E8-DD9C064285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B96C7BF6-E78F-6511-807D-259E9FEDFC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D5277580-395A-72EC-DD06-1843CEA9FD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98F16732-E025-1519-C9DF-DFC64E9DF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C7BF079-A58D-48AF-B46D-115B60FBBAF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598BEAD-25AC-9788-E3DE-BAA953C34C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92275" y="5081588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5F8205-901E-D544-B640-CD4FE346F4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1088"/>
            <a:ext cx="5903913" cy="6969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D34A-421B-8CA4-1E3A-638DE415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98375-C180-E132-012C-3327D99B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88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120BC-3EB4-0392-1A4C-3B87DC889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67538" y="404813"/>
            <a:ext cx="1925637" cy="5975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4C66B-6C6A-6C17-A24C-CDF744D9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7450" y="404813"/>
            <a:ext cx="5627688" cy="5975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46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11C9-D738-ACD2-9DD3-996FCEDB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9CD4-0939-8E77-AC93-D23A896A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417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1001-EDB0-5522-5F49-B6DC279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4310C-1936-CADE-F17C-D21191AD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7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3983-B165-293F-C621-F5E286DE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CDA3-5C4D-DAC0-BB70-11C9BA6B8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7450" y="1484313"/>
            <a:ext cx="3632200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9BE05-39A5-C553-AD4A-9620AA4F1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484313"/>
            <a:ext cx="3632200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574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501F-8038-0D3C-D14D-C1DF73D7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DAAD-A398-F87B-F2A0-11123F4FD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06B9A-567D-9E13-8A48-EC0C1686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DA9E6-C417-FABA-A117-08747A093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C9782-CF16-3C5D-7104-57157293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69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34FA-130E-C4BF-2190-EB9CBE17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927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69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7AA6-9A86-B36B-06AE-D6658102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75A3-0CD8-B87C-1064-DC67BD41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1AB0B-BEB8-5B2A-8677-A673FA39A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60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24EA-DDEB-5BE9-FB3C-B240DECD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88312-39DF-BBD9-DA53-04C72917B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D77DC-5E93-DE5B-EAC4-3C4CEFF43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55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D160A59-E92E-8017-C344-08827F1D3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4048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8869BB9-9998-E088-F877-2576F1B7C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484313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00CBC421-17BF-FD2C-1722-8C1B9391D5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4953000" cy="720725"/>
          </a:xfrm>
        </p:spPr>
        <p:txBody>
          <a:bodyPr/>
          <a:lstStyle/>
          <a:p>
            <a:r>
              <a:rPr lang="en-US" altLang="en-US" sz="4800" dirty="0">
                <a:latin typeface="Tahoma" panose="020B0604030504040204" pitchFamily="34" charset="0"/>
              </a:rPr>
              <a:t>Generation 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096BFCD-7B3C-3D08-65EC-E29AC7167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8538" y="260350"/>
            <a:ext cx="6875462" cy="80645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Do you </a:t>
            </a:r>
            <a:r>
              <a:rPr lang="en-US" altLang="en-US" sz="3200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know,who</a:t>
            </a:r>
            <a:r>
              <a:rPr lang="en-US" altLang="en-US" sz="32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</a:rPr>
              <a:t> generations are?</a:t>
            </a:r>
            <a:endParaRPr lang="uk-UA" altLang="en-US" sz="32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C480D23-8E01-5138-B1B4-7F7C178E3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557338"/>
            <a:ext cx="7345362" cy="51133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/>
              <a:t>Generation Z are people that grow up with the internet, mobile phones and social media or another definition I can say about it, they were born between the mid-1990s and the early </a:t>
            </a:r>
            <a:r>
              <a:rPr lang="en-US" altLang="en-US" sz="2000" dirty="0">
                <a:solidFill>
                  <a:srgbClr val="FF0000"/>
                </a:solidFill>
              </a:rPr>
              <a:t>2000s</a:t>
            </a:r>
            <a:r>
              <a:rPr lang="en-US" altLang="en-US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I think you must be amazed if you hear this sentence</a:t>
            </a:r>
            <a:r>
              <a:rPr lang="en-US" altLang="en-US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/>
              <a:t>Young people in Asia spend an average of 9.5(</a:t>
            </a:r>
            <a:r>
              <a:rPr lang="en-US" altLang="en-US" sz="2000" dirty="0">
                <a:solidFill>
                  <a:srgbClr val="FF0000"/>
                </a:solidFill>
              </a:rPr>
              <a:t>nine and half hours</a:t>
            </a:r>
            <a:r>
              <a:rPr lang="en-US" altLang="en-US" sz="2000" dirty="0"/>
              <a:t>) hours per day online. It’s too bad </a:t>
            </a:r>
            <a:r>
              <a:rPr lang="en-US" altLang="en-US" sz="2000" dirty="0">
                <a:sym typeface="Wingdings" panose="05000000000000000000" pitchFamily="2" charset="2"/>
              </a:rPr>
              <a:t>.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I’m </a:t>
            </a:r>
            <a:r>
              <a:rPr lang="en-US" altLang="en-US" sz="2000" dirty="0" err="1">
                <a:sym typeface="Wingdings" panose="05000000000000000000" pitchFamily="2" charset="2"/>
              </a:rPr>
              <a:t>gonna</a:t>
            </a:r>
            <a:r>
              <a:rPr lang="en-US" altLang="en-US" sz="2000" dirty="0">
                <a:sym typeface="Wingdings" panose="05000000000000000000" pitchFamily="2" charset="2"/>
              </a:rPr>
              <a:t> ask you a few questions and you should think about it Then listen to continue my speech.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1- was the last generation better or the current generation?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2-  which one is happier than another?</a:t>
            </a:r>
            <a:endParaRPr lang="en-US" altLang="en-US" sz="2000" dirty="0"/>
          </a:p>
          <a:p>
            <a:pPr marL="0" indent="0">
              <a:lnSpc>
                <a:spcPct val="80000"/>
              </a:lnSpc>
              <a:buNone/>
            </a:pPr>
            <a:endParaRPr lang="uk-UA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CE85-6CCD-E00E-650D-4A5D939B8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84312"/>
            <a:ext cx="7385050" cy="52212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3- why does generation Z go after to entertainment a lot?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4- what are the differences between last generation and generation Z?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5- Is this sentence correct now?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Like </a:t>
            </a:r>
            <a:r>
              <a:rPr lang="en-US" dirty="0" err="1"/>
              <a:t>father,like</a:t>
            </a:r>
            <a:r>
              <a:rPr lang="en-US" dirty="0"/>
              <a:t> 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think about them?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0045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992130E-4E1E-1519-F1D6-6327B7D5E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Difference between them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270B214-EEDC-F0D7-1BE6-2FC6FE417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1-difference in appearance: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There is a big difference between them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and this item is changes everyday.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2-difference in expecting to their life: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generations Z have higher expectation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than the last generation.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3- difference in get pattern: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 usually generations Z pattern their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 on celebrity but the last generation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 select</a:t>
            </a:r>
            <a:r>
              <a:rPr lang="fa-IR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spiritual people.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992130E-4E1E-1519-F1D6-6327B7D5E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Difference between them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270B214-EEDC-F0D7-1BE6-2FC6FE417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4- the last generations have a simple life and get married easier than generations z but most of </a:t>
            </a:r>
            <a:r>
              <a:rPr lang="fa-IR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>
                <a:solidFill>
                  <a:schemeClr val="tx1"/>
                </a:solidFill>
              </a:rPr>
              <a:t>new generation </a:t>
            </a:r>
            <a:r>
              <a:rPr lang="en-US" altLang="en-US" dirty="0" err="1">
                <a:solidFill>
                  <a:schemeClr val="tx1"/>
                </a:solidFill>
              </a:rPr>
              <a:t>wanna</a:t>
            </a:r>
            <a:r>
              <a:rPr lang="en-US" altLang="en-US" dirty="0">
                <a:solidFill>
                  <a:schemeClr val="tx1"/>
                </a:solidFill>
              </a:rPr>
              <a:t> have </a:t>
            </a:r>
            <a:r>
              <a:rPr lang="fa-IR" altLang="en-US" dirty="0">
                <a:solidFill>
                  <a:schemeClr val="tx1"/>
                </a:solidFill>
              </a:rPr>
              <a:t>luxury</a:t>
            </a:r>
            <a:r>
              <a:rPr lang="en-US" altLang="en-US" dirty="0">
                <a:solidFill>
                  <a:schemeClr val="tx1"/>
                </a:solidFill>
              </a:rPr>
              <a:t> life.</a:t>
            </a:r>
            <a:endParaRPr lang="fa-IR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a-IR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5-the old generations were playing with each other but most of generations Z must be alone and play with phone.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6-the last generations were more religious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than generations Z. About</a:t>
            </a:r>
            <a:r>
              <a:rPr lang="fa-IR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they are making fun religion.         </a:t>
            </a:r>
          </a:p>
        </p:txBody>
      </p:sp>
    </p:spTree>
    <p:extLst>
      <p:ext uri="{BB962C8B-B14F-4D97-AF65-F5344CB8AC3E}">
        <p14:creationId xmlns:p14="http://schemas.microsoft.com/office/powerpoint/2010/main" val="1117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992130E-4E1E-1519-F1D6-6327B7D5E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0"/>
            <a:ext cx="7127875" cy="99059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How old generation can get along with generation z?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270B214-EEDC-F0D7-1BE6-2FC6FE417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295400"/>
            <a:ext cx="7116762" cy="53736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I think parents should be familiar with new technology because they need to communicate with generations Z.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I think parents should were in their shoes then decide about everything.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We should do something </a:t>
            </a:r>
            <a:r>
              <a:rPr lang="en-US" altLang="en-US" dirty="0">
                <a:solidFill>
                  <a:srgbClr val="FF0000"/>
                </a:solidFill>
              </a:rPr>
              <a:t>for</a:t>
            </a:r>
            <a:r>
              <a:rPr lang="en-US" altLang="en-US" dirty="0">
                <a:solidFill>
                  <a:schemeClr val="tx1"/>
                </a:solidFill>
              </a:rPr>
              <a:t> every teenager know their parents want to help them and they look after them all the time.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203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102F-05C3-EA97-BE82-DE8FCC3D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895600"/>
            <a:ext cx="7416800" cy="2133601"/>
          </a:xfrm>
        </p:spPr>
        <p:txBody>
          <a:bodyPr/>
          <a:lstStyle/>
          <a:p>
            <a:pPr marL="0" indent="0" algn="ctr">
              <a:buNone/>
            </a:pPr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7637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300</TotalTime>
  <Words>368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Tahoma</vt:lpstr>
      <vt:lpstr>template</vt:lpstr>
      <vt:lpstr>Generation Z</vt:lpstr>
      <vt:lpstr>Do you know,who generations are?</vt:lpstr>
      <vt:lpstr>PowerPoint Presentation</vt:lpstr>
      <vt:lpstr>Difference between them</vt:lpstr>
      <vt:lpstr>Difference between them</vt:lpstr>
      <vt:lpstr>How old generation can get along with generation z?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Z</dc:title>
  <dc:creator>reza mansouri</dc:creator>
  <cp:lastModifiedBy>reza mansouri</cp:lastModifiedBy>
  <cp:revision>8</cp:revision>
  <dcterms:created xsi:type="dcterms:W3CDTF">2023-10-12T19:15:20Z</dcterms:created>
  <dcterms:modified xsi:type="dcterms:W3CDTF">2023-10-13T19:32:37Z</dcterms:modified>
</cp:coreProperties>
</file>