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78" r:id="rId3"/>
    <p:sldId id="270" r:id="rId4"/>
    <p:sldId id="271" r:id="rId5"/>
    <p:sldId id="273" r:id="rId6"/>
    <p:sldId id="274" r:id="rId7"/>
    <p:sldId id="275" r:id="rId8"/>
    <p:sldId id="276" r:id="rId9"/>
    <p:sldId id="268" r:id="rId10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96E"/>
    <a:srgbClr val="03B754"/>
    <a:srgbClr val="00CC5C"/>
    <a:srgbClr val="00B050"/>
    <a:srgbClr val="FCDDD5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1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CD32D-E647-117B-5AFD-AEB5FFA1A5D4}"/>
              </a:ext>
            </a:extLst>
          </p:cNvPr>
          <p:cNvSpPr txBox="1"/>
          <p:nvPr/>
        </p:nvSpPr>
        <p:spPr>
          <a:xfrm>
            <a:off x="-228600" y="0"/>
            <a:ext cx="2140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chemeClr val="accent1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C19C-F57E-25F4-1A5D-8A4AA34BBA0D}"/>
              </a:ext>
            </a:extLst>
          </p:cNvPr>
          <p:cNvSpPr txBox="1"/>
          <p:nvPr/>
        </p:nvSpPr>
        <p:spPr>
          <a:xfrm>
            <a:off x="2133600" y="887112"/>
            <a:ext cx="37016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chemeClr val="accent4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1480-814A-45F8-F3CB-37CEDB9A9089}"/>
              </a:ext>
            </a:extLst>
          </p:cNvPr>
          <p:cNvSpPr txBox="1"/>
          <p:nvPr/>
        </p:nvSpPr>
        <p:spPr>
          <a:xfrm>
            <a:off x="5562600" y="-116759"/>
            <a:ext cx="3080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rgbClr val="92D050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6752C-0EDC-7ECF-79D4-2B03C3652D88}"/>
              </a:ext>
            </a:extLst>
          </p:cNvPr>
          <p:cNvSpPr txBox="1"/>
          <p:nvPr/>
        </p:nvSpPr>
        <p:spPr>
          <a:xfrm>
            <a:off x="8305800" y="933413"/>
            <a:ext cx="37016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spc="300" dirty="0">
                <a:solidFill>
                  <a:srgbClr val="DA267C"/>
                </a:solidFill>
                <a:latin typeface="Quicksand Medium" panose="00000600000000000000" pitchFamily="2" charset="0"/>
                <a:cs typeface="Poppins SemiBold" panose="02000000000000000000" pitchFamily="2" charset="0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F16F3-8DF4-21FC-E64E-1D8096763FEB}"/>
              </a:ext>
            </a:extLst>
          </p:cNvPr>
          <p:cNvSpPr txBox="1"/>
          <p:nvPr/>
        </p:nvSpPr>
        <p:spPr>
          <a:xfrm>
            <a:off x="1143000" y="391398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 don’t know if you are familiar with SWOT.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859F6-2B4B-DB38-8633-EE97FDE8C621}"/>
              </a:ext>
            </a:extLst>
          </p:cNvPr>
          <p:cNvSpPr txBox="1"/>
          <p:nvPr/>
        </p:nvSpPr>
        <p:spPr>
          <a:xfrm>
            <a:off x="1444690" y="3136612"/>
            <a:ext cx="473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What is SWOT?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3F50E-CEAA-9FC3-3B47-0C97790D7537}"/>
              </a:ext>
            </a:extLst>
          </p:cNvPr>
          <p:cNvSpPr txBox="1"/>
          <p:nvPr/>
        </p:nvSpPr>
        <p:spPr>
          <a:xfrm>
            <a:off x="1143000" y="4721663"/>
            <a:ext cx="777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you knew that, your life would change.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FF701-4AA5-B10B-83B5-AA5D7849DBC1}"/>
              </a:ext>
            </a:extLst>
          </p:cNvPr>
          <p:cNvSpPr txBox="1"/>
          <p:nvPr/>
        </p:nvSpPr>
        <p:spPr>
          <a:xfrm>
            <a:off x="0" y="633237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419293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887200" y="427546"/>
            <a:ext cx="0" cy="10936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8590" y="2403776"/>
            <a:ext cx="8953759" cy="5629228"/>
            <a:chOff x="1961120" y="2403776"/>
            <a:chExt cx="8953759" cy="5629228"/>
          </a:xfrm>
        </p:grpSpPr>
        <p:sp>
          <p:nvSpPr>
            <p:cNvPr id="41" name="TextBox 40"/>
            <p:cNvSpPr txBox="1"/>
            <p:nvPr/>
          </p:nvSpPr>
          <p:spPr>
            <a:xfrm>
              <a:off x="1981611" y="2507488"/>
              <a:ext cx="16002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chemeClr val="accent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S</a:t>
              </a:r>
            </a:p>
          </p:txBody>
        </p:sp>
        <p:sp>
          <p:nvSpPr>
            <p:cNvPr id="2" name="Parallelogram 1"/>
            <p:cNvSpPr/>
            <p:nvPr/>
          </p:nvSpPr>
          <p:spPr>
            <a:xfrm rot="16200000" flipH="1">
              <a:off x="1060891" y="4822233"/>
              <a:ext cx="3701668" cy="1901210"/>
            </a:xfrm>
            <a:prstGeom prst="parallelogram">
              <a:avLst>
                <a:gd name="adj" fmla="val 304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 rot="5400000">
              <a:off x="3359872" y="5077868"/>
              <a:ext cx="3994405" cy="1915867"/>
            </a:xfrm>
            <a:prstGeom prst="parallelogram">
              <a:avLst>
                <a:gd name="adj" fmla="val 2987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8873" y="2709798"/>
              <a:ext cx="247906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chemeClr val="accent4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862281" y="5866454"/>
              <a:ext cx="2074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STRENGTHS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3892496" y="6029890"/>
              <a:ext cx="285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WEAKNESSES</a:t>
              </a:r>
            </a:p>
          </p:txBody>
        </p:sp>
        <p:sp>
          <p:nvSpPr>
            <p:cNvPr id="46" name="Parallelogram 45"/>
            <p:cNvSpPr/>
            <p:nvPr/>
          </p:nvSpPr>
          <p:spPr>
            <a:xfrm rot="16200000" flipH="1">
              <a:off x="5561723" y="4840299"/>
              <a:ext cx="4044383" cy="2117278"/>
            </a:xfrm>
            <a:prstGeom prst="parallelogram">
              <a:avLst>
                <a:gd name="adj" fmla="val 3041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6533656" y="5386518"/>
              <a:ext cx="2306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OPPORTUNITIES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0288" y="2573034"/>
              <a:ext cx="1793616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rgbClr val="92D050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O</a:t>
              </a:r>
            </a:p>
          </p:txBody>
        </p:sp>
        <p:sp>
          <p:nvSpPr>
            <p:cNvPr id="51" name="Parallelogram 50"/>
            <p:cNvSpPr/>
            <p:nvPr/>
          </p:nvSpPr>
          <p:spPr>
            <a:xfrm rot="5400000">
              <a:off x="8138121" y="4677527"/>
              <a:ext cx="3577539" cy="1975976"/>
            </a:xfrm>
            <a:prstGeom prst="parallelogram">
              <a:avLst>
                <a:gd name="adj" fmla="val 29873"/>
              </a:avLst>
            </a:prstGeom>
            <a:solidFill>
              <a:srgbClr val="DA2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13485" y="2403776"/>
              <a:ext cx="1506845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600" b="1" spc="300" dirty="0">
                  <a:solidFill>
                    <a:srgbClr val="DA267C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8680159" y="5817877"/>
              <a:ext cx="2434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spc="300" dirty="0">
                  <a:solidFill>
                    <a:schemeClr val="bg1"/>
                  </a:solidFill>
                  <a:latin typeface="Quicksand Medium" panose="00000600000000000000" pitchFamily="2" charset="0"/>
                  <a:cs typeface="Poppins SemiBold" panose="02000000000000000000" pitchFamily="2" charset="0"/>
                </a:rPr>
                <a:t>THREATS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2543CF-7C40-7484-05D9-D0CD3C75B290}"/>
              </a:ext>
            </a:extLst>
          </p:cNvPr>
          <p:cNvSpPr txBox="1"/>
          <p:nvPr/>
        </p:nvSpPr>
        <p:spPr>
          <a:xfrm>
            <a:off x="29967" y="152400"/>
            <a:ext cx="11933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SWOT is a tool that use to evaluate your own business or personal work as well as it evaluates internal and external factors about your work.</a:t>
            </a:r>
          </a:p>
          <a:p>
            <a:endParaRPr lang="en-US" dirty="0"/>
          </a:p>
          <a:p>
            <a:r>
              <a:rPr lang="en-US" dirty="0"/>
              <a:t>Internal factors are disadvantages and advantages that there are in your business.</a:t>
            </a:r>
          </a:p>
          <a:p>
            <a:r>
              <a:rPr lang="en-US" dirty="0"/>
              <a:t>External factors are disadvantages and advantages that there are out your business and your business can’t impress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has four regions.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5069" y="1524001"/>
            <a:ext cx="2110471" cy="21104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6463" y="1524001"/>
            <a:ext cx="2110471" cy="211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5069" y="3946825"/>
            <a:ext cx="2110471" cy="2110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6463" y="3946825"/>
            <a:ext cx="2110471" cy="21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1" y="1219201"/>
            <a:ext cx="636789" cy="63678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0012" y="1219201"/>
            <a:ext cx="636789" cy="6367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1" y="5687812"/>
            <a:ext cx="636789" cy="6367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0012" y="5687812"/>
            <a:ext cx="636789" cy="6367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24400" y="244073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24400" y="486356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46403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7797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2604" y="1943451"/>
            <a:ext cx="1371599" cy="117802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91011" y="4360144"/>
            <a:ext cx="1558587" cy="1283830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12093" y="4386979"/>
            <a:ext cx="1619208" cy="1230160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32449" y="2209018"/>
            <a:ext cx="1578496" cy="765928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Regions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5096" y="3946825"/>
            <a:ext cx="2110471" cy="2110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6490" y="3946825"/>
            <a:ext cx="2110471" cy="211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228" y="5687812"/>
            <a:ext cx="636789" cy="6367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0039" y="5687812"/>
            <a:ext cx="636789" cy="6367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904427" y="486356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430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7824" y="604760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71038" y="4360144"/>
            <a:ext cx="1558587" cy="1283830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92120" y="4386979"/>
            <a:ext cx="1619208" cy="1230160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748300" y="191194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good factors that your business has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better than other companies.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8300" y="157823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1227" y="1505254"/>
            <a:ext cx="67072" cy="1064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81227" y="3089232"/>
            <a:ext cx="4681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bad factors that your business has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 companies are better than own business.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36534" y="27718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681227" y="2661537"/>
            <a:ext cx="67072" cy="1064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48300" y="4224506"/>
            <a:ext cx="4701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will be chances for your business in future.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had a good chance, what would you do?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748300" y="389080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681227" y="3817820"/>
            <a:ext cx="67072" cy="10644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48300" y="538079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that your business doesn’t impress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and should control it.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48300" y="50470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681227" y="4974104"/>
            <a:ext cx="67072" cy="1064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95096" y="1545419"/>
            <a:ext cx="2110471" cy="21104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46490" y="1545419"/>
            <a:ext cx="2110471" cy="2110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85228" y="1240619"/>
            <a:ext cx="636789" cy="63678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30039" y="1240619"/>
            <a:ext cx="636789" cy="6367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14000" sy="114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904427" y="246215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302631" y="1964869"/>
            <a:ext cx="1371599" cy="117802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4612476" y="2230436"/>
            <a:ext cx="1578496" cy="765928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3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73695"/>
              </p:ext>
            </p:extLst>
          </p:nvPr>
        </p:nvGraphicFramePr>
        <p:xfrm>
          <a:off x="7490692" y="1565384"/>
          <a:ext cx="4167908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4167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In this part, you should evaluate the advantages of your issue.</a:t>
                      </a:r>
                    </a:p>
                    <a:p>
                      <a:r>
                        <a:rPr lang="en-US" dirty="0"/>
                        <a:t>You should ask these questions</a:t>
                      </a:r>
                    </a:p>
                    <a:p>
                      <a:r>
                        <a:rPr lang="en-US" dirty="0"/>
                        <a:t>to yourself.</a:t>
                      </a:r>
                    </a:p>
                    <a:p>
                      <a:r>
                        <a:rPr lang="en-US" dirty="0"/>
                        <a:t>1- which positive qualities are?</a:t>
                      </a:r>
                    </a:p>
                    <a:p>
                      <a:r>
                        <a:rPr lang="en-US" dirty="0"/>
                        <a:t>2- what are your achievements?</a:t>
                      </a:r>
                    </a:p>
                    <a:p>
                      <a:r>
                        <a:rPr lang="en-US" dirty="0"/>
                        <a:t>3- what are your resources?</a:t>
                      </a:r>
                    </a:p>
                    <a:p>
                      <a:r>
                        <a:rPr lang="en-US" dirty="0"/>
                        <a:t>4- what is your professional?</a:t>
                      </a:r>
                    </a:p>
                    <a:p>
                      <a:r>
                        <a:rPr lang="en-US" dirty="0"/>
                        <a:t>5- what things are there that you different from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rgbClr val="03B7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862471" y="2988124"/>
            <a:ext cx="1913859" cy="1643752"/>
            <a:chOff x="1065212" y="2362200"/>
            <a:chExt cx="1371599" cy="1178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9" name="Freeform 6"/>
            <p:cNvSpPr>
              <a:spLocks noEditPoints="1"/>
            </p:cNvSpPr>
            <p:nvPr/>
          </p:nvSpPr>
          <p:spPr bwMode="auto">
            <a:xfrm>
              <a:off x="1065212" y="2362200"/>
              <a:ext cx="1371599" cy="1178022"/>
            </a:xfrm>
            <a:custGeom>
              <a:avLst/>
              <a:gdLst>
                <a:gd name="T0" fmla="*/ 2263 w 4803"/>
                <a:gd name="T1" fmla="*/ 3633 h 4127"/>
                <a:gd name="T2" fmla="*/ 2645 w 4803"/>
                <a:gd name="T3" fmla="*/ 3866 h 4127"/>
                <a:gd name="T4" fmla="*/ 2637 w 4803"/>
                <a:gd name="T5" fmla="*/ 3569 h 4127"/>
                <a:gd name="T6" fmla="*/ 3789 w 4803"/>
                <a:gd name="T7" fmla="*/ 3447 h 4127"/>
                <a:gd name="T8" fmla="*/ 3516 w 4803"/>
                <a:gd name="T9" fmla="*/ 3492 h 4127"/>
                <a:gd name="T10" fmla="*/ 3679 w 4803"/>
                <a:gd name="T11" fmla="*/ 3763 h 4127"/>
                <a:gd name="T12" fmla="*/ 3903 w 4803"/>
                <a:gd name="T13" fmla="*/ 3623 h 4127"/>
                <a:gd name="T14" fmla="*/ 2897 w 4803"/>
                <a:gd name="T15" fmla="*/ 3513 h 4127"/>
                <a:gd name="T16" fmla="*/ 2965 w 4803"/>
                <a:gd name="T17" fmla="*/ 3993 h 4127"/>
                <a:gd name="T18" fmla="*/ 3326 w 4803"/>
                <a:gd name="T19" fmla="*/ 3974 h 4127"/>
                <a:gd name="T20" fmla="*/ 3286 w 4803"/>
                <a:gd name="T21" fmla="*/ 3431 h 4127"/>
                <a:gd name="T22" fmla="*/ 4324 w 4803"/>
                <a:gd name="T23" fmla="*/ 2441 h 4127"/>
                <a:gd name="T24" fmla="*/ 4170 w 4803"/>
                <a:gd name="T25" fmla="*/ 3240 h 4127"/>
                <a:gd name="T26" fmla="*/ 4631 w 4803"/>
                <a:gd name="T27" fmla="*/ 2241 h 4127"/>
                <a:gd name="T28" fmla="*/ 111 w 4803"/>
                <a:gd name="T29" fmla="*/ 1604 h 4127"/>
                <a:gd name="T30" fmla="*/ 2597 w 4803"/>
                <a:gd name="T31" fmla="*/ 196 h 4127"/>
                <a:gd name="T32" fmla="*/ 2460 w 4803"/>
                <a:gd name="T33" fmla="*/ 491 h 4127"/>
                <a:gd name="T34" fmla="*/ 2126 w 4803"/>
                <a:gd name="T35" fmla="*/ 529 h 4127"/>
                <a:gd name="T36" fmla="*/ 2001 w 4803"/>
                <a:gd name="T37" fmla="*/ 680 h 4127"/>
                <a:gd name="T38" fmla="*/ 1494 w 4803"/>
                <a:gd name="T39" fmla="*/ 445 h 4127"/>
                <a:gd name="T40" fmla="*/ 1232 w 4803"/>
                <a:gd name="T41" fmla="*/ 707 h 4127"/>
                <a:gd name="T42" fmla="*/ 1017 w 4803"/>
                <a:gd name="T43" fmla="*/ 800 h 4127"/>
                <a:gd name="T44" fmla="*/ 826 w 4803"/>
                <a:gd name="T45" fmla="*/ 1087 h 4127"/>
                <a:gd name="T46" fmla="*/ 335 w 4803"/>
                <a:gd name="T47" fmla="*/ 1130 h 4127"/>
                <a:gd name="T48" fmla="*/ 194 w 4803"/>
                <a:gd name="T49" fmla="*/ 2707 h 4127"/>
                <a:gd name="T50" fmla="*/ 396 w 4803"/>
                <a:gd name="T51" fmla="*/ 3265 h 4127"/>
                <a:gd name="T52" fmla="*/ 888 w 4803"/>
                <a:gd name="T53" fmla="*/ 3259 h 4127"/>
                <a:gd name="T54" fmla="*/ 789 w 4803"/>
                <a:gd name="T55" fmla="*/ 1773 h 4127"/>
                <a:gd name="T56" fmla="*/ 1091 w 4803"/>
                <a:gd name="T57" fmla="*/ 3185 h 4127"/>
                <a:gd name="T58" fmla="*/ 1228 w 4803"/>
                <a:gd name="T59" fmla="*/ 3393 h 4127"/>
                <a:gd name="T60" fmla="*/ 1839 w 4803"/>
                <a:gd name="T61" fmla="*/ 3181 h 4127"/>
                <a:gd name="T62" fmla="*/ 1797 w 4803"/>
                <a:gd name="T63" fmla="*/ 3003 h 4127"/>
                <a:gd name="T64" fmla="*/ 1828 w 4803"/>
                <a:gd name="T65" fmla="*/ 2008 h 4127"/>
                <a:gd name="T66" fmla="*/ 1911 w 4803"/>
                <a:gd name="T67" fmla="*/ 1556 h 4127"/>
                <a:gd name="T68" fmla="*/ 2001 w 4803"/>
                <a:gd name="T69" fmla="*/ 1872 h 4127"/>
                <a:gd name="T70" fmla="*/ 2068 w 4803"/>
                <a:gd name="T71" fmla="*/ 2040 h 4127"/>
                <a:gd name="T72" fmla="*/ 2003 w 4803"/>
                <a:gd name="T73" fmla="*/ 2032 h 4127"/>
                <a:gd name="T74" fmla="*/ 2270 w 4803"/>
                <a:gd name="T75" fmla="*/ 3118 h 4127"/>
                <a:gd name="T76" fmla="*/ 2703 w 4803"/>
                <a:gd name="T77" fmla="*/ 3297 h 4127"/>
                <a:gd name="T78" fmla="*/ 3050 w 4803"/>
                <a:gd name="T79" fmla="*/ 2307 h 4127"/>
                <a:gd name="T80" fmla="*/ 3026 w 4803"/>
                <a:gd name="T81" fmla="*/ 1125 h 4127"/>
                <a:gd name="T82" fmla="*/ 3185 w 4803"/>
                <a:gd name="T83" fmla="*/ 1392 h 4127"/>
                <a:gd name="T84" fmla="*/ 3189 w 4803"/>
                <a:gd name="T85" fmla="*/ 2154 h 4127"/>
                <a:gd name="T86" fmla="*/ 3240 w 4803"/>
                <a:gd name="T87" fmla="*/ 2247 h 4127"/>
                <a:gd name="T88" fmla="*/ 3230 w 4803"/>
                <a:gd name="T89" fmla="*/ 2895 h 4127"/>
                <a:gd name="T90" fmla="*/ 3615 w 4803"/>
                <a:gd name="T91" fmla="*/ 3297 h 4127"/>
                <a:gd name="T92" fmla="*/ 3948 w 4803"/>
                <a:gd name="T93" fmla="*/ 3086 h 4127"/>
                <a:gd name="T94" fmla="*/ 4207 w 4803"/>
                <a:gd name="T95" fmla="*/ 1666 h 4127"/>
                <a:gd name="T96" fmla="*/ 4148 w 4803"/>
                <a:gd name="T97" fmla="*/ 481 h 4127"/>
                <a:gd name="T98" fmla="*/ 3500 w 4803"/>
                <a:gd name="T99" fmla="*/ 482 h 4127"/>
                <a:gd name="T100" fmla="*/ 3048 w 4803"/>
                <a:gd name="T101" fmla="*/ 155 h 4127"/>
                <a:gd name="T102" fmla="*/ 3355 w 4803"/>
                <a:gd name="T103" fmla="*/ 264 h 4127"/>
                <a:gd name="T104" fmla="*/ 4209 w 4803"/>
                <a:gd name="T105" fmla="*/ 391 h 4127"/>
                <a:gd name="T106" fmla="*/ 4413 w 4803"/>
                <a:gd name="T107" fmla="*/ 1299 h 4127"/>
                <a:gd name="T108" fmla="*/ 4770 w 4803"/>
                <a:gd name="T109" fmla="*/ 2819 h 4127"/>
                <a:gd name="T110" fmla="*/ 3321 w 4803"/>
                <a:gd name="T111" fmla="*/ 4126 h 4127"/>
                <a:gd name="T112" fmla="*/ 1858 w 4803"/>
                <a:gd name="T113" fmla="*/ 3791 h 4127"/>
                <a:gd name="T114" fmla="*/ 1234 w 4803"/>
                <a:gd name="T115" fmla="*/ 3549 h 4127"/>
                <a:gd name="T116" fmla="*/ 580 w 4803"/>
                <a:gd name="T117" fmla="*/ 3499 h 4127"/>
                <a:gd name="T118" fmla="*/ 31 w 4803"/>
                <a:gd name="T119" fmla="*/ 2218 h 4127"/>
                <a:gd name="T120" fmla="*/ 399 w 4803"/>
                <a:gd name="T121" fmla="*/ 846 h 4127"/>
                <a:gd name="T122" fmla="*/ 1047 w 4803"/>
                <a:gd name="T123" fmla="*/ 546 h 4127"/>
                <a:gd name="T124" fmla="*/ 1994 w 4803"/>
                <a:gd name="T125" fmla="*/ 480 h 4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03" h="4127">
                  <a:moveTo>
                    <a:pt x="2131" y="3914"/>
                  </a:moveTo>
                  <a:lnTo>
                    <a:pt x="2128" y="3932"/>
                  </a:lnTo>
                  <a:lnTo>
                    <a:pt x="2186" y="3946"/>
                  </a:lnTo>
                  <a:lnTo>
                    <a:pt x="2246" y="3955"/>
                  </a:lnTo>
                  <a:lnTo>
                    <a:pt x="2305" y="3958"/>
                  </a:lnTo>
                  <a:lnTo>
                    <a:pt x="2365" y="3960"/>
                  </a:lnTo>
                  <a:lnTo>
                    <a:pt x="2426" y="3961"/>
                  </a:lnTo>
                  <a:lnTo>
                    <a:pt x="2486" y="3962"/>
                  </a:lnTo>
                  <a:lnTo>
                    <a:pt x="2546" y="3970"/>
                  </a:lnTo>
                  <a:lnTo>
                    <a:pt x="2605" y="3980"/>
                  </a:lnTo>
                  <a:lnTo>
                    <a:pt x="2607" y="3958"/>
                  </a:lnTo>
                  <a:lnTo>
                    <a:pt x="2131" y="3914"/>
                  </a:lnTo>
                  <a:close/>
                  <a:moveTo>
                    <a:pt x="2501" y="3558"/>
                  </a:moveTo>
                  <a:lnTo>
                    <a:pt x="2432" y="3566"/>
                  </a:lnTo>
                  <a:lnTo>
                    <a:pt x="2364" y="3584"/>
                  </a:lnTo>
                  <a:lnTo>
                    <a:pt x="2295" y="3614"/>
                  </a:lnTo>
                  <a:lnTo>
                    <a:pt x="2263" y="3633"/>
                  </a:lnTo>
                  <a:lnTo>
                    <a:pt x="2233" y="3658"/>
                  </a:lnTo>
                  <a:lnTo>
                    <a:pt x="2205" y="3687"/>
                  </a:lnTo>
                  <a:lnTo>
                    <a:pt x="2179" y="3718"/>
                  </a:lnTo>
                  <a:lnTo>
                    <a:pt x="2157" y="3750"/>
                  </a:lnTo>
                  <a:lnTo>
                    <a:pt x="2142" y="3773"/>
                  </a:lnTo>
                  <a:lnTo>
                    <a:pt x="2134" y="3794"/>
                  </a:lnTo>
                  <a:lnTo>
                    <a:pt x="2131" y="3811"/>
                  </a:lnTo>
                  <a:lnTo>
                    <a:pt x="2134" y="3824"/>
                  </a:lnTo>
                  <a:lnTo>
                    <a:pt x="2144" y="3836"/>
                  </a:lnTo>
                  <a:lnTo>
                    <a:pt x="2160" y="3843"/>
                  </a:lnTo>
                  <a:lnTo>
                    <a:pt x="2182" y="3849"/>
                  </a:lnTo>
                  <a:lnTo>
                    <a:pt x="2209" y="3853"/>
                  </a:lnTo>
                  <a:lnTo>
                    <a:pt x="2358" y="3862"/>
                  </a:lnTo>
                  <a:lnTo>
                    <a:pt x="2508" y="3868"/>
                  </a:lnTo>
                  <a:lnTo>
                    <a:pt x="2508" y="3866"/>
                  </a:lnTo>
                  <a:lnTo>
                    <a:pt x="2576" y="3866"/>
                  </a:lnTo>
                  <a:lnTo>
                    <a:pt x="2645" y="3866"/>
                  </a:lnTo>
                  <a:lnTo>
                    <a:pt x="2713" y="3865"/>
                  </a:lnTo>
                  <a:lnTo>
                    <a:pt x="2760" y="3859"/>
                  </a:lnTo>
                  <a:lnTo>
                    <a:pt x="2805" y="3849"/>
                  </a:lnTo>
                  <a:lnTo>
                    <a:pt x="2850" y="3839"/>
                  </a:lnTo>
                  <a:lnTo>
                    <a:pt x="2870" y="3830"/>
                  </a:lnTo>
                  <a:lnTo>
                    <a:pt x="2885" y="3820"/>
                  </a:lnTo>
                  <a:lnTo>
                    <a:pt x="2894" y="3807"/>
                  </a:lnTo>
                  <a:lnTo>
                    <a:pt x="2898" y="3791"/>
                  </a:lnTo>
                  <a:lnTo>
                    <a:pt x="2897" y="3773"/>
                  </a:lnTo>
                  <a:lnTo>
                    <a:pt x="2892" y="3751"/>
                  </a:lnTo>
                  <a:lnTo>
                    <a:pt x="2878" y="3716"/>
                  </a:lnTo>
                  <a:lnTo>
                    <a:pt x="2859" y="3687"/>
                  </a:lnTo>
                  <a:lnTo>
                    <a:pt x="2834" y="3661"/>
                  </a:lnTo>
                  <a:lnTo>
                    <a:pt x="2806" y="3638"/>
                  </a:lnTo>
                  <a:lnTo>
                    <a:pt x="2774" y="3620"/>
                  </a:lnTo>
                  <a:lnTo>
                    <a:pt x="2706" y="3591"/>
                  </a:lnTo>
                  <a:lnTo>
                    <a:pt x="2637" y="3569"/>
                  </a:lnTo>
                  <a:lnTo>
                    <a:pt x="2569" y="3559"/>
                  </a:lnTo>
                  <a:lnTo>
                    <a:pt x="2501" y="3558"/>
                  </a:lnTo>
                  <a:close/>
                  <a:moveTo>
                    <a:pt x="1985" y="3457"/>
                  </a:moveTo>
                  <a:lnTo>
                    <a:pt x="1975" y="3513"/>
                  </a:lnTo>
                  <a:lnTo>
                    <a:pt x="1970" y="3565"/>
                  </a:lnTo>
                  <a:lnTo>
                    <a:pt x="1972" y="3613"/>
                  </a:lnTo>
                  <a:lnTo>
                    <a:pt x="1982" y="3660"/>
                  </a:lnTo>
                  <a:lnTo>
                    <a:pt x="2000" y="3705"/>
                  </a:lnTo>
                  <a:lnTo>
                    <a:pt x="2026" y="3747"/>
                  </a:lnTo>
                  <a:lnTo>
                    <a:pt x="2071" y="3695"/>
                  </a:lnTo>
                  <a:lnTo>
                    <a:pt x="2115" y="3645"/>
                  </a:lnTo>
                  <a:lnTo>
                    <a:pt x="2160" y="3593"/>
                  </a:lnTo>
                  <a:lnTo>
                    <a:pt x="2206" y="3540"/>
                  </a:lnTo>
                  <a:lnTo>
                    <a:pt x="2131" y="3511"/>
                  </a:lnTo>
                  <a:lnTo>
                    <a:pt x="2058" y="3483"/>
                  </a:lnTo>
                  <a:lnTo>
                    <a:pt x="1985" y="3457"/>
                  </a:lnTo>
                  <a:close/>
                  <a:moveTo>
                    <a:pt x="3789" y="3447"/>
                  </a:moveTo>
                  <a:lnTo>
                    <a:pt x="3803" y="3466"/>
                  </a:lnTo>
                  <a:lnTo>
                    <a:pt x="3816" y="3486"/>
                  </a:lnTo>
                  <a:lnTo>
                    <a:pt x="3830" y="3510"/>
                  </a:lnTo>
                  <a:lnTo>
                    <a:pt x="3789" y="3504"/>
                  </a:lnTo>
                  <a:lnTo>
                    <a:pt x="3752" y="3501"/>
                  </a:lnTo>
                  <a:lnTo>
                    <a:pt x="3715" y="3497"/>
                  </a:lnTo>
                  <a:lnTo>
                    <a:pt x="3724" y="3534"/>
                  </a:lnTo>
                  <a:lnTo>
                    <a:pt x="3733" y="3569"/>
                  </a:lnTo>
                  <a:lnTo>
                    <a:pt x="3741" y="3603"/>
                  </a:lnTo>
                  <a:lnTo>
                    <a:pt x="3730" y="3612"/>
                  </a:lnTo>
                  <a:lnTo>
                    <a:pt x="3677" y="3575"/>
                  </a:lnTo>
                  <a:lnTo>
                    <a:pt x="3638" y="3546"/>
                  </a:lnTo>
                  <a:lnTo>
                    <a:pt x="3597" y="3518"/>
                  </a:lnTo>
                  <a:lnTo>
                    <a:pt x="3556" y="3494"/>
                  </a:lnTo>
                  <a:lnTo>
                    <a:pt x="3539" y="3488"/>
                  </a:lnTo>
                  <a:lnTo>
                    <a:pt x="3524" y="3486"/>
                  </a:lnTo>
                  <a:lnTo>
                    <a:pt x="3516" y="3492"/>
                  </a:lnTo>
                  <a:lnTo>
                    <a:pt x="3510" y="3502"/>
                  </a:lnTo>
                  <a:lnTo>
                    <a:pt x="3508" y="3518"/>
                  </a:lnTo>
                  <a:lnTo>
                    <a:pt x="3513" y="3536"/>
                  </a:lnTo>
                  <a:lnTo>
                    <a:pt x="3539" y="3614"/>
                  </a:lnTo>
                  <a:lnTo>
                    <a:pt x="3565" y="3692"/>
                  </a:lnTo>
                  <a:lnTo>
                    <a:pt x="3568" y="3696"/>
                  </a:lnTo>
                  <a:lnTo>
                    <a:pt x="3571" y="3700"/>
                  </a:lnTo>
                  <a:lnTo>
                    <a:pt x="3575" y="3705"/>
                  </a:lnTo>
                  <a:lnTo>
                    <a:pt x="3578" y="3695"/>
                  </a:lnTo>
                  <a:lnTo>
                    <a:pt x="3581" y="3684"/>
                  </a:lnTo>
                  <a:lnTo>
                    <a:pt x="3586" y="3671"/>
                  </a:lnTo>
                  <a:lnTo>
                    <a:pt x="3590" y="3654"/>
                  </a:lnTo>
                  <a:lnTo>
                    <a:pt x="3615" y="3709"/>
                  </a:lnTo>
                  <a:lnTo>
                    <a:pt x="3638" y="3759"/>
                  </a:lnTo>
                  <a:lnTo>
                    <a:pt x="3658" y="3804"/>
                  </a:lnTo>
                  <a:lnTo>
                    <a:pt x="3669" y="3785"/>
                  </a:lnTo>
                  <a:lnTo>
                    <a:pt x="3679" y="3763"/>
                  </a:lnTo>
                  <a:lnTo>
                    <a:pt x="3692" y="3740"/>
                  </a:lnTo>
                  <a:lnTo>
                    <a:pt x="3706" y="3713"/>
                  </a:lnTo>
                  <a:lnTo>
                    <a:pt x="3704" y="3700"/>
                  </a:lnTo>
                  <a:lnTo>
                    <a:pt x="3699" y="3684"/>
                  </a:lnTo>
                  <a:lnTo>
                    <a:pt x="3693" y="3664"/>
                  </a:lnTo>
                  <a:lnTo>
                    <a:pt x="3689" y="3642"/>
                  </a:lnTo>
                  <a:lnTo>
                    <a:pt x="3712" y="3655"/>
                  </a:lnTo>
                  <a:lnTo>
                    <a:pt x="3734" y="3670"/>
                  </a:lnTo>
                  <a:lnTo>
                    <a:pt x="3756" y="3684"/>
                  </a:lnTo>
                  <a:lnTo>
                    <a:pt x="3778" y="3696"/>
                  </a:lnTo>
                  <a:lnTo>
                    <a:pt x="3798" y="3703"/>
                  </a:lnTo>
                  <a:lnTo>
                    <a:pt x="3817" y="3703"/>
                  </a:lnTo>
                  <a:lnTo>
                    <a:pt x="3836" y="3696"/>
                  </a:lnTo>
                  <a:lnTo>
                    <a:pt x="3854" y="3683"/>
                  </a:lnTo>
                  <a:lnTo>
                    <a:pt x="3870" y="3665"/>
                  </a:lnTo>
                  <a:lnTo>
                    <a:pt x="3887" y="3645"/>
                  </a:lnTo>
                  <a:lnTo>
                    <a:pt x="3903" y="3623"/>
                  </a:lnTo>
                  <a:lnTo>
                    <a:pt x="3921" y="3604"/>
                  </a:lnTo>
                  <a:lnTo>
                    <a:pt x="3935" y="3612"/>
                  </a:lnTo>
                  <a:lnTo>
                    <a:pt x="3954" y="3619"/>
                  </a:lnTo>
                  <a:lnTo>
                    <a:pt x="3977" y="3630"/>
                  </a:lnTo>
                  <a:lnTo>
                    <a:pt x="3951" y="3585"/>
                  </a:lnTo>
                  <a:lnTo>
                    <a:pt x="3921" y="3545"/>
                  </a:lnTo>
                  <a:lnTo>
                    <a:pt x="3890" y="3511"/>
                  </a:lnTo>
                  <a:lnTo>
                    <a:pt x="3856" y="3482"/>
                  </a:lnTo>
                  <a:lnTo>
                    <a:pt x="3823" y="3462"/>
                  </a:lnTo>
                  <a:lnTo>
                    <a:pt x="3789" y="3447"/>
                  </a:lnTo>
                  <a:close/>
                  <a:moveTo>
                    <a:pt x="3140" y="3411"/>
                  </a:moveTo>
                  <a:lnTo>
                    <a:pt x="3090" y="3415"/>
                  </a:lnTo>
                  <a:lnTo>
                    <a:pt x="3042" y="3428"/>
                  </a:lnTo>
                  <a:lnTo>
                    <a:pt x="2996" y="3446"/>
                  </a:lnTo>
                  <a:lnTo>
                    <a:pt x="2951" y="3470"/>
                  </a:lnTo>
                  <a:lnTo>
                    <a:pt x="2908" y="3502"/>
                  </a:lnTo>
                  <a:lnTo>
                    <a:pt x="2897" y="3513"/>
                  </a:lnTo>
                  <a:lnTo>
                    <a:pt x="2887" y="3524"/>
                  </a:lnTo>
                  <a:lnTo>
                    <a:pt x="2879" y="3537"/>
                  </a:lnTo>
                  <a:lnTo>
                    <a:pt x="2875" y="3550"/>
                  </a:lnTo>
                  <a:lnTo>
                    <a:pt x="2875" y="3563"/>
                  </a:lnTo>
                  <a:lnTo>
                    <a:pt x="2881" y="3580"/>
                  </a:lnTo>
                  <a:lnTo>
                    <a:pt x="2894" y="3597"/>
                  </a:lnTo>
                  <a:lnTo>
                    <a:pt x="2920" y="3628"/>
                  </a:lnTo>
                  <a:lnTo>
                    <a:pt x="2939" y="3661"/>
                  </a:lnTo>
                  <a:lnTo>
                    <a:pt x="2952" y="3695"/>
                  </a:lnTo>
                  <a:lnTo>
                    <a:pt x="2959" y="3731"/>
                  </a:lnTo>
                  <a:lnTo>
                    <a:pt x="2962" y="3769"/>
                  </a:lnTo>
                  <a:lnTo>
                    <a:pt x="2959" y="3807"/>
                  </a:lnTo>
                  <a:lnTo>
                    <a:pt x="2952" y="3846"/>
                  </a:lnTo>
                  <a:lnTo>
                    <a:pt x="2945" y="3895"/>
                  </a:lnTo>
                  <a:lnTo>
                    <a:pt x="2942" y="3946"/>
                  </a:lnTo>
                  <a:lnTo>
                    <a:pt x="2939" y="3996"/>
                  </a:lnTo>
                  <a:lnTo>
                    <a:pt x="2965" y="3993"/>
                  </a:lnTo>
                  <a:lnTo>
                    <a:pt x="2988" y="3986"/>
                  </a:lnTo>
                  <a:lnTo>
                    <a:pt x="3006" y="3973"/>
                  </a:lnTo>
                  <a:lnTo>
                    <a:pt x="3022" y="3952"/>
                  </a:lnTo>
                  <a:lnTo>
                    <a:pt x="3035" y="3925"/>
                  </a:lnTo>
                  <a:lnTo>
                    <a:pt x="3048" y="3888"/>
                  </a:lnTo>
                  <a:lnTo>
                    <a:pt x="3061" y="3843"/>
                  </a:lnTo>
                  <a:lnTo>
                    <a:pt x="3067" y="3875"/>
                  </a:lnTo>
                  <a:lnTo>
                    <a:pt x="3074" y="3907"/>
                  </a:lnTo>
                  <a:lnTo>
                    <a:pt x="3076" y="3939"/>
                  </a:lnTo>
                  <a:lnTo>
                    <a:pt x="3079" y="3958"/>
                  </a:lnTo>
                  <a:lnTo>
                    <a:pt x="3083" y="3973"/>
                  </a:lnTo>
                  <a:lnTo>
                    <a:pt x="3093" y="3983"/>
                  </a:lnTo>
                  <a:lnTo>
                    <a:pt x="3106" y="3990"/>
                  </a:lnTo>
                  <a:lnTo>
                    <a:pt x="3124" y="3992"/>
                  </a:lnTo>
                  <a:lnTo>
                    <a:pt x="3192" y="3987"/>
                  </a:lnTo>
                  <a:lnTo>
                    <a:pt x="3259" y="3983"/>
                  </a:lnTo>
                  <a:lnTo>
                    <a:pt x="3326" y="3974"/>
                  </a:lnTo>
                  <a:lnTo>
                    <a:pt x="3348" y="3968"/>
                  </a:lnTo>
                  <a:lnTo>
                    <a:pt x="3367" y="3958"/>
                  </a:lnTo>
                  <a:lnTo>
                    <a:pt x="3382" y="3944"/>
                  </a:lnTo>
                  <a:lnTo>
                    <a:pt x="3393" y="3926"/>
                  </a:lnTo>
                  <a:lnTo>
                    <a:pt x="3402" y="3906"/>
                  </a:lnTo>
                  <a:lnTo>
                    <a:pt x="3405" y="3884"/>
                  </a:lnTo>
                  <a:lnTo>
                    <a:pt x="3412" y="3814"/>
                  </a:lnTo>
                  <a:lnTo>
                    <a:pt x="3417" y="3743"/>
                  </a:lnTo>
                  <a:lnTo>
                    <a:pt x="3418" y="3673"/>
                  </a:lnTo>
                  <a:lnTo>
                    <a:pt x="3417" y="3620"/>
                  </a:lnTo>
                  <a:lnTo>
                    <a:pt x="3412" y="3577"/>
                  </a:lnTo>
                  <a:lnTo>
                    <a:pt x="3404" y="3539"/>
                  </a:lnTo>
                  <a:lnTo>
                    <a:pt x="3390" y="3508"/>
                  </a:lnTo>
                  <a:lnTo>
                    <a:pt x="3373" y="3482"/>
                  </a:lnTo>
                  <a:lnTo>
                    <a:pt x="3350" y="3462"/>
                  </a:lnTo>
                  <a:lnTo>
                    <a:pt x="3321" y="3444"/>
                  </a:lnTo>
                  <a:lnTo>
                    <a:pt x="3286" y="3431"/>
                  </a:lnTo>
                  <a:lnTo>
                    <a:pt x="3243" y="3419"/>
                  </a:lnTo>
                  <a:lnTo>
                    <a:pt x="3191" y="3412"/>
                  </a:lnTo>
                  <a:lnTo>
                    <a:pt x="3140" y="3411"/>
                  </a:lnTo>
                  <a:close/>
                  <a:moveTo>
                    <a:pt x="4392" y="1618"/>
                  </a:moveTo>
                  <a:lnTo>
                    <a:pt x="4375" y="1621"/>
                  </a:lnTo>
                  <a:lnTo>
                    <a:pt x="4365" y="1856"/>
                  </a:lnTo>
                  <a:lnTo>
                    <a:pt x="4356" y="2093"/>
                  </a:lnTo>
                  <a:lnTo>
                    <a:pt x="4347" y="2333"/>
                  </a:lnTo>
                  <a:lnTo>
                    <a:pt x="4387" y="2329"/>
                  </a:lnTo>
                  <a:lnTo>
                    <a:pt x="4423" y="2324"/>
                  </a:lnTo>
                  <a:lnTo>
                    <a:pt x="4456" y="2320"/>
                  </a:lnTo>
                  <a:lnTo>
                    <a:pt x="4430" y="2353"/>
                  </a:lnTo>
                  <a:lnTo>
                    <a:pt x="4398" y="2380"/>
                  </a:lnTo>
                  <a:lnTo>
                    <a:pt x="4365" y="2403"/>
                  </a:lnTo>
                  <a:lnTo>
                    <a:pt x="4344" y="2416"/>
                  </a:lnTo>
                  <a:lnTo>
                    <a:pt x="4331" y="2429"/>
                  </a:lnTo>
                  <a:lnTo>
                    <a:pt x="4324" y="2441"/>
                  </a:lnTo>
                  <a:lnTo>
                    <a:pt x="4322" y="2453"/>
                  </a:lnTo>
                  <a:lnTo>
                    <a:pt x="4328" y="2466"/>
                  </a:lnTo>
                  <a:lnTo>
                    <a:pt x="4340" y="2480"/>
                  </a:lnTo>
                  <a:lnTo>
                    <a:pt x="4359" y="2496"/>
                  </a:lnTo>
                  <a:lnTo>
                    <a:pt x="4389" y="2521"/>
                  </a:lnTo>
                  <a:lnTo>
                    <a:pt x="4420" y="2546"/>
                  </a:lnTo>
                  <a:lnTo>
                    <a:pt x="4449" y="2572"/>
                  </a:lnTo>
                  <a:lnTo>
                    <a:pt x="4491" y="2618"/>
                  </a:lnTo>
                  <a:lnTo>
                    <a:pt x="4534" y="2665"/>
                  </a:lnTo>
                  <a:lnTo>
                    <a:pt x="4522" y="2677"/>
                  </a:lnTo>
                  <a:lnTo>
                    <a:pt x="4472" y="2646"/>
                  </a:lnTo>
                  <a:lnTo>
                    <a:pt x="4422" y="2617"/>
                  </a:lnTo>
                  <a:lnTo>
                    <a:pt x="4368" y="2591"/>
                  </a:lnTo>
                  <a:lnTo>
                    <a:pt x="4311" y="2565"/>
                  </a:lnTo>
                  <a:lnTo>
                    <a:pt x="4263" y="2789"/>
                  </a:lnTo>
                  <a:lnTo>
                    <a:pt x="4216" y="3012"/>
                  </a:lnTo>
                  <a:lnTo>
                    <a:pt x="4170" y="3240"/>
                  </a:lnTo>
                  <a:lnTo>
                    <a:pt x="4181" y="3230"/>
                  </a:lnTo>
                  <a:lnTo>
                    <a:pt x="4191" y="3223"/>
                  </a:lnTo>
                  <a:lnTo>
                    <a:pt x="4199" y="3217"/>
                  </a:lnTo>
                  <a:lnTo>
                    <a:pt x="4203" y="3213"/>
                  </a:lnTo>
                  <a:lnTo>
                    <a:pt x="4368" y="3064"/>
                  </a:lnTo>
                  <a:lnTo>
                    <a:pt x="4534" y="2916"/>
                  </a:lnTo>
                  <a:lnTo>
                    <a:pt x="4576" y="2875"/>
                  </a:lnTo>
                  <a:lnTo>
                    <a:pt x="4612" y="2833"/>
                  </a:lnTo>
                  <a:lnTo>
                    <a:pt x="4643" y="2787"/>
                  </a:lnTo>
                  <a:lnTo>
                    <a:pt x="4666" y="2741"/>
                  </a:lnTo>
                  <a:lnTo>
                    <a:pt x="4685" y="2691"/>
                  </a:lnTo>
                  <a:lnTo>
                    <a:pt x="4695" y="2640"/>
                  </a:lnTo>
                  <a:lnTo>
                    <a:pt x="4701" y="2586"/>
                  </a:lnTo>
                  <a:lnTo>
                    <a:pt x="4698" y="2530"/>
                  </a:lnTo>
                  <a:lnTo>
                    <a:pt x="4691" y="2470"/>
                  </a:lnTo>
                  <a:lnTo>
                    <a:pt x="4665" y="2355"/>
                  </a:lnTo>
                  <a:lnTo>
                    <a:pt x="4631" y="2241"/>
                  </a:lnTo>
                  <a:lnTo>
                    <a:pt x="4593" y="2131"/>
                  </a:lnTo>
                  <a:lnTo>
                    <a:pt x="4551" y="2020"/>
                  </a:lnTo>
                  <a:lnTo>
                    <a:pt x="4509" y="1911"/>
                  </a:lnTo>
                  <a:lnTo>
                    <a:pt x="4464" y="1802"/>
                  </a:lnTo>
                  <a:lnTo>
                    <a:pt x="4392" y="1618"/>
                  </a:lnTo>
                  <a:close/>
                  <a:moveTo>
                    <a:pt x="278" y="1065"/>
                  </a:moveTo>
                  <a:lnTo>
                    <a:pt x="234" y="1132"/>
                  </a:lnTo>
                  <a:lnTo>
                    <a:pt x="197" y="1200"/>
                  </a:lnTo>
                  <a:lnTo>
                    <a:pt x="167" y="1270"/>
                  </a:lnTo>
                  <a:lnTo>
                    <a:pt x="143" y="1343"/>
                  </a:lnTo>
                  <a:lnTo>
                    <a:pt x="122" y="1417"/>
                  </a:lnTo>
                  <a:lnTo>
                    <a:pt x="106" y="1493"/>
                  </a:lnTo>
                  <a:lnTo>
                    <a:pt x="93" y="1569"/>
                  </a:lnTo>
                  <a:lnTo>
                    <a:pt x="82" y="1644"/>
                  </a:lnTo>
                  <a:lnTo>
                    <a:pt x="70" y="1722"/>
                  </a:lnTo>
                  <a:lnTo>
                    <a:pt x="89" y="1662"/>
                  </a:lnTo>
                  <a:lnTo>
                    <a:pt x="111" y="1604"/>
                  </a:lnTo>
                  <a:lnTo>
                    <a:pt x="135" y="1547"/>
                  </a:lnTo>
                  <a:lnTo>
                    <a:pt x="160" y="1489"/>
                  </a:lnTo>
                  <a:lnTo>
                    <a:pt x="186" y="1432"/>
                  </a:lnTo>
                  <a:lnTo>
                    <a:pt x="211" y="1374"/>
                  </a:lnTo>
                  <a:lnTo>
                    <a:pt x="233" y="1314"/>
                  </a:lnTo>
                  <a:lnTo>
                    <a:pt x="252" y="1254"/>
                  </a:lnTo>
                  <a:lnTo>
                    <a:pt x="267" y="1193"/>
                  </a:lnTo>
                  <a:lnTo>
                    <a:pt x="275" y="1130"/>
                  </a:lnTo>
                  <a:lnTo>
                    <a:pt x="278" y="1065"/>
                  </a:lnTo>
                  <a:close/>
                  <a:moveTo>
                    <a:pt x="2802" y="113"/>
                  </a:moveTo>
                  <a:lnTo>
                    <a:pt x="2737" y="115"/>
                  </a:lnTo>
                  <a:lnTo>
                    <a:pt x="2707" y="120"/>
                  </a:lnTo>
                  <a:lnTo>
                    <a:pt x="2681" y="127"/>
                  </a:lnTo>
                  <a:lnTo>
                    <a:pt x="2656" y="139"/>
                  </a:lnTo>
                  <a:lnTo>
                    <a:pt x="2633" y="155"/>
                  </a:lnTo>
                  <a:lnTo>
                    <a:pt x="2614" y="174"/>
                  </a:lnTo>
                  <a:lnTo>
                    <a:pt x="2597" y="196"/>
                  </a:lnTo>
                  <a:lnTo>
                    <a:pt x="2585" y="223"/>
                  </a:lnTo>
                  <a:lnTo>
                    <a:pt x="2576" y="255"/>
                  </a:lnTo>
                  <a:lnTo>
                    <a:pt x="2573" y="290"/>
                  </a:lnTo>
                  <a:lnTo>
                    <a:pt x="2575" y="331"/>
                  </a:lnTo>
                  <a:lnTo>
                    <a:pt x="2578" y="379"/>
                  </a:lnTo>
                  <a:lnTo>
                    <a:pt x="2573" y="424"/>
                  </a:lnTo>
                  <a:lnTo>
                    <a:pt x="2562" y="468"/>
                  </a:lnTo>
                  <a:lnTo>
                    <a:pt x="2543" y="509"/>
                  </a:lnTo>
                  <a:lnTo>
                    <a:pt x="2517" y="546"/>
                  </a:lnTo>
                  <a:lnTo>
                    <a:pt x="2482" y="581"/>
                  </a:lnTo>
                  <a:lnTo>
                    <a:pt x="2487" y="554"/>
                  </a:lnTo>
                  <a:lnTo>
                    <a:pt x="2493" y="525"/>
                  </a:lnTo>
                  <a:lnTo>
                    <a:pt x="2499" y="491"/>
                  </a:lnTo>
                  <a:lnTo>
                    <a:pt x="2483" y="503"/>
                  </a:lnTo>
                  <a:lnTo>
                    <a:pt x="2470" y="513"/>
                  </a:lnTo>
                  <a:lnTo>
                    <a:pt x="2457" y="522"/>
                  </a:lnTo>
                  <a:lnTo>
                    <a:pt x="2460" y="491"/>
                  </a:lnTo>
                  <a:lnTo>
                    <a:pt x="2464" y="462"/>
                  </a:lnTo>
                  <a:lnTo>
                    <a:pt x="2464" y="434"/>
                  </a:lnTo>
                  <a:lnTo>
                    <a:pt x="2460" y="408"/>
                  </a:lnTo>
                  <a:lnTo>
                    <a:pt x="2448" y="386"/>
                  </a:lnTo>
                  <a:lnTo>
                    <a:pt x="2432" y="369"/>
                  </a:lnTo>
                  <a:lnTo>
                    <a:pt x="2412" y="359"/>
                  </a:lnTo>
                  <a:lnTo>
                    <a:pt x="2388" y="356"/>
                  </a:lnTo>
                  <a:lnTo>
                    <a:pt x="2364" y="362"/>
                  </a:lnTo>
                  <a:lnTo>
                    <a:pt x="2332" y="375"/>
                  </a:lnTo>
                  <a:lnTo>
                    <a:pt x="2300" y="388"/>
                  </a:lnTo>
                  <a:lnTo>
                    <a:pt x="2269" y="402"/>
                  </a:lnTo>
                  <a:lnTo>
                    <a:pt x="2240" y="417"/>
                  </a:lnTo>
                  <a:lnTo>
                    <a:pt x="2212" y="434"/>
                  </a:lnTo>
                  <a:lnTo>
                    <a:pt x="2186" y="455"/>
                  </a:lnTo>
                  <a:lnTo>
                    <a:pt x="2163" y="477"/>
                  </a:lnTo>
                  <a:lnTo>
                    <a:pt x="2144" y="501"/>
                  </a:lnTo>
                  <a:lnTo>
                    <a:pt x="2126" y="529"/>
                  </a:lnTo>
                  <a:lnTo>
                    <a:pt x="2115" y="561"/>
                  </a:lnTo>
                  <a:lnTo>
                    <a:pt x="2107" y="597"/>
                  </a:lnTo>
                  <a:lnTo>
                    <a:pt x="2104" y="638"/>
                  </a:lnTo>
                  <a:lnTo>
                    <a:pt x="2102" y="673"/>
                  </a:lnTo>
                  <a:lnTo>
                    <a:pt x="2093" y="724"/>
                  </a:lnTo>
                  <a:lnTo>
                    <a:pt x="2081" y="774"/>
                  </a:lnTo>
                  <a:lnTo>
                    <a:pt x="2067" y="822"/>
                  </a:lnTo>
                  <a:lnTo>
                    <a:pt x="2048" y="868"/>
                  </a:lnTo>
                  <a:lnTo>
                    <a:pt x="2023" y="913"/>
                  </a:lnTo>
                  <a:lnTo>
                    <a:pt x="2027" y="887"/>
                  </a:lnTo>
                  <a:lnTo>
                    <a:pt x="2033" y="862"/>
                  </a:lnTo>
                  <a:lnTo>
                    <a:pt x="2036" y="839"/>
                  </a:lnTo>
                  <a:lnTo>
                    <a:pt x="2036" y="816"/>
                  </a:lnTo>
                  <a:lnTo>
                    <a:pt x="2030" y="781"/>
                  </a:lnTo>
                  <a:lnTo>
                    <a:pt x="2021" y="746"/>
                  </a:lnTo>
                  <a:lnTo>
                    <a:pt x="2013" y="712"/>
                  </a:lnTo>
                  <a:lnTo>
                    <a:pt x="2001" y="680"/>
                  </a:lnTo>
                  <a:lnTo>
                    <a:pt x="1986" y="651"/>
                  </a:lnTo>
                  <a:lnTo>
                    <a:pt x="1968" y="622"/>
                  </a:lnTo>
                  <a:lnTo>
                    <a:pt x="1946" y="597"/>
                  </a:lnTo>
                  <a:lnTo>
                    <a:pt x="1919" y="576"/>
                  </a:lnTo>
                  <a:lnTo>
                    <a:pt x="1887" y="558"/>
                  </a:lnTo>
                  <a:lnTo>
                    <a:pt x="1850" y="544"/>
                  </a:lnTo>
                  <a:lnTo>
                    <a:pt x="1828" y="533"/>
                  </a:lnTo>
                  <a:lnTo>
                    <a:pt x="1807" y="523"/>
                  </a:lnTo>
                  <a:lnTo>
                    <a:pt x="1787" y="513"/>
                  </a:lnTo>
                  <a:lnTo>
                    <a:pt x="1749" y="497"/>
                  </a:lnTo>
                  <a:lnTo>
                    <a:pt x="1713" y="481"/>
                  </a:lnTo>
                  <a:lnTo>
                    <a:pt x="1676" y="466"/>
                  </a:lnTo>
                  <a:lnTo>
                    <a:pt x="1640" y="455"/>
                  </a:lnTo>
                  <a:lnTo>
                    <a:pt x="1603" y="445"/>
                  </a:lnTo>
                  <a:lnTo>
                    <a:pt x="1567" y="439"/>
                  </a:lnTo>
                  <a:lnTo>
                    <a:pt x="1531" y="439"/>
                  </a:lnTo>
                  <a:lnTo>
                    <a:pt x="1494" y="445"/>
                  </a:lnTo>
                  <a:lnTo>
                    <a:pt x="1458" y="459"/>
                  </a:lnTo>
                  <a:lnTo>
                    <a:pt x="1421" y="481"/>
                  </a:lnTo>
                  <a:lnTo>
                    <a:pt x="1404" y="474"/>
                  </a:lnTo>
                  <a:lnTo>
                    <a:pt x="1389" y="465"/>
                  </a:lnTo>
                  <a:lnTo>
                    <a:pt x="1376" y="459"/>
                  </a:lnTo>
                  <a:lnTo>
                    <a:pt x="1365" y="456"/>
                  </a:lnTo>
                  <a:lnTo>
                    <a:pt x="1356" y="456"/>
                  </a:lnTo>
                  <a:lnTo>
                    <a:pt x="1346" y="465"/>
                  </a:lnTo>
                  <a:lnTo>
                    <a:pt x="1337" y="480"/>
                  </a:lnTo>
                  <a:lnTo>
                    <a:pt x="1330" y="496"/>
                  </a:lnTo>
                  <a:lnTo>
                    <a:pt x="1327" y="510"/>
                  </a:lnTo>
                  <a:lnTo>
                    <a:pt x="1322" y="549"/>
                  </a:lnTo>
                  <a:lnTo>
                    <a:pt x="1314" y="586"/>
                  </a:lnTo>
                  <a:lnTo>
                    <a:pt x="1299" y="619"/>
                  </a:lnTo>
                  <a:lnTo>
                    <a:pt x="1280" y="651"/>
                  </a:lnTo>
                  <a:lnTo>
                    <a:pt x="1258" y="680"/>
                  </a:lnTo>
                  <a:lnTo>
                    <a:pt x="1232" y="707"/>
                  </a:lnTo>
                  <a:lnTo>
                    <a:pt x="1215" y="699"/>
                  </a:lnTo>
                  <a:lnTo>
                    <a:pt x="1303" y="501"/>
                  </a:lnTo>
                  <a:lnTo>
                    <a:pt x="1271" y="523"/>
                  </a:lnTo>
                  <a:lnTo>
                    <a:pt x="1245" y="546"/>
                  </a:lnTo>
                  <a:lnTo>
                    <a:pt x="1223" y="574"/>
                  </a:lnTo>
                  <a:lnTo>
                    <a:pt x="1206" y="602"/>
                  </a:lnTo>
                  <a:lnTo>
                    <a:pt x="1190" y="634"/>
                  </a:lnTo>
                  <a:lnTo>
                    <a:pt x="1177" y="664"/>
                  </a:lnTo>
                  <a:lnTo>
                    <a:pt x="1164" y="698"/>
                  </a:lnTo>
                  <a:lnTo>
                    <a:pt x="1151" y="730"/>
                  </a:lnTo>
                  <a:lnTo>
                    <a:pt x="1137" y="763"/>
                  </a:lnTo>
                  <a:lnTo>
                    <a:pt x="1116" y="749"/>
                  </a:lnTo>
                  <a:lnTo>
                    <a:pt x="1097" y="736"/>
                  </a:lnTo>
                  <a:lnTo>
                    <a:pt x="1078" y="724"/>
                  </a:lnTo>
                  <a:lnTo>
                    <a:pt x="1069" y="739"/>
                  </a:lnTo>
                  <a:lnTo>
                    <a:pt x="1060" y="749"/>
                  </a:lnTo>
                  <a:lnTo>
                    <a:pt x="1017" y="800"/>
                  </a:lnTo>
                  <a:lnTo>
                    <a:pt x="980" y="852"/>
                  </a:lnTo>
                  <a:lnTo>
                    <a:pt x="951" y="908"/>
                  </a:lnTo>
                  <a:lnTo>
                    <a:pt x="929" y="966"/>
                  </a:lnTo>
                  <a:lnTo>
                    <a:pt x="913" y="1026"/>
                  </a:lnTo>
                  <a:lnTo>
                    <a:pt x="903" y="1087"/>
                  </a:lnTo>
                  <a:lnTo>
                    <a:pt x="899" y="1151"/>
                  </a:lnTo>
                  <a:lnTo>
                    <a:pt x="899" y="1216"/>
                  </a:lnTo>
                  <a:lnTo>
                    <a:pt x="900" y="1301"/>
                  </a:lnTo>
                  <a:lnTo>
                    <a:pt x="899" y="1387"/>
                  </a:lnTo>
                  <a:lnTo>
                    <a:pt x="896" y="1471"/>
                  </a:lnTo>
                  <a:lnTo>
                    <a:pt x="881" y="1470"/>
                  </a:lnTo>
                  <a:lnTo>
                    <a:pt x="875" y="1395"/>
                  </a:lnTo>
                  <a:lnTo>
                    <a:pt x="868" y="1323"/>
                  </a:lnTo>
                  <a:lnTo>
                    <a:pt x="861" y="1248"/>
                  </a:lnTo>
                  <a:lnTo>
                    <a:pt x="849" y="1176"/>
                  </a:lnTo>
                  <a:lnTo>
                    <a:pt x="839" y="1130"/>
                  </a:lnTo>
                  <a:lnTo>
                    <a:pt x="826" y="1087"/>
                  </a:lnTo>
                  <a:lnTo>
                    <a:pt x="810" y="1046"/>
                  </a:lnTo>
                  <a:lnTo>
                    <a:pt x="789" y="1007"/>
                  </a:lnTo>
                  <a:lnTo>
                    <a:pt x="765" y="970"/>
                  </a:lnTo>
                  <a:lnTo>
                    <a:pt x="737" y="938"/>
                  </a:lnTo>
                  <a:lnTo>
                    <a:pt x="705" y="908"/>
                  </a:lnTo>
                  <a:lnTo>
                    <a:pt x="667" y="881"/>
                  </a:lnTo>
                  <a:lnTo>
                    <a:pt x="623" y="858"/>
                  </a:lnTo>
                  <a:lnTo>
                    <a:pt x="599" y="848"/>
                  </a:lnTo>
                  <a:lnTo>
                    <a:pt x="574" y="844"/>
                  </a:lnTo>
                  <a:lnTo>
                    <a:pt x="551" y="844"/>
                  </a:lnTo>
                  <a:lnTo>
                    <a:pt x="529" y="849"/>
                  </a:lnTo>
                  <a:lnTo>
                    <a:pt x="510" y="862"/>
                  </a:lnTo>
                  <a:lnTo>
                    <a:pt x="492" y="881"/>
                  </a:lnTo>
                  <a:lnTo>
                    <a:pt x="451" y="943"/>
                  </a:lnTo>
                  <a:lnTo>
                    <a:pt x="411" y="1004"/>
                  </a:lnTo>
                  <a:lnTo>
                    <a:pt x="371" y="1066"/>
                  </a:lnTo>
                  <a:lnTo>
                    <a:pt x="335" y="1130"/>
                  </a:lnTo>
                  <a:lnTo>
                    <a:pt x="303" y="1196"/>
                  </a:lnTo>
                  <a:lnTo>
                    <a:pt x="274" y="1273"/>
                  </a:lnTo>
                  <a:lnTo>
                    <a:pt x="249" y="1353"/>
                  </a:lnTo>
                  <a:lnTo>
                    <a:pt x="227" y="1433"/>
                  </a:lnTo>
                  <a:lnTo>
                    <a:pt x="205" y="1513"/>
                  </a:lnTo>
                  <a:lnTo>
                    <a:pt x="181" y="1593"/>
                  </a:lnTo>
                  <a:lnTo>
                    <a:pt x="154" y="1673"/>
                  </a:lnTo>
                  <a:lnTo>
                    <a:pt x="133" y="1755"/>
                  </a:lnTo>
                  <a:lnTo>
                    <a:pt x="118" y="1837"/>
                  </a:lnTo>
                  <a:lnTo>
                    <a:pt x="111" y="1920"/>
                  </a:lnTo>
                  <a:lnTo>
                    <a:pt x="111" y="2003"/>
                  </a:lnTo>
                  <a:lnTo>
                    <a:pt x="119" y="2088"/>
                  </a:lnTo>
                  <a:lnTo>
                    <a:pt x="143" y="2241"/>
                  </a:lnTo>
                  <a:lnTo>
                    <a:pt x="163" y="2394"/>
                  </a:lnTo>
                  <a:lnTo>
                    <a:pt x="178" y="2547"/>
                  </a:lnTo>
                  <a:lnTo>
                    <a:pt x="185" y="2627"/>
                  </a:lnTo>
                  <a:lnTo>
                    <a:pt x="194" y="2707"/>
                  </a:lnTo>
                  <a:lnTo>
                    <a:pt x="207" y="2786"/>
                  </a:lnTo>
                  <a:lnTo>
                    <a:pt x="226" y="2863"/>
                  </a:lnTo>
                  <a:lnTo>
                    <a:pt x="249" y="2939"/>
                  </a:lnTo>
                  <a:lnTo>
                    <a:pt x="278" y="3015"/>
                  </a:lnTo>
                  <a:lnTo>
                    <a:pt x="293" y="3044"/>
                  </a:lnTo>
                  <a:lnTo>
                    <a:pt x="307" y="3073"/>
                  </a:lnTo>
                  <a:lnTo>
                    <a:pt x="323" y="3100"/>
                  </a:lnTo>
                  <a:lnTo>
                    <a:pt x="341" y="3124"/>
                  </a:lnTo>
                  <a:lnTo>
                    <a:pt x="363" y="3146"/>
                  </a:lnTo>
                  <a:lnTo>
                    <a:pt x="387" y="3165"/>
                  </a:lnTo>
                  <a:lnTo>
                    <a:pt x="417" y="3178"/>
                  </a:lnTo>
                  <a:lnTo>
                    <a:pt x="451" y="3188"/>
                  </a:lnTo>
                  <a:lnTo>
                    <a:pt x="419" y="3195"/>
                  </a:lnTo>
                  <a:lnTo>
                    <a:pt x="383" y="3204"/>
                  </a:lnTo>
                  <a:lnTo>
                    <a:pt x="341" y="3214"/>
                  </a:lnTo>
                  <a:lnTo>
                    <a:pt x="370" y="3240"/>
                  </a:lnTo>
                  <a:lnTo>
                    <a:pt x="396" y="3265"/>
                  </a:lnTo>
                  <a:lnTo>
                    <a:pt x="424" y="3290"/>
                  </a:lnTo>
                  <a:lnTo>
                    <a:pt x="451" y="3312"/>
                  </a:lnTo>
                  <a:lnTo>
                    <a:pt x="479" y="3332"/>
                  </a:lnTo>
                  <a:lnTo>
                    <a:pt x="508" y="3348"/>
                  </a:lnTo>
                  <a:lnTo>
                    <a:pt x="540" y="3360"/>
                  </a:lnTo>
                  <a:lnTo>
                    <a:pt x="575" y="3367"/>
                  </a:lnTo>
                  <a:lnTo>
                    <a:pt x="622" y="3370"/>
                  </a:lnTo>
                  <a:lnTo>
                    <a:pt x="667" y="3365"/>
                  </a:lnTo>
                  <a:lnTo>
                    <a:pt x="712" y="3355"/>
                  </a:lnTo>
                  <a:lnTo>
                    <a:pt x="756" y="3341"/>
                  </a:lnTo>
                  <a:lnTo>
                    <a:pt x="798" y="3323"/>
                  </a:lnTo>
                  <a:lnTo>
                    <a:pt x="840" y="3303"/>
                  </a:lnTo>
                  <a:lnTo>
                    <a:pt x="750" y="3383"/>
                  </a:lnTo>
                  <a:lnTo>
                    <a:pt x="754" y="3390"/>
                  </a:lnTo>
                  <a:lnTo>
                    <a:pt x="894" y="3342"/>
                  </a:lnTo>
                  <a:lnTo>
                    <a:pt x="891" y="3300"/>
                  </a:lnTo>
                  <a:lnTo>
                    <a:pt x="888" y="3259"/>
                  </a:lnTo>
                  <a:lnTo>
                    <a:pt x="887" y="3218"/>
                  </a:lnTo>
                  <a:lnTo>
                    <a:pt x="883" y="3178"/>
                  </a:lnTo>
                  <a:lnTo>
                    <a:pt x="877" y="3140"/>
                  </a:lnTo>
                  <a:lnTo>
                    <a:pt x="865" y="3105"/>
                  </a:lnTo>
                  <a:lnTo>
                    <a:pt x="837" y="3020"/>
                  </a:lnTo>
                  <a:lnTo>
                    <a:pt x="817" y="2936"/>
                  </a:lnTo>
                  <a:lnTo>
                    <a:pt x="805" y="2851"/>
                  </a:lnTo>
                  <a:lnTo>
                    <a:pt x="800" y="2766"/>
                  </a:lnTo>
                  <a:lnTo>
                    <a:pt x="798" y="2678"/>
                  </a:lnTo>
                  <a:lnTo>
                    <a:pt x="801" y="2597"/>
                  </a:lnTo>
                  <a:lnTo>
                    <a:pt x="804" y="2515"/>
                  </a:lnTo>
                  <a:lnTo>
                    <a:pt x="805" y="2434"/>
                  </a:lnTo>
                  <a:lnTo>
                    <a:pt x="797" y="2252"/>
                  </a:lnTo>
                  <a:lnTo>
                    <a:pt x="788" y="2071"/>
                  </a:lnTo>
                  <a:lnTo>
                    <a:pt x="782" y="1889"/>
                  </a:lnTo>
                  <a:lnTo>
                    <a:pt x="784" y="1831"/>
                  </a:lnTo>
                  <a:lnTo>
                    <a:pt x="789" y="1773"/>
                  </a:lnTo>
                  <a:lnTo>
                    <a:pt x="798" y="1713"/>
                  </a:lnTo>
                  <a:lnTo>
                    <a:pt x="805" y="1655"/>
                  </a:lnTo>
                  <a:lnTo>
                    <a:pt x="824" y="1653"/>
                  </a:lnTo>
                  <a:lnTo>
                    <a:pt x="832" y="1673"/>
                  </a:lnTo>
                  <a:lnTo>
                    <a:pt x="840" y="1694"/>
                  </a:lnTo>
                  <a:lnTo>
                    <a:pt x="845" y="1714"/>
                  </a:lnTo>
                  <a:lnTo>
                    <a:pt x="950" y="2629"/>
                  </a:lnTo>
                  <a:lnTo>
                    <a:pt x="960" y="2723"/>
                  </a:lnTo>
                  <a:lnTo>
                    <a:pt x="967" y="2818"/>
                  </a:lnTo>
                  <a:lnTo>
                    <a:pt x="977" y="2913"/>
                  </a:lnTo>
                  <a:lnTo>
                    <a:pt x="989" y="3007"/>
                  </a:lnTo>
                  <a:lnTo>
                    <a:pt x="998" y="3045"/>
                  </a:lnTo>
                  <a:lnTo>
                    <a:pt x="1008" y="3079"/>
                  </a:lnTo>
                  <a:lnTo>
                    <a:pt x="1022" y="3111"/>
                  </a:lnTo>
                  <a:lnTo>
                    <a:pt x="1041" y="3140"/>
                  </a:lnTo>
                  <a:lnTo>
                    <a:pt x="1065" y="3165"/>
                  </a:lnTo>
                  <a:lnTo>
                    <a:pt x="1091" y="3185"/>
                  </a:lnTo>
                  <a:lnTo>
                    <a:pt x="1121" y="3202"/>
                  </a:lnTo>
                  <a:lnTo>
                    <a:pt x="1156" y="3215"/>
                  </a:lnTo>
                  <a:lnTo>
                    <a:pt x="1196" y="3224"/>
                  </a:lnTo>
                  <a:lnTo>
                    <a:pt x="1200" y="3226"/>
                  </a:lnTo>
                  <a:lnTo>
                    <a:pt x="1204" y="3229"/>
                  </a:lnTo>
                  <a:lnTo>
                    <a:pt x="1213" y="3234"/>
                  </a:lnTo>
                  <a:lnTo>
                    <a:pt x="1226" y="3243"/>
                  </a:lnTo>
                  <a:lnTo>
                    <a:pt x="1187" y="3252"/>
                  </a:lnTo>
                  <a:lnTo>
                    <a:pt x="1152" y="3261"/>
                  </a:lnTo>
                  <a:lnTo>
                    <a:pt x="1118" y="3268"/>
                  </a:lnTo>
                  <a:lnTo>
                    <a:pt x="1086" y="3277"/>
                  </a:lnTo>
                  <a:lnTo>
                    <a:pt x="1110" y="3293"/>
                  </a:lnTo>
                  <a:lnTo>
                    <a:pt x="1132" y="3309"/>
                  </a:lnTo>
                  <a:lnTo>
                    <a:pt x="1117" y="3333"/>
                  </a:lnTo>
                  <a:lnTo>
                    <a:pt x="1105" y="3355"/>
                  </a:lnTo>
                  <a:lnTo>
                    <a:pt x="1167" y="3379"/>
                  </a:lnTo>
                  <a:lnTo>
                    <a:pt x="1228" y="3393"/>
                  </a:lnTo>
                  <a:lnTo>
                    <a:pt x="1287" y="3402"/>
                  </a:lnTo>
                  <a:lnTo>
                    <a:pt x="1344" y="3403"/>
                  </a:lnTo>
                  <a:lnTo>
                    <a:pt x="1401" y="3398"/>
                  </a:lnTo>
                  <a:lnTo>
                    <a:pt x="1456" y="3387"/>
                  </a:lnTo>
                  <a:lnTo>
                    <a:pt x="1510" y="3370"/>
                  </a:lnTo>
                  <a:lnTo>
                    <a:pt x="1563" y="3349"/>
                  </a:lnTo>
                  <a:lnTo>
                    <a:pt x="1615" y="3323"/>
                  </a:lnTo>
                  <a:lnTo>
                    <a:pt x="1668" y="3293"/>
                  </a:lnTo>
                  <a:lnTo>
                    <a:pt x="1717" y="3258"/>
                  </a:lnTo>
                  <a:lnTo>
                    <a:pt x="1768" y="3220"/>
                  </a:lnTo>
                  <a:lnTo>
                    <a:pt x="1764" y="3237"/>
                  </a:lnTo>
                  <a:lnTo>
                    <a:pt x="1759" y="3252"/>
                  </a:lnTo>
                  <a:lnTo>
                    <a:pt x="1755" y="3265"/>
                  </a:lnTo>
                  <a:lnTo>
                    <a:pt x="1787" y="3245"/>
                  </a:lnTo>
                  <a:lnTo>
                    <a:pt x="1813" y="3221"/>
                  </a:lnTo>
                  <a:lnTo>
                    <a:pt x="1834" y="3194"/>
                  </a:lnTo>
                  <a:lnTo>
                    <a:pt x="1839" y="3181"/>
                  </a:lnTo>
                  <a:lnTo>
                    <a:pt x="1844" y="3165"/>
                  </a:lnTo>
                  <a:lnTo>
                    <a:pt x="1845" y="3150"/>
                  </a:lnTo>
                  <a:lnTo>
                    <a:pt x="1845" y="3135"/>
                  </a:lnTo>
                  <a:lnTo>
                    <a:pt x="1841" y="3124"/>
                  </a:lnTo>
                  <a:lnTo>
                    <a:pt x="1832" y="3118"/>
                  </a:lnTo>
                  <a:lnTo>
                    <a:pt x="1819" y="3114"/>
                  </a:lnTo>
                  <a:lnTo>
                    <a:pt x="1803" y="3111"/>
                  </a:lnTo>
                  <a:lnTo>
                    <a:pt x="1787" y="3111"/>
                  </a:lnTo>
                  <a:lnTo>
                    <a:pt x="1772" y="3112"/>
                  </a:lnTo>
                  <a:lnTo>
                    <a:pt x="1742" y="3118"/>
                  </a:lnTo>
                  <a:lnTo>
                    <a:pt x="1711" y="3128"/>
                  </a:lnTo>
                  <a:lnTo>
                    <a:pt x="1682" y="3137"/>
                  </a:lnTo>
                  <a:lnTo>
                    <a:pt x="1670" y="3121"/>
                  </a:lnTo>
                  <a:lnTo>
                    <a:pt x="1700" y="3100"/>
                  </a:lnTo>
                  <a:lnTo>
                    <a:pt x="1726" y="3079"/>
                  </a:lnTo>
                  <a:lnTo>
                    <a:pt x="1765" y="3042"/>
                  </a:lnTo>
                  <a:lnTo>
                    <a:pt x="1797" y="3003"/>
                  </a:lnTo>
                  <a:lnTo>
                    <a:pt x="1826" y="2961"/>
                  </a:lnTo>
                  <a:lnTo>
                    <a:pt x="1850" y="2916"/>
                  </a:lnTo>
                  <a:lnTo>
                    <a:pt x="1867" y="2869"/>
                  </a:lnTo>
                  <a:lnTo>
                    <a:pt x="1877" y="2819"/>
                  </a:lnTo>
                  <a:lnTo>
                    <a:pt x="1882" y="2767"/>
                  </a:lnTo>
                  <a:lnTo>
                    <a:pt x="1883" y="2597"/>
                  </a:lnTo>
                  <a:lnTo>
                    <a:pt x="1880" y="2426"/>
                  </a:lnTo>
                  <a:lnTo>
                    <a:pt x="1876" y="2256"/>
                  </a:lnTo>
                  <a:lnTo>
                    <a:pt x="1874" y="2252"/>
                  </a:lnTo>
                  <a:lnTo>
                    <a:pt x="1873" y="2246"/>
                  </a:lnTo>
                  <a:lnTo>
                    <a:pt x="1870" y="2240"/>
                  </a:lnTo>
                  <a:lnTo>
                    <a:pt x="1869" y="2234"/>
                  </a:lnTo>
                  <a:lnTo>
                    <a:pt x="1854" y="2176"/>
                  </a:lnTo>
                  <a:lnTo>
                    <a:pt x="1841" y="2116"/>
                  </a:lnTo>
                  <a:lnTo>
                    <a:pt x="1834" y="2081"/>
                  </a:lnTo>
                  <a:lnTo>
                    <a:pt x="1828" y="2045"/>
                  </a:lnTo>
                  <a:lnTo>
                    <a:pt x="1828" y="2008"/>
                  </a:lnTo>
                  <a:lnTo>
                    <a:pt x="1831" y="1984"/>
                  </a:lnTo>
                  <a:lnTo>
                    <a:pt x="1832" y="1959"/>
                  </a:lnTo>
                  <a:lnTo>
                    <a:pt x="1838" y="1934"/>
                  </a:lnTo>
                  <a:lnTo>
                    <a:pt x="1847" y="1909"/>
                  </a:lnTo>
                  <a:lnTo>
                    <a:pt x="1861" y="1886"/>
                  </a:lnTo>
                  <a:lnTo>
                    <a:pt x="1882" y="1864"/>
                  </a:lnTo>
                  <a:lnTo>
                    <a:pt x="1886" y="1890"/>
                  </a:lnTo>
                  <a:lnTo>
                    <a:pt x="1890" y="1912"/>
                  </a:lnTo>
                  <a:lnTo>
                    <a:pt x="1893" y="1933"/>
                  </a:lnTo>
                  <a:lnTo>
                    <a:pt x="1899" y="1888"/>
                  </a:lnTo>
                  <a:lnTo>
                    <a:pt x="1898" y="1844"/>
                  </a:lnTo>
                  <a:lnTo>
                    <a:pt x="1889" y="1729"/>
                  </a:lnTo>
                  <a:lnTo>
                    <a:pt x="1882" y="1614"/>
                  </a:lnTo>
                  <a:lnTo>
                    <a:pt x="1885" y="1601"/>
                  </a:lnTo>
                  <a:lnTo>
                    <a:pt x="1892" y="1586"/>
                  </a:lnTo>
                  <a:lnTo>
                    <a:pt x="1902" y="1572"/>
                  </a:lnTo>
                  <a:lnTo>
                    <a:pt x="1911" y="1556"/>
                  </a:lnTo>
                  <a:lnTo>
                    <a:pt x="1867" y="1451"/>
                  </a:lnTo>
                  <a:lnTo>
                    <a:pt x="1820" y="1343"/>
                  </a:lnTo>
                  <a:lnTo>
                    <a:pt x="1774" y="1234"/>
                  </a:lnTo>
                  <a:lnTo>
                    <a:pt x="1786" y="1224"/>
                  </a:lnTo>
                  <a:lnTo>
                    <a:pt x="1914" y="1362"/>
                  </a:lnTo>
                  <a:lnTo>
                    <a:pt x="1953" y="1266"/>
                  </a:lnTo>
                  <a:lnTo>
                    <a:pt x="1991" y="1173"/>
                  </a:lnTo>
                  <a:lnTo>
                    <a:pt x="2027" y="1082"/>
                  </a:lnTo>
                  <a:lnTo>
                    <a:pt x="2027" y="1209"/>
                  </a:lnTo>
                  <a:lnTo>
                    <a:pt x="2027" y="1336"/>
                  </a:lnTo>
                  <a:lnTo>
                    <a:pt x="2032" y="1465"/>
                  </a:lnTo>
                  <a:lnTo>
                    <a:pt x="2036" y="1593"/>
                  </a:lnTo>
                  <a:lnTo>
                    <a:pt x="2036" y="1723"/>
                  </a:lnTo>
                  <a:lnTo>
                    <a:pt x="2032" y="1761"/>
                  </a:lnTo>
                  <a:lnTo>
                    <a:pt x="2021" y="1797"/>
                  </a:lnTo>
                  <a:lnTo>
                    <a:pt x="2011" y="1835"/>
                  </a:lnTo>
                  <a:lnTo>
                    <a:pt x="2001" y="1872"/>
                  </a:lnTo>
                  <a:lnTo>
                    <a:pt x="1995" y="1905"/>
                  </a:lnTo>
                  <a:lnTo>
                    <a:pt x="1992" y="1937"/>
                  </a:lnTo>
                  <a:lnTo>
                    <a:pt x="2042" y="1870"/>
                  </a:lnTo>
                  <a:lnTo>
                    <a:pt x="2069" y="1872"/>
                  </a:lnTo>
                  <a:lnTo>
                    <a:pt x="2061" y="1895"/>
                  </a:lnTo>
                  <a:lnTo>
                    <a:pt x="2058" y="1915"/>
                  </a:lnTo>
                  <a:lnTo>
                    <a:pt x="2059" y="1933"/>
                  </a:lnTo>
                  <a:lnTo>
                    <a:pt x="2065" y="1946"/>
                  </a:lnTo>
                  <a:lnTo>
                    <a:pt x="2075" y="1957"/>
                  </a:lnTo>
                  <a:lnTo>
                    <a:pt x="2087" y="1968"/>
                  </a:lnTo>
                  <a:lnTo>
                    <a:pt x="2103" y="1975"/>
                  </a:lnTo>
                  <a:lnTo>
                    <a:pt x="2120" y="1982"/>
                  </a:lnTo>
                  <a:lnTo>
                    <a:pt x="2139" y="1988"/>
                  </a:lnTo>
                  <a:lnTo>
                    <a:pt x="2113" y="2004"/>
                  </a:lnTo>
                  <a:lnTo>
                    <a:pt x="2093" y="2019"/>
                  </a:lnTo>
                  <a:lnTo>
                    <a:pt x="2078" y="2030"/>
                  </a:lnTo>
                  <a:lnTo>
                    <a:pt x="2068" y="2040"/>
                  </a:lnTo>
                  <a:lnTo>
                    <a:pt x="2062" y="2054"/>
                  </a:lnTo>
                  <a:lnTo>
                    <a:pt x="2061" y="2068"/>
                  </a:lnTo>
                  <a:lnTo>
                    <a:pt x="2061" y="2087"/>
                  </a:lnTo>
                  <a:lnTo>
                    <a:pt x="2062" y="2110"/>
                  </a:lnTo>
                  <a:lnTo>
                    <a:pt x="2069" y="2145"/>
                  </a:lnTo>
                  <a:lnTo>
                    <a:pt x="2080" y="2179"/>
                  </a:lnTo>
                  <a:lnTo>
                    <a:pt x="2093" y="2212"/>
                  </a:lnTo>
                  <a:lnTo>
                    <a:pt x="2104" y="2246"/>
                  </a:lnTo>
                  <a:lnTo>
                    <a:pt x="2081" y="2247"/>
                  </a:lnTo>
                  <a:lnTo>
                    <a:pt x="2062" y="2244"/>
                  </a:lnTo>
                  <a:lnTo>
                    <a:pt x="2046" y="2236"/>
                  </a:lnTo>
                  <a:lnTo>
                    <a:pt x="2033" y="2221"/>
                  </a:lnTo>
                  <a:lnTo>
                    <a:pt x="2023" y="2199"/>
                  </a:lnTo>
                  <a:lnTo>
                    <a:pt x="2016" y="2171"/>
                  </a:lnTo>
                  <a:lnTo>
                    <a:pt x="2008" y="2125"/>
                  </a:lnTo>
                  <a:lnTo>
                    <a:pt x="2005" y="2078"/>
                  </a:lnTo>
                  <a:lnTo>
                    <a:pt x="2003" y="2032"/>
                  </a:lnTo>
                  <a:lnTo>
                    <a:pt x="1998" y="2115"/>
                  </a:lnTo>
                  <a:lnTo>
                    <a:pt x="1997" y="2198"/>
                  </a:lnTo>
                  <a:lnTo>
                    <a:pt x="1995" y="2281"/>
                  </a:lnTo>
                  <a:lnTo>
                    <a:pt x="1992" y="2393"/>
                  </a:lnTo>
                  <a:lnTo>
                    <a:pt x="1991" y="2503"/>
                  </a:lnTo>
                  <a:lnTo>
                    <a:pt x="1992" y="2616"/>
                  </a:lnTo>
                  <a:lnTo>
                    <a:pt x="2001" y="2726"/>
                  </a:lnTo>
                  <a:lnTo>
                    <a:pt x="2014" y="2837"/>
                  </a:lnTo>
                  <a:lnTo>
                    <a:pt x="2035" y="2946"/>
                  </a:lnTo>
                  <a:lnTo>
                    <a:pt x="2046" y="2985"/>
                  </a:lnTo>
                  <a:lnTo>
                    <a:pt x="2062" y="3017"/>
                  </a:lnTo>
                  <a:lnTo>
                    <a:pt x="2084" y="3047"/>
                  </a:lnTo>
                  <a:lnTo>
                    <a:pt x="2109" y="3070"/>
                  </a:lnTo>
                  <a:lnTo>
                    <a:pt x="2141" y="3087"/>
                  </a:lnTo>
                  <a:lnTo>
                    <a:pt x="2177" y="3100"/>
                  </a:lnTo>
                  <a:lnTo>
                    <a:pt x="2221" y="3109"/>
                  </a:lnTo>
                  <a:lnTo>
                    <a:pt x="2270" y="3118"/>
                  </a:lnTo>
                  <a:lnTo>
                    <a:pt x="2228" y="3140"/>
                  </a:lnTo>
                  <a:lnTo>
                    <a:pt x="2190" y="3160"/>
                  </a:lnTo>
                  <a:lnTo>
                    <a:pt x="2153" y="3179"/>
                  </a:lnTo>
                  <a:lnTo>
                    <a:pt x="2155" y="3199"/>
                  </a:lnTo>
                  <a:lnTo>
                    <a:pt x="2413" y="3226"/>
                  </a:lnTo>
                  <a:lnTo>
                    <a:pt x="2415" y="3233"/>
                  </a:lnTo>
                  <a:lnTo>
                    <a:pt x="2161" y="3269"/>
                  </a:lnTo>
                  <a:lnTo>
                    <a:pt x="2234" y="3291"/>
                  </a:lnTo>
                  <a:lnTo>
                    <a:pt x="2307" y="3306"/>
                  </a:lnTo>
                  <a:lnTo>
                    <a:pt x="2378" y="3312"/>
                  </a:lnTo>
                  <a:lnTo>
                    <a:pt x="2451" y="3309"/>
                  </a:lnTo>
                  <a:lnTo>
                    <a:pt x="2522" y="3301"/>
                  </a:lnTo>
                  <a:lnTo>
                    <a:pt x="2595" y="3287"/>
                  </a:lnTo>
                  <a:lnTo>
                    <a:pt x="2668" y="3268"/>
                  </a:lnTo>
                  <a:lnTo>
                    <a:pt x="2572" y="3328"/>
                  </a:lnTo>
                  <a:lnTo>
                    <a:pt x="2639" y="3315"/>
                  </a:lnTo>
                  <a:lnTo>
                    <a:pt x="2703" y="3297"/>
                  </a:lnTo>
                  <a:lnTo>
                    <a:pt x="2766" y="3275"/>
                  </a:lnTo>
                  <a:lnTo>
                    <a:pt x="2827" y="3250"/>
                  </a:lnTo>
                  <a:lnTo>
                    <a:pt x="2885" y="3218"/>
                  </a:lnTo>
                  <a:lnTo>
                    <a:pt x="2940" y="3181"/>
                  </a:lnTo>
                  <a:lnTo>
                    <a:pt x="2993" y="3137"/>
                  </a:lnTo>
                  <a:lnTo>
                    <a:pt x="3004" y="3124"/>
                  </a:lnTo>
                  <a:lnTo>
                    <a:pt x="3015" y="3106"/>
                  </a:lnTo>
                  <a:lnTo>
                    <a:pt x="3023" y="3089"/>
                  </a:lnTo>
                  <a:lnTo>
                    <a:pt x="3026" y="3071"/>
                  </a:lnTo>
                  <a:lnTo>
                    <a:pt x="3034" y="3003"/>
                  </a:lnTo>
                  <a:lnTo>
                    <a:pt x="3042" y="2933"/>
                  </a:lnTo>
                  <a:lnTo>
                    <a:pt x="3053" y="2865"/>
                  </a:lnTo>
                  <a:lnTo>
                    <a:pt x="3061" y="2796"/>
                  </a:lnTo>
                  <a:lnTo>
                    <a:pt x="3067" y="2726"/>
                  </a:lnTo>
                  <a:lnTo>
                    <a:pt x="3066" y="2656"/>
                  </a:lnTo>
                  <a:lnTo>
                    <a:pt x="3055" y="2482"/>
                  </a:lnTo>
                  <a:lnTo>
                    <a:pt x="3050" y="2307"/>
                  </a:lnTo>
                  <a:lnTo>
                    <a:pt x="3044" y="2132"/>
                  </a:lnTo>
                  <a:lnTo>
                    <a:pt x="3044" y="2059"/>
                  </a:lnTo>
                  <a:lnTo>
                    <a:pt x="3055" y="2058"/>
                  </a:lnTo>
                  <a:lnTo>
                    <a:pt x="3069" y="2134"/>
                  </a:lnTo>
                  <a:lnTo>
                    <a:pt x="3082" y="2132"/>
                  </a:lnTo>
                  <a:lnTo>
                    <a:pt x="3082" y="1866"/>
                  </a:lnTo>
                  <a:lnTo>
                    <a:pt x="3073" y="1904"/>
                  </a:lnTo>
                  <a:lnTo>
                    <a:pt x="3066" y="1937"/>
                  </a:lnTo>
                  <a:lnTo>
                    <a:pt x="3041" y="1934"/>
                  </a:lnTo>
                  <a:lnTo>
                    <a:pt x="3035" y="1834"/>
                  </a:lnTo>
                  <a:lnTo>
                    <a:pt x="3032" y="1735"/>
                  </a:lnTo>
                  <a:lnTo>
                    <a:pt x="3035" y="1634"/>
                  </a:lnTo>
                  <a:lnTo>
                    <a:pt x="3044" y="1535"/>
                  </a:lnTo>
                  <a:lnTo>
                    <a:pt x="3060" y="1436"/>
                  </a:lnTo>
                  <a:lnTo>
                    <a:pt x="3082" y="1339"/>
                  </a:lnTo>
                  <a:lnTo>
                    <a:pt x="3060" y="1398"/>
                  </a:lnTo>
                  <a:lnTo>
                    <a:pt x="3026" y="1125"/>
                  </a:lnTo>
                  <a:lnTo>
                    <a:pt x="2994" y="854"/>
                  </a:lnTo>
                  <a:lnTo>
                    <a:pt x="3032" y="905"/>
                  </a:lnTo>
                  <a:lnTo>
                    <a:pt x="3073" y="957"/>
                  </a:lnTo>
                  <a:lnTo>
                    <a:pt x="3114" y="1011"/>
                  </a:lnTo>
                  <a:lnTo>
                    <a:pt x="3140" y="934"/>
                  </a:lnTo>
                  <a:lnTo>
                    <a:pt x="3168" y="854"/>
                  </a:lnTo>
                  <a:lnTo>
                    <a:pt x="3198" y="771"/>
                  </a:lnTo>
                  <a:lnTo>
                    <a:pt x="3204" y="787"/>
                  </a:lnTo>
                  <a:lnTo>
                    <a:pt x="3210" y="797"/>
                  </a:lnTo>
                  <a:lnTo>
                    <a:pt x="3214" y="807"/>
                  </a:lnTo>
                  <a:lnTo>
                    <a:pt x="3232" y="787"/>
                  </a:lnTo>
                  <a:lnTo>
                    <a:pt x="3249" y="768"/>
                  </a:lnTo>
                  <a:lnTo>
                    <a:pt x="3232" y="886"/>
                  </a:lnTo>
                  <a:lnTo>
                    <a:pt x="3214" y="1004"/>
                  </a:lnTo>
                  <a:lnTo>
                    <a:pt x="3198" y="1120"/>
                  </a:lnTo>
                  <a:lnTo>
                    <a:pt x="3189" y="1237"/>
                  </a:lnTo>
                  <a:lnTo>
                    <a:pt x="3185" y="1392"/>
                  </a:lnTo>
                  <a:lnTo>
                    <a:pt x="3185" y="1550"/>
                  </a:lnTo>
                  <a:lnTo>
                    <a:pt x="3188" y="1707"/>
                  </a:lnTo>
                  <a:lnTo>
                    <a:pt x="3189" y="1864"/>
                  </a:lnTo>
                  <a:lnTo>
                    <a:pt x="3189" y="1882"/>
                  </a:lnTo>
                  <a:lnTo>
                    <a:pt x="3188" y="1898"/>
                  </a:lnTo>
                  <a:lnTo>
                    <a:pt x="3187" y="1915"/>
                  </a:lnTo>
                  <a:lnTo>
                    <a:pt x="3187" y="1931"/>
                  </a:lnTo>
                  <a:lnTo>
                    <a:pt x="3189" y="1947"/>
                  </a:lnTo>
                  <a:lnTo>
                    <a:pt x="3197" y="1960"/>
                  </a:lnTo>
                  <a:lnTo>
                    <a:pt x="3207" y="1973"/>
                  </a:lnTo>
                  <a:lnTo>
                    <a:pt x="3224" y="1985"/>
                  </a:lnTo>
                  <a:lnTo>
                    <a:pt x="3249" y="1994"/>
                  </a:lnTo>
                  <a:lnTo>
                    <a:pt x="3229" y="2005"/>
                  </a:lnTo>
                  <a:lnTo>
                    <a:pt x="3213" y="2016"/>
                  </a:lnTo>
                  <a:lnTo>
                    <a:pt x="3198" y="2024"/>
                  </a:lnTo>
                  <a:lnTo>
                    <a:pt x="3184" y="2032"/>
                  </a:lnTo>
                  <a:lnTo>
                    <a:pt x="3189" y="2154"/>
                  </a:lnTo>
                  <a:lnTo>
                    <a:pt x="3189" y="2166"/>
                  </a:lnTo>
                  <a:lnTo>
                    <a:pt x="3189" y="2177"/>
                  </a:lnTo>
                  <a:lnTo>
                    <a:pt x="3191" y="2187"/>
                  </a:lnTo>
                  <a:lnTo>
                    <a:pt x="3192" y="2199"/>
                  </a:lnTo>
                  <a:lnTo>
                    <a:pt x="3197" y="2208"/>
                  </a:lnTo>
                  <a:lnTo>
                    <a:pt x="3204" y="2214"/>
                  </a:lnTo>
                  <a:lnTo>
                    <a:pt x="3216" y="2218"/>
                  </a:lnTo>
                  <a:lnTo>
                    <a:pt x="3232" y="2221"/>
                  </a:lnTo>
                  <a:lnTo>
                    <a:pt x="3235" y="2221"/>
                  </a:lnTo>
                  <a:lnTo>
                    <a:pt x="3237" y="2222"/>
                  </a:lnTo>
                  <a:lnTo>
                    <a:pt x="3240" y="2225"/>
                  </a:lnTo>
                  <a:lnTo>
                    <a:pt x="3242" y="2228"/>
                  </a:lnTo>
                  <a:lnTo>
                    <a:pt x="3245" y="2231"/>
                  </a:lnTo>
                  <a:lnTo>
                    <a:pt x="3245" y="2234"/>
                  </a:lnTo>
                  <a:lnTo>
                    <a:pt x="3246" y="2236"/>
                  </a:lnTo>
                  <a:lnTo>
                    <a:pt x="3243" y="2241"/>
                  </a:lnTo>
                  <a:lnTo>
                    <a:pt x="3240" y="2247"/>
                  </a:lnTo>
                  <a:lnTo>
                    <a:pt x="3235" y="2253"/>
                  </a:lnTo>
                  <a:lnTo>
                    <a:pt x="3230" y="2256"/>
                  </a:lnTo>
                  <a:lnTo>
                    <a:pt x="3224" y="2259"/>
                  </a:lnTo>
                  <a:lnTo>
                    <a:pt x="3219" y="2260"/>
                  </a:lnTo>
                  <a:lnTo>
                    <a:pt x="3214" y="2262"/>
                  </a:lnTo>
                  <a:lnTo>
                    <a:pt x="3210" y="2263"/>
                  </a:lnTo>
                  <a:lnTo>
                    <a:pt x="3208" y="2263"/>
                  </a:lnTo>
                  <a:lnTo>
                    <a:pt x="3207" y="2263"/>
                  </a:lnTo>
                  <a:lnTo>
                    <a:pt x="3207" y="2400"/>
                  </a:lnTo>
                  <a:lnTo>
                    <a:pt x="3205" y="2534"/>
                  </a:lnTo>
                  <a:lnTo>
                    <a:pt x="3208" y="2665"/>
                  </a:lnTo>
                  <a:lnTo>
                    <a:pt x="3208" y="2703"/>
                  </a:lnTo>
                  <a:lnTo>
                    <a:pt x="3210" y="2742"/>
                  </a:lnTo>
                  <a:lnTo>
                    <a:pt x="3211" y="2782"/>
                  </a:lnTo>
                  <a:lnTo>
                    <a:pt x="3214" y="2819"/>
                  </a:lnTo>
                  <a:lnTo>
                    <a:pt x="3220" y="2857"/>
                  </a:lnTo>
                  <a:lnTo>
                    <a:pt x="3230" y="2895"/>
                  </a:lnTo>
                  <a:lnTo>
                    <a:pt x="3246" y="2930"/>
                  </a:lnTo>
                  <a:lnTo>
                    <a:pt x="3268" y="2965"/>
                  </a:lnTo>
                  <a:lnTo>
                    <a:pt x="3248" y="2980"/>
                  </a:lnTo>
                  <a:lnTo>
                    <a:pt x="3233" y="2999"/>
                  </a:lnTo>
                  <a:lnTo>
                    <a:pt x="3223" y="3020"/>
                  </a:lnTo>
                  <a:lnTo>
                    <a:pt x="3219" y="3044"/>
                  </a:lnTo>
                  <a:lnTo>
                    <a:pt x="3220" y="3067"/>
                  </a:lnTo>
                  <a:lnTo>
                    <a:pt x="3227" y="3089"/>
                  </a:lnTo>
                  <a:lnTo>
                    <a:pt x="3242" y="3109"/>
                  </a:lnTo>
                  <a:lnTo>
                    <a:pt x="3277" y="3144"/>
                  </a:lnTo>
                  <a:lnTo>
                    <a:pt x="3315" y="3178"/>
                  </a:lnTo>
                  <a:lnTo>
                    <a:pt x="3354" y="3208"/>
                  </a:lnTo>
                  <a:lnTo>
                    <a:pt x="3395" y="3234"/>
                  </a:lnTo>
                  <a:lnTo>
                    <a:pt x="3449" y="3262"/>
                  </a:lnTo>
                  <a:lnTo>
                    <a:pt x="3504" y="3281"/>
                  </a:lnTo>
                  <a:lnTo>
                    <a:pt x="3559" y="3291"/>
                  </a:lnTo>
                  <a:lnTo>
                    <a:pt x="3615" y="3297"/>
                  </a:lnTo>
                  <a:lnTo>
                    <a:pt x="3671" y="3296"/>
                  </a:lnTo>
                  <a:lnTo>
                    <a:pt x="3730" y="3290"/>
                  </a:lnTo>
                  <a:lnTo>
                    <a:pt x="3787" y="3280"/>
                  </a:lnTo>
                  <a:lnTo>
                    <a:pt x="3845" y="3266"/>
                  </a:lnTo>
                  <a:lnTo>
                    <a:pt x="3870" y="3258"/>
                  </a:lnTo>
                  <a:lnTo>
                    <a:pt x="3888" y="3246"/>
                  </a:lnTo>
                  <a:lnTo>
                    <a:pt x="3905" y="3233"/>
                  </a:lnTo>
                  <a:lnTo>
                    <a:pt x="3916" y="3215"/>
                  </a:lnTo>
                  <a:lnTo>
                    <a:pt x="3926" y="3197"/>
                  </a:lnTo>
                  <a:lnTo>
                    <a:pt x="3935" y="3176"/>
                  </a:lnTo>
                  <a:lnTo>
                    <a:pt x="3944" y="3153"/>
                  </a:lnTo>
                  <a:lnTo>
                    <a:pt x="3916" y="3153"/>
                  </a:lnTo>
                  <a:lnTo>
                    <a:pt x="3893" y="3153"/>
                  </a:lnTo>
                  <a:lnTo>
                    <a:pt x="3872" y="3153"/>
                  </a:lnTo>
                  <a:lnTo>
                    <a:pt x="3903" y="3134"/>
                  </a:lnTo>
                  <a:lnTo>
                    <a:pt x="3928" y="3111"/>
                  </a:lnTo>
                  <a:lnTo>
                    <a:pt x="3948" y="3086"/>
                  </a:lnTo>
                  <a:lnTo>
                    <a:pt x="3966" y="3058"/>
                  </a:lnTo>
                  <a:lnTo>
                    <a:pt x="3980" y="3029"/>
                  </a:lnTo>
                  <a:lnTo>
                    <a:pt x="3993" y="2999"/>
                  </a:lnTo>
                  <a:lnTo>
                    <a:pt x="4005" y="2968"/>
                  </a:lnTo>
                  <a:lnTo>
                    <a:pt x="4017" y="2937"/>
                  </a:lnTo>
                  <a:lnTo>
                    <a:pt x="4030" y="2908"/>
                  </a:lnTo>
                  <a:lnTo>
                    <a:pt x="4065" y="2827"/>
                  </a:lnTo>
                  <a:lnTo>
                    <a:pt x="4094" y="2742"/>
                  </a:lnTo>
                  <a:lnTo>
                    <a:pt x="4116" y="2658"/>
                  </a:lnTo>
                  <a:lnTo>
                    <a:pt x="4132" y="2570"/>
                  </a:lnTo>
                  <a:lnTo>
                    <a:pt x="4143" y="2482"/>
                  </a:lnTo>
                  <a:lnTo>
                    <a:pt x="4149" y="2391"/>
                  </a:lnTo>
                  <a:lnTo>
                    <a:pt x="4152" y="2273"/>
                  </a:lnTo>
                  <a:lnTo>
                    <a:pt x="4154" y="2154"/>
                  </a:lnTo>
                  <a:lnTo>
                    <a:pt x="4159" y="2035"/>
                  </a:lnTo>
                  <a:lnTo>
                    <a:pt x="4170" y="1917"/>
                  </a:lnTo>
                  <a:lnTo>
                    <a:pt x="4207" y="1666"/>
                  </a:lnTo>
                  <a:lnTo>
                    <a:pt x="4251" y="1416"/>
                  </a:lnTo>
                  <a:lnTo>
                    <a:pt x="4296" y="1165"/>
                  </a:lnTo>
                  <a:lnTo>
                    <a:pt x="4306" y="1098"/>
                  </a:lnTo>
                  <a:lnTo>
                    <a:pt x="4311" y="1033"/>
                  </a:lnTo>
                  <a:lnTo>
                    <a:pt x="4309" y="969"/>
                  </a:lnTo>
                  <a:lnTo>
                    <a:pt x="4299" y="905"/>
                  </a:lnTo>
                  <a:lnTo>
                    <a:pt x="4283" y="844"/>
                  </a:lnTo>
                  <a:lnTo>
                    <a:pt x="4257" y="782"/>
                  </a:lnTo>
                  <a:lnTo>
                    <a:pt x="4221" y="721"/>
                  </a:lnTo>
                  <a:lnTo>
                    <a:pt x="4205" y="692"/>
                  </a:lnTo>
                  <a:lnTo>
                    <a:pt x="4193" y="660"/>
                  </a:lnTo>
                  <a:lnTo>
                    <a:pt x="4184" y="627"/>
                  </a:lnTo>
                  <a:lnTo>
                    <a:pt x="4177" y="592"/>
                  </a:lnTo>
                  <a:lnTo>
                    <a:pt x="4170" y="557"/>
                  </a:lnTo>
                  <a:lnTo>
                    <a:pt x="4161" y="522"/>
                  </a:lnTo>
                  <a:lnTo>
                    <a:pt x="4155" y="501"/>
                  </a:lnTo>
                  <a:lnTo>
                    <a:pt x="4148" y="481"/>
                  </a:lnTo>
                  <a:lnTo>
                    <a:pt x="4140" y="461"/>
                  </a:lnTo>
                  <a:lnTo>
                    <a:pt x="4130" y="443"/>
                  </a:lnTo>
                  <a:lnTo>
                    <a:pt x="4092" y="401"/>
                  </a:lnTo>
                  <a:lnTo>
                    <a:pt x="4050" y="364"/>
                  </a:lnTo>
                  <a:lnTo>
                    <a:pt x="4005" y="332"/>
                  </a:lnTo>
                  <a:lnTo>
                    <a:pt x="3955" y="306"/>
                  </a:lnTo>
                  <a:lnTo>
                    <a:pt x="3903" y="284"/>
                  </a:lnTo>
                  <a:lnTo>
                    <a:pt x="3865" y="274"/>
                  </a:lnTo>
                  <a:lnTo>
                    <a:pt x="3827" y="268"/>
                  </a:lnTo>
                  <a:lnTo>
                    <a:pt x="3791" y="267"/>
                  </a:lnTo>
                  <a:lnTo>
                    <a:pt x="3756" y="271"/>
                  </a:lnTo>
                  <a:lnTo>
                    <a:pt x="3721" y="284"/>
                  </a:lnTo>
                  <a:lnTo>
                    <a:pt x="3689" y="303"/>
                  </a:lnTo>
                  <a:lnTo>
                    <a:pt x="3639" y="346"/>
                  </a:lnTo>
                  <a:lnTo>
                    <a:pt x="3593" y="391"/>
                  </a:lnTo>
                  <a:lnTo>
                    <a:pt x="3546" y="436"/>
                  </a:lnTo>
                  <a:lnTo>
                    <a:pt x="3500" y="482"/>
                  </a:lnTo>
                  <a:lnTo>
                    <a:pt x="3450" y="532"/>
                  </a:lnTo>
                  <a:lnTo>
                    <a:pt x="3446" y="514"/>
                  </a:lnTo>
                  <a:lnTo>
                    <a:pt x="3446" y="501"/>
                  </a:lnTo>
                  <a:lnTo>
                    <a:pt x="3450" y="491"/>
                  </a:lnTo>
                  <a:lnTo>
                    <a:pt x="3462" y="469"/>
                  </a:lnTo>
                  <a:lnTo>
                    <a:pt x="3466" y="449"/>
                  </a:lnTo>
                  <a:lnTo>
                    <a:pt x="3463" y="433"/>
                  </a:lnTo>
                  <a:lnTo>
                    <a:pt x="3453" y="418"/>
                  </a:lnTo>
                  <a:lnTo>
                    <a:pt x="3436" y="404"/>
                  </a:lnTo>
                  <a:lnTo>
                    <a:pt x="3412" y="391"/>
                  </a:lnTo>
                  <a:lnTo>
                    <a:pt x="3358" y="364"/>
                  </a:lnTo>
                  <a:lnTo>
                    <a:pt x="3306" y="334"/>
                  </a:lnTo>
                  <a:lnTo>
                    <a:pt x="3258" y="300"/>
                  </a:lnTo>
                  <a:lnTo>
                    <a:pt x="3213" y="261"/>
                  </a:lnTo>
                  <a:lnTo>
                    <a:pt x="3160" y="217"/>
                  </a:lnTo>
                  <a:lnTo>
                    <a:pt x="3105" y="182"/>
                  </a:lnTo>
                  <a:lnTo>
                    <a:pt x="3048" y="155"/>
                  </a:lnTo>
                  <a:lnTo>
                    <a:pt x="2988" y="134"/>
                  </a:lnTo>
                  <a:lnTo>
                    <a:pt x="2929" y="121"/>
                  </a:lnTo>
                  <a:lnTo>
                    <a:pt x="2866" y="114"/>
                  </a:lnTo>
                  <a:lnTo>
                    <a:pt x="2802" y="113"/>
                  </a:lnTo>
                  <a:close/>
                  <a:moveTo>
                    <a:pt x="2863" y="0"/>
                  </a:moveTo>
                  <a:lnTo>
                    <a:pt x="2923" y="8"/>
                  </a:lnTo>
                  <a:lnTo>
                    <a:pt x="2980" y="21"/>
                  </a:lnTo>
                  <a:lnTo>
                    <a:pt x="3035" y="40"/>
                  </a:lnTo>
                  <a:lnTo>
                    <a:pt x="3087" y="63"/>
                  </a:lnTo>
                  <a:lnTo>
                    <a:pt x="3138" y="91"/>
                  </a:lnTo>
                  <a:lnTo>
                    <a:pt x="3188" y="121"/>
                  </a:lnTo>
                  <a:lnTo>
                    <a:pt x="3236" y="156"/>
                  </a:lnTo>
                  <a:lnTo>
                    <a:pt x="3261" y="175"/>
                  </a:lnTo>
                  <a:lnTo>
                    <a:pt x="3284" y="197"/>
                  </a:lnTo>
                  <a:lnTo>
                    <a:pt x="3304" y="219"/>
                  </a:lnTo>
                  <a:lnTo>
                    <a:pt x="3329" y="245"/>
                  </a:lnTo>
                  <a:lnTo>
                    <a:pt x="3355" y="264"/>
                  </a:lnTo>
                  <a:lnTo>
                    <a:pt x="3382" y="277"/>
                  </a:lnTo>
                  <a:lnTo>
                    <a:pt x="3411" y="283"/>
                  </a:lnTo>
                  <a:lnTo>
                    <a:pt x="3440" y="284"/>
                  </a:lnTo>
                  <a:lnTo>
                    <a:pt x="3472" y="280"/>
                  </a:lnTo>
                  <a:lnTo>
                    <a:pt x="3504" y="271"/>
                  </a:lnTo>
                  <a:lnTo>
                    <a:pt x="3724" y="191"/>
                  </a:lnTo>
                  <a:lnTo>
                    <a:pt x="3762" y="178"/>
                  </a:lnTo>
                  <a:lnTo>
                    <a:pt x="3800" y="169"/>
                  </a:lnTo>
                  <a:lnTo>
                    <a:pt x="3838" y="165"/>
                  </a:lnTo>
                  <a:lnTo>
                    <a:pt x="3874" y="166"/>
                  </a:lnTo>
                  <a:lnTo>
                    <a:pt x="3910" y="174"/>
                  </a:lnTo>
                  <a:lnTo>
                    <a:pt x="3945" y="190"/>
                  </a:lnTo>
                  <a:lnTo>
                    <a:pt x="4004" y="226"/>
                  </a:lnTo>
                  <a:lnTo>
                    <a:pt x="4059" y="263"/>
                  </a:lnTo>
                  <a:lnTo>
                    <a:pt x="4113" y="303"/>
                  </a:lnTo>
                  <a:lnTo>
                    <a:pt x="4162" y="346"/>
                  </a:lnTo>
                  <a:lnTo>
                    <a:pt x="4209" y="391"/>
                  </a:lnTo>
                  <a:lnTo>
                    <a:pt x="4253" y="439"/>
                  </a:lnTo>
                  <a:lnTo>
                    <a:pt x="4293" y="490"/>
                  </a:lnTo>
                  <a:lnTo>
                    <a:pt x="4328" y="544"/>
                  </a:lnTo>
                  <a:lnTo>
                    <a:pt x="4359" y="602"/>
                  </a:lnTo>
                  <a:lnTo>
                    <a:pt x="4385" y="663"/>
                  </a:lnTo>
                  <a:lnTo>
                    <a:pt x="4407" y="728"/>
                  </a:lnTo>
                  <a:lnTo>
                    <a:pt x="4417" y="784"/>
                  </a:lnTo>
                  <a:lnTo>
                    <a:pt x="4423" y="841"/>
                  </a:lnTo>
                  <a:lnTo>
                    <a:pt x="4424" y="897"/>
                  </a:lnTo>
                  <a:lnTo>
                    <a:pt x="4424" y="957"/>
                  </a:lnTo>
                  <a:lnTo>
                    <a:pt x="4423" y="1015"/>
                  </a:lnTo>
                  <a:lnTo>
                    <a:pt x="4423" y="1072"/>
                  </a:lnTo>
                  <a:lnTo>
                    <a:pt x="4423" y="1120"/>
                  </a:lnTo>
                  <a:lnTo>
                    <a:pt x="4420" y="1167"/>
                  </a:lnTo>
                  <a:lnTo>
                    <a:pt x="4414" y="1213"/>
                  </a:lnTo>
                  <a:lnTo>
                    <a:pt x="4410" y="1257"/>
                  </a:lnTo>
                  <a:lnTo>
                    <a:pt x="4413" y="1299"/>
                  </a:lnTo>
                  <a:lnTo>
                    <a:pt x="4423" y="1340"/>
                  </a:lnTo>
                  <a:lnTo>
                    <a:pt x="4438" y="1381"/>
                  </a:lnTo>
                  <a:lnTo>
                    <a:pt x="4455" y="1420"/>
                  </a:lnTo>
                  <a:lnTo>
                    <a:pt x="4518" y="1558"/>
                  </a:lnTo>
                  <a:lnTo>
                    <a:pt x="4574" y="1700"/>
                  </a:lnTo>
                  <a:lnTo>
                    <a:pt x="4622" y="1842"/>
                  </a:lnTo>
                  <a:lnTo>
                    <a:pt x="4666" y="1988"/>
                  </a:lnTo>
                  <a:lnTo>
                    <a:pt x="4704" y="2134"/>
                  </a:lnTo>
                  <a:lnTo>
                    <a:pt x="4738" y="2282"/>
                  </a:lnTo>
                  <a:lnTo>
                    <a:pt x="4768" y="2431"/>
                  </a:lnTo>
                  <a:lnTo>
                    <a:pt x="4781" y="2499"/>
                  </a:lnTo>
                  <a:lnTo>
                    <a:pt x="4793" y="2569"/>
                  </a:lnTo>
                  <a:lnTo>
                    <a:pt x="4802" y="2639"/>
                  </a:lnTo>
                  <a:lnTo>
                    <a:pt x="4803" y="2707"/>
                  </a:lnTo>
                  <a:lnTo>
                    <a:pt x="4797" y="2745"/>
                  </a:lnTo>
                  <a:lnTo>
                    <a:pt x="4786" y="2783"/>
                  </a:lnTo>
                  <a:lnTo>
                    <a:pt x="4770" y="2819"/>
                  </a:lnTo>
                  <a:lnTo>
                    <a:pt x="4749" y="2854"/>
                  </a:lnTo>
                  <a:lnTo>
                    <a:pt x="4726" y="2885"/>
                  </a:lnTo>
                  <a:lnTo>
                    <a:pt x="4576" y="3063"/>
                  </a:lnTo>
                  <a:lnTo>
                    <a:pt x="4424" y="3239"/>
                  </a:lnTo>
                  <a:lnTo>
                    <a:pt x="4273" y="3415"/>
                  </a:lnTo>
                  <a:lnTo>
                    <a:pt x="4124" y="3594"/>
                  </a:lnTo>
                  <a:lnTo>
                    <a:pt x="3979" y="3775"/>
                  </a:lnTo>
                  <a:lnTo>
                    <a:pt x="3923" y="3842"/>
                  </a:lnTo>
                  <a:lnTo>
                    <a:pt x="3865" y="3900"/>
                  </a:lnTo>
                  <a:lnTo>
                    <a:pt x="3805" y="3952"/>
                  </a:lnTo>
                  <a:lnTo>
                    <a:pt x="3743" y="3996"/>
                  </a:lnTo>
                  <a:lnTo>
                    <a:pt x="3677" y="4034"/>
                  </a:lnTo>
                  <a:lnTo>
                    <a:pt x="3610" y="4064"/>
                  </a:lnTo>
                  <a:lnTo>
                    <a:pt x="3542" y="4089"/>
                  </a:lnTo>
                  <a:lnTo>
                    <a:pt x="3471" y="4107"/>
                  </a:lnTo>
                  <a:lnTo>
                    <a:pt x="3396" y="4120"/>
                  </a:lnTo>
                  <a:lnTo>
                    <a:pt x="3321" y="4126"/>
                  </a:lnTo>
                  <a:lnTo>
                    <a:pt x="3242" y="4127"/>
                  </a:lnTo>
                  <a:lnTo>
                    <a:pt x="3162" y="4121"/>
                  </a:lnTo>
                  <a:lnTo>
                    <a:pt x="3080" y="4112"/>
                  </a:lnTo>
                  <a:lnTo>
                    <a:pt x="2873" y="4080"/>
                  </a:lnTo>
                  <a:lnTo>
                    <a:pt x="2667" y="4050"/>
                  </a:lnTo>
                  <a:lnTo>
                    <a:pt x="2458" y="4022"/>
                  </a:lnTo>
                  <a:lnTo>
                    <a:pt x="2380" y="4015"/>
                  </a:lnTo>
                  <a:lnTo>
                    <a:pt x="2301" y="4013"/>
                  </a:lnTo>
                  <a:lnTo>
                    <a:pt x="2221" y="4011"/>
                  </a:lnTo>
                  <a:lnTo>
                    <a:pt x="2142" y="4005"/>
                  </a:lnTo>
                  <a:lnTo>
                    <a:pt x="2090" y="3993"/>
                  </a:lnTo>
                  <a:lnTo>
                    <a:pt x="2040" y="3974"/>
                  </a:lnTo>
                  <a:lnTo>
                    <a:pt x="1994" y="3949"/>
                  </a:lnTo>
                  <a:lnTo>
                    <a:pt x="1952" y="3917"/>
                  </a:lnTo>
                  <a:lnTo>
                    <a:pt x="1915" y="3879"/>
                  </a:lnTo>
                  <a:lnTo>
                    <a:pt x="1885" y="3837"/>
                  </a:lnTo>
                  <a:lnTo>
                    <a:pt x="1858" y="3791"/>
                  </a:lnTo>
                  <a:lnTo>
                    <a:pt x="1841" y="3740"/>
                  </a:lnTo>
                  <a:lnTo>
                    <a:pt x="1831" y="3686"/>
                  </a:lnTo>
                  <a:lnTo>
                    <a:pt x="1826" y="3623"/>
                  </a:lnTo>
                  <a:lnTo>
                    <a:pt x="1826" y="3559"/>
                  </a:lnTo>
                  <a:lnTo>
                    <a:pt x="1828" y="3494"/>
                  </a:lnTo>
                  <a:lnTo>
                    <a:pt x="1829" y="3425"/>
                  </a:lnTo>
                  <a:lnTo>
                    <a:pt x="1812" y="3437"/>
                  </a:lnTo>
                  <a:lnTo>
                    <a:pt x="1797" y="3446"/>
                  </a:lnTo>
                  <a:lnTo>
                    <a:pt x="1784" y="3454"/>
                  </a:lnTo>
                  <a:lnTo>
                    <a:pt x="1719" y="3497"/>
                  </a:lnTo>
                  <a:lnTo>
                    <a:pt x="1652" y="3530"/>
                  </a:lnTo>
                  <a:lnTo>
                    <a:pt x="1585" y="3553"/>
                  </a:lnTo>
                  <a:lnTo>
                    <a:pt x="1516" y="3569"/>
                  </a:lnTo>
                  <a:lnTo>
                    <a:pt x="1446" y="3577"/>
                  </a:lnTo>
                  <a:lnTo>
                    <a:pt x="1376" y="3577"/>
                  </a:lnTo>
                  <a:lnTo>
                    <a:pt x="1305" y="3566"/>
                  </a:lnTo>
                  <a:lnTo>
                    <a:pt x="1234" y="3549"/>
                  </a:lnTo>
                  <a:lnTo>
                    <a:pt x="1161" y="3523"/>
                  </a:lnTo>
                  <a:lnTo>
                    <a:pt x="1142" y="3517"/>
                  </a:lnTo>
                  <a:lnTo>
                    <a:pt x="1121" y="3510"/>
                  </a:lnTo>
                  <a:lnTo>
                    <a:pt x="1102" y="3504"/>
                  </a:lnTo>
                  <a:lnTo>
                    <a:pt x="1085" y="3494"/>
                  </a:lnTo>
                  <a:lnTo>
                    <a:pt x="1054" y="3476"/>
                  </a:lnTo>
                  <a:lnTo>
                    <a:pt x="1024" y="3464"/>
                  </a:lnTo>
                  <a:lnTo>
                    <a:pt x="995" y="3460"/>
                  </a:lnTo>
                  <a:lnTo>
                    <a:pt x="964" y="3462"/>
                  </a:lnTo>
                  <a:lnTo>
                    <a:pt x="932" y="3464"/>
                  </a:lnTo>
                  <a:lnTo>
                    <a:pt x="901" y="3470"/>
                  </a:lnTo>
                  <a:lnTo>
                    <a:pt x="868" y="3476"/>
                  </a:lnTo>
                  <a:lnTo>
                    <a:pt x="811" y="3488"/>
                  </a:lnTo>
                  <a:lnTo>
                    <a:pt x="753" y="3497"/>
                  </a:lnTo>
                  <a:lnTo>
                    <a:pt x="695" y="3504"/>
                  </a:lnTo>
                  <a:lnTo>
                    <a:pt x="636" y="3505"/>
                  </a:lnTo>
                  <a:lnTo>
                    <a:pt x="580" y="3499"/>
                  </a:lnTo>
                  <a:lnTo>
                    <a:pt x="521" y="3488"/>
                  </a:lnTo>
                  <a:lnTo>
                    <a:pt x="467" y="3470"/>
                  </a:lnTo>
                  <a:lnTo>
                    <a:pt x="418" y="3447"/>
                  </a:lnTo>
                  <a:lnTo>
                    <a:pt x="373" y="3421"/>
                  </a:lnTo>
                  <a:lnTo>
                    <a:pt x="331" y="3389"/>
                  </a:lnTo>
                  <a:lnTo>
                    <a:pt x="294" y="3354"/>
                  </a:lnTo>
                  <a:lnTo>
                    <a:pt x="261" y="3315"/>
                  </a:lnTo>
                  <a:lnTo>
                    <a:pt x="232" y="3271"/>
                  </a:lnTo>
                  <a:lnTo>
                    <a:pt x="205" y="3224"/>
                  </a:lnTo>
                  <a:lnTo>
                    <a:pt x="184" y="3175"/>
                  </a:lnTo>
                  <a:lnTo>
                    <a:pt x="165" y="3121"/>
                  </a:lnTo>
                  <a:lnTo>
                    <a:pt x="150" y="3066"/>
                  </a:lnTo>
                  <a:lnTo>
                    <a:pt x="114" y="2898"/>
                  </a:lnTo>
                  <a:lnTo>
                    <a:pt x="84" y="2729"/>
                  </a:lnTo>
                  <a:lnTo>
                    <a:pt x="60" y="2560"/>
                  </a:lnTo>
                  <a:lnTo>
                    <a:pt x="42" y="2390"/>
                  </a:lnTo>
                  <a:lnTo>
                    <a:pt x="31" y="2218"/>
                  </a:lnTo>
                  <a:lnTo>
                    <a:pt x="22" y="2062"/>
                  </a:lnTo>
                  <a:lnTo>
                    <a:pt x="7" y="1908"/>
                  </a:lnTo>
                  <a:lnTo>
                    <a:pt x="0" y="1822"/>
                  </a:lnTo>
                  <a:lnTo>
                    <a:pt x="1" y="1736"/>
                  </a:lnTo>
                  <a:lnTo>
                    <a:pt x="9" y="1652"/>
                  </a:lnTo>
                  <a:lnTo>
                    <a:pt x="22" y="1567"/>
                  </a:lnTo>
                  <a:lnTo>
                    <a:pt x="39" y="1484"/>
                  </a:lnTo>
                  <a:lnTo>
                    <a:pt x="61" y="1403"/>
                  </a:lnTo>
                  <a:lnTo>
                    <a:pt x="84" y="1320"/>
                  </a:lnTo>
                  <a:lnTo>
                    <a:pt x="108" y="1250"/>
                  </a:lnTo>
                  <a:lnTo>
                    <a:pt x="137" y="1184"/>
                  </a:lnTo>
                  <a:lnTo>
                    <a:pt x="172" y="1122"/>
                  </a:lnTo>
                  <a:lnTo>
                    <a:pt x="210" y="1062"/>
                  </a:lnTo>
                  <a:lnTo>
                    <a:pt x="252" y="1005"/>
                  </a:lnTo>
                  <a:lnTo>
                    <a:pt x="299" y="950"/>
                  </a:lnTo>
                  <a:lnTo>
                    <a:pt x="348" y="897"/>
                  </a:lnTo>
                  <a:lnTo>
                    <a:pt x="399" y="846"/>
                  </a:lnTo>
                  <a:lnTo>
                    <a:pt x="435" y="817"/>
                  </a:lnTo>
                  <a:lnTo>
                    <a:pt x="476" y="794"/>
                  </a:lnTo>
                  <a:lnTo>
                    <a:pt x="518" y="778"/>
                  </a:lnTo>
                  <a:lnTo>
                    <a:pt x="562" y="768"/>
                  </a:lnTo>
                  <a:lnTo>
                    <a:pt x="609" y="765"/>
                  </a:lnTo>
                  <a:lnTo>
                    <a:pt x="655" y="769"/>
                  </a:lnTo>
                  <a:lnTo>
                    <a:pt x="703" y="774"/>
                  </a:lnTo>
                  <a:lnTo>
                    <a:pt x="749" y="774"/>
                  </a:lnTo>
                  <a:lnTo>
                    <a:pt x="791" y="769"/>
                  </a:lnTo>
                  <a:lnTo>
                    <a:pt x="830" y="761"/>
                  </a:lnTo>
                  <a:lnTo>
                    <a:pt x="867" y="745"/>
                  </a:lnTo>
                  <a:lnTo>
                    <a:pt x="901" y="724"/>
                  </a:lnTo>
                  <a:lnTo>
                    <a:pt x="935" y="695"/>
                  </a:lnTo>
                  <a:lnTo>
                    <a:pt x="964" y="660"/>
                  </a:lnTo>
                  <a:lnTo>
                    <a:pt x="993" y="618"/>
                  </a:lnTo>
                  <a:lnTo>
                    <a:pt x="1018" y="581"/>
                  </a:lnTo>
                  <a:lnTo>
                    <a:pt x="1047" y="546"/>
                  </a:lnTo>
                  <a:lnTo>
                    <a:pt x="1079" y="514"/>
                  </a:lnTo>
                  <a:lnTo>
                    <a:pt x="1114" y="484"/>
                  </a:lnTo>
                  <a:lnTo>
                    <a:pt x="1151" y="453"/>
                  </a:lnTo>
                  <a:lnTo>
                    <a:pt x="1185" y="424"/>
                  </a:lnTo>
                  <a:lnTo>
                    <a:pt x="1231" y="389"/>
                  </a:lnTo>
                  <a:lnTo>
                    <a:pt x="1277" y="364"/>
                  </a:lnTo>
                  <a:lnTo>
                    <a:pt x="1327" y="346"/>
                  </a:lnTo>
                  <a:lnTo>
                    <a:pt x="1376" y="335"/>
                  </a:lnTo>
                  <a:lnTo>
                    <a:pt x="1429" y="332"/>
                  </a:lnTo>
                  <a:lnTo>
                    <a:pt x="1483" y="338"/>
                  </a:lnTo>
                  <a:lnTo>
                    <a:pt x="1538" y="353"/>
                  </a:lnTo>
                  <a:lnTo>
                    <a:pt x="1666" y="395"/>
                  </a:lnTo>
                  <a:lnTo>
                    <a:pt x="1796" y="439"/>
                  </a:lnTo>
                  <a:lnTo>
                    <a:pt x="1925" y="480"/>
                  </a:lnTo>
                  <a:lnTo>
                    <a:pt x="1947" y="484"/>
                  </a:lnTo>
                  <a:lnTo>
                    <a:pt x="1970" y="484"/>
                  </a:lnTo>
                  <a:lnTo>
                    <a:pt x="1994" y="480"/>
                  </a:lnTo>
                  <a:lnTo>
                    <a:pt x="2013" y="472"/>
                  </a:lnTo>
                  <a:lnTo>
                    <a:pt x="2153" y="385"/>
                  </a:lnTo>
                  <a:lnTo>
                    <a:pt x="2292" y="297"/>
                  </a:lnTo>
                  <a:lnTo>
                    <a:pt x="2429" y="209"/>
                  </a:lnTo>
                  <a:lnTo>
                    <a:pt x="2565" y="117"/>
                  </a:lnTo>
                  <a:lnTo>
                    <a:pt x="2600" y="92"/>
                  </a:lnTo>
                  <a:lnTo>
                    <a:pt x="2635" y="70"/>
                  </a:lnTo>
                  <a:lnTo>
                    <a:pt x="2668" y="50"/>
                  </a:lnTo>
                  <a:lnTo>
                    <a:pt x="2704" y="31"/>
                  </a:lnTo>
                  <a:lnTo>
                    <a:pt x="2741" y="18"/>
                  </a:lnTo>
                  <a:lnTo>
                    <a:pt x="2779" y="6"/>
                  </a:lnTo>
                  <a:lnTo>
                    <a:pt x="2820" y="0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085198" y="2394177"/>
              <a:ext cx="1322491" cy="1108357"/>
              <a:chOff x="2797175" y="1843089"/>
              <a:chExt cx="3676650" cy="308133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2828924" y="1843089"/>
                <a:ext cx="3333750" cy="2611437"/>
              </a:xfrm>
              <a:custGeom>
                <a:avLst/>
                <a:gdLst>
                  <a:gd name="T0" fmla="*/ 3195 w 4200"/>
                  <a:gd name="T1" fmla="*/ 221 h 3290"/>
                  <a:gd name="T2" fmla="*/ 3335 w 4200"/>
                  <a:gd name="T3" fmla="*/ 401 h 3290"/>
                  <a:gd name="T4" fmla="*/ 3716 w 4200"/>
                  <a:gd name="T5" fmla="*/ 155 h 3290"/>
                  <a:gd name="T6" fmla="*/ 4044 w 4200"/>
                  <a:gd name="T7" fmla="*/ 388 h 3290"/>
                  <a:gd name="T8" fmla="*/ 4188 w 4200"/>
                  <a:gd name="T9" fmla="*/ 792 h 3290"/>
                  <a:gd name="T10" fmla="*/ 4041 w 4200"/>
                  <a:gd name="T11" fmla="*/ 2160 h 3290"/>
                  <a:gd name="T12" fmla="*/ 3882 w 4200"/>
                  <a:gd name="T13" fmla="*/ 2886 h 3290"/>
                  <a:gd name="T14" fmla="*/ 3824 w 4200"/>
                  <a:gd name="T15" fmla="*/ 3063 h 3290"/>
                  <a:gd name="T16" fmla="*/ 3504 w 4200"/>
                  <a:gd name="T17" fmla="*/ 3184 h 3290"/>
                  <a:gd name="T18" fmla="*/ 3109 w 4200"/>
                  <a:gd name="T19" fmla="*/ 2954 h 3290"/>
                  <a:gd name="T20" fmla="*/ 3100 w 4200"/>
                  <a:gd name="T21" fmla="*/ 2669 h 3290"/>
                  <a:gd name="T22" fmla="*/ 3108 w 4200"/>
                  <a:gd name="T23" fmla="*/ 2147 h 3290"/>
                  <a:gd name="T24" fmla="*/ 3129 w 4200"/>
                  <a:gd name="T25" fmla="*/ 2112 h 3290"/>
                  <a:gd name="T26" fmla="*/ 3078 w 4200"/>
                  <a:gd name="T27" fmla="*/ 2053 h 3290"/>
                  <a:gd name="T28" fmla="*/ 3078 w 4200"/>
                  <a:gd name="T29" fmla="*/ 1834 h 3290"/>
                  <a:gd name="T30" fmla="*/ 3087 w 4200"/>
                  <a:gd name="T31" fmla="*/ 1007 h 3290"/>
                  <a:gd name="T32" fmla="*/ 3029 w 4200"/>
                  <a:gd name="T33" fmla="*/ 821 h 3290"/>
                  <a:gd name="T34" fmla="*/ 2924 w 4200"/>
                  <a:gd name="T35" fmla="*/ 1521 h 3290"/>
                  <a:gd name="T36" fmla="*/ 2933 w 4200"/>
                  <a:gd name="T37" fmla="*/ 1946 h 3290"/>
                  <a:gd name="T38" fmla="*/ 2915 w 4200"/>
                  <a:gd name="T39" fmla="*/ 2958 h 3290"/>
                  <a:gd name="T40" fmla="*/ 2528 w 4200"/>
                  <a:gd name="T41" fmla="*/ 3202 h 3290"/>
                  <a:gd name="T42" fmla="*/ 2304 w 4200"/>
                  <a:gd name="T43" fmla="*/ 3120 h 3290"/>
                  <a:gd name="T44" fmla="*/ 1998 w 4200"/>
                  <a:gd name="T45" fmla="*/ 2957 h 3290"/>
                  <a:gd name="T46" fmla="*/ 1884 w 4200"/>
                  <a:gd name="T47" fmla="*/ 2168 h 3290"/>
                  <a:gd name="T48" fmla="*/ 1951 w 4200"/>
                  <a:gd name="T49" fmla="*/ 2131 h 3290"/>
                  <a:gd name="T50" fmla="*/ 1957 w 4200"/>
                  <a:gd name="T51" fmla="*/ 1927 h 3290"/>
                  <a:gd name="T52" fmla="*/ 1948 w 4200"/>
                  <a:gd name="T53" fmla="*/ 1820 h 3290"/>
                  <a:gd name="T54" fmla="*/ 1921 w 4200"/>
                  <a:gd name="T55" fmla="*/ 1648 h 3290"/>
                  <a:gd name="T56" fmla="*/ 1675 w 4200"/>
                  <a:gd name="T57" fmla="*/ 1111 h 3290"/>
                  <a:gd name="T58" fmla="*/ 1787 w 4200"/>
                  <a:gd name="T59" fmla="*/ 1731 h 3290"/>
                  <a:gd name="T60" fmla="*/ 1720 w 4200"/>
                  <a:gd name="T61" fmla="*/ 1871 h 3290"/>
                  <a:gd name="T62" fmla="*/ 1765 w 4200"/>
                  <a:gd name="T63" fmla="*/ 2143 h 3290"/>
                  <a:gd name="T64" fmla="*/ 1615 w 4200"/>
                  <a:gd name="T65" fmla="*/ 2966 h 3290"/>
                  <a:gd name="T66" fmla="*/ 1721 w 4200"/>
                  <a:gd name="T67" fmla="*/ 3005 h 3290"/>
                  <a:gd name="T68" fmla="*/ 1648 w 4200"/>
                  <a:gd name="T69" fmla="*/ 3139 h 3290"/>
                  <a:gd name="T70" fmla="*/ 1233 w 4200"/>
                  <a:gd name="T71" fmla="*/ 3290 h 3290"/>
                  <a:gd name="T72" fmla="*/ 1041 w 4200"/>
                  <a:gd name="T73" fmla="*/ 3148 h 3290"/>
                  <a:gd name="T74" fmla="*/ 954 w 4200"/>
                  <a:gd name="T75" fmla="*/ 3052 h 3290"/>
                  <a:gd name="T76" fmla="*/ 734 w 4200"/>
                  <a:gd name="T77" fmla="*/ 1601 h 3290"/>
                  <a:gd name="T78" fmla="*/ 686 w 4200"/>
                  <a:gd name="T79" fmla="*/ 2139 h 3290"/>
                  <a:gd name="T80" fmla="*/ 766 w 4200"/>
                  <a:gd name="T81" fmla="*/ 3027 h 3290"/>
                  <a:gd name="T82" fmla="*/ 645 w 4200"/>
                  <a:gd name="T83" fmla="*/ 3228 h 3290"/>
                  <a:gd name="T84" fmla="*/ 285 w 4200"/>
                  <a:gd name="T85" fmla="*/ 3152 h 3290"/>
                  <a:gd name="T86" fmla="*/ 212 w 4200"/>
                  <a:gd name="T87" fmla="*/ 2987 h 3290"/>
                  <a:gd name="T88" fmla="*/ 52 w 4200"/>
                  <a:gd name="T89" fmla="*/ 2281 h 3290"/>
                  <a:gd name="T90" fmla="*/ 116 w 4200"/>
                  <a:gd name="T91" fmla="*/ 1320 h 3290"/>
                  <a:gd name="T92" fmla="*/ 418 w 4200"/>
                  <a:gd name="T93" fmla="*/ 736 h 3290"/>
                  <a:gd name="T94" fmla="*/ 699 w 4200"/>
                  <a:gd name="T95" fmla="*/ 933 h 3290"/>
                  <a:gd name="T96" fmla="*/ 789 w 4200"/>
                  <a:gd name="T97" fmla="*/ 1188 h 3290"/>
                  <a:gd name="T98" fmla="*/ 958 w 4200"/>
                  <a:gd name="T99" fmla="*/ 626 h 3290"/>
                  <a:gd name="T100" fmla="*/ 1112 w 4200"/>
                  <a:gd name="T101" fmla="*/ 461 h 3290"/>
                  <a:gd name="T102" fmla="*/ 1211 w 4200"/>
                  <a:gd name="T103" fmla="*/ 436 h 3290"/>
                  <a:gd name="T104" fmla="*/ 1310 w 4200"/>
                  <a:gd name="T105" fmla="*/ 368 h 3290"/>
                  <a:gd name="T106" fmla="*/ 1676 w 4200"/>
                  <a:gd name="T107" fmla="*/ 400 h 3290"/>
                  <a:gd name="T108" fmla="*/ 1902 w 4200"/>
                  <a:gd name="T109" fmla="*/ 599 h 3290"/>
                  <a:gd name="T110" fmla="*/ 1970 w 4200"/>
                  <a:gd name="T111" fmla="*/ 661 h 3290"/>
                  <a:gd name="T112" fmla="*/ 2101 w 4200"/>
                  <a:gd name="T113" fmla="*/ 321 h 3290"/>
                  <a:gd name="T114" fmla="*/ 2349 w 4200"/>
                  <a:gd name="T115" fmla="*/ 295 h 3290"/>
                  <a:gd name="T116" fmla="*/ 2371 w 4200"/>
                  <a:gd name="T117" fmla="*/ 468 h 3290"/>
                  <a:gd name="T118" fmla="*/ 2486 w 4200"/>
                  <a:gd name="T119" fmla="*/ 83 h 3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0" h="3290">
                    <a:moveTo>
                      <a:pt x="2691" y="0"/>
                    </a:moveTo>
                    <a:lnTo>
                      <a:pt x="2755" y="1"/>
                    </a:lnTo>
                    <a:lnTo>
                      <a:pt x="2818" y="8"/>
                    </a:lnTo>
                    <a:lnTo>
                      <a:pt x="2877" y="21"/>
                    </a:lnTo>
                    <a:lnTo>
                      <a:pt x="2937" y="42"/>
                    </a:lnTo>
                    <a:lnTo>
                      <a:pt x="2994" y="69"/>
                    </a:lnTo>
                    <a:lnTo>
                      <a:pt x="3049" y="104"/>
                    </a:lnTo>
                    <a:lnTo>
                      <a:pt x="3102" y="148"/>
                    </a:lnTo>
                    <a:lnTo>
                      <a:pt x="3147" y="187"/>
                    </a:lnTo>
                    <a:lnTo>
                      <a:pt x="3195" y="221"/>
                    </a:lnTo>
                    <a:lnTo>
                      <a:pt x="3247" y="251"/>
                    </a:lnTo>
                    <a:lnTo>
                      <a:pt x="3301" y="278"/>
                    </a:lnTo>
                    <a:lnTo>
                      <a:pt x="3325" y="291"/>
                    </a:lnTo>
                    <a:lnTo>
                      <a:pt x="3342" y="305"/>
                    </a:lnTo>
                    <a:lnTo>
                      <a:pt x="3352" y="320"/>
                    </a:lnTo>
                    <a:lnTo>
                      <a:pt x="3355" y="336"/>
                    </a:lnTo>
                    <a:lnTo>
                      <a:pt x="3351" y="356"/>
                    </a:lnTo>
                    <a:lnTo>
                      <a:pt x="3339" y="378"/>
                    </a:lnTo>
                    <a:lnTo>
                      <a:pt x="3335" y="388"/>
                    </a:lnTo>
                    <a:lnTo>
                      <a:pt x="3335" y="401"/>
                    </a:lnTo>
                    <a:lnTo>
                      <a:pt x="3339" y="419"/>
                    </a:lnTo>
                    <a:lnTo>
                      <a:pt x="3389" y="369"/>
                    </a:lnTo>
                    <a:lnTo>
                      <a:pt x="3435" y="323"/>
                    </a:lnTo>
                    <a:lnTo>
                      <a:pt x="3482" y="278"/>
                    </a:lnTo>
                    <a:lnTo>
                      <a:pt x="3528" y="233"/>
                    </a:lnTo>
                    <a:lnTo>
                      <a:pt x="3578" y="190"/>
                    </a:lnTo>
                    <a:lnTo>
                      <a:pt x="3610" y="171"/>
                    </a:lnTo>
                    <a:lnTo>
                      <a:pt x="3645" y="158"/>
                    </a:lnTo>
                    <a:lnTo>
                      <a:pt x="3680" y="154"/>
                    </a:lnTo>
                    <a:lnTo>
                      <a:pt x="3716" y="155"/>
                    </a:lnTo>
                    <a:lnTo>
                      <a:pt x="3754" y="161"/>
                    </a:lnTo>
                    <a:lnTo>
                      <a:pt x="3792" y="171"/>
                    </a:lnTo>
                    <a:lnTo>
                      <a:pt x="3844" y="193"/>
                    </a:lnTo>
                    <a:lnTo>
                      <a:pt x="3894" y="219"/>
                    </a:lnTo>
                    <a:lnTo>
                      <a:pt x="3939" y="251"/>
                    </a:lnTo>
                    <a:lnTo>
                      <a:pt x="3981" y="288"/>
                    </a:lnTo>
                    <a:lnTo>
                      <a:pt x="4019" y="330"/>
                    </a:lnTo>
                    <a:lnTo>
                      <a:pt x="4029" y="348"/>
                    </a:lnTo>
                    <a:lnTo>
                      <a:pt x="4037" y="368"/>
                    </a:lnTo>
                    <a:lnTo>
                      <a:pt x="4044" y="388"/>
                    </a:lnTo>
                    <a:lnTo>
                      <a:pt x="4050" y="409"/>
                    </a:lnTo>
                    <a:lnTo>
                      <a:pt x="4059" y="444"/>
                    </a:lnTo>
                    <a:lnTo>
                      <a:pt x="4066" y="479"/>
                    </a:lnTo>
                    <a:lnTo>
                      <a:pt x="4073" y="514"/>
                    </a:lnTo>
                    <a:lnTo>
                      <a:pt x="4082" y="547"/>
                    </a:lnTo>
                    <a:lnTo>
                      <a:pt x="4094" y="579"/>
                    </a:lnTo>
                    <a:lnTo>
                      <a:pt x="4110" y="608"/>
                    </a:lnTo>
                    <a:lnTo>
                      <a:pt x="4146" y="669"/>
                    </a:lnTo>
                    <a:lnTo>
                      <a:pt x="4172" y="731"/>
                    </a:lnTo>
                    <a:lnTo>
                      <a:pt x="4188" y="792"/>
                    </a:lnTo>
                    <a:lnTo>
                      <a:pt x="4198" y="856"/>
                    </a:lnTo>
                    <a:lnTo>
                      <a:pt x="4200" y="920"/>
                    </a:lnTo>
                    <a:lnTo>
                      <a:pt x="4195" y="985"/>
                    </a:lnTo>
                    <a:lnTo>
                      <a:pt x="4185" y="1052"/>
                    </a:lnTo>
                    <a:lnTo>
                      <a:pt x="4140" y="1303"/>
                    </a:lnTo>
                    <a:lnTo>
                      <a:pt x="4096" y="1553"/>
                    </a:lnTo>
                    <a:lnTo>
                      <a:pt x="4059" y="1804"/>
                    </a:lnTo>
                    <a:lnTo>
                      <a:pt x="4048" y="1922"/>
                    </a:lnTo>
                    <a:lnTo>
                      <a:pt x="4043" y="2041"/>
                    </a:lnTo>
                    <a:lnTo>
                      <a:pt x="4041" y="2160"/>
                    </a:lnTo>
                    <a:lnTo>
                      <a:pt x="4038" y="2278"/>
                    </a:lnTo>
                    <a:lnTo>
                      <a:pt x="4032" y="2369"/>
                    </a:lnTo>
                    <a:lnTo>
                      <a:pt x="4021" y="2457"/>
                    </a:lnTo>
                    <a:lnTo>
                      <a:pt x="4005" y="2545"/>
                    </a:lnTo>
                    <a:lnTo>
                      <a:pt x="3983" y="2629"/>
                    </a:lnTo>
                    <a:lnTo>
                      <a:pt x="3954" y="2714"/>
                    </a:lnTo>
                    <a:lnTo>
                      <a:pt x="3919" y="2795"/>
                    </a:lnTo>
                    <a:lnTo>
                      <a:pt x="3906" y="2824"/>
                    </a:lnTo>
                    <a:lnTo>
                      <a:pt x="3894" y="2855"/>
                    </a:lnTo>
                    <a:lnTo>
                      <a:pt x="3882" y="2886"/>
                    </a:lnTo>
                    <a:lnTo>
                      <a:pt x="3869" y="2916"/>
                    </a:lnTo>
                    <a:lnTo>
                      <a:pt x="3855" y="2945"/>
                    </a:lnTo>
                    <a:lnTo>
                      <a:pt x="3837" y="2973"/>
                    </a:lnTo>
                    <a:lnTo>
                      <a:pt x="3817" y="2998"/>
                    </a:lnTo>
                    <a:lnTo>
                      <a:pt x="3792" y="3021"/>
                    </a:lnTo>
                    <a:lnTo>
                      <a:pt x="3761" y="3040"/>
                    </a:lnTo>
                    <a:lnTo>
                      <a:pt x="3782" y="3040"/>
                    </a:lnTo>
                    <a:lnTo>
                      <a:pt x="3805" y="3040"/>
                    </a:lnTo>
                    <a:lnTo>
                      <a:pt x="3833" y="3040"/>
                    </a:lnTo>
                    <a:lnTo>
                      <a:pt x="3824" y="3063"/>
                    </a:lnTo>
                    <a:lnTo>
                      <a:pt x="3815" y="3084"/>
                    </a:lnTo>
                    <a:lnTo>
                      <a:pt x="3805" y="3102"/>
                    </a:lnTo>
                    <a:lnTo>
                      <a:pt x="3794" y="3120"/>
                    </a:lnTo>
                    <a:lnTo>
                      <a:pt x="3777" y="3133"/>
                    </a:lnTo>
                    <a:lnTo>
                      <a:pt x="3759" y="3145"/>
                    </a:lnTo>
                    <a:lnTo>
                      <a:pt x="3734" y="3153"/>
                    </a:lnTo>
                    <a:lnTo>
                      <a:pt x="3676" y="3167"/>
                    </a:lnTo>
                    <a:lnTo>
                      <a:pt x="3619" y="3177"/>
                    </a:lnTo>
                    <a:lnTo>
                      <a:pt x="3560" y="3183"/>
                    </a:lnTo>
                    <a:lnTo>
                      <a:pt x="3504" y="3184"/>
                    </a:lnTo>
                    <a:lnTo>
                      <a:pt x="3448" y="3178"/>
                    </a:lnTo>
                    <a:lnTo>
                      <a:pt x="3393" y="3168"/>
                    </a:lnTo>
                    <a:lnTo>
                      <a:pt x="3338" y="3149"/>
                    </a:lnTo>
                    <a:lnTo>
                      <a:pt x="3284" y="3121"/>
                    </a:lnTo>
                    <a:lnTo>
                      <a:pt x="3243" y="3095"/>
                    </a:lnTo>
                    <a:lnTo>
                      <a:pt x="3204" y="3065"/>
                    </a:lnTo>
                    <a:lnTo>
                      <a:pt x="3166" y="3031"/>
                    </a:lnTo>
                    <a:lnTo>
                      <a:pt x="3131" y="2996"/>
                    </a:lnTo>
                    <a:lnTo>
                      <a:pt x="3116" y="2976"/>
                    </a:lnTo>
                    <a:lnTo>
                      <a:pt x="3109" y="2954"/>
                    </a:lnTo>
                    <a:lnTo>
                      <a:pt x="3108" y="2931"/>
                    </a:lnTo>
                    <a:lnTo>
                      <a:pt x="3112" y="2907"/>
                    </a:lnTo>
                    <a:lnTo>
                      <a:pt x="3122" y="2886"/>
                    </a:lnTo>
                    <a:lnTo>
                      <a:pt x="3137" y="2867"/>
                    </a:lnTo>
                    <a:lnTo>
                      <a:pt x="3157" y="2852"/>
                    </a:lnTo>
                    <a:lnTo>
                      <a:pt x="3135" y="2817"/>
                    </a:lnTo>
                    <a:lnTo>
                      <a:pt x="3119" y="2782"/>
                    </a:lnTo>
                    <a:lnTo>
                      <a:pt x="3109" y="2744"/>
                    </a:lnTo>
                    <a:lnTo>
                      <a:pt x="3103" y="2706"/>
                    </a:lnTo>
                    <a:lnTo>
                      <a:pt x="3100" y="2669"/>
                    </a:lnTo>
                    <a:lnTo>
                      <a:pt x="3099" y="2629"/>
                    </a:lnTo>
                    <a:lnTo>
                      <a:pt x="3097" y="2590"/>
                    </a:lnTo>
                    <a:lnTo>
                      <a:pt x="3097" y="2552"/>
                    </a:lnTo>
                    <a:lnTo>
                      <a:pt x="3094" y="2421"/>
                    </a:lnTo>
                    <a:lnTo>
                      <a:pt x="3096" y="2287"/>
                    </a:lnTo>
                    <a:lnTo>
                      <a:pt x="3096" y="2150"/>
                    </a:lnTo>
                    <a:lnTo>
                      <a:pt x="3097" y="2150"/>
                    </a:lnTo>
                    <a:lnTo>
                      <a:pt x="3099" y="2150"/>
                    </a:lnTo>
                    <a:lnTo>
                      <a:pt x="3103" y="2149"/>
                    </a:lnTo>
                    <a:lnTo>
                      <a:pt x="3108" y="2147"/>
                    </a:lnTo>
                    <a:lnTo>
                      <a:pt x="3113" y="2146"/>
                    </a:lnTo>
                    <a:lnTo>
                      <a:pt x="3119" y="2143"/>
                    </a:lnTo>
                    <a:lnTo>
                      <a:pt x="3124" y="2140"/>
                    </a:lnTo>
                    <a:lnTo>
                      <a:pt x="3129" y="2134"/>
                    </a:lnTo>
                    <a:lnTo>
                      <a:pt x="3132" y="2128"/>
                    </a:lnTo>
                    <a:lnTo>
                      <a:pt x="3135" y="2123"/>
                    </a:lnTo>
                    <a:lnTo>
                      <a:pt x="3134" y="2121"/>
                    </a:lnTo>
                    <a:lnTo>
                      <a:pt x="3134" y="2118"/>
                    </a:lnTo>
                    <a:lnTo>
                      <a:pt x="3131" y="2115"/>
                    </a:lnTo>
                    <a:lnTo>
                      <a:pt x="3129" y="2112"/>
                    </a:lnTo>
                    <a:lnTo>
                      <a:pt x="3126" y="2109"/>
                    </a:lnTo>
                    <a:lnTo>
                      <a:pt x="3124" y="2108"/>
                    </a:lnTo>
                    <a:lnTo>
                      <a:pt x="3121" y="2108"/>
                    </a:lnTo>
                    <a:lnTo>
                      <a:pt x="3105" y="2105"/>
                    </a:lnTo>
                    <a:lnTo>
                      <a:pt x="3093" y="2101"/>
                    </a:lnTo>
                    <a:lnTo>
                      <a:pt x="3086" y="2095"/>
                    </a:lnTo>
                    <a:lnTo>
                      <a:pt x="3081" y="2086"/>
                    </a:lnTo>
                    <a:lnTo>
                      <a:pt x="3080" y="2074"/>
                    </a:lnTo>
                    <a:lnTo>
                      <a:pt x="3078" y="2064"/>
                    </a:lnTo>
                    <a:lnTo>
                      <a:pt x="3078" y="2053"/>
                    </a:lnTo>
                    <a:lnTo>
                      <a:pt x="3078" y="2041"/>
                    </a:lnTo>
                    <a:lnTo>
                      <a:pt x="3073" y="1919"/>
                    </a:lnTo>
                    <a:lnTo>
                      <a:pt x="3087" y="1911"/>
                    </a:lnTo>
                    <a:lnTo>
                      <a:pt x="3102" y="1903"/>
                    </a:lnTo>
                    <a:lnTo>
                      <a:pt x="3118" y="1892"/>
                    </a:lnTo>
                    <a:lnTo>
                      <a:pt x="3138" y="1881"/>
                    </a:lnTo>
                    <a:lnTo>
                      <a:pt x="3113" y="1872"/>
                    </a:lnTo>
                    <a:lnTo>
                      <a:pt x="3096" y="1860"/>
                    </a:lnTo>
                    <a:lnTo>
                      <a:pt x="3086" y="1847"/>
                    </a:lnTo>
                    <a:lnTo>
                      <a:pt x="3078" y="1834"/>
                    </a:lnTo>
                    <a:lnTo>
                      <a:pt x="3076" y="1818"/>
                    </a:lnTo>
                    <a:lnTo>
                      <a:pt x="3076" y="1802"/>
                    </a:lnTo>
                    <a:lnTo>
                      <a:pt x="3077" y="1785"/>
                    </a:lnTo>
                    <a:lnTo>
                      <a:pt x="3078" y="1769"/>
                    </a:lnTo>
                    <a:lnTo>
                      <a:pt x="3078" y="1751"/>
                    </a:lnTo>
                    <a:lnTo>
                      <a:pt x="3077" y="1594"/>
                    </a:lnTo>
                    <a:lnTo>
                      <a:pt x="3074" y="1437"/>
                    </a:lnTo>
                    <a:lnTo>
                      <a:pt x="3074" y="1279"/>
                    </a:lnTo>
                    <a:lnTo>
                      <a:pt x="3078" y="1124"/>
                    </a:lnTo>
                    <a:lnTo>
                      <a:pt x="3087" y="1007"/>
                    </a:lnTo>
                    <a:lnTo>
                      <a:pt x="3103" y="891"/>
                    </a:lnTo>
                    <a:lnTo>
                      <a:pt x="3121" y="773"/>
                    </a:lnTo>
                    <a:lnTo>
                      <a:pt x="3138" y="655"/>
                    </a:lnTo>
                    <a:lnTo>
                      <a:pt x="3121" y="674"/>
                    </a:lnTo>
                    <a:lnTo>
                      <a:pt x="3103" y="694"/>
                    </a:lnTo>
                    <a:lnTo>
                      <a:pt x="3099" y="684"/>
                    </a:lnTo>
                    <a:lnTo>
                      <a:pt x="3093" y="674"/>
                    </a:lnTo>
                    <a:lnTo>
                      <a:pt x="3087" y="658"/>
                    </a:lnTo>
                    <a:lnTo>
                      <a:pt x="3057" y="741"/>
                    </a:lnTo>
                    <a:lnTo>
                      <a:pt x="3029" y="821"/>
                    </a:lnTo>
                    <a:lnTo>
                      <a:pt x="3003" y="898"/>
                    </a:lnTo>
                    <a:lnTo>
                      <a:pt x="2962" y="844"/>
                    </a:lnTo>
                    <a:lnTo>
                      <a:pt x="2921" y="792"/>
                    </a:lnTo>
                    <a:lnTo>
                      <a:pt x="2883" y="741"/>
                    </a:lnTo>
                    <a:lnTo>
                      <a:pt x="2915" y="1012"/>
                    </a:lnTo>
                    <a:lnTo>
                      <a:pt x="2949" y="1285"/>
                    </a:lnTo>
                    <a:lnTo>
                      <a:pt x="2971" y="1226"/>
                    </a:lnTo>
                    <a:lnTo>
                      <a:pt x="2949" y="1323"/>
                    </a:lnTo>
                    <a:lnTo>
                      <a:pt x="2933" y="1422"/>
                    </a:lnTo>
                    <a:lnTo>
                      <a:pt x="2924" y="1521"/>
                    </a:lnTo>
                    <a:lnTo>
                      <a:pt x="2921" y="1622"/>
                    </a:lnTo>
                    <a:lnTo>
                      <a:pt x="2924" y="1721"/>
                    </a:lnTo>
                    <a:lnTo>
                      <a:pt x="2930" y="1821"/>
                    </a:lnTo>
                    <a:lnTo>
                      <a:pt x="2955" y="1824"/>
                    </a:lnTo>
                    <a:lnTo>
                      <a:pt x="2962" y="1791"/>
                    </a:lnTo>
                    <a:lnTo>
                      <a:pt x="2971" y="1753"/>
                    </a:lnTo>
                    <a:lnTo>
                      <a:pt x="2971" y="2019"/>
                    </a:lnTo>
                    <a:lnTo>
                      <a:pt x="2958" y="2021"/>
                    </a:lnTo>
                    <a:lnTo>
                      <a:pt x="2944" y="1945"/>
                    </a:lnTo>
                    <a:lnTo>
                      <a:pt x="2933" y="1946"/>
                    </a:lnTo>
                    <a:lnTo>
                      <a:pt x="2933" y="2019"/>
                    </a:lnTo>
                    <a:lnTo>
                      <a:pt x="2939" y="2194"/>
                    </a:lnTo>
                    <a:lnTo>
                      <a:pt x="2944" y="2369"/>
                    </a:lnTo>
                    <a:lnTo>
                      <a:pt x="2955" y="2543"/>
                    </a:lnTo>
                    <a:lnTo>
                      <a:pt x="2956" y="2613"/>
                    </a:lnTo>
                    <a:lnTo>
                      <a:pt x="2950" y="2683"/>
                    </a:lnTo>
                    <a:lnTo>
                      <a:pt x="2942" y="2752"/>
                    </a:lnTo>
                    <a:lnTo>
                      <a:pt x="2931" y="2820"/>
                    </a:lnTo>
                    <a:lnTo>
                      <a:pt x="2923" y="2890"/>
                    </a:lnTo>
                    <a:lnTo>
                      <a:pt x="2915" y="2958"/>
                    </a:lnTo>
                    <a:lnTo>
                      <a:pt x="2912" y="2976"/>
                    </a:lnTo>
                    <a:lnTo>
                      <a:pt x="2904" y="2993"/>
                    </a:lnTo>
                    <a:lnTo>
                      <a:pt x="2893" y="3011"/>
                    </a:lnTo>
                    <a:lnTo>
                      <a:pt x="2882" y="3024"/>
                    </a:lnTo>
                    <a:lnTo>
                      <a:pt x="2829" y="3068"/>
                    </a:lnTo>
                    <a:lnTo>
                      <a:pt x="2774" y="3105"/>
                    </a:lnTo>
                    <a:lnTo>
                      <a:pt x="2716" y="3137"/>
                    </a:lnTo>
                    <a:lnTo>
                      <a:pt x="2655" y="3162"/>
                    </a:lnTo>
                    <a:lnTo>
                      <a:pt x="2592" y="3184"/>
                    </a:lnTo>
                    <a:lnTo>
                      <a:pt x="2528" y="3202"/>
                    </a:lnTo>
                    <a:lnTo>
                      <a:pt x="2461" y="3215"/>
                    </a:lnTo>
                    <a:lnTo>
                      <a:pt x="2557" y="3155"/>
                    </a:lnTo>
                    <a:lnTo>
                      <a:pt x="2484" y="3174"/>
                    </a:lnTo>
                    <a:lnTo>
                      <a:pt x="2411" y="3188"/>
                    </a:lnTo>
                    <a:lnTo>
                      <a:pt x="2340" y="3196"/>
                    </a:lnTo>
                    <a:lnTo>
                      <a:pt x="2267" y="3199"/>
                    </a:lnTo>
                    <a:lnTo>
                      <a:pt x="2196" y="3193"/>
                    </a:lnTo>
                    <a:lnTo>
                      <a:pt x="2123" y="3178"/>
                    </a:lnTo>
                    <a:lnTo>
                      <a:pt x="2050" y="3156"/>
                    </a:lnTo>
                    <a:lnTo>
                      <a:pt x="2304" y="3120"/>
                    </a:lnTo>
                    <a:lnTo>
                      <a:pt x="2302" y="3113"/>
                    </a:lnTo>
                    <a:lnTo>
                      <a:pt x="2044" y="3086"/>
                    </a:lnTo>
                    <a:lnTo>
                      <a:pt x="2042" y="3066"/>
                    </a:lnTo>
                    <a:lnTo>
                      <a:pt x="2079" y="3047"/>
                    </a:lnTo>
                    <a:lnTo>
                      <a:pt x="2117" y="3027"/>
                    </a:lnTo>
                    <a:lnTo>
                      <a:pt x="2159" y="3005"/>
                    </a:lnTo>
                    <a:lnTo>
                      <a:pt x="2110" y="2996"/>
                    </a:lnTo>
                    <a:lnTo>
                      <a:pt x="2066" y="2987"/>
                    </a:lnTo>
                    <a:lnTo>
                      <a:pt x="2030" y="2974"/>
                    </a:lnTo>
                    <a:lnTo>
                      <a:pt x="1998" y="2957"/>
                    </a:lnTo>
                    <a:lnTo>
                      <a:pt x="1973" y="2934"/>
                    </a:lnTo>
                    <a:lnTo>
                      <a:pt x="1951" y="2904"/>
                    </a:lnTo>
                    <a:lnTo>
                      <a:pt x="1935" y="2872"/>
                    </a:lnTo>
                    <a:lnTo>
                      <a:pt x="1924" y="2833"/>
                    </a:lnTo>
                    <a:lnTo>
                      <a:pt x="1903" y="2724"/>
                    </a:lnTo>
                    <a:lnTo>
                      <a:pt x="1890" y="2613"/>
                    </a:lnTo>
                    <a:lnTo>
                      <a:pt x="1881" y="2503"/>
                    </a:lnTo>
                    <a:lnTo>
                      <a:pt x="1880" y="2390"/>
                    </a:lnTo>
                    <a:lnTo>
                      <a:pt x="1881" y="2280"/>
                    </a:lnTo>
                    <a:lnTo>
                      <a:pt x="1884" y="2168"/>
                    </a:lnTo>
                    <a:lnTo>
                      <a:pt x="1886" y="2085"/>
                    </a:lnTo>
                    <a:lnTo>
                      <a:pt x="1887" y="2002"/>
                    </a:lnTo>
                    <a:lnTo>
                      <a:pt x="1892" y="1919"/>
                    </a:lnTo>
                    <a:lnTo>
                      <a:pt x="1894" y="1965"/>
                    </a:lnTo>
                    <a:lnTo>
                      <a:pt x="1897" y="2012"/>
                    </a:lnTo>
                    <a:lnTo>
                      <a:pt x="1905" y="2058"/>
                    </a:lnTo>
                    <a:lnTo>
                      <a:pt x="1912" y="2086"/>
                    </a:lnTo>
                    <a:lnTo>
                      <a:pt x="1922" y="2108"/>
                    </a:lnTo>
                    <a:lnTo>
                      <a:pt x="1935" y="2123"/>
                    </a:lnTo>
                    <a:lnTo>
                      <a:pt x="1951" y="2131"/>
                    </a:lnTo>
                    <a:lnTo>
                      <a:pt x="1970" y="2134"/>
                    </a:lnTo>
                    <a:lnTo>
                      <a:pt x="1993" y="2133"/>
                    </a:lnTo>
                    <a:lnTo>
                      <a:pt x="1982" y="2099"/>
                    </a:lnTo>
                    <a:lnTo>
                      <a:pt x="1969" y="2066"/>
                    </a:lnTo>
                    <a:lnTo>
                      <a:pt x="1958" y="2032"/>
                    </a:lnTo>
                    <a:lnTo>
                      <a:pt x="1951" y="1997"/>
                    </a:lnTo>
                    <a:lnTo>
                      <a:pt x="1950" y="1974"/>
                    </a:lnTo>
                    <a:lnTo>
                      <a:pt x="1950" y="1955"/>
                    </a:lnTo>
                    <a:lnTo>
                      <a:pt x="1951" y="1941"/>
                    </a:lnTo>
                    <a:lnTo>
                      <a:pt x="1957" y="1927"/>
                    </a:lnTo>
                    <a:lnTo>
                      <a:pt x="1967" y="1917"/>
                    </a:lnTo>
                    <a:lnTo>
                      <a:pt x="1982" y="1906"/>
                    </a:lnTo>
                    <a:lnTo>
                      <a:pt x="2002" y="1891"/>
                    </a:lnTo>
                    <a:lnTo>
                      <a:pt x="2028" y="1875"/>
                    </a:lnTo>
                    <a:lnTo>
                      <a:pt x="2009" y="1869"/>
                    </a:lnTo>
                    <a:lnTo>
                      <a:pt x="1992" y="1862"/>
                    </a:lnTo>
                    <a:lnTo>
                      <a:pt x="1976" y="1855"/>
                    </a:lnTo>
                    <a:lnTo>
                      <a:pt x="1964" y="1844"/>
                    </a:lnTo>
                    <a:lnTo>
                      <a:pt x="1954" y="1833"/>
                    </a:lnTo>
                    <a:lnTo>
                      <a:pt x="1948" y="1820"/>
                    </a:lnTo>
                    <a:lnTo>
                      <a:pt x="1947" y="1802"/>
                    </a:lnTo>
                    <a:lnTo>
                      <a:pt x="1950" y="1782"/>
                    </a:lnTo>
                    <a:lnTo>
                      <a:pt x="1958" y="1759"/>
                    </a:lnTo>
                    <a:lnTo>
                      <a:pt x="1931" y="1757"/>
                    </a:lnTo>
                    <a:lnTo>
                      <a:pt x="1881" y="1824"/>
                    </a:lnTo>
                    <a:lnTo>
                      <a:pt x="1884" y="1792"/>
                    </a:lnTo>
                    <a:lnTo>
                      <a:pt x="1890" y="1759"/>
                    </a:lnTo>
                    <a:lnTo>
                      <a:pt x="1900" y="1722"/>
                    </a:lnTo>
                    <a:lnTo>
                      <a:pt x="1910" y="1684"/>
                    </a:lnTo>
                    <a:lnTo>
                      <a:pt x="1921" y="1648"/>
                    </a:lnTo>
                    <a:lnTo>
                      <a:pt x="1925" y="1610"/>
                    </a:lnTo>
                    <a:lnTo>
                      <a:pt x="1925" y="1480"/>
                    </a:lnTo>
                    <a:lnTo>
                      <a:pt x="1921" y="1352"/>
                    </a:lnTo>
                    <a:lnTo>
                      <a:pt x="1916" y="1223"/>
                    </a:lnTo>
                    <a:lnTo>
                      <a:pt x="1916" y="1096"/>
                    </a:lnTo>
                    <a:lnTo>
                      <a:pt x="1916" y="969"/>
                    </a:lnTo>
                    <a:lnTo>
                      <a:pt x="1880" y="1060"/>
                    </a:lnTo>
                    <a:lnTo>
                      <a:pt x="1842" y="1153"/>
                    </a:lnTo>
                    <a:lnTo>
                      <a:pt x="1803" y="1249"/>
                    </a:lnTo>
                    <a:lnTo>
                      <a:pt x="1675" y="1111"/>
                    </a:lnTo>
                    <a:lnTo>
                      <a:pt x="1663" y="1121"/>
                    </a:lnTo>
                    <a:lnTo>
                      <a:pt x="1709" y="1230"/>
                    </a:lnTo>
                    <a:lnTo>
                      <a:pt x="1756" y="1338"/>
                    </a:lnTo>
                    <a:lnTo>
                      <a:pt x="1800" y="1443"/>
                    </a:lnTo>
                    <a:lnTo>
                      <a:pt x="1791" y="1459"/>
                    </a:lnTo>
                    <a:lnTo>
                      <a:pt x="1781" y="1473"/>
                    </a:lnTo>
                    <a:lnTo>
                      <a:pt x="1774" y="1488"/>
                    </a:lnTo>
                    <a:lnTo>
                      <a:pt x="1771" y="1501"/>
                    </a:lnTo>
                    <a:lnTo>
                      <a:pt x="1778" y="1616"/>
                    </a:lnTo>
                    <a:lnTo>
                      <a:pt x="1787" y="1731"/>
                    </a:lnTo>
                    <a:lnTo>
                      <a:pt x="1788" y="1775"/>
                    </a:lnTo>
                    <a:lnTo>
                      <a:pt x="1782" y="1820"/>
                    </a:lnTo>
                    <a:lnTo>
                      <a:pt x="1779" y="1799"/>
                    </a:lnTo>
                    <a:lnTo>
                      <a:pt x="1775" y="1777"/>
                    </a:lnTo>
                    <a:lnTo>
                      <a:pt x="1771" y="1751"/>
                    </a:lnTo>
                    <a:lnTo>
                      <a:pt x="1750" y="1773"/>
                    </a:lnTo>
                    <a:lnTo>
                      <a:pt x="1736" y="1796"/>
                    </a:lnTo>
                    <a:lnTo>
                      <a:pt x="1727" y="1821"/>
                    </a:lnTo>
                    <a:lnTo>
                      <a:pt x="1721" y="1846"/>
                    </a:lnTo>
                    <a:lnTo>
                      <a:pt x="1720" y="1871"/>
                    </a:lnTo>
                    <a:lnTo>
                      <a:pt x="1717" y="1895"/>
                    </a:lnTo>
                    <a:lnTo>
                      <a:pt x="1717" y="1932"/>
                    </a:lnTo>
                    <a:lnTo>
                      <a:pt x="1723" y="1968"/>
                    </a:lnTo>
                    <a:lnTo>
                      <a:pt x="1730" y="2003"/>
                    </a:lnTo>
                    <a:lnTo>
                      <a:pt x="1743" y="2063"/>
                    </a:lnTo>
                    <a:lnTo>
                      <a:pt x="1758" y="2121"/>
                    </a:lnTo>
                    <a:lnTo>
                      <a:pt x="1759" y="2127"/>
                    </a:lnTo>
                    <a:lnTo>
                      <a:pt x="1762" y="2133"/>
                    </a:lnTo>
                    <a:lnTo>
                      <a:pt x="1763" y="2139"/>
                    </a:lnTo>
                    <a:lnTo>
                      <a:pt x="1765" y="2143"/>
                    </a:lnTo>
                    <a:lnTo>
                      <a:pt x="1769" y="2313"/>
                    </a:lnTo>
                    <a:lnTo>
                      <a:pt x="1772" y="2484"/>
                    </a:lnTo>
                    <a:lnTo>
                      <a:pt x="1771" y="2654"/>
                    </a:lnTo>
                    <a:lnTo>
                      <a:pt x="1766" y="2706"/>
                    </a:lnTo>
                    <a:lnTo>
                      <a:pt x="1756" y="2756"/>
                    </a:lnTo>
                    <a:lnTo>
                      <a:pt x="1739" y="2803"/>
                    </a:lnTo>
                    <a:lnTo>
                      <a:pt x="1715" y="2848"/>
                    </a:lnTo>
                    <a:lnTo>
                      <a:pt x="1686" y="2890"/>
                    </a:lnTo>
                    <a:lnTo>
                      <a:pt x="1654" y="2929"/>
                    </a:lnTo>
                    <a:lnTo>
                      <a:pt x="1615" y="2966"/>
                    </a:lnTo>
                    <a:lnTo>
                      <a:pt x="1589" y="2987"/>
                    </a:lnTo>
                    <a:lnTo>
                      <a:pt x="1559" y="3008"/>
                    </a:lnTo>
                    <a:lnTo>
                      <a:pt x="1571" y="3024"/>
                    </a:lnTo>
                    <a:lnTo>
                      <a:pt x="1600" y="3015"/>
                    </a:lnTo>
                    <a:lnTo>
                      <a:pt x="1631" y="3005"/>
                    </a:lnTo>
                    <a:lnTo>
                      <a:pt x="1661" y="2999"/>
                    </a:lnTo>
                    <a:lnTo>
                      <a:pt x="1676" y="2998"/>
                    </a:lnTo>
                    <a:lnTo>
                      <a:pt x="1692" y="2998"/>
                    </a:lnTo>
                    <a:lnTo>
                      <a:pt x="1708" y="3001"/>
                    </a:lnTo>
                    <a:lnTo>
                      <a:pt x="1721" y="3005"/>
                    </a:lnTo>
                    <a:lnTo>
                      <a:pt x="1730" y="3011"/>
                    </a:lnTo>
                    <a:lnTo>
                      <a:pt x="1734" y="3022"/>
                    </a:lnTo>
                    <a:lnTo>
                      <a:pt x="1734" y="3037"/>
                    </a:lnTo>
                    <a:lnTo>
                      <a:pt x="1733" y="3052"/>
                    </a:lnTo>
                    <a:lnTo>
                      <a:pt x="1728" y="3068"/>
                    </a:lnTo>
                    <a:lnTo>
                      <a:pt x="1723" y="3081"/>
                    </a:lnTo>
                    <a:lnTo>
                      <a:pt x="1702" y="3108"/>
                    </a:lnTo>
                    <a:lnTo>
                      <a:pt x="1676" y="3132"/>
                    </a:lnTo>
                    <a:lnTo>
                      <a:pt x="1644" y="3152"/>
                    </a:lnTo>
                    <a:lnTo>
                      <a:pt x="1648" y="3139"/>
                    </a:lnTo>
                    <a:lnTo>
                      <a:pt x="1653" y="3124"/>
                    </a:lnTo>
                    <a:lnTo>
                      <a:pt x="1657" y="3107"/>
                    </a:lnTo>
                    <a:lnTo>
                      <a:pt x="1606" y="3145"/>
                    </a:lnTo>
                    <a:lnTo>
                      <a:pt x="1557" y="3180"/>
                    </a:lnTo>
                    <a:lnTo>
                      <a:pt x="1504" y="3210"/>
                    </a:lnTo>
                    <a:lnTo>
                      <a:pt x="1452" y="3236"/>
                    </a:lnTo>
                    <a:lnTo>
                      <a:pt x="1399" y="3257"/>
                    </a:lnTo>
                    <a:lnTo>
                      <a:pt x="1345" y="3274"/>
                    </a:lnTo>
                    <a:lnTo>
                      <a:pt x="1290" y="3285"/>
                    </a:lnTo>
                    <a:lnTo>
                      <a:pt x="1233" y="3290"/>
                    </a:lnTo>
                    <a:lnTo>
                      <a:pt x="1176" y="3289"/>
                    </a:lnTo>
                    <a:lnTo>
                      <a:pt x="1117" y="3280"/>
                    </a:lnTo>
                    <a:lnTo>
                      <a:pt x="1056" y="3266"/>
                    </a:lnTo>
                    <a:lnTo>
                      <a:pt x="994" y="3242"/>
                    </a:lnTo>
                    <a:lnTo>
                      <a:pt x="1006" y="3220"/>
                    </a:lnTo>
                    <a:lnTo>
                      <a:pt x="1021" y="3196"/>
                    </a:lnTo>
                    <a:lnTo>
                      <a:pt x="999" y="3180"/>
                    </a:lnTo>
                    <a:lnTo>
                      <a:pt x="975" y="3164"/>
                    </a:lnTo>
                    <a:lnTo>
                      <a:pt x="1007" y="3155"/>
                    </a:lnTo>
                    <a:lnTo>
                      <a:pt x="1041" y="3148"/>
                    </a:lnTo>
                    <a:lnTo>
                      <a:pt x="1076" y="3139"/>
                    </a:lnTo>
                    <a:lnTo>
                      <a:pt x="1115" y="3130"/>
                    </a:lnTo>
                    <a:lnTo>
                      <a:pt x="1102" y="3121"/>
                    </a:lnTo>
                    <a:lnTo>
                      <a:pt x="1093" y="3116"/>
                    </a:lnTo>
                    <a:lnTo>
                      <a:pt x="1089" y="3113"/>
                    </a:lnTo>
                    <a:lnTo>
                      <a:pt x="1085" y="3111"/>
                    </a:lnTo>
                    <a:lnTo>
                      <a:pt x="1045" y="3102"/>
                    </a:lnTo>
                    <a:lnTo>
                      <a:pt x="1010" y="3089"/>
                    </a:lnTo>
                    <a:lnTo>
                      <a:pt x="980" y="3072"/>
                    </a:lnTo>
                    <a:lnTo>
                      <a:pt x="954" y="3052"/>
                    </a:lnTo>
                    <a:lnTo>
                      <a:pt x="930" y="3027"/>
                    </a:lnTo>
                    <a:lnTo>
                      <a:pt x="911" y="2998"/>
                    </a:lnTo>
                    <a:lnTo>
                      <a:pt x="897" y="2966"/>
                    </a:lnTo>
                    <a:lnTo>
                      <a:pt x="887" y="2932"/>
                    </a:lnTo>
                    <a:lnTo>
                      <a:pt x="878" y="2894"/>
                    </a:lnTo>
                    <a:lnTo>
                      <a:pt x="866" y="2800"/>
                    </a:lnTo>
                    <a:lnTo>
                      <a:pt x="856" y="2705"/>
                    </a:lnTo>
                    <a:lnTo>
                      <a:pt x="849" y="2610"/>
                    </a:lnTo>
                    <a:lnTo>
                      <a:pt x="839" y="2516"/>
                    </a:lnTo>
                    <a:lnTo>
                      <a:pt x="734" y="1601"/>
                    </a:lnTo>
                    <a:lnTo>
                      <a:pt x="729" y="1581"/>
                    </a:lnTo>
                    <a:lnTo>
                      <a:pt x="721" y="1560"/>
                    </a:lnTo>
                    <a:lnTo>
                      <a:pt x="713" y="1540"/>
                    </a:lnTo>
                    <a:lnTo>
                      <a:pt x="694" y="1542"/>
                    </a:lnTo>
                    <a:lnTo>
                      <a:pt x="687" y="1600"/>
                    </a:lnTo>
                    <a:lnTo>
                      <a:pt x="678" y="1660"/>
                    </a:lnTo>
                    <a:lnTo>
                      <a:pt x="673" y="1718"/>
                    </a:lnTo>
                    <a:lnTo>
                      <a:pt x="671" y="1776"/>
                    </a:lnTo>
                    <a:lnTo>
                      <a:pt x="677" y="1958"/>
                    </a:lnTo>
                    <a:lnTo>
                      <a:pt x="686" y="2139"/>
                    </a:lnTo>
                    <a:lnTo>
                      <a:pt x="694" y="2321"/>
                    </a:lnTo>
                    <a:lnTo>
                      <a:pt x="693" y="2402"/>
                    </a:lnTo>
                    <a:lnTo>
                      <a:pt x="690" y="2484"/>
                    </a:lnTo>
                    <a:lnTo>
                      <a:pt x="687" y="2565"/>
                    </a:lnTo>
                    <a:lnTo>
                      <a:pt x="689" y="2653"/>
                    </a:lnTo>
                    <a:lnTo>
                      <a:pt x="694" y="2738"/>
                    </a:lnTo>
                    <a:lnTo>
                      <a:pt x="706" y="2823"/>
                    </a:lnTo>
                    <a:lnTo>
                      <a:pt x="726" y="2907"/>
                    </a:lnTo>
                    <a:lnTo>
                      <a:pt x="754" y="2992"/>
                    </a:lnTo>
                    <a:lnTo>
                      <a:pt x="766" y="3027"/>
                    </a:lnTo>
                    <a:lnTo>
                      <a:pt x="772" y="3065"/>
                    </a:lnTo>
                    <a:lnTo>
                      <a:pt x="776" y="3105"/>
                    </a:lnTo>
                    <a:lnTo>
                      <a:pt x="777" y="3146"/>
                    </a:lnTo>
                    <a:lnTo>
                      <a:pt x="780" y="3187"/>
                    </a:lnTo>
                    <a:lnTo>
                      <a:pt x="783" y="3229"/>
                    </a:lnTo>
                    <a:lnTo>
                      <a:pt x="643" y="3277"/>
                    </a:lnTo>
                    <a:lnTo>
                      <a:pt x="639" y="3270"/>
                    </a:lnTo>
                    <a:lnTo>
                      <a:pt x="729" y="3190"/>
                    </a:lnTo>
                    <a:lnTo>
                      <a:pt x="687" y="3210"/>
                    </a:lnTo>
                    <a:lnTo>
                      <a:pt x="645" y="3228"/>
                    </a:lnTo>
                    <a:lnTo>
                      <a:pt x="601" y="3242"/>
                    </a:lnTo>
                    <a:lnTo>
                      <a:pt x="556" y="3252"/>
                    </a:lnTo>
                    <a:lnTo>
                      <a:pt x="511" y="3257"/>
                    </a:lnTo>
                    <a:lnTo>
                      <a:pt x="464" y="3254"/>
                    </a:lnTo>
                    <a:lnTo>
                      <a:pt x="429" y="3247"/>
                    </a:lnTo>
                    <a:lnTo>
                      <a:pt x="397" y="3235"/>
                    </a:lnTo>
                    <a:lnTo>
                      <a:pt x="368" y="3219"/>
                    </a:lnTo>
                    <a:lnTo>
                      <a:pt x="340" y="3199"/>
                    </a:lnTo>
                    <a:lnTo>
                      <a:pt x="313" y="3177"/>
                    </a:lnTo>
                    <a:lnTo>
                      <a:pt x="285" y="3152"/>
                    </a:lnTo>
                    <a:lnTo>
                      <a:pt x="259" y="3127"/>
                    </a:lnTo>
                    <a:lnTo>
                      <a:pt x="230" y="3101"/>
                    </a:lnTo>
                    <a:lnTo>
                      <a:pt x="272" y="3091"/>
                    </a:lnTo>
                    <a:lnTo>
                      <a:pt x="308" y="3082"/>
                    </a:lnTo>
                    <a:lnTo>
                      <a:pt x="340" y="3075"/>
                    </a:lnTo>
                    <a:lnTo>
                      <a:pt x="306" y="3065"/>
                    </a:lnTo>
                    <a:lnTo>
                      <a:pt x="276" y="3052"/>
                    </a:lnTo>
                    <a:lnTo>
                      <a:pt x="252" y="3033"/>
                    </a:lnTo>
                    <a:lnTo>
                      <a:pt x="230" y="3011"/>
                    </a:lnTo>
                    <a:lnTo>
                      <a:pt x="212" y="2987"/>
                    </a:lnTo>
                    <a:lnTo>
                      <a:pt x="196" y="2960"/>
                    </a:lnTo>
                    <a:lnTo>
                      <a:pt x="182" y="2931"/>
                    </a:lnTo>
                    <a:lnTo>
                      <a:pt x="167" y="2902"/>
                    </a:lnTo>
                    <a:lnTo>
                      <a:pt x="138" y="2826"/>
                    </a:lnTo>
                    <a:lnTo>
                      <a:pt x="115" y="2750"/>
                    </a:lnTo>
                    <a:lnTo>
                      <a:pt x="96" y="2673"/>
                    </a:lnTo>
                    <a:lnTo>
                      <a:pt x="83" y="2594"/>
                    </a:lnTo>
                    <a:lnTo>
                      <a:pt x="74" y="2514"/>
                    </a:lnTo>
                    <a:lnTo>
                      <a:pt x="67" y="2434"/>
                    </a:lnTo>
                    <a:lnTo>
                      <a:pt x="52" y="2281"/>
                    </a:lnTo>
                    <a:lnTo>
                      <a:pt x="32" y="2128"/>
                    </a:lnTo>
                    <a:lnTo>
                      <a:pt x="8" y="1975"/>
                    </a:lnTo>
                    <a:lnTo>
                      <a:pt x="0" y="1890"/>
                    </a:lnTo>
                    <a:lnTo>
                      <a:pt x="0" y="1807"/>
                    </a:lnTo>
                    <a:lnTo>
                      <a:pt x="7" y="1724"/>
                    </a:lnTo>
                    <a:lnTo>
                      <a:pt x="22" y="1642"/>
                    </a:lnTo>
                    <a:lnTo>
                      <a:pt x="43" y="1560"/>
                    </a:lnTo>
                    <a:lnTo>
                      <a:pt x="70" y="1480"/>
                    </a:lnTo>
                    <a:lnTo>
                      <a:pt x="94" y="1400"/>
                    </a:lnTo>
                    <a:lnTo>
                      <a:pt x="116" y="1320"/>
                    </a:lnTo>
                    <a:lnTo>
                      <a:pt x="138" y="1240"/>
                    </a:lnTo>
                    <a:lnTo>
                      <a:pt x="163" y="1160"/>
                    </a:lnTo>
                    <a:lnTo>
                      <a:pt x="192" y="1083"/>
                    </a:lnTo>
                    <a:lnTo>
                      <a:pt x="224" y="1017"/>
                    </a:lnTo>
                    <a:lnTo>
                      <a:pt x="260" y="953"/>
                    </a:lnTo>
                    <a:lnTo>
                      <a:pt x="300" y="891"/>
                    </a:lnTo>
                    <a:lnTo>
                      <a:pt x="340" y="830"/>
                    </a:lnTo>
                    <a:lnTo>
                      <a:pt x="381" y="768"/>
                    </a:lnTo>
                    <a:lnTo>
                      <a:pt x="399" y="749"/>
                    </a:lnTo>
                    <a:lnTo>
                      <a:pt x="418" y="736"/>
                    </a:lnTo>
                    <a:lnTo>
                      <a:pt x="440" y="731"/>
                    </a:lnTo>
                    <a:lnTo>
                      <a:pt x="463" y="731"/>
                    </a:lnTo>
                    <a:lnTo>
                      <a:pt x="488" y="735"/>
                    </a:lnTo>
                    <a:lnTo>
                      <a:pt x="512" y="745"/>
                    </a:lnTo>
                    <a:lnTo>
                      <a:pt x="556" y="768"/>
                    </a:lnTo>
                    <a:lnTo>
                      <a:pt x="594" y="795"/>
                    </a:lnTo>
                    <a:lnTo>
                      <a:pt x="626" y="825"/>
                    </a:lnTo>
                    <a:lnTo>
                      <a:pt x="654" y="857"/>
                    </a:lnTo>
                    <a:lnTo>
                      <a:pt x="678" y="894"/>
                    </a:lnTo>
                    <a:lnTo>
                      <a:pt x="699" y="933"/>
                    </a:lnTo>
                    <a:lnTo>
                      <a:pt x="715" y="974"/>
                    </a:lnTo>
                    <a:lnTo>
                      <a:pt x="728" y="1017"/>
                    </a:lnTo>
                    <a:lnTo>
                      <a:pt x="738" y="1063"/>
                    </a:lnTo>
                    <a:lnTo>
                      <a:pt x="750" y="1135"/>
                    </a:lnTo>
                    <a:lnTo>
                      <a:pt x="757" y="1210"/>
                    </a:lnTo>
                    <a:lnTo>
                      <a:pt x="764" y="1282"/>
                    </a:lnTo>
                    <a:lnTo>
                      <a:pt x="770" y="1357"/>
                    </a:lnTo>
                    <a:lnTo>
                      <a:pt x="785" y="1358"/>
                    </a:lnTo>
                    <a:lnTo>
                      <a:pt x="788" y="1274"/>
                    </a:lnTo>
                    <a:lnTo>
                      <a:pt x="789" y="1188"/>
                    </a:lnTo>
                    <a:lnTo>
                      <a:pt x="788" y="1103"/>
                    </a:lnTo>
                    <a:lnTo>
                      <a:pt x="788" y="1038"/>
                    </a:lnTo>
                    <a:lnTo>
                      <a:pt x="792" y="974"/>
                    </a:lnTo>
                    <a:lnTo>
                      <a:pt x="802" y="913"/>
                    </a:lnTo>
                    <a:lnTo>
                      <a:pt x="818" y="853"/>
                    </a:lnTo>
                    <a:lnTo>
                      <a:pt x="840" y="795"/>
                    </a:lnTo>
                    <a:lnTo>
                      <a:pt x="869" y="739"/>
                    </a:lnTo>
                    <a:lnTo>
                      <a:pt x="906" y="687"/>
                    </a:lnTo>
                    <a:lnTo>
                      <a:pt x="949" y="636"/>
                    </a:lnTo>
                    <a:lnTo>
                      <a:pt x="958" y="626"/>
                    </a:lnTo>
                    <a:lnTo>
                      <a:pt x="967" y="611"/>
                    </a:lnTo>
                    <a:lnTo>
                      <a:pt x="986" y="623"/>
                    </a:lnTo>
                    <a:lnTo>
                      <a:pt x="1005" y="636"/>
                    </a:lnTo>
                    <a:lnTo>
                      <a:pt x="1026" y="650"/>
                    </a:lnTo>
                    <a:lnTo>
                      <a:pt x="1040" y="617"/>
                    </a:lnTo>
                    <a:lnTo>
                      <a:pt x="1053" y="585"/>
                    </a:lnTo>
                    <a:lnTo>
                      <a:pt x="1066" y="551"/>
                    </a:lnTo>
                    <a:lnTo>
                      <a:pt x="1079" y="521"/>
                    </a:lnTo>
                    <a:lnTo>
                      <a:pt x="1095" y="489"/>
                    </a:lnTo>
                    <a:lnTo>
                      <a:pt x="1112" y="461"/>
                    </a:lnTo>
                    <a:lnTo>
                      <a:pt x="1134" y="433"/>
                    </a:lnTo>
                    <a:lnTo>
                      <a:pt x="1160" y="410"/>
                    </a:lnTo>
                    <a:lnTo>
                      <a:pt x="1192" y="388"/>
                    </a:lnTo>
                    <a:lnTo>
                      <a:pt x="1104" y="586"/>
                    </a:lnTo>
                    <a:lnTo>
                      <a:pt x="1121" y="594"/>
                    </a:lnTo>
                    <a:lnTo>
                      <a:pt x="1147" y="567"/>
                    </a:lnTo>
                    <a:lnTo>
                      <a:pt x="1169" y="538"/>
                    </a:lnTo>
                    <a:lnTo>
                      <a:pt x="1188" y="506"/>
                    </a:lnTo>
                    <a:lnTo>
                      <a:pt x="1203" y="473"/>
                    </a:lnTo>
                    <a:lnTo>
                      <a:pt x="1211" y="436"/>
                    </a:lnTo>
                    <a:lnTo>
                      <a:pt x="1216" y="397"/>
                    </a:lnTo>
                    <a:lnTo>
                      <a:pt x="1219" y="383"/>
                    </a:lnTo>
                    <a:lnTo>
                      <a:pt x="1226" y="367"/>
                    </a:lnTo>
                    <a:lnTo>
                      <a:pt x="1235" y="352"/>
                    </a:lnTo>
                    <a:lnTo>
                      <a:pt x="1245" y="343"/>
                    </a:lnTo>
                    <a:lnTo>
                      <a:pt x="1254" y="343"/>
                    </a:lnTo>
                    <a:lnTo>
                      <a:pt x="1265" y="346"/>
                    </a:lnTo>
                    <a:lnTo>
                      <a:pt x="1278" y="352"/>
                    </a:lnTo>
                    <a:lnTo>
                      <a:pt x="1293" y="361"/>
                    </a:lnTo>
                    <a:lnTo>
                      <a:pt x="1310" y="368"/>
                    </a:lnTo>
                    <a:lnTo>
                      <a:pt x="1347" y="346"/>
                    </a:lnTo>
                    <a:lnTo>
                      <a:pt x="1383" y="332"/>
                    </a:lnTo>
                    <a:lnTo>
                      <a:pt x="1420" y="326"/>
                    </a:lnTo>
                    <a:lnTo>
                      <a:pt x="1456" y="326"/>
                    </a:lnTo>
                    <a:lnTo>
                      <a:pt x="1492" y="332"/>
                    </a:lnTo>
                    <a:lnTo>
                      <a:pt x="1529" y="342"/>
                    </a:lnTo>
                    <a:lnTo>
                      <a:pt x="1565" y="353"/>
                    </a:lnTo>
                    <a:lnTo>
                      <a:pt x="1602" y="368"/>
                    </a:lnTo>
                    <a:lnTo>
                      <a:pt x="1638" y="384"/>
                    </a:lnTo>
                    <a:lnTo>
                      <a:pt x="1676" y="400"/>
                    </a:lnTo>
                    <a:lnTo>
                      <a:pt x="1696" y="410"/>
                    </a:lnTo>
                    <a:lnTo>
                      <a:pt x="1717" y="420"/>
                    </a:lnTo>
                    <a:lnTo>
                      <a:pt x="1739" y="431"/>
                    </a:lnTo>
                    <a:lnTo>
                      <a:pt x="1776" y="445"/>
                    </a:lnTo>
                    <a:lnTo>
                      <a:pt x="1808" y="463"/>
                    </a:lnTo>
                    <a:lnTo>
                      <a:pt x="1835" y="484"/>
                    </a:lnTo>
                    <a:lnTo>
                      <a:pt x="1857" y="509"/>
                    </a:lnTo>
                    <a:lnTo>
                      <a:pt x="1875" y="538"/>
                    </a:lnTo>
                    <a:lnTo>
                      <a:pt x="1890" y="567"/>
                    </a:lnTo>
                    <a:lnTo>
                      <a:pt x="1902" y="599"/>
                    </a:lnTo>
                    <a:lnTo>
                      <a:pt x="1910" y="633"/>
                    </a:lnTo>
                    <a:lnTo>
                      <a:pt x="1919" y="668"/>
                    </a:lnTo>
                    <a:lnTo>
                      <a:pt x="1925" y="703"/>
                    </a:lnTo>
                    <a:lnTo>
                      <a:pt x="1925" y="726"/>
                    </a:lnTo>
                    <a:lnTo>
                      <a:pt x="1922" y="749"/>
                    </a:lnTo>
                    <a:lnTo>
                      <a:pt x="1916" y="774"/>
                    </a:lnTo>
                    <a:lnTo>
                      <a:pt x="1912" y="800"/>
                    </a:lnTo>
                    <a:lnTo>
                      <a:pt x="1937" y="755"/>
                    </a:lnTo>
                    <a:lnTo>
                      <a:pt x="1956" y="709"/>
                    </a:lnTo>
                    <a:lnTo>
                      <a:pt x="1970" y="661"/>
                    </a:lnTo>
                    <a:lnTo>
                      <a:pt x="1982" y="611"/>
                    </a:lnTo>
                    <a:lnTo>
                      <a:pt x="1991" y="560"/>
                    </a:lnTo>
                    <a:lnTo>
                      <a:pt x="1993" y="525"/>
                    </a:lnTo>
                    <a:lnTo>
                      <a:pt x="1996" y="484"/>
                    </a:lnTo>
                    <a:lnTo>
                      <a:pt x="2004" y="448"/>
                    </a:lnTo>
                    <a:lnTo>
                      <a:pt x="2015" y="416"/>
                    </a:lnTo>
                    <a:lnTo>
                      <a:pt x="2033" y="388"/>
                    </a:lnTo>
                    <a:lnTo>
                      <a:pt x="2052" y="364"/>
                    </a:lnTo>
                    <a:lnTo>
                      <a:pt x="2075" y="342"/>
                    </a:lnTo>
                    <a:lnTo>
                      <a:pt x="2101" y="321"/>
                    </a:lnTo>
                    <a:lnTo>
                      <a:pt x="2129" y="304"/>
                    </a:lnTo>
                    <a:lnTo>
                      <a:pt x="2158" y="289"/>
                    </a:lnTo>
                    <a:lnTo>
                      <a:pt x="2189" y="275"/>
                    </a:lnTo>
                    <a:lnTo>
                      <a:pt x="2221" y="262"/>
                    </a:lnTo>
                    <a:lnTo>
                      <a:pt x="2253" y="249"/>
                    </a:lnTo>
                    <a:lnTo>
                      <a:pt x="2277" y="243"/>
                    </a:lnTo>
                    <a:lnTo>
                      <a:pt x="2301" y="246"/>
                    </a:lnTo>
                    <a:lnTo>
                      <a:pt x="2321" y="256"/>
                    </a:lnTo>
                    <a:lnTo>
                      <a:pt x="2337" y="273"/>
                    </a:lnTo>
                    <a:lnTo>
                      <a:pt x="2349" y="295"/>
                    </a:lnTo>
                    <a:lnTo>
                      <a:pt x="2353" y="321"/>
                    </a:lnTo>
                    <a:lnTo>
                      <a:pt x="2353" y="349"/>
                    </a:lnTo>
                    <a:lnTo>
                      <a:pt x="2349" y="378"/>
                    </a:lnTo>
                    <a:lnTo>
                      <a:pt x="2346" y="409"/>
                    </a:lnTo>
                    <a:lnTo>
                      <a:pt x="2359" y="400"/>
                    </a:lnTo>
                    <a:lnTo>
                      <a:pt x="2372" y="390"/>
                    </a:lnTo>
                    <a:lnTo>
                      <a:pt x="2388" y="378"/>
                    </a:lnTo>
                    <a:lnTo>
                      <a:pt x="2382" y="412"/>
                    </a:lnTo>
                    <a:lnTo>
                      <a:pt x="2376" y="441"/>
                    </a:lnTo>
                    <a:lnTo>
                      <a:pt x="2371" y="468"/>
                    </a:lnTo>
                    <a:lnTo>
                      <a:pt x="2406" y="433"/>
                    </a:lnTo>
                    <a:lnTo>
                      <a:pt x="2432" y="396"/>
                    </a:lnTo>
                    <a:lnTo>
                      <a:pt x="2451" y="355"/>
                    </a:lnTo>
                    <a:lnTo>
                      <a:pt x="2462" y="311"/>
                    </a:lnTo>
                    <a:lnTo>
                      <a:pt x="2467" y="266"/>
                    </a:lnTo>
                    <a:lnTo>
                      <a:pt x="2464" y="218"/>
                    </a:lnTo>
                    <a:lnTo>
                      <a:pt x="2462" y="177"/>
                    </a:lnTo>
                    <a:lnTo>
                      <a:pt x="2465" y="142"/>
                    </a:lnTo>
                    <a:lnTo>
                      <a:pt x="2474" y="110"/>
                    </a:lnTo>
                    <a:lnTo>
                      <a:pt x="2486" y="83"/>
                    </a:lnTo>
                    <a:lnTo>
                      <a:pt x="2503" y="61"/>
                    </a:lnTo>
                    <a:lnTo>
                      <a:pt x="2522" y="42"/>
                    </a:lnTo>
                    <a:lnTo>
                      <a:pt x="2545" y="26"/>
                    </a:lnTo>
                    <a:lnTo>
                      <a:pt x="2570" y="14"/>
                    </a:lnTo>
                    <a:lnTo>
                      <a:pt x="2596" y="7"/>
                    </a:lnTo>
                    <a:lnTo>
                      <a:pt x="2626" y="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8"/>
              <p:cNvSpPr>
                <a:spLocks/>
              </p:cNvSpPr>
              <p:nvPr/>
            </p:nvSpPr>
            <p:spPr bwMode="auto">
              <a:xfrm>
                <a:off x="6051550" y="3038475"/>
                <a:ext cx="422275" cy="1287463"/>
              </a:xfrm>
              <a:custGeom>
                <a:avLst/>
                <a:gdLst>
                  <a:gd name="T0" fmla="*/ 222 w 531"/>
                  <a:gd name="T1" fmla="*/ 0 h 1622"/>
                  <a:gd name="T2" fmla="*/ 294 w 531"/>
                  <a:gd name="T3" fmla="*/ 184 h 1622"/>
                  <a:gd name="T4" fmla="*/ 339 w 531"/>
                  <a:gd name="T5" fmla="*/ 293 h 1622"/>
                  <a:gd name="T6" fmla="*/ 381 w 531"/>
                  <a:gd name="T7" fmla="*/ 402 h 1622"/>
                  <a:gd name="T8" fmla="*/ 423 w 531"/>
                  <a:gd name="T9" fmla="*/ 513 h 1622"/>
                  <a:gd name="T10" fmla="*/ 461 w 531"/>
                  <a:gd name="T11" fmla="*/ 623 h 1622"/>
                  <a:gd name="T12" fmla="*/ 495 w 531"/>
                  <a:gd name="T13" fmla="*/ 737 h 1622"/>
                  <a:gd name="T14" fmla="*/ 521 w 531"/>
                  <a:gd name="T15" fmla="*/ 852 h 1622"/>
                  <a:gd name="T16" fmla="*/ 528 w 531"/>
                  <a:gd name="T17" fmla="*/ 912 h 1622"/>
                  <a:gd name="T18" fmla="*/ 531 w 531"/>
                  <a:gd name="T19" fmla="*/ 968 h 1622"/>
                  <a:gd name="T20" fmla="*/ 525 w 531"/>
                  <a:gd name="T21" fmla="*/ 1022 h 1622"/>
                  <a:gd name="T22" fmla="*/ 515 w 531"/>
                  <a:gd name="T23" fmla="*/ 1073 h 1622"/>
                  <a:gd name="T24" fmla="*/ 496 w 531"/>
                  <a:gd name="T25" fmla="*/ 1123 h 1622"/>
                  <a:gd name="T26" fmla="*/ 473 w 531"/>
                  <a:gd name="T27" fmla="*/ 1169 h 1622"/>
                  <a:gd name="T28" fmla="*/ 442 w 531"/>
                  <a:gd name="T29" fmla="*/ 1215 h 1622"/>
                  <a:gd name="T30" fmla="*/ 406 w 531"/>
                  <a:gd name="T31" fmla="*/ 1257 h 1622"/>
                  <a:gd name="T32" fmla="*/ 364 w 531"/>
                  <a:gd name="T33" fmla="*/ 1298 h 1622"/>
                  <a:gd name="T34" fmla="*/ 198 w 531"/>
                  <a:gd name="T35" fmla="*/ 1446 h 1622"/>
                  <a:gd name="T36" fmla="*/ 33 w 531"/>
                  <a:gd name="T37" fmla="*/ 1595 h 1622"/>
                  <a:gd name="T38" fmla="*/ 29 w 531"/>
                  <a:gd name="T39" fmla="*/ 1599 h 1622"/>
                  <a:gd name="T40" fmla="*/ 21 w 531"/>
                  <a:gd name="T41" fmla="*/ 1605 h 1622"/>
                  <a:gd name="T42" fmla="*/ 11 w 531"/>
                  <a:gd name="T43" fmla="*/ 1612 h 1622"/>
                  <a:gd name="T44" fmla="*/ 0 w 531"/>
                  <a:gd name="T45" fmla="*/ 1622 h 1622"/>
                  <a:gd name="T46" fmla="*/ 46 w 531"/>
                  <a:gd name="T47" fmla="*/ 1394 h 1622"/>
                  <a:gd name="T48" fmla="*/ 93 w 531"/>
                  <a:gd name="T49" fmla="*/ 1171 h 1622"/>
                  <a:gd name="T50" fmla="*/ 141 w 531"/>
                  <a:gd name="T51" fmla="*/ 947 h 1622"/>
                  <a:gd name="T52" fmla="*/ 198 w 531"/>
                  <a:gd name="T53" fmla="*/ 973 h 1622"/>
                  <a:gd name="T54" fmla="*/ 252 w 531"/>
                  <a:gd name="T55" fmla="*/ 999 h 1622"/>
                  <a:gd name="T56" fmla="*/ 302 w 531"/>
                  <a:gd name="T57" fmla="*/ 1028 h 1622"/>
                  <a:gd name="T58" fmla="*/ 352 w 531"/>
                  <a:gd name="T59" fmla="*/ 1059 h 1622"/>
                  <a:gd name="T60" fmla="*/ 364 w 531"/>
                  <a:gd name="T61" fmla="*/ 1047 h 1622"/>
                  <a:gd name="T62" fmla="*/ 321 w 531"/>
                  <a:gd name="T63" fmla="*/ 1000 h 1622"/>
                  <a:gd name="T64" fmla="*/ 279 w 531"/>
                  <a:gd name="T65" fmla="*/ 954 h 1622"/>
                  <a:gd name="T66" fmla="*/ 250 w 531"/>
                  <a:gd name="T67" fmla="*/ 928 h 1622"/>
                  <a:gd name="T68" fmla="*/ 219 w 531"/>
                  <a:gd name="T69" fmla="*/ 903 h 1622"/>
                  <a:gd name="T70" fmla="*/ 189 w 531"/>
                  <a:gd name="T71" fmla="*/ 878 h 1622"/>
                  <a:gd name="T72" fmla="*/ 170 w 531"/>
                  <a:gd name="T73" fmla="*/ 862 h 1622"/>
                  <a:gd name="T74" fmla="*/ 158 w 531"/>
                  <a:gd name="T75" fmla="*/ 848 h 1622"/>
                  <a:gd name="T76" fmla="*/ 152 w 531"/>
                  <a:gd name="T77" fmla="*/ 835 h 1622"/>
                  <a:gd name="T78" fmla="*/ 154 w 531"/>
                  <a:gd name="T79" fmla="*/ 823 h 1622"/>
                  <a:gd name="T80" fmla="*/ 161 w 531"/>
                  <a:gd name="T81" fmla="*/ 811 h 1622"/>
                  <a:gd name="T82" fmla="*/ 174 w 531"/>
                  <a:gd name="T83" fmla="*/ 798 h 1622"/>
                  <a:gd name="T84" fmla="*/ 195 w 531"/>
                  <a:gd name="T85" fmla="*/ 785 h 1622"/>
                  <a:gd name="T86" fmla="*/ 228 w 531"/>
                  <a:gd name="T87" fmla="*/ 762 h 1622"/>
                  <a:gd name="T88" fmla="*/ 260 w 531"/>
                  <a:gd name="T89" fmla="*/ 735 h 1622"/>
                  <a:gd name="T90" fmla="*/ 286 w 531"/>
                  <a:gd name="T91" fmla="*/ 702 h 1622"/>
                  <a:gd name="T92" fmla="*/ 253 w 531"/>
                  <a:gd name="T93" fmla="*/ 706 h 1622"/>
                  <a:gd name="T94" fmla="*/ 217 w 531"/>
                  <a:gd name="T95" fmla="*/ 711 h 1622"/>
                  <a:gd name="T96" fmla="*/ 177 w 531"/>
                  <a:gd name="T97" fmla="*/ 715 h 1622"/>
                  <a:gd name="T98" fmla="*/ 186 w 531"/>
                  <a:gd name="T99" fmla="*/ 475 h 1622"/>
                  <a:gd name="T100" fmla="*/ 195 w 531"/>
                  <a:gd name="T101" fmla="*/ 238 h 1622"/>
                  <a:gd name="T102" fmla="*/ 205 w 531"/>
                  <a:gd name="T103" fmla="*/ 3 h 1622"/>
                  <a:gd name="T104" fmla="*/ 222 w 531"/>
                  <a:gd name="T105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1" h="1622">
                    <a:moveTo>
                      <a:pt x="222" y="0"/>
                    </a:moveTo>
                    <a:lnTo>
                      <a:pt x="294" y="184"/>
                    </a:lnTo>
                    <a:lnTo>
                      <a:pt x="339" y="293"/>
                    </a:lnTo>
                    <a:lnTo>
                      <a:pt x="381" y="402"/>
                    </a:lnTo>
                    <a:lnTo>
                      <a:pt x="423" y="513"/>
                    </a:lnTo>
                    <a:lnTo>
                      <a:pt x="461" y="623"/>
                    </a:lnTo>
                    <a:lnTo>
                      <a:pt x="495" y="737"/>
                    </a:lnTo>
                    <a:lnTo>
                      <a:pt x="521" y="852"/>
                    </a:lnTo>
                    <a:lnTo>
                      <a:pt x="528" y="912"/>
                    </a:lnTo>
                    <a:lnTo>
                      <a:pt x="531" y="968"/>
                    </a:lnTo>
                    <a:lnTo>
                      <a:pt x="525" y="1022"/>
                    </a:lnTo>
                    <a:lnTo>
                      <a:pt x="515" y="1073"/>
                    </a:lnTo>
                    <a:lnTo>
                      <a:pt x="496" y="1123"/>
                    </a:lnTo>
                    <a:lnTo>
                      <a:pt x="473" y="1169"/>
                    </a:lnTo>
                    <a:lnTo>
                      <a:pt x="442" y="1215"/>
                    </a:lnTo>
                    <a:lnTo>
                      <a:pt x="406" y="1257"/>
                    </a:lnTo>
                    <a:lnTo>
                      <a:pt x="364" y="1298"/>
                    </a:lnTo>
                    <a:lnTo>
                      <a:pt x="198" y="1446"/>
                    </a:lnTo>
                    <a:lnTo>
                      <a:pt x="33" y="1595"/>
                    </a:lnTo>
                    <a:lnTo>
                      <a:pt x="29" y="1599"/>
                    </a:lnTo>
                    <a:lnTo>
                      <a:pt x="21" y="1605"/>
                    </a:lnTo>
                    <a:lnTo>
                      <a:pt x="11" y="1612"/>
                    </a:lnTo>
                    <a:lnTo>
                      <a:pt x="0" y="1622"/>
                    </a:lnTo>
                    <a:lnTo>
                      <a:pt x="46" y="1394"/>
                    </a:lnTo>
                    <a:lnTo>
                      <a:pt x="93" y="1171"/>
                    </a:lnTo>
                    <a:lnTo>
                      <a:pt x="141" y="947"/>
                    </a:lnTo>
                    <a:lnTo>
                      <a:pt x="198" y="973"/>
                    </a:lnTo>
                    <a:lnTo>
                      <a:pt x="252" y="999"/>
                    </a:lnTo>
                    <a:lnTo>
                      <a:pt x="302" y="1028"/>
                    </a:lnTo>
                    <a:lnTo>
                      <a:pt x="352" y="1059"/>
                    </a:lnTo>
                    <a:lnTo>
                      <a:pt x="364" y="1047"/>
                    </a:lnTo>
                    <a:lnTo>
                      <a:pt x="321" y="1000"/>
                    </a:lnTo>
                    <a:lnTo>
                      <a:pt x="279" y="954"/>
                    </a:lnTo>
                    <a:lnTo>
                      <a:pt x="250" y="928"/>
                    </a:lnTo>
                    <a:lnTo>
                      <a:pt x="219" y="903"/>
                    </a:lnTo>
                    <a:lnTo>
                      <a:pt x="189" y="878"/>
                    </a:lnTo>
                    <a:lnTo>
                      <a:pt x="170" y="862"/>
                    </a:lnTo>
                    <a:lnTo>
                      <a:pt x="158" y="848"/>
                    </a:lnTo>
                    <a:lnTo>
                      <a:pt x="152" y="835"/>
                    </a:lnTo>
                    <a:lnTo>
                      <a:pt x="154" y="823"/>
                    </a:lnTo>
                    <a:lnTo>
                      <a:pt x="161" y="811"/>
                    </a:lnTo>
                    <a:lnTo>
                      <a:pt x="174" y="798"/>
                    </a:lnTo>
                    <a:lnTo>
                      <a:pt x="195" y="785"/>
                    </a:lnTo>
                    <a:lnTo>
                      <a:pt x="228" y="762"/>
                    </a:lnTo>
                    <a:lnTo>
                      <a:pt x="260" y="735"/>
                    </a:lnTo>
                    <a:lnTo>
                      <a:pt x="286" y="702"/>
                    </a:lnTo>
                    <a:lnTo>
                      <a:pt x="253" y="706"/>
                    </a:lnTo>
                    <a:lnTo>
                      <a:pt x="217" y="711"/>
                    </a:lnTo>
                    <a:lnTo>
                      <a:pt x="177" y="715"/>
                    </a:lnTo>
                    <a:lnTo>
                      <a:pt x="186" y="475"/>
                    </a:lnTo>
                    <a:lnTo>
                      <a:pt x="195" y="238"/>
                    </a:lnTo>
                    <a:lnTo>
                      <a:pt x="205" y="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5022850" y="4460875"/>
                <a:ext cx="431800" cy="463550"/>
              </a:xfrm>
              <a:custGeom>
                <a:avLst/>
                <a:gdLst>
                  <a:gd name="T0" fmla="*/ 265 w 543"/>
                  <a:gd name="T1" fmla="*/ 0 h 585"/>
                  <a:gd name="T2" fmla="*/ 316 w 543"/>
                  <a:gd name="T3" fmla="*/ 1 h 585"/>
                  <a:gd name="T4" fmla="*/ 368 w 543"/>
                  <a:gd name="T5" fmla="*/ 8 h 585"/>
                  <a:gd name="T6" fmla="*/ 411 w 543"/>
                  <a:gd name="T7" fmla="*/ 20 h 585"/>
                  <a:gd name="T8" fmla="*/ 446 w 543"/>
                  <a:gd name="T9" fmla="*/ 33 h 585"/>
                  <a:gd name="T10" fmla="*/ 475 w 543"/>
                  <a:gd name="T11" fmla="*/ 51 h 585"/>
                  <a:gd name="T12" fmla="*/ 498 w 543"/>
                  <a:gd name="T13" fmla="*/ 71 h 585"/>
                  <a:gd name="T14" fmla="*/ 515 w 543"/>
                  <a:gd name="T15" fmla="*/ 97 h 585"/>
                  <a:gd name="T16" fmla="*/ 529 w 543"/>
                  <a:gd name="T17" fmla="*/ 128 h 585"/>
                  <a:gd name="T18" fmla="*/ 537 w 543"/>
                  <a:gd name="T19" fmla="*/ 166 h 585"/>
                  <a:gd name="T20" fmla="*/ 542 w 543"/>
                  <a:gd name="T21" fmla="*/ 209 h 585"/>
                  <a:gd name="T22" fmla="*/ 543 w 543"/>
                  <a:gd name="T23" fmla="*/ 262 h 585"/>
                  <a:gd name="T24" fmla="*/ 542 w 543"/>
                  <a:gd name="T25" fmla="*/ 332 h 585"/>
                  <a:gd name="T26" fmla="*/ 537 w 543"/>
                  <a:gd name="T27" fmla="*/ 403 h 585"/>
                  <a:gd name="T28" fmla="*/ 530 w 543"/>
                  <a:gd name="T29" fmla="*/ 473 h 585"/>
                  <a:gd name="T30" fmla="*/ 527 w 543"/>
                  <a:gd name="T31" fmla="*/ 495 h 585"/>
                  <a:gd name="T32" fmla="*/ 518 w 543"/>
                  <a:gd name="T33" fmla="*/ 515 h 585"/>
                  <a:gd name="T34" fmla="*/ 507 w 543"/>
                  <a:gd name="T35" fmla="*/ 533 h 585"/>
                  <a:gd name="T36" fmla="*/ 492 w 543"/>
                  <a:gd name="T37" fmla="*/ 547 h 585"/>
                  <a:gd name="T38" fmla="*/ 473 w 543"/>
                  <a:gd name="T39" fmla="*/ 557 h 585"/>
                  <a:gd name="T40" fmla="*/ 451 w 543"/>
                  <a:gd name="T41" fmla="*/ 563 h 585"/>
                  <a:gd name="T42" fmla="*/ 384 w 543"/>
                  <a:gd name="T43" fmla="*/ 572 h 585"/>
                  <a:gd name="T44" fmla="*/ 317 w 543"/>
                  <a:gd name="T45" fmla="*/ 576 h 585"/>
                  <a:gd name="T46" fmla="*/ 249 w 543"/>
                  <a:gd name="T47" fmla="*/ 581 h 585"/>
                  <a:gd name="T48" fmla="*/ 231 w 543"/>
                  <a:gd name="T49" fmla="*/ 579 h 585"/>
                  <a:gd name="T50" fmla="*/ 218 w 543"/>
                  <a:gd name="T51" fmla="*/ 572 h 585"/>
                  <a:gd name="T52" fmla="*/ 208 w 543"/>
                  <a:gd name="T53" fmla="*/ 562 h 585"/>
                  <a:gd name="T54" fmla="*/ 204 w 543"/>
                  <a:gd name="T55" fmla="*/ 547 h 585"/>
                  <a:gd name="T56" fmla="*/ 201 w 543"/>
                  <a:gd name="T57" fmla="*/ 528 h 585"/>
                  <a:gd name="T58" fmla="*/ 199 w 543"/>
                  <a:gd name="T59" fmla="*/ 496 h 585"/>
                  <a:gd name="T60" fmla="*/ 192 w 543"/>
                  <a:gd name="T61" fmla="*/ 464 h 585"/>
                  <a:gd name="T62" fmla="*/ 186 w 543"/>
                  <a:gd name="T63" fmla="*/ 432 h 585"/>
                  <a:gd name="T64" fmla="*/ 173 w 543"/>
                  <a:gd name="T65" fmla="*/ 477 h 585"/>
                  <a:gd name="T66" fmla="*/ 160 w 543"/>
                  <a:gd name="T67" fmla="*/ 514 h 585"/>
                  <a:gd name="T68" fmla="*/ 147 w 543"/>
                  <a:gd name="T69" fmla="*/ 541 h 585"/>
                  <a:gd name="T70" fmla="*/ 131 w 543"/>
                  <a:gd name="T71" fmla="*/ 562 h 585"/>
                  <a:gd name="T72" fmla="*/ 113 w 543"/>
                  <a:gd name="T73" fmla="*/ 575 h 585"/>
                  <a:gd name="T74" fmla="*/ 90 w 543"/>
                  <a:gd name="T75" fmla="*/ 582 h 585"/>
                  <a:gd name="T76" fmla="*/ 64 w 543"/>
                  <a:gd name="T77" fmla="*/ 585 h 585"/>
                  <a:gd name="T78" fmla="*/ 67 w 543"/>
                  <a:gd name="T79" fmla="*/ 535 h 585"/>
                  <a:gd name="T80" fmla="*/ 70 w 543"/>
                  <a:gd name="T81" fmla="*/ 484 h 585"/>
                  <a:gd name="T82" fmla="*/ 77 w 543"/>
                  <a:gd name="T83" fmla="*/ 435 h 585"/>
                  <a:gd name="T84" fmla="*/ 84 w 543"/>
                  <a:gd name="T85" fmla="*/ 396 h 585"/>
                  <a:gd name="T86" fmla="*/ 87 w 543"/>
                  <a:gd name="T87" fmla="*/ 358 h 585"/>
                  <a:gd name="T88" fmla="*/ 84 w 543"/>
                  <a:gd name="T89" fmla="*/ 320 h 585"/>
                  <a:gd name="T90" fmla="*/ 77 w 543"/>
                  <a:gd name="T91" fmla="*/ 284 h 585"/>
                  <a:gd name="T92" fmla="*/ 64 w 543"/>
                  <a:gd name="T93" fmla="*/ 250 h 585"/>
                  <a:gd name="T94" fmla="*/ 45 w 543"/>
                  <a:gd name="T95" fmla="*/ 217 h 585"/>
                  <a:gd name="T96" fmla="*/ 19 w 543"/>
                  <a:gd name="T97" fmla="*/ 186 h 585"/>
                  <a:gd name="T98" fmla="*/ 6 w 543"/>
                  <a:gd name="T99" fmla="*/ 169 h 585"/>
                  <a:gd name="T100" fmla="*/ 0 w 543"/>
                  <a:gd name="T101" fmla="*/ 152 h 585"/>
                  <a:gd name="T102" fmla="*/ 0 w 543"/>
                  <a:gd name="T103" fmla="*/ 139 h 585"/>
                  <a:gd name="T104" fmla="*/ 4 w 543"/>
                  <a:gd name="T105" fmla="*/ 126 h 585"/>
                  <a:gd name="T106" fmla="*/ 12 w 543"/>
                  <a:gd name="T107" fmla="*/ 113 h 585"/>
                  <a:gd name="T108" fmla="*/ 22 w 543"/>
                  <a:gd name="T109" fmla="*/ 102 h 585"/>
                  <a:gd name="T110" fmla="*/ 33 w 543"/>
                  <a:gd name="T111" fmla="*/ 91 h 585"/>
                  <a:gd name="T112" fmla="*/ 76 w 543"/>
                  <a:gd name="T113" fmla="*/ 59 h 585"/>
                  <a:gd name="T114" fmla="*/ 121 w 543"/>
                  <a:gd name="T115" fmla="*/ 35 h 585"/>
                  <a:gd name="T116" fmla="*/ 167 w 543"/>
                  <a:gd name="T117" fmla="*/ 17 h 585"/>
                  <a:gd name="T118" fmla="*/ 215 w 543"/>
                  <a:gd name="T119" fmla="*/ 4 h 585"/>
                  <a:gd name="T120" fmla="*/ 265 w 543"/>
                  <a:gd name="T12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3" h="585">
                    <a:moveTo>
                      <a:pt x="265" y="0"/>
                    </a:moveTo>
                    <a:lnTo>
                      <a:pt x="316" y="1"/>
                    </a:lnTo>
                    <a:lnTo>
                      <a:pt x="368" y="8"/>
                    </a:lnTo>
                    <a:lnTo>
                      <a:pt x="411" y="20"/>
                    </a:lnTo>
                    <a:lnTo>
                      <a:pt x="446" y="33"/>
                    </a:lnTo>
                    <a:lnTo>
                      <a:pt x="475" y="51"/>
                    </a:lnTo>
                    <a:lnTo>
                      <a:pt x="498" y="71"/>
                    </a:lnTo>
                    <a:lnTo>
                      <a:pt x="515" y="97"/>
                    </a:lnTo>
                    <a:lnTo>
                      <a:pt x="529" y="128"/>
                    </a:lnTo>
                    <a:lnTo>
                      <a:pt x="537" y="166"/>
                    </a:lnTo>
                    <a:lnTo>
                      <a:pt x="542" y="209"/>
                    </a:lnTo>
                    <a:lnTo>
                      <a:pt x="543" y="262"/>
                    </a:lnTo>
                    <a:lnTo>
                      <a:pt x="542" y="332"/>
                    </a:lnTo>
                    <a:lnTo>
                      <a:pt x="537" y="403"/>
                    </a:lnTo>
                    <a:lnTo>
                      <a:pt x="530" y="473"/>
                    </a:lnTo>
                    <a:lnTo>
                      <a:pt x="527" y="495"/>
                    </a:lnTo>
                    <a:lnTo>
                      <a:pt x="518" y="515"/>
                    </a:lnTo>
                    <a:lnTo>
                      <a:pt x="507" y="533"/>
                    </a:lnTo>
                    <a:lnTo>
                      <a:pt x="492" y="547"/>
                    </a:lnTo>
                    <a:lnTo>
                      <a:pt x="473" y="557"/>
                    </a:lnTo>
                    <a:lnTo>
                      <a:pt x="451" y="563"/>
                    </a:lnTo>
                    <a:lnTo>
                      <a:pt x="384" y="572"/>
                    </a:lnTo>
                    <a:lnTo>
                      <a:pt x="317" y="576"/>
                    </a:lnTo>
                    <a:lnTo>
                      <a:pt x="249" y="581"/>
                    </a:lnTo>
                    <a:lnTo>
                      <a:pt x="231" y="579"/>
                    </a:lnTo>
                    <a:lnTo>
                      <a:pt x="218" y="572"/>
                    </a:lnTo>
                    <a:lnTo>
                      <a:pt x="208" y="562"/>
                    </a:lnTo>
                    <a:lnTo>
                      <a:pt x="204" y="547"/>
                    </a:lnTo>
                    <a:lnTo>
                      <a:pt x="201" y="528"/>
                    </a:lnTo>
                    <a:lnTo>
                      <a:pt x="199" y="496"/>
                    </a:lnTo>
                    <a:lnTo>
                      <a:pt x="192" y="464"/>
                    </a:lnTo>
                    <a:lnTo>
                      <a:pt x="186" y="432"/>
                    </a:lnTo>
                    <a:lnTo>
                      <a:pt x="173" y="477"/>
                    </a:lnTo>
                    <a:lnTo>
                      <a:pt x="160" y="514"/>
                    </a:lnTo>
                    <a:lnTo>
                      <a:pt x="147" y="541"/>
                    </a:lnTo>
                    <a:lnTo>
                      <a:pt x="131" y="562"/>
                    </a:lnTo>
                    <a:lnTo>
                      <a:pt x="113" y="575"/>
                    </a:lnTo>
                    <a:lnTo>
                      <a:pt x="90" y="582"/>
                    </a:lnTo>
                    <a:lnTo>
                      <a:pt x="64" y="585"/>
                    </a:lnTo>
                    <a:lnTo>
                      <a:pt x="67" y="535"/>
                    </a:lnTo>
                    <a:lnTo>
                      <a:pt x="70" y="484"/>
                    </a:lnTo>
                    <a:lnTo>
                      <a:pt x="77" y="435"/>
                    </a:lnTo>
                    <a:lnTo>
                      <a:pt x="84" y="396"/>
                    </a:lnTo>
                    <a:lnTo>
                      <a:pt x="87" y="358"/>
                    </a:lnTo>
                    <a:lnTo>
                      <a:pt x="84" y="320"/>
                    </a:lnTo>
                    <a:lnTo>
                      <a:pt x="77" y="284"/>
                    </a:lnTo>
                    <a:lnTo>
                      <a:pt x="64" y="250"/>
                    </a:lnTo>
                    <a:lnTo>
                      <a:pt x="45" y="217"/>
                    </a:lnTo>
                    <a:lnTo>
                      <a:pt x="19" y="186"/>
                    </a:lnTo>
                    <a:lnTo>
                      <a:pt x="6" y="169"/>
                    </a:lnTo>
                    <a:lnTo>
                      <a:pt x="0" y="152"/>
                    </a:lnTo>
                    <a:lnTo>
                      <a:pt x="0" y="139"/>
                    </a:lnTo>
                    <a:lnTo>
                      <a:pt x="4" y="126"/>
                    </a:lnTo>
                    <a:lnTo>
                      <a:pt x="12" y="113"/>
                    </a:lnTo>
                    <a:lnTo>
                      <a:pt x="22" y="102"/>
                    </a:lnTo>
                    <a:lnTo>
                      <a:pt x="33" y="91"/>
                    </a:lnTo>
                    <a:lnTo>
                      <a:pt x="76" y="59"/>
                    </a:lnTo>
                    <a:lnTo>
                      <a:pt x="121" y="35"/>
                    </a:lnTo>
                    <a:lnTo>
                      <a:pt x="167" y="17"/>
                    </a:lnTo>
                    <a:lnTo>
                      <a:pt x="215" y="4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0"/>
              <p:cNvSpPr>
                <a:spLocks/>
              </p:cNvSpPr>
              <p:nvPr/>
            </p:nvSpPr>
            <p:spPr bwMode="auto">
              <a:xfrm>
                <a:off x="4432300" y="4576763"/>
                <a:ext cx="609600" cy="246063"/>
              </a:xfrm>
              <a:custGeom>
                <a:avLst/>
                <a:gdLst>
                  <a:gd name="T0" fmla="*/ 370 w 767"/>
                  <a:gd name="T1" fmla="*/ 0 h 310"/>
                  <a:gd name="T2" fmla="*/ 438 w 767"/>
                  <a:gd name="T3" fmla="*/ 1 h 310"/>
                  <a:gd name="T4" fmla="*/ 506 w 767"/>
                  <a:gd name="T5" fmla="*/ 11 h 310"/>
                  <a:gd name="T6" fmla="*/ 575 w 767"/>
                  <a:gd name="T7" fmla="*/ 33 h 310"/>
                  <a:gd name="T8" fmla="*/ 643 w 767"/>
                  <a:gd name="T9" fmla="*/ 62 h 310"/>
                  <a:gd name="T10" fmla="*/ 675 w 767"/>
                  <a:gd name="T11" fmla="*/ 80 h 310"/>
                  <a:gd name="T12" fmla="*/ 703 w 767"/>
                  <a:gd name="T13" fmla="*/ 103 h 310"/>
                  <a:gd name="T14" fmla="*/ 728 w 767"/>
                  <a:gd name="T15" fmla="*/ 129 h 310"/>
                  <a:gd name="T16" fmla="*/ 747 w 767"/>
                  <a:gd name="T17" fmla="*/ 158 h 310"/>
                  <a:gd name="T18" fmla="*/ 761 w 767"/>
                  <a:gd name="T19" fmla="*/ 193 h 310"/>
                  <a:gd name="T20" fmla="*/ 766 w 767"/>
                  <a:gd name="T21" fmla="*/ 215 h 310"/>
                  <a:gd name="T22" fmla="*/ 767 w 767"/>
                  <a:gd name="T23" fmla="*/ 233 h 310"/>
                  <a:gd name="T24" fmla="*/ 763 w 767"/>
                  <a:gd name="T25" fmla="*/ 249 h 310"/>
                  <a:gd name="T26" fmla="*/ 754 w 767"/>
                  <a:gd name="T27" fmla="*/ 262 h 310"/>
                  <a:gd name="T28" fmla="*/ 739 w 767"/>
                  <a:gd name="T29" fmla="*/ 272 h 310"/>
                  <a:gd name="T30" fmla="*/ 719 w 767"/>
                  <a:gd name="T31" fmla="*/ 281 h 310"/>
                  <a:gd name="T32" fmla="*/ 674 w 767"/>
                  <a:gd name="T33" fmla="*/ 291 h 310"/>
                  <a:gd name="T34" fmla="*/ 629 w 767"/>
                  <a:gd name="T35" fmla="*/ 301 h 310"/>
                  <a:gd name="T36" fmla="*/ 582 w 767"/>
                  <a:gd name="T37" fmla="*/ 307 h 310"/>
                  <a:gd name="T38" fmla="*/ 514 w 767"/>
                  <a:gd name="T39" fmla="*/ 308 h 310"/>
                  <a:gd name="T40" fmla="*/ 445 w 767"/>
                  <a:gd name="T41" fmla="*/ 308 h 310"/>
                  <a:gd name="T42" fmla="*/ 377 w 767"/>
                  <a:gd name="T43" fmla="*/ 308 h 310"/>
                  <a:gd name="T44" fmla="*/ 377 w 767"/>
                  <a:gd name="T45" fmla="*/ 310 h 310"/>
                  <a:gd name="T46" fmla="*/ 227 w 767"/>
                  <a:gd name="T47" fmla="*/ 304 h 310"/>
                  <a:gd name="T48" fmla="*/ 78 w 767"/>
                  <a:gd name="T49" fmla="*/ 295 h 310"/>
                  <a:gd name="T50" fmla="*/ 51 w 767"/>
                  <a:gd name="T51" fmla="*/ 291 h 310"/>
                  <a:gd name="T52" fmla="*/ 29 w 767"/>
                  <a:gd name="T53" fmla="*/ 285 h 310"/>
                  <a:gd name="T54" fmla="*/ 13 w 767"/>
                  <a:gd name="T55" fmla="*/ 278 h 310"/>
                  <a:gd name="T56" fmla="*/ 3 w 767"/>
                  <a:gd name="T57" fmla="*/ 266 h 310"/>
                  <a:gd name="T58" fmla="*/ 0 w 767"/>
                  <a:gd name="T59" fmla="*/ 253 h 310"/>
                  <a:gd name="T60" fmla="*/ 3 w 767"/>
                  <a:gd name="T61" fmla="*/ 236 h 310"/>
                  <a:gd name="T62" fmla="*/ 11 w 767"/>
                  <a:gd name="T63" fmla="*/ 215 h 310"/>
                  <a:gd name="T64" fmla="*/ 26 w 767"/>
                  <a:gd name="T65" fmla="*/ 192 h 310"/>
                  <a:gd name="T66" fmla="*/ 48 w 767"/>
                  <a:gd name="T67" fmla="*/ 160 h 310"/>
                  <a:gd name="T68" fmla="*/ 74 w 767"/>
                  <a:gd name="T69" fmla="*/ 129 h 310"/>
                  <a:gd name="T70" fmla="*/ 102 w 767"/>
                  <a:gd name="T71" fmla="*/ 100 h 310"/>
                  <a:gd name="T72" fmla="*/ 132 w 767"/>
                  <a:gd name="T73" fmla="*/ 75 h 310"/>
                  <a:gd name="T74" fmla="*/ 164 w 767"/>
                  <a:gd name="T75" fmla="*/ 56 h 310"/>
                  <a:gd name="T76" fmla="*/ 233 w 767"/>
                  <a:gd name="T77" fmla="*/ 26 h 310"/>
                  <a:gd name="T78" fmla="*/ 301 w 767"/>
                  <a:gd name="T79" fmla="*/ 8 h 310"/>
                  <a:gd name="T80" fmla="*/ 370 w 767"/>
                  <a:gd name="T8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67" h="310">
                    <a:moveTo>
                      <a:pt x="370" y="0"/>
                    </a:moveTo>
                    <a:lnTo>
                      <a:pt x="438" y="1"/>
                    </a:lnTo>
                    <a:lnTo>
                      <a:pt x="506" y="11"/>
                    </a:lnTo>
                    <a:lnTo>
                      <a:pt x="575" y="33"/>
                    </a:lnTo>
                    <a:lnTo>
                      <a:pt x="643" y="62"/>
                    </a:lnTo>
                    <a:lnTo>
                      <a:pt x="675" y="80"/>
                    </a:lnTo>
                    <a:lnTo>
                      <a:pt x="703" y="103"/>
                    </a:lnTo>
                    <a:lnTo>
                      <a:pt x="728" y="129"/>
                    </a:lnTo>
                    <a:lnTo>
                      <a:pt x="747" y="158"/>
                    </a:lnTo>
                    <a:lnTo>
                      <a:pt x="761" y="193"/>
                    </a:lnTo>
                    <a:lnTo>
                      <a:pt x="766" y="215"/>
                    </a:lnTo>
                    <a:lnTo>
                      <a:pt x="767" y="233"/>
                    </a:lnTo>
                    <a:lnTo>
                      <a:pt x="763" y="249"/>
                    </a:lnTo>
                    <a:lnTo>
                      <a:pt x="754" y="262"/>
                    </a:lnTo>
                    <a:lnTo>
                      <a:pt x="739" y="272"/>
                    </a:lnTo>
                    <a:lnTo>
                      <a:pt x="719" y="281"/>
                    </a:lnTo>
                    <a:lnTo>
                      <a:pt x="674" y="291"/>
                    </a:lnTo>
                    <a:lnTo>
                      <a:pt x="629" y="301"/>
                    </a:lnTo>
                    <a:lnTo>
                      <a:pt x="582" y="307"/>
                    </a:lnTo>
                    <a:lnTo>
                      <a:pt x="514" y="308"/>
                    </a:lnTo>
                    <a:lnTo>
                      <a:pt x="445" y="308"/>
                    </a:lnTo>
                    <a:lnTo>
                      <a:pt x="377" y="308"/>
                    </a:lnTo>
                    <a:lnTo>
                      <a:pt x="377" y="310"/>
                    </a:lnTo>
                    <a:lnTo>
                      <a:pt x="227" y="304"/>
                    </a:lnTo>
                    <a:lnTo>
                      <a:pt x="78" y="295"/>
                    </a:lnTo>
                    <a:lnTo>
                      <a:pt x="51" y="291"/>
                    </a:lnTo>
                    <a:lnTo>
                      <a:pt x="29" y="285"/>
                    </a:lnTo>
                    <a:lnTo>
                      <a:pt x="13" y="278"/>
                    </a:lnTo>
                    <a:lnTo>
                      <a:pt x="3" y="266"/>
                    </a:lnTo>
                    <a:lnTo>
                      <a:pt x="0" y="253"/>
                    </a:lnTo>
                    <a:lnTo>
                      <a:pt x="3" y="236"/>
                    </a:lnTo>
                    <a:lnTo>
                      <a:pt x="11" y="215"/>
                    </a:lnTo>
                    <a:lnTo>
                      <a:pt x="26" y="192"/>
                    </a:lnTo>
                    <a:lnTo>
                      <a:pt x="48" y="160"/>
                    </a:lnTo>
                    <a:lnTo>
                      <a:pt x="74" y="129"/>
                    </a:lnTo>
                    <a:lnTo>
                      <a:pt x="102" y="100"/>
                    </a:lnTo>
                    <a:lnTo>
                      <a:pt x="132" y="75"/>
                    </a:lnTo>
                    <a:lnTo>
                      <a:pt x="164" y="56"/>
                    </a:lnTo>
                    <a:lnTo>
                      <a:pt x="233" y="26"/>
                    </a:lnTo>
                    <a:lnTo>
                      <a:pt x="301" y="8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1"/>
              <p:cNvSpPr>
                <a:spLocks/>
              </p:cNvSpPr>
              <p:nvPr/>
            </p:nvSpPr>
            <p:spPr bwMode="auto">
              <a:xfrm>
                <a:off x="5526088" y="4489450"/>
                <a:ext cx="373062" cy="282575"/>
              </a:xfrm>
              <a:custGeom>
                <a:avLst/>
                <a:gdLst>
                  <a:gd name="T0" fmla="*/ 281 w 469"/>
                  <a:gd name="T1" fmla="*/ 0 h 357"/>
                  <a:gd name="T2" fmla="*/ 315 w 469"/>
                  <a:gd name="T3" fmla="*/ 15 h 357"/>
                  <a:gd name="T4" fmla="*/ 348 w 469"/>
                  <a:gd name="T5" fmla="*/ 35 h 357"/>
                  <a:gd name="T6" fmla="*/ 382 w 469"/>
                  <a:gd name="T7" fmla="*/ 64 h 357"/>
                  <a:gd name="T8" fmla="*/ 413 w 469"/>
                  <a:gd name="T9" fmla="*/ 98 h 357"/>
                  <a:gd name="T10" fmla="*/ 443 w 469"/>
                  <a:gd name="T11" fmla="*/ 138 h 357"/>
                  <a:gd name="T12" fmla="*/ 469 w 469"/>
                  <a:gd name="T13" fmla="*/ 183 h 357"/>
                  <a:gd name="T14" fmla="*/ 446 w 469"/>
                  <a:gd name="T15" fmla="*/ 172 h 357"/>
                  <a:gd name="T16" fmla="*/ 427 w 469"/>
                  <a:gd name="T17" fmla="*/ 165 h 357"/>
                  <a:gd name="T18" fmla="*/ 413 w 469"/>
                  <a:gd name="T19" fmla="*/ 157 h 357"/>
                  <a:gd name="T20" fmla="*/ 395 w 469"/>
                  <a:gd name="T21" fmla="*/ 176 h 357"/>
                  <a:gd name="T22" fmla="*/ 379 w 469"/>
                  <a:gd name="T23" fmla="*/ 198 h 357"/>
                  <a:gd name="T24" fmla="*/ 362 w 469"/>
                  <a:gd name="T25" fmla="*/ 218 h 357"/>
                  <a:gd name="T26" fmla="*/ 346 w 469"/>
                  <a:gd name="T27" fmla="*/ 236 h 357"/>
                  <a:gd name="T28" fmla="*/ 328 w 469"/>
                  <a:gd name="T29" fmla="*/ 249 h 357"/>
                  <a:gd name="T30" fmla="*/ 309 w 469"/>
                  <a:gd name="T31" fmla="*/ 256 h 357"/>
                  <a:gd name="T32" fmla="*/ 290 w 469"/>
                  <a:gd name="T33" fmla="*/ 256 h 357"/>
                  <a:gd name="T34" fmla="*/ 270 w 469"/>
                  <a:gd name="T35" fmla="*/ 249 h 357"/>
                  <a:gd name="T36" fmla="*/ 248 w 469"/>
                  <a:gd name="T37" fmla="*/ 237 h 357"/>
                  <a:gd name="T38" fmla="*/ 226 w 469"/>
                  <a:gd name="T39" fmla="*/ 223 h 357"/>
                  <a:gd name="T40" fmla="*/ 204 w 469"/>
                  <a:gd name="T41" fmla="*/ 208 h 357"/>
                  <a:gd name="T42" fmla="*/ 181 w 469"/>
                  <a:gd name="T43" fmla="*/ 195 h 357"/>
                  <a:gd name="T44" fmla="*/ 185 w 469"/>
                  <a:gd name="T45" fmla="*/ 217 h 357"/>
                  <a:gd name="T46" fmla="*/ 191 w 469"/>
                  <a:gd name="T47" fmla="*/ 237 h 357"/>
                  <a:gd name="T48" fmla="*/ 196 w 469"/>
                  <a:gd name="T49" fmla="*/ 253 h 357"/>
                  <a:gd name="T50" fmla="*/ 198 w 469"/>
                  <a:gd name="T51" fmla="*/ 266 h 357"/>
                  <a:gd name="T52" fmla="*/ 184 w 469"/>
                  <a:gd name="T53" fmla="*/ 293 h 357"/>
                  <a:gd name="T54" fmla="*/ 171 w 469"/>
                  <a:gd name="T55" fmla="*/ 316 h 357"/>
                  <a:gd name="T56" fmla="*/ 161 w 469"/>
                  <a:gd name="T57" fmla="*/ 338 h 357"/>
                  <a:gd name="T58" fmla="*/ 150 w 469"/>
                  <a:gd name="T59" fmla="*/ 357 h 357"/>
                  <a:gd name="T60" fmla="*/ 130 w 469"/>
                  <a:gd name="T61" fmla="*/ 312 h 357"/>
                  <a:gd name="T62" fmla="*/ 107 w 469"/>
                  <a:gd name="T63" fmla="*/ 262 h 357"/>
                  <a:gd name="T64" fmla="*/ 82 w 469"/>
                  <a:gd name="T65" fmla="*/ 207 h 357"/>
                  <a:gd name="T66" fmla="*/ 78 w 469"/>
                  <a:gd name="T67" fmla="*/ 224 h 357"/>
                  <a:gd name="T68" fmla="*/ 73 w 469"/>
                  <a:gd name="T69" fmla="*/ 237 h 357"/>
                  <a:gd name="T70" fmla="*/ 70 w 469"/>
                  <a:gd name="T71" fmla="*/ 248 h 357"/>
                  <a:gd name="T72" fmla="*/ 67 w 469"/>
                  <a:gd name="T73" fmla="*/ 258 h 357"/>
                  <a:gd name="T74" fmla="*/ 63 w 469"/>
                  <a:gd name="T75" fmla="*/ 253 h 357"/>
                  <a:gd name="T76" fmla="*/ 60 w 469"/>
                  <a:gd name="T77" fmla="*/ 249 h 357"/>
                  <a:gd name="T78" fmla="*/ 57 w 469"/>
                  <a:gd name="T79" fmla="*/ 245 h 357"/>
                  <a:gd name="T80" fmla="*/ 31 w 469"/>
                  <a:gd name="T81" fmla="*/ 167 h 357"/>
                  <a:gd name="T82" fmla="*/ 5 w 469"/>
                  <a:gd name="T83" fmla="*/ 89 h 357"/>
                  <a:gd name="T84" fmla="*/ 0 w 469"/>
                  <a:gd name="T85" fmla="*/ 71 h 357"/>
                  <a:gd name="T86" fmla="*/ 2 w 469"/>
                  <a:gd name="T87" fmla="*/ 55 h 357"/>
                  <a:gd name="T88" fmla="*/ 8 w 469"/>
                  <a:gd name="T89" fmla="*/ 45 h 357"/>
                  <a:gd name="T90" fmla="*/ 16 w 469"/>
                  <a:gd name="T91" fmla="*/ 39 h 357"/>
                  <a:gd name="T92" fmla="*/ 31 w 469"/>
                  <a:gd name="T93" fmla="*/ 41 h 357"/>
                  <a:gd name="T94" fmla="*/ 48 w 469"/>
                  <a:gd name="T95" fmla="*/ 47 h 357"/>
                  <a:gd name="T96" fmla="*/ 89 w 469"/>
                  <a:gd name="T97" fmla="*/ 71 h 357"/>
                  <a:gd name="T98" fmla="*/ 130 w 469"/>
                  <a:gd name="T99" fmla="*/ 99 h 357"/>
                  <a:gd name="T100" fmla="*/ 169 w 469"/>
                  <a:gd name="T101" fmla="*/ 128 h 357"/>
                  <a:gd name="T102" fmla="*/ 222 w 469"/>
                  <a:gd name="T103" fmla="*/ 165 h 357"/>
                  <a:gd name="T104" fmla="*/ 233 w 469"/>
                  <a:gd name="T105" fmla="*/ 156 h 357"/>
                  <a:gd name="T106" fmla="*/ 225 w 469"/>
                  <a:gd name="T107" fmla="*/ 122 h 357"/>
                  <a:gd name="T108" fmla="*/ 216 w 469"/>
                  <a:gd name="T109" fmla="*/ 87 h 357"/>
                  <a:gd name="T110" fmla="*/ 207 w 469"/>
                  <a:gd name="T111" fmla="*/ 50 h 357"/>
                  <a:gd name="T112" fmla="*/ 244 w 469"/>
                  <a:gd name="T113" fmla="*/ 54 h 357"/>
                  <a:gd name="T114" fmla="*/ 281 w 469"/>
                  <a:gd name="T115" fmla="*/ 57 h 357"/>
                  <a:gd name="T116" fmla="*/ 322 w 469"/>
                  <a:gd name="T117" fmla="*/ 63 h 357"/>
                  <a:gd name="T118" fmla="*/ 308 w 469"/>
                  <a:gd name="T119" fmla="*/ 39 h 357"/>
                  <a:gd name="T120" fmla="*/ 295 w 469"/>
                  <a:gd name="T121" fmla="*/ 19 h 357"/>
                  <a:gd name="T122" fmla="*/ 281 w 469"/>
                  <a:gd name="T12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9" h="357">
                    <a:moveTo>
                      <a:pt x="281" y="0"/>
                    </a:moveTo>
                    <a:lnTo>
                      <a:pt x="315" y="15"/>
                    </a:lnTo>
                    <a:lnTo>
                      <a:pt x="348" y="35"/>
                    </a:lnTo>
                    <a:lnTo>
                      <a:pt x="382" y="64"/>
                    </a:lnTo>
                    <a:lnTo>
                      <a:pt x="413" y="98"/>
                    </a:lnTo>
                    <a:lnTo>
                      <a:pt x="443" y="138"/>
                    </a:lnTo>
                    <a:lnTo>
                      <a:pt x="469" y="183"/>
                    </a:lnTo>
                    <a:lnTo>
                      <a:pt x="446" y="172"/>
                    </a:lnTo>
                    <a:lnTo>
                      <a:pt x="427" y="165"/>
                    </a:lnTo>
                    <a:lnTo>
                      <a:pt x="413" y="157"/>
                    </a:lnTo>
                    <a:lnTo>
                      <a:pt x="395" y="176"/>
                    </a:lnTo>
                    <a:lnTo>
                      <a:pt x="379" y="198"/>
                    </a:lnTo>
                    <a:lnTo>
                      <a:pt x="362" y="218"/>
                    </a:lnTo>
                    <a:lnTo>
                      <a:pt x="346" y="236"/>
                    </a:lnTo>
                    <a:lnTo>
                      <a:pt x="328" y="249"/>
                    </a:lnTo>
                    <a:lnTo>
                      <a:pt x="309" y="256"/>
                    </a:lnTo>
                    <a:lnTo>
                      <a:pt x="290" y="256"/>
                    </a:lnTo>
                    <a:lnTo>
                      <a:pt x="270" y="249"/>
                    </a:lnTo>
                    <a:lnTo>
                      <a:pt x="248" y="237"/>
                    </a:lnTo>
                    <a:lnTo>
                      <a:pt x="226" y="223"/>
                    </a:lnTo>
                    <a:lnTo>
                      <a:pt x="204" y="208"/>
                    </a:lnTo>
                    <a:lnTo>
                      <a:pt x="181" y="195"/>
                    </a:lnTo>
                    <a:lnTo>
                      <a:pt x="185" y="217"/>
                    </a:lnTo>
                    <a:lnTo>
                      <a:pt x="191" y="237"/>
                    </a:lnTo>
                    <a:lnTo>
                      <a:pt x="196" y="253"/>
                    </a:lnTo>
                    <a:lnTo>
                      <a:pt x="198" y="266"/>
                    </a:lnTo>
                    <a:lnTo>
                      <a:pt x="184" y="293"/>
                    </a:lnTo>
                    <a:lnTo>
                      <a:pt x="171" y="316"/>
                    </a:lnTo>
                    <a:lnTo>
                      <a:pt x="161" y="338"/>
                    </a:lnTo>
                    <a:lnTo>
                      <a:pt x="150" y="357"/>
                    </a:lnTo>
                    <a:lnTo>
                      <a:pt x="130" y="312"/>
                    </a:lnTo>
                    <a:lnTo>
                      <a:pt x="107" y="262"/>
                    </a:lnTo>
                    <a:lnTo>
                      <a:pt x="82" y="207"/>
                    </a:lnTo>
                    <a:lnTo>
                      <a:pt x="78" y="224"/>
                    </a:lnTo>
                    <a:lnTo>
                      <a:pt x="73" y="237"/>
                    </a:lnTo>
                    <a:lnTo>
                      <a:pt x="70" y="248"/>
                    </a:lnTo>
                    <a:lnTo>
                      <a:pt x="67" y="258"/>
                    </a:lnTo>
                    <a:lnTo>
                      <a:pt x="63" y="253"/>
                    </a:lnTo>
                    <a:lnTo>
                      <a:pt x="60" y="249"/>
                    </a:lnTo>
                    <a:lnTo>
                      <a:pt x="57" y="245"/>
                    </a:lnTo>
                    <a:lnTo>
                      <a:pt x="31" y="167"/>
                    </a:lnTo>
                    <a:lnTo>
                      <a:pt x="5" y="89"/>
                    </a:lnTo>
                    <a:lnTo>
                      <a:pt x="0" y="71"/>
                    </a:lnTo>
                    <a:lnTo>
                      <a:pt x="2" y="55"/>
                    </a:lnTo>
                    <a:lnTo>
                      <a:pt x="8" y="45"/>
                    </a:lnTo>
                    <a:lnTo>
                      <a:pt x="16" y="39"/>
                    </a:lnTo>
                    <a:lnTo>
                      <a:pt x="31" y="41"/>
                    </a:lnTo>
                    <a:lnTo>
                      <a:pt x="48" y="47"/>
                    </a:lnTo>
                    <a:lnTo>
                      <a:pt x="89" y="71"/>
                    </a:lnTo>
                    <a:lnTo>
                      <a:pt x="130" y="99"/>
                    </a:lnTo>
                    <a:lnTo>
                      <a:pt x="169" y="128"/>
                    </a:lnTo>
                    <a:lnTo>
                      <a:pt x="222" y="165"/>
                    </a:lnTo>
                    <a:lnTo>
                      <a:pt x="233" y="156"/>
                    </a:lnTo>
                    <a:lnTo>
                      <a:pt x="225" y="122"/>
                    </a:lnTo>
                    <a:lnTo>
                      <a:pt x="216" y="87"/>
                    </a:lnTo>
                    <a:lnTo>
                      <a:pt x="207" y="50"/>
                    </a:lnTo>
                    <a:lnTo>
                      <a:pt x="244" y="54"/>
                    </a:lnTo>
                    <a:lnTo>
                      <a:pt x="281" y="57"/>
                    </a:lnTo>
                    <a:lnTo>
                      <a:pt x="322" y="63"/>
                    </a:lnTo>
                    <a:lnTo>
                      <a:pt x="308" y="39"/>
                    </a:lnTo>
                    <a:lnTo>
                      <a:pt x="295" y="1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2"/>
              <p:cNvSpPr>
                <a:spLocks/>
              </p:cNvSpPr>
              <p:nvPr/>
            </p:nvSpPr>
            <p:spPr bwMode="auto">
              <a:xfrm>
                <a:off x="4305300" y="4497388"/>
                <a:ext cx="187325" cy="230188"/>
              </a:xfrm>
              <a:custGeom>
                <a:avLst/>
                <a:gdLst>
                  <a:gd name="T0" fmla="*/ 15 w 236"/>
                  <a:gd name="T1" fmla="*/ 0 h 290"/>
                  <a:gd name="T2" fmla="*/ 88 w 236"/>
                  <a:gd name="T3" fmla="*/ 26 h 290"/>
                  <a:gd name="T4" fmla="*/ 161 w 236"/>
                  <a:gd name="T5" fmla="*/ 54 h 290"/>
                  <a:gd name="T6" fmla="*/ 236 w 236"/>
                  <a:gd name="T7" fmla="*/ 83 h 290"/>
                  <a:gd name="T8" fmla="*/ 190 w 236"/>
                  <a:gd name="T9" fmla="*/ 136 h 290"/>
                  <a:gd name="T10" fmla="*/ 145 w 236"/>
                  <a:gd name="T11" fmla="*/ 188 h 290"/>
                  <a:gd name="T12" fmla="*/ 101 w 236"/>
                  <a:gd name="T13" fmla="*/ 238 h 290"/>
                  <a:gd name="T14" fmla="*/ 56 w 236"/>
                  <a:gd name="T15" fmla="*/ 290 h 290"/>
                  <a:gd name="T16" fmla="*/ 30 w 236"/>
                  <a:gd name="T17" fmla="*/ 248 h 290"/>
                  <a:gd name="T18" fmla="*/ 12 w 236"/>
                  <a:gd name="T19" fmla="*/ 203 h 290"/>
                  <a:gd name="T20" fmla="*/ 2 w 236"/>
                  <a:gd name="T21" fmla="*/ 156 h 290"/>
                  <a:gd name="T22" fmla="*/ 0 w 236"/>
                  <a:gd name="T23" fmla="*/ 108 h 290"/>
                  <a:gd name="T24" fmla="*/ 5 w 236"/>
                  <a:gd name="T25" fmla="*/ 56 h 290"/>
                  <a:gd name="T26" fmla="*/ 15 w 236"/>
                  <a:gd name="T27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290">
                    <a:moveTo>
                      <a:pt x="15" y="0"/>
                    </a:moveTo>
                    <a:lnTo>
                      <a:pt x="88" y="26"/>
                    </a:lnTo>
                    <a:lnTo>
                      <a:pt x="161" y="54"/>
                    </a:lnTo>
                    <a:lnTo>
                      <a:pt x="236" y="83"/>
                    </a:lnTo>
                    <a:lnTo>
                      <a:pt x="190" y="136"/>
                    </a:lnTo>
                    <a:lnTo>
                      <a:pt x="145" y="188"/>
                    </a:lnTo>
                    <a:lnTo>
                      <a:pt x="101" y="238"/>
                    </a:lnTo>
                    <a:lnTo>
                      <a:pt x="56" y="290"/>
                    </a:lnTo>
                    <a:lnTo>
                      <a:pt x="30" y="248"/>
                    </a:lnTo>
                    <a:lnTo>
                      <a:pt x="12" y="203"/>
                    </a:lnTo>
                    <a:lnTo>
                      <a:pt x="2" y="156"/>
                    </a:lnTo>
                    <a:lnTo>
                      <a:pt x="0" y="108"/>
                    </a:lnTo>
                    <a:lnTo>
                      <a:pt x="5" y="5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2797175" y="2598738"/>
                <a:ext cx="165100" cy="520700"/>
              </a:xfrm>
              <a:custGeom>
                <a:avLst/>
                <a:gdLst>
                  <a:gd name="T0" fmla="*/ 208 w 208"/>
                  <a:gd name="T1" fmla="*/ 0 h 657"/>
                  <a:gd name="T2" fmla="*/ 205 w 208"/>
                  <a:gd name="T3" fmla="*/ 65 h 657"/>
                  <a:gd name="T4" fmla="*/ 197 w 208"/>
                  <a:gd name="T5" fmla="*/ 128 h 657"/>
                  <a:gd name="T6" fmla="*/ 182 w 208"/>
                  <a:gd name="T7" fmla="*/ 189 h 657"/>
                  <a:gd name="T8" fmla="*/ 163 w 208"/>
                  <a:gd name="T9" fmla="*/ 249 h 657"/>
                  <a:gd name="T10" fmla="*/ 141 w 208"/>
                  <a:gd name="T11" fmla="*/ 309 h 657"/>
                  <a:gd name="T12" fmla="*/ 116 w 208"/>
                  <a:gd name="T13" fmla="*/ 367 h 657"/>
                  <a:gd name="T14" fmla="*/ 90 w 208"/>
                  <a:gd name="T15" fmla="*/ 424 h 657"/>
                  <a:gd name="T16" fmla="*/ 65 w 208"/>
                  <a:gd name="T17" fmla="*/ 482 h 657"/>
                  <a:gd name="T18" fmla="*/ 41 w 208"/>
                  <a:gd name="T19" fmla="*/ 539 h 657"/>
                  <a:gd name="T20" fmla="*/ 19 w 208"/>
                  <a:gd name="T21" fmla="*/ 597 h 657"/>
                  <a:gd name="T22" fmla="*/ 0 w 208"/>
                  <a:gd name="T23" fmla="*/ 657 h 657"/>
                  <a:gd name="T24" fmla="*/ 12 w 208"/>
                  <a:gd name="T25" fmla="*/ 579 h 657"/>
                  <a:gd name="T26" fmla="*/ 23 w 208"/>
                  <a:gd name="T27" fmla="*/ 504 h 657"/>
                  <a:gd name="T28" fmla="*/ 36 w 208"/>
                  <a:gd name="T29" fmla="*/ 428 h 657"/>
                  <a:gd name="T30" fmla="*/ 52 w 208"/>
                  <a:gd name="T31" fmla="*/ 352 h 657"/>
                  <a:gd name="T32" fmla="*/ 73 w 208"/>
                  <a:gd name="T33" fmla="*/ 278 h 657"/>
                  <a:gd name="T34" fmla="*/ 97 w 208"/>
                  <a:gd name="T35" fmla="*/ 205 h 657"/>
                  <a:gd name="T36" fmla="*/ 127 w 208"/>
                  <a:gd name="T37" fmla="*/ 135 h 657"/>
                  <a:gd name="T38" fmla="*/ 164 w 208"/>
                  <a:gd name="T39" fmla="*/ 67 h 657"/>
                  <a:gd name="T40" fmla="*/ 208 w 208"/>
                  <a:gd name="T41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657">
                    <a:moveTo>
                      <a:pt x="208" y="0"/>
                    </a:moveTo>
                    <a:lnTo>
                      <a:pt x="205" y="65"/>
                    </a:lnTo>
                    <a:lnTo>
                      <a:pt x="197" y="128"/>
                    </a:lnTo>
                    <a:lnTo>
                      <a:pt x="182" y="189"/>
                    </a:lnTo>
                    <a:lnTo>
                      <a:pt x="163" y="249"/>
                    </a:lnTo>
                    <a:lnTo>
                      <a:pt x="141" y="309"/>
                    </a:lnTo>
                    <a:lnTo>
                      <a:pt x="116" y="367"/>
                    </a:lnTo>
                    <a:lnTo>
                      <a:pt x="90" y="424"/>
                    </a:lnTo>
                    <a:lnTo>
                      <a:pt x="65" y="482"/>
                    </a:lnTo>
                    <a:lnTo>
                      <a:pt x="41" y="539"/>
                    </a:lnTo>
                    <a:lnTo>
                      <a:pt x="19" y="597"/>
                    </a:lnTo>
                    <a:lnTo>
                      <a:pt x="0" y="657"/>
                    </a:lnTo>
                    <a:lnTo>
                      <a:pt x="12" y="579"/>
                    </a:lnTo>
                    <a:lnTo>
                      <a:pt x="23" y="504"/>
                    </a:lnTo>
                    <a:lnTo>
                      <a:pt x="36" y="428"/>
                    </a:lnTo>
                    <a:lnTo>
                      <a:pt x="52" y="352"/>
                    </a:lnTo>
                    <a:lnTo>
                      <a:pt x="73" y="278"/>
                    </a:lnTo>
                    <a:lnTo>
                      <a:pt x="97" y="205"/>
                    </a:lnTo>
                    <a:lnTo>
                      <a:pt x="127" y="135"/>
                    </a:lnTo>
                    <a:lnTo>
                      <a:pt x="164" y="6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4"/>
              <p:cNvSpPr>
                <a:spLocks/>
              </p:cNvSpPr>
              <p:nvPr/>
            </p:nvSpPr>
            <p:spPr bwMode="auto">
              <a:xfrm>
                <a:off x="4430713" y="4860925"/>
                <a:ext cx="379412" cy="50800"/>
              </a:xfrm>
              <a:custGeom>
                <a:avLst/>
                <a:gdLst>
                  <a:gd name="T0" fmla="*/ 3 w 479"/>
                  <a:gd name="T1" fmla="*/ 0 h 66"/>
                  <a:gd name="T2" fmla="*/ 479 w 479"/>
                  <a:gd name="T3" fmla="*/ 44 h 66"/>
                  <a:gd name="T4" fmla="*/ 477 w 479"/>
                  <a:gd name="T5" fmla="*/ 66 h 66"/>
                  <a:gd name="T6" fmla="*/ 418 w 479"/>
                  <a:gd name="T7" fmla="*/ 56 h 66"/>
                  <a:gd name="T8" fmla="*/ 358 w 479"/>
                  <a:gd name="T9" fmla="*/ 48 h 66"/>
                  <a:gd name="T10" fmla="*/ 298 w 479"/>
                  <a:gd name="T11" fmla="*/ 47 h 66"/>
                  <a:gd name="T12" fmla="*/ 237 w 479"/>
                  <a:gd name="T13" fmla="*/ 46 h 66"/>
                  <a:gd name="T14" fmla="*/ 177 w 479"/>
                  <a:gd name="T15" fmla="*/ 44 h 66"/>
                  <a:gd name="T16" fmla="*/ 118 w 479"/>
                  <a:gd name="T17" fmla="*/ 41 h 66"/>
                  <a:gd name="T18" fmla="*/ 58 w 479"/>
                  <a:gd name="T19" fmla="*/ 32 h 66"/>
                  <a:gd name="T20" fmla="*/ 0 w 479"/>
                  <a:gd name="T21" fmla="*/ 18 h 66"/>
                  <a:gd name="T22" fmla="*/ 3 w 479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9" h="66">
                    <a:moveTo>
                      <a:pt x="3" y="0"/>
                    </a:moveTo>
                    <a:lnTo>
                      <a:pt x="479" y="44"/>
                    </a:lnTo>
                    <a:lnTo>
                      <a:pt x="477" y="66"/>
                    </a:lnTo>
                    <a:lnTo>
                      <a:pt x="418" y="56"/>
                    </a:lnTo>
                    <a:lnTo>
                      <a:pt x="358" y="48"/>
                    </a:lnTo>
                    <a:lnTo>
                      <a:pt x="298" y="47"/>
                    </a:lnTo>
                    <a:lnTo>
                      <a:pt x="237" y="46"/>
                    </a:lnTo>
                    <a:lnTo>
                      <a:pt x="177" y="44"/>
                    </a:lnTo>
                    <a:lnTo>
                      <a:pt x="118" y="41"/>
                    </a:lnTo>
                    <a:lnTo>
                      <a:pt x="58" y="32"/>
                    </a:lnTo>
                    <a:lnTo>
                      <a:pt x="0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11237"/>
              </p:ext>
            </p:extLst>
          </p:nvPr>
        </p:nvGraphicFramePr>
        <p:xfrm>
          <a:off x="7490692" y="1565384"/>
          <a:ext cx="4064000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Weakness is the hardest part of SWOT. Because you should</a:t>
                      </a:r>
                    </a:p>
                    <a:p>
                      <a:r>
                        <a:rPr lang="en-US" dirty="0"/>
                        <a:t>face to face for problems and challenges and must think about them and find solutions for them.</a:t>
                      </a:r>
                    </a:p>
                    <a:p>
                      <a:r>
                        <a:rPr lang="en-US" dirty="0"/>
                        <a:t>If you do evaluate weaknesses correctly, you will convert weaknesses to strengths.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rgbClr val="E33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21198" y="3131556"/>
            <a:ext cx="2796404" cy="1356889"/>
            <a:chOff x="9246926" y="3075739"/>
            <a:chExt cx="1578496" cy="765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9246926" y="3075739"/>
              <a:ext cx="766842" cy="449497"/>
            </a:xfrm>
            <a:custGeom>
              <a:avLst/>
              <a:gdLst>
                <a:gd name="T0" fmla="*/ 1511 w 1677"/>
                <a:gd name="T1" fmla="*/ 366 h 983"/>
                <a:gd name="T2" fmla="*/ 1486 w 1677"/>
                <a:gd name="T3" fmla="*/ 446 h 983"/>
                <a:gd name="T4" fmla="*/ 1491 w 1677"/>
                <a:gd name="T5" fmla="*/ 504 h 983"/>
                <a:gd name="T6" fmla="*/ 1458 w 1677"/>
                <a:gd name="T7" fmla="*/ 603 h 983"/>
                <a:gd name="T8" fmla="*/ 1432 w 1677"/>
                <a:gd name="T9" fmla="*/ 673 h 983"/>
                <a:gd name="T10" fmla="*/ 1539 w 1677"/>
                <a:gd name="T11" fmla="*/ 690 h 983"/>
                <a:gd name="T12" fmla="*/ 1625 w 1677"/>
                <a:gd name="T13" fmla="*/ 552 h 983"/>
                <a:gd name="T14" fmla="*/ 1637 w 1677"/>
                <a:gd name="T15" fmla="*/ 461 h 983"/>
                <a:gd name="T16" fmla="*/ 1602 w 1677"/>
                <a:gd name="T17" fmla="*/ 357 h 983"/>
                <a:gd name="T18" fmla="*/ 1566 w 1677"/>
                <a:gd name="T19" fmla="*/ 317 h 983"/>
                <a:gd name="T20" fmla="*/ 148 w 1677"/>
                <a:gd name="T21" fmla="*/ 84 h 983"/>
                <a:gd name="T22" fmla="*/ 48 w 1677"/>
                <a:gd name="T23" fmla="*/ 221 h 983"/>
                <a:gd name="T24" fmla="*/ 75 w 1677"/>
                <a:gd name="T25" fmla="*/ 418 h 983"/>
                <a:gd name="T26" fmla="*/ 223 w 1677"/>
                <a:gd name="T27" fmla="*/ 506 h 983"/>
                <a:gd name="T28" fmla="*/ 220 w 1677"/>
                <a:gd name="T29" fmla="*/ 538 h 983"/>
                <a:gd name="T30" fmla="*/ 104 w 1677"/>
                <a:gd name="T31" fmla="*/ 502 h 983"/>
                <a:gd name="T32" fmla="*/ 45 w 1677"/>
                <a:gd name="T33" fmla="*/ 621 h 983"/>
                <a:gd name="T34" fmla="*/ 85 w 1677"/>
                <a:gd name="T35" fmla="*/ 834 h 983"/>
                <a:gd name="T36" fmla="*/ 210 w 1677"/>
                <a:gd name="T37" fmla="*/ 917 h 983"/>
                <a:gd name="T38" fmla="*/ 373 w 1677"/>
                <a:gd name="T39" fmla="*/ 935 h 983"/>
                <a:gd name="T40" fmla="*/ 506 w 1677"/>
                <a:gd name="T41" fmla="*/ 869 h 983"/>
                <a:gd name="T42" fmla="*/ 707 w 1677"/>
                <a:gd name="T43" fmla="*/ 703 h 983"/>
                <a:gd name="T44" fmla="*/ 879 w 1677"/>
                <a:gd name="T45" fmla="*/ 669 h 983"/>
                <a:gd name="T46" fmla="*/ 1145 w 1677"/>
                <a:gd name="T47" fmla="*/ 644 h 983"/>
                <a:gd name="T48" fmla="*/ 1385 w 1677"/>
                <a:gd name="T49" fmla="*/ 614 h 983"/>
                <a:gd name="T50" fmla="*/ 1459 w 1677"/>
                <a:gd name="T51" fmla="*/ 558 h 983"/>
                <a:gd name="T52" fmla="*/ 1423 w 1677"/>
                <a:gd name="T53" fmla="*/ 514 h 983"/>
                <a:gd name="T54" fmla="*/ 1375 w 1677"/>
                <a:gd name="T55" fmla="*/ 469 h 983"/>
                <a:gd name="T56" fmla="*/ 1433 w 1677"/>
                <a:gd name="T57" fmla="*/ 446 h 983"/>
                <a:gd name="T58" fmla="*/ 1478 w 1677"/>
                <a:gd name="T59" fmla="*/ 383 h 983"/>
                <a:gd name="T60" fmla="*/ 1463 w 1677"/>
                <a:gd name="T61" fmla="*/ 338 h 983"/>
                <a:gd name="T62" fmla="*/ 1486 w 1677"/>
                <a:gd name="T63" fmla="*/ 316 h 983"/>
                <a:gd name="T64" fmla="*/ 1056 w 1677"/>
                <a:gd name="T65" fmla="*/ 299 h 983"/>
                <a:gd name="T66" fmla="*/ 670 w 1677"/>
                <a:gd name="T67" fmla="*/ 263 h 983"/>
                <a:gd name="T68" fmla="*/ 550 w 1677"/>
                <a:gd name="T69" fmla="*/ 196 h 983"/>
                <a:gd name="T70" fmla="*/ 507 w 1677"/>
                <a:gd name="T71" fmla="*/ 174 h 983"/>
                <a:gd name="T72" fmla="*/ 406 w 1677"/>
                <a:gd name="T73" fmla="*/ 89 h 983"/>
                <a:gd name="T74" fmla="*/ 338 w 1677"/>
                <a:gd name="T75" fmla="*/ 5 h 983"/>
                <a:gd name="T76" fmla="*/ 507 w 1677"/>
                <a:gd name="T77" fmla="*/ 112 h 983"/>
                <a:gd name="T78" fmla="*/ 584 w 1677"/>
                <a:gd name="T79" fmla="*/ 173 h 983"/>
                <a:gd name="T80" fmla="*/ 800 w 1677"/>
                <a:gd name="T81" fmla="*/ 248 h 983"/>
                <a:gd name="T82" fmla="*/ 1236 w 1677"/>
                <a:gd name="T83" fmla="*/ 255 h 983"/>
                <a:gd name="T84" fmla="*/ 1566 w 1677"/>
                <a:gd name="T85" fmla="*/ 280 h 983"/>
                <a:gd name="T86" fmla="*/ 1642 w 1677"/>
                <a:gd name="T87" fmla="*/ 343 h 983"/>
                <a:gd name="T88" fmla="*/ 1674 w 1677"/>
                <a:gd name="T89" fmla="*/ 506 h 983"/>
                <a:gd name="T90" fmla="*/ 1606 w 1677"/>
                <a:gd name="T91" fmla="*/ 682 h 983"/>
                <a:gd name="T92" fmla="*/ 1552 w 1677"/>
                <a:gd name="T93" fmla="*/ 732 h 983"/>
                <a:gd name="T94" fmla="*/ 1246 w 1677"/>
                <a:gd name="T95" fmla="*/ 679 h 983"/>
                <a:gd name="T96" fmla="*/ 1013 w 1677"/>
                <a:gd name="T97" fmla="*/ 677 h 983"/>
                <a:gd name="T98" fmla="*/ 768 w 1677"/>
                <a:gd name="T99" fmla="*/ 733 h 983"/>
                <a:gd name="T100" fmla="*/ 582 w 1677"/>
                <a:gd name="T101" fmla="*/ 851 h 983"/>
                <a:gd name="T102" fmla="*/ 416 w 1677"/>
                <a:gd name="T103" fmla="*/ 975 h 983"/>
                <a:gd name="T104" fmla="*/ 190 w 1677"/>
                <a:gd name="T105" fmla="*/ 955 h 983"/>
                <a:gd name="T106" fmla="*/ 25 w 1677"/>
                <a:gd name="T107" fmla="*/ 808 h 983"/>
                <a:gd name="T108" fmla="*/ 15 w 1677"/>
                <a:gd name="T109" fmla="*/ 563 h 983"/>
                <a:gd name="T110" fmla="*/ 23 w 1677"/>
                <a:gd name="T111" fmla="*/ 379 h 983"/>
                <a:gd name="T112" fmla="*/ 15 w 1677"/>
                <a:gd name="T113" fmla="*/ 203 h 983"/>
                <a:gd name="T114" fmla="*/ 111 w 1677"/>
                <a:gd name="T115" fmla="*/ 46 h 983"/>
                <a:gd name="T116" fmla="*/ 303 w 1677"/>
                <a:gd name="T11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77" h="983">
                  <a:moveTo>
                    <a:pt x="1566" y="317"/>
                  </a:moveTo>
                  <a:lnTo>
                    <a:pt x="1552" y="320"/>
                  </a:lnTo>
                  <a:lnTo>
                    <a:pt x="1535" y="327"/>
                  </a:lnTo>
                  <a:lnTo>
                    <a:pt x="1518" y="337"/>
                  </a:lnTo>
                  <a:lnTo>
                    <a:pt x="1502" y="347"/>
                  </a:lnTo>
                  <a:lnTo>
                    <a:pt x="1511" y="366"/>
                  </a:lnTo>
                  <a:lnTo>
                    <a:pt x="1515" y="382"/>
                  </a:lnTo>
                  <a:lnTo>
                    <a:pt x="1514" y="398"/>
                  </a:lnTo>
                  <a:lnTo>
                    <a:pt x="1510" y="412"/>
                  </a:lnTo>
                  <a:lnTo>
                    <a:pt x="1503" y="424"/>
                  </a:lnTo>
                  <a:lnTo>
                    <a:pt x="1495" y="436"/>
                  </a:lnTo>
                  <a:lnTo>
                    <a:pt x="1486" y="446"/>
                  </a:lnTo>
                  <a:lnTo>
                    <a:pt x="1475" y="458"/>
                  </a:lnTo>
                  <a:lnTo>
                    <a:pt x="1466" y="468"/>
                  </a:lnTo>
                  <a:lnTo>
                    <a:pt x="1456" y="479"/>
                  </a:lnTo>
                  <a:lnTo>
                    <a:pt x="1469" y="487"/>
                  </a:lnTo>
                  <a:lnTo>
                    <a:pt x="1480" y="495"/>
                  </a:lnTo>
                  <a:lnTo>
                    <a:pt x="1491" y="504"/>
                  </a:lnTo>
                  <a:lnTo>
                    <a:pt x="1502" y="519"/>
                  </a:lnTo>
                  <a:lnTo>
                    <a:pt x="1509" y="534"/>
                  </a:lnTo>
                  <a:lnTo>
                    <a:pt x="1508" y="550"/>
                  </a:lnTo>
                  <a:lnTo>
                    <a:pt x="1501" y="565"/>
                  </a:lnTo>
                  <a:lnTo>
                    <a:pt x="1490" y="578"/>
                  </a:lnTo>
                  <a:lnTo>
                    <a:pt x="1458" y="603"/>
                  </a:lnTo>
                  <a:lnTo>
                    <a:pt x="1428" y="626"/>
                  </a:lnTo>
                  <a:lnTo>
                    <a:pt x="1427" y="645"/>
                  </a:lnTo>
                  <a:lnTo>
                    <a:pt x="1428" y="662"/>
                  </a:lnTo>
                  <a:lnTo>
                    <a:pt x="1429" y="665"/>
                  </a:lnTo>
                  <a:lnTo>
                    <a:pt x="1430" y="668"/>
                  </a:lnTo>
                  <a:lnTo>
                    <a:pt x="1432" y="673"/>
                  </a:lnTo>
                  <a:lnTo>
                    <a:pt x="1435" y="675"/>
                  </a:lnTo>
                  <a:lnTo>
                    <a:pt x="1437" y="676"/>
                  </a:lnTo>
                  <a:lnTo>
                    <a:pt x="1475" y="684"/>
                  </a:lnTo>
                  <a:lnTo>
                    <a:pt x="1513" y="690"/>
                  </a:lnTo>
                  <a:lnTo>
                    <a:pt x="1528" y="691"/>
                  </a:lnTo>
                  <a:lnTo>
                    <a:pt x="1539" y="690"/>
                  </a:lnTo>
                  <a:lnTo>
                    <a:pt x="1547" y="686"/>
                  </a:lnTo>
                  <a:lnTo>
                    <a:pt x="1555" y="677"/>
                  </a:lnTo>
                  <a:lnTo>
                    <a:pt x="1562" y="664"/>
                  </a:lnTo>
                  <a:lnTo>
                    <a:pt x="1592" y="612"/>
                  </a:lnTo>
                  <a:lnTo>
                    <a:pt x="1623" y="560"/>
                  </a:lnTo>
                  <a:lnTo>
                    <a:pt x="1625" y="552"/>
                  </a:lnTo>
                  <a:lnTo>
                    <a:pt x="1626" y="543"/>
                  </a:lnTo>
                  <a:lnTo>
                    <a:pt x="1628" y="526"/>
                  </a:lnTo>
                  <a:lnTo>
                    <a:pt x="1630" y="509"/>
                  </a:lnTo>
                  <a:lnTo>
                    <a:pt x="1634" y="493"/>
                  </a:lnTo>
                  <a:lnTo>
                    <a:pt x="1639" y="477"/>
                  </a:lnTo>
                  <a:lnTo>
                    <a:pt x="1637" y="461"/>
                  </a:lnTo>
                  <a:lnTo>
                    <a:pt x="1630" y="445"/>
                  </a:lnTo>
                  <a:lnTo>
                    <a:pt x="1618" y="426"/>
                  </a:lnTo>
                  <a:lnTo>
                    <a:pt x="1609" y="405"/>
                  </a:lnTo>
                  <a:lnTo>
                    <a:pt x="1603" y="385"/>
                  </a:lnTo>
                  <a:lnTo>
                    <a:pt x="1602" y="361"/>
                  </a:lnTo>
                  <a:lnTo>
                    <a:pt x="1602" y="357"/>
                  </a:lnTo>
                  <a:lnTo>
                    <a:pt x="1601" y="353"/>
                  </a:lnTo>
                  <a:lnTo>
                    <a:pt x="1600" y="349"/>
                  </a:lnTo>
                  <a:lnTo>
                    <a:pt x="1595" y="334"/>
                  </a:lnTo>
                  <a:lnTo>
                    <a:pt x="1588" y="325"/>
                  </a:lnTo>
                  <a:lnTo>
                    <a:pt x="1578" y="319"/>
                  </a:lnTo>
                  <a:lnTo>
                    <a:pt x="1566" y="317"/>
                  </a:lnTo>
                  <a:close/>
                  <a:moveTo>
                    <a:pt x="286" y="48"/>
                  </a:moveTo>
                  <a:lnTo>
                    <a:pt x="257" y="49"/>
                  </a:lnTo>
                  <a:lnTo>
                    <a:pt x="227" y="55"/>
                  </a:lnTo>
                  <a:lnTo>
                    <a:pt x="198" y="63"/>
                  </a:lnTo>
                  <a:lnTo>
                    <a:pt x="172" y="72"/>
                  </a:lnTo>
                  <a:lnTo>
                    <a:pt x="148" y="84"/>
                  </a:lnTo>
                  <a:lnTo>
                    <a:pt x="125" y="98"/>
                  </a:lnTo>
                  <a:lnTo>
                    <a:pt x="105" y="114"/>
                  </a:lnTo>
                  <a:lnTo>
                    <a:pt x="87" y="134"/>
                  </a:lnTo>
                  <a:lnTo>
                    <a:pt x="72" y="157"/>
                  </a:lnTo>
                  <a:lnTo>
                    <a:pt x="60" y="182"/>
                  </a:lnTo>
                  <a:lnTo>
                    <a:pt x="48" y="221"/>
                  </a:lnTo>
                  <a:lnTo>
                    <a:pt x="43" y="261"/>
                  </a:lnTo>
                  <a:lnTo>
                    <a:pt x="43" y="301"/>
                  </a:lnTo>
                  <a:lnTo>
                    <a:pt x="47" y="339"/>
                  </a:lnTo>
                  <a:lnTo>
                    <a:pt x="54" y="368"/>
                  </a:lnTo>
                  <a:lnTo>
                    <a:pt x="63" y="394"/>
                  </a:lnTo>
                  <a:lnTo>
                    <a:pt x="75" y="418"/>
                  </a:lnTo>
                  <a:lnTo>
                    <a:pt x="91" y="440"/>
                  </a:lnTo>
                  <a:lnTo>
                    <a:pt x="110" y="459"/>
                  </a:lnTo>
                  <a:lnTo>
                    <a:pt x="133" y="476"/>
                  </a:lnTo>
                  <a:lnTo>
                    <a:pt x="159" y="488"/>
                  </a:lnTo>
                  <a:lnTo>
                    <a:pt x="191" y="498"/>
                  </a:lnTo>
                  <a:lnTo>
                    <a:pt x="223" y="506"/>
                  </a:lnTo>
                  <a:lnTo>
                    <a:pt x="259" y="513"/>
                  </a:lnTo>
                  <a:lnTo>
                    <a:pt x="295" y="521"/>
                  </a:lnTo>
                  <a:lnTo>
                    <a:pt x="280" y="528"/>
                  </a:lnTo>
                  <a:lnTo>
                    <a:pt x="265" y="534"/>
                  </a:lnTo>
                  <a:lnTo>
                    <a:pt x="250" y="538"/>
                  </a:lnTo>
                  <a:lnTo>
                    <a:pt x="220" y="538"/>
                  </a:lnTo>
                  <a:lnTo>
                    <a:pt x="191" y="534"/>
                  </a:lnTo>
                  <a:lnTo>
                    <a:pt x="162" y="525"/>
                  </a:lnTo>
                  <a:lnTo>
                    <a:pt x="135" y="513"/>
                  </a:lnTo>
                  <a:lnTo>
                    <a:pt x="121" y="506"/>
                  </a:lnTo>
                  <a:lnTo>
                    <a:pt x="112" y="503"/>
                  </a:lnTo>
                  <a:lnTo>
                    <a:pt x="104" y="502"/>
                  </a:lnTo>
                  <a:lnTo>
                    <a:pt x="97" y="505"/>
                  </a:lnTo>
                  <a:lnTo>
                    <a:pt x="89" y="512"/>
                  </a:lnTo>
                  <a:lnTo>
                    <a:pt x="81" y="524"/>
                  </a:lnTo>
                  <a:lnTo>
                    <a:pt x="64" y="548"/>
                  </a:lnTo>
                  <a:lnTo>
                    <a:pt x="53" y="575"/>
                  </a:lnTo>
                  <a:lnTo>
                    <a:pt x="45" y="621"/>
                  </a:lnTo>
                  <a:lnTo>
                    <a:pt x="43" y="668"/>
                  </a:lnTo>
                  <a:lnTo>
                    <a:pt x="46" y="716"/>
                  </a:lnTo>
                  <a:lnTo>
                    <a:pt x="54" y="762"/>
                  </a:lnTo>
                  <a:lnTo>
                    <a:pt x="62" y="788"/>
                  </a:lnTo>
                  <a:lnTo>
                    <a:pt x="72" y="812"/>
                  </a:lnTo>
                  <a:lnTo>
                    <a:pt x="85" y="834"/>
                  </a:lnTo>
                  <a:lnTo>
                    <a:pt x="99" y="855"/>
                  </a:lnTo>
                  <a:lnTo>
                    <a:pt x="117" y="874"/>
                  </a:lnTo>
                  <a:lnTo>
                    <a:pt x="138" y="889"/>
                  </a:lnTo>
                  <a:lnTo>
                    <a:pt x="162" y="902"/>
                  </a:lnTo>
                  <a:lnTo>
                    <a:pt x="186" y="910"/>
                  </a:lnTo>
                  <a:lnTo>
                    <a:pt x="210" y="917"/>
                  </a:lnTo>
                  <a:lnTo>
                    <a:pt x="237" y="922"/>
                  </a:lnTo>
                  <a:lnTo>
                    <a:pt x="262" y="927"/>
                  </a:lnTo>
                  <a:lnTo>
                    <a:pt x="289" y="932"/>
                  </a:lnTo>
                  <a:lnTo>
                    <a:pt x="317" y="937"/>
                  </a:lnTo>
                  <a:lnTo>
                    <a:pt x="344" y="938"/>
                  </a:lnTo>
                  <a:lnTo>
                    <a:pt x="373" y="935"/>
                  </a:lnTo>
                  <a:lnTo>
                    <a:pt x="401" y="929"/>
                  </a:lnTo>
                  <a:lnTo>
                    <a:pt x="424" y="922"/>
                  </a:lnTo>
                  <a:lnTo>
                    <a:pt x="447" y="912"/>
                  </a:lnTo>
                  <a:lnTo>
                    <a:pt x="468" y="901"/>
                  </a:lnTo>
                  <a:lnTo>
                    <a:pt x="488" y="887"/>
                  </a:lnTo>
                  <a:lnTo>
                    <a:pt x="506" y="869"/>
                  </a:lnTo>
                  <a:lnTo>
                    <a:pt x="548" y="822"/>
                  </a:lnTo>
                  <a:lnTo>
                    <a:pt x="593" y="777"/>
                  </a:lnTo>
                  <a:lnTo>
                    <a:pt x="619" y="755"/>
                  </a:lnTo>
                  <a:lnTo>
                    <a:pt x="647" y="734"/>
                  </a:lnTo>
                  <a:lnTo>
                    <a:pt x="676" y="718"/>
                  </a:lnTo>
                  <a:lnTo>
                    <a:pt x="707" y="703"/>
                  </a:lnTo>
                  <a:lnTo>
                    <a:pt x="739" y="692"/>
                  </a:lnTo>
                  <a:lnTo>
                    <a:pt x="774" y="685"/>
                  </a:lnTo>
                  <a:lnTo>
                    <a:pt x="809" y="683"/>
                  </a:lnTo>
                  <a:lnTo>
                    <a:pt x="833" y="681"/>
                  </a:lnTo>
                  <a:lnTo>
                    <a:pt x="856" y="676"/>
                  </a:lnTo>
                  <a:lnTo>
                    <a:pt x="879" y="669"/>
                  </a:lnTo>
                  <a:lnTo>
                    <a:pt x="906" y="661"/>
                  </a:lnTo>
                  <a:lnTo>
                    <a:pt x="931" y="652"/>
                  </a:lnTo>
                  <a:lnTo>
                    <a:pt x="956" y="645"/>
                  </a:lnTo>
                  <a:lnTo>
                    <a:pt x="1019" y="640"/>
                  </a:lnTo>
                  <a:lnTo>
                    <a:pt x="1083" y="640"/>
                  </a:lnTo>
                  <a:lnTo>
                    <a:pt x="1145" y="644"/>
                  </a:lnTo>
                  <a:lnTo>
                    <a:pt x="1223" y="648"/>
                  </a:lnTo>
                  <a:lnTo>
                    <a:pt x="1301" y="650"/>
                  </a:lnTo>
                  <a:lnTo>
                    <a:pt x="1380" y="651"/>
                  </a:lnTo>
                  <a:lnTo>
                    <a:pt x="1378" y="637"/>
                  </a:lnTo>
                  <a:lnTo>
                    <a:pt x="1380" y="624"/>
                  </a:lnTo>
                  <a:lnTo>
                    <a:pt x="1385" y="614"/>
                  </a:lnTo>
                  <a:lnTo>
                    <a:pt x="1392" y="606"/>
                  </a:lnTo>
                  <a:lnTo>
                    <a:pt x="1402" y="597"/>
                  </a:lnTo>
                  <a:lnTo>
                    <a:pt x="1412" y="590"/>
                  </a:lnTo>
                  <a:lnTo>
                    <a:pt x="1424" y="584"/>
                  </a:lnTo>
                  <a:lnTo>
                    <a:pt x="1443" y="572"/>
                  </a:lnTo>
                  <a:lnTo>
                    <a:pt x="1459" y="558"/>
                  </a:lnTo>
                  <a:lnTo>
                    <a:pt x="1468" y="550"/>
                  </a:lnTo>
                  <a:lnTo>
                    <a:pt x="1471" y="542"/>
                  </a:lnTo>
                  <a:lnTo>
                    <a:pt x="1470" y="533"/>
                  </a:lnTo>
                  <a:lnTo>
                    <a:pt x="1464" y="527"/>
                  </a:lnTo>
                  <a:lnTo>
                    <a:pt x="1453" y="522"/>
                  </a:lnTo>
                  <a:lnTo>
                    <a:pt x="1423" y="514"/>
                  </a:lnTo>
                  <a:lnTo>
                    <a:pt x="1391" y="508"/>
                  </a:lnTo>
                  <a:lnTo>
                    <a:pt x="1382" y="504"/>
                  </a:lnTo>
                  <a:lnTo>
                    <a:pt x="1376" y="498"/>
                  </a:lnTo>
                  <a:lnTo>
                    <a:pt x="1373" y="489"/>
                  </a:lnTo>
                  <a:lnTo>
                    <a:pt x="1373" y="479"/>
                  </a:lnTo>
                  <a:lnTo>
                    <a:pt x="1375" y="469"/>
                  </a:lnTo>
                  <a:lnTo>
                    <a:pt x="1380" y="463"/>
                  </a:lnTo>
                  <a:lnTo>
                    <a:pt x="1387" y="459"/>
                  </a:lnTo>
                  <a:lnTo>
                    <a:pt x="1395" y="457"/>
                  </a:lnTo>
                  <a:lnTo>
                    <a:pt x="1402" y="456"/>
                  </a:lnTo>
                  <a:lnTo>
                    <a:pt x="1419" y="453"/>
                  </a:lnTo>
                  <a:lnTo>
                    <a:pt x="1433" y="446"/>
                  </a:lnTo>
                  <a:lnTo>
                    <a:pt x="1445" y="438"/>
                  </a:lnTo>
                  <a:lnTo>
                    <a:pt x="1455" y="427"/>
                  </a:lnTo>
                  <a:lnTo>
                    <a:pt x="1465" y="415"/>
                  </a:lnTo>
                  <a:lnTo>
                    <a:pt x="1473" y="401"/>
                  </a:lnTo>
                  <a:lnTo>
                    <a:pt x="1477" y="392"/>
                  </a:lnTo>
                  <a:lnTo>
                    <a:pt x="1478" y="383"/>
                  </a:lnTo>
                  <a:lnTo>
                    <a:pt x="1476" y="376"/>
                  </a:lnTo>
                  <a:lnTo>
                    <a:pt x="1469" y="368"/>
                  </a:lnTo>
                  <a:lnTo>
                    <a:pt x="1461" y="359"/>
                  </a:lnTo>
                  <a:lnTo>
                    <a:pt x="1456" y="352"/>
                  </a:lnTo>
                  <a:lnTo>
                    <a:pt x="1457" y="346"/>
                  </a:lnTo>
                  <a:lnTo>
                    <a:pt x="1463" y="338"/>
                  </a:lnTo>
                  <a:lnTo>
                    <a:pt x="1473" y="331"/>
                  </a:lnTo>
                  <a:lnTo>
                    <a:pt x="1475" y="329"/>
                  </a:lnTo>
                  <a:lnTo>
                    <a:pt x="1477" y="327"/>
                  </a:lnTo>
                  <a:lnTo>
                    <a:pt x="1479" y="324"/>
                  </a:lnTo>
                  <a:lnTo>
                    <a:pt x="1483" y="321"/>
                  </a:lnTo>
                  <a:lnTo>
                    <a:pt x="1486" y="316"/>
                  </a:lnTo>
                  <a:lnTo>
                    <a:pt x="1430" y="310"/>
                  </a:lnTo>
                  <a:lnTo>
                    <a:pt x="1378" y="304"/>
                  </a:lnTo>
                  <a:lnTo>
                    <a:pt x="1327" y="301"/>
                  </a:lnTo>
                  <a:lnTo>
                    <a:pt x="1228" y="299"/>
                  </a:lnTo>
                  <a:lnTo>
                    <a:pt x="1129" y="299"/>
                  </a:lnTo>
                  <a:lnTo>
                    <a:pt x="1056" y="299"/>
                  </a:lnTo>
                  <a:lnTo>
                    <a:pt x="983" y="299"/>
                  </a:lnTo>
                  <a:lnTo>
                    <a:pt x="910" y="297"/>
                  </a:lnTo>
                  <a:lnTo>
                    <a:pt x="837" y="292"/>
                  </a:lnTo>
                  <a:lnTo>
                    <a:pt x="764" y="283"/>
                  </a:lnTo>
                  <a:lnTo>
                    <a:pt x="692" y="268"/>
                  </a:lnTo>
                  <a:lnTo>
                    <a:pt x="670" y="263"/>
                  </a:lnTo>
                  <a:lnTo>
                    <a:pt x="647" y="257"/>
                  </a:lnTo>
                  <a:lnTo>
                    <a:pt x="625" y="249"/>
                  </a:lnTo>
                  <a:lnTo>
                    <a:pt x="604" y="240"/>
                  </a:lnTo>
                  <a:lnTo>
                    <a:pt x="584" y="228"/>
                  </a:lnTo>
                  <a:lnTo>
                    <a:pt x="566" y="214"/>
                  </a:lnTo>
                  <a:lnTo>
                    <a:pt x="550" y="196"/>
                  </a:lnTo>
                  <a:lnTo>
                    <a:pt x="548" y="194"/>
                  </a:lnTo>
                  <a:lnTo>
                    <a:pt x="544" y="191"/>
                  </a:lnTo>
                  <a:lnTo>
                    <a:pt x="541" y="189"/>
                  </a:lnTo>
                  <a:lnTo>
                    <a:pt x="538" y="188"/>
                  </a:lnTo>
                  <a:lnTo>
                    <a:pt x="521" y="182"/>
                  </a:lnTo>
                  <a:lnTo>
                    <a:pt x="507" y="174"/>
                  </a:lnTo>
                  <a:lnTo>
                    <a:pt x="493" y="165"/>
                  </a:lnTo>
                  <a:lnTo>
                    <a:pt x="482" y="153"/>
                  </a:lnTo>
                  <a:lnTo>
                    <a:pt x="470" y="142"/>
                  </a:lnTo>
                  <a:lnTo>
                    <a:pt x="458" y="129"/>
                  </a:lnTo>
                  <a:lnTo>
                    <a:pt x="433" y="108"/>
                  </a:lnTo>
                  <a:lnTo>
                    <a:pt x="406" y="89"/>
                  </a:lnTo>
                  <a:lnTo>
                    <a:pt x="378" y="73"/>
                  </a:lnTo>
                  <a:lnTo>
                    <a:pt x="349" y="61"/>
                  </a:lnTo>
                  <a:lnTo>
                    <a:pt x="316" y="52"/>
                  </a:lnTo>
                  <a:lnTo>
                    <a:pt x="286" y="48"/>
                  </a:lnTo>
                  <a:close/>
                  <a:moveTo>
                    <a:pt x="303" y="0"/>
                  </a:moveTo>
                  <a:lnTo>
                    <a:pt x="338" y="5"/>
                  </a:lnTo>
                  <a:lnTo>
                    <a:pt x="373" y="16"/>
                  </a:lnTo>
                  <a:lnTo>
                    <a:pt x="404" y="30"/>
                  </a:lnTo>
                  <a:lnTo>
                    <a:pt x="434" y="49"/>
                  </a:lnTo>
                  <a:lnTo>
                    <a:pt x="464" y="71"/>
                  </a:lnTo>
                  <a:lnTo>
                    <a:pt x="491" y="96"/>
                  </a:lnTo>
                  <a:lnTo>
                    <a:pt x="507" y="112"/>
                  </a:lnTo>
                  <a:lnTo>
                    <a:pt x="522" y="127"/>
                  </a:lnTo>
                  <a:lnTo>
                    <a:pt x="540" y="138"/>
                  </a:lnTo>
                  <a:lnTo>
                    <a:pt x="560" y="149"/>
                  </a:lnTo>
                  <a:lnTo>
                    <a:pt x="569" y="155"/>
                  </a:lnTo>
                  <a:lnTo>
                    <a:pt x="577" y="164"/>
                  </a:lnTo>
                  <a:lnTo>
                    <a:pt x="584" y="173"/>
                  </a:lnTo>
                  <a:lnTo>
                    <a:pt x="593" y="180"/>
                  </a:lnTo>
                  <a:lnTo>
                    <a:pt x="612" y="194"/>
                  </a:lnTo>
                  <a:lnTo>
                    <a:pt x="633" y="205"/>
                  </a:lnTo>
                  <a:lnTo>
                    <a:pt x="654" y="215"/>
                  </a:lnTo>
                  <a:lnTo>
                    <a:pt x="727" y="235"/>
                  </a:lnTo>
                  <a:lnTo>
                    <a:pt x="800" y="248"/>
                  </a:lnTo>
                  <a:lnTo>
                    <a:pt x="873" y="257"/>
                  </a:lnTo>
                  <a:lnTo>
                    <a:pt x="946" y="261"/>
                  </a:lnTo>
                  <a:lnTo>
                    <a:pt x="1021" y="260"/>
                  </a:lnTo>
                  <a:lnTo>
                    <a:pt x="1095" y="257"/>
                  </a:lnTo>
                  <a:lnTo>
                    <a:pt x="1165" y="255"/>
                  </a:lnTo>
                  <a:lnTo>
                    <a:pt x="1236" y="255"/>
                  </a:lnTo>
                  <a:lnTo>
                    <a:pt x="1307" y="259"/>
                  </a:lnTo>
                  <a:lnTo>
                    <a:pt x="1377" y="267"/>
                  </a:lnTo>
                  <a:lnTo>
                    <a:pt x="1429" y="272"/>
                  </a:lnTo>
                  <a:lnTo>
                    <a:pt x="1483" y="275"/>
                  </a:lnTo>
                  <a:lnTo>
                    <a:pt x="1536" y="277"/>
                  </a:lnTo>
                  <a:lnTo>
                    <a:pt x="1566" y="280"/>
                  </a:lnTo>
                  <a:lnTo>
                    <a:pt x="1596" y="285"/>
                  </a:lnTo>
                  <a:lnTo>
                    <a:pt x="1612" y="290"/>
                  </a:lnTo>
                  <a:lnTo>
                    <a:pt x="1625" y="299"/>
                  </a:lnTo>
                  <a:lnTo>
                    <a:pt x="1634" y="311"/>
                  </a:lnTo>
                  <a:lnTo>
                    <a:pt x="1640" y="326"/>
                  </a:lnTo>
                  <a:lnTo>
                    <a:pt x="1642" y="343"/>
                  </a:lnTo>
                  <a:lnTo>
                    <a:pt x="1642" y="373"/>
                  </a:lnTo>
                  <a:lnTo>
                    <a:pt x="1645" y="402"/>
                  </a:lnTo>
                  <a:lnTo>
                    <a:pt x="1652" y="432"/>
                  </a:lnTo>
                  <a:lnTo>
                    <a:pt x="1664" y="461"/>
                  </a:lnTo>
                  <a:lnTo>
                    <a:pt x="1671" y="482"/>
                  </a:lnTo>
                  <a:lnTo>
                    <a:pt x="1674" y="506"/>
                  </a:lnTo>
                  <a:lnTo>
                    <a:pt x="1676" y="530"/>
                  </a:lnTo>
                  <a:lnTo>
                    <a:pt x="1677" y="554"/>
                  </a:lnTo>
                  <a:lnTo>
                    <a:pt x="1676" y="564"/>
                  </a:lnTo>
                  <a:lnTo>
                    <a:pt x="1672" y="573"/>
                  </a:lnTo>
                  <a:lnTo>
                    <a:pt x="1667" y="582"/>
                  </a:lnTo>
                  <a:lnTo>
                    <a:pt x="1606" y="682"/>
                  </a:lnTo>
                  <a:lnTo>
                    <a:pt x="1597" y="699"/>
                  </a:lnTo>
                  <a:lnTo>
                    <a:pt x="1587" y="712"/>
                  </a:lnTo>
                  <a:lnTo>
                    <a:pt x="1580" y="721"/>
                  </a:lnTo>
                  <a:lnTo>
                    <a:pt x="1572" y="727"/>
                  </a:lnTo>
                  <a:lnTo>
                    <a:pt x="1562" y="731"/>
                  </a:lnTo>
                  <a:lnTo>
                    <a:pt x="1552" y="732"/>
                  </a:lnTo>
                  <a:lnTo>
                    <a:pt x="1538" y="731"/>
                  </a:lnTo>
                  <a:lnTo>
                    <a:pt x="1521" y="729"/>
                  </a:lnTo>
                  <a:lnTo>
                    <a:pt x="1500" y="726"/>
                  </a:lnTo>
                  <a:lnTo>
                    <a:pt x="1416" y="711"/>
                  </a:lnTo>
                  <a:lnTo>
                    <a:pt x="1331" y="695"/>
                  </a:lnTo>
                  <a:lnTo>
                    <a:pt x="1246" y="679"/>
                  </a:lnTo>
                  <a:lnTo>
                    <a:pt x="1216" y="675"/>
                  </a:lnTo>
                  <a:lnTo>
                    <a:pt x="1185" y="674"/>
                  </a:lnTo>
                  <a:lnTo>
                    <a:pt x="1154" y="674"/>
                  </a:lnTo>
                  <a:lnTo>
                    <a:pt x="1108" y="674"/>
                  </a:lnTo>
                  <a:lnTo>
                    <a:pt x="1061" y="675"/>
                  </a:lnTo>
                  <a:lnTo>
                    <a:pt x="1013" y="677"/>
                  </a:lnTo>
                  <a:lnTo>
                    <a:pt x="967" y="683"/>
                  </a:lnTo>
                  <a:lnTo>
                    <a:pt x="922" y="692"/>
                  </a:lnTo>
                  <a:lnTo>
                    <a:pt x="884" y="703"/>
                  </a:lnTo>
                  <a:lnTo>
                    <a:pt x="845" y="712"/>
                  </a:lnTo>
                  <a:lnTo>
                    <a:pt x="806" y="723"/>
                  </a:lnTo>
                  <a:lnTo>
                    <a:pt x="768" y="733"/>
                  </a:lnTo>
                  <a:lnTo>
                    <a:pt x="732" y="747"/>
                  </a:lnTo>
                  <a:lnTo>
                    <a:pt x="695" y="764"/>
                  </a:lnTo>
                  <a:lnTo>
                    <a:pt x="662" y="785"/>
                  </a:lnTo>
                  <a:lnTo>
                    <a:pt x="633" y="805"/>
                  </a:lnTo>
                  <a:lnTo>
                    <a:pt x="606" y="827"/>
                  </a:lnTo>
                  <a:lnTo>
                    <a:pt x="582" y="851"/>
                  </a:lnTo>
                  <a:lnTo>
                    <a:pt x="560" y="877"/>
                  </a:lnTo>
                  <a:lnTo>
                    <a:pt x="536" y="906"/>
                  </a:lnTo>
                  <a:lnTo>
                    <a:pt x="509" y="931"/>
                  </a:lnTo>
                  <a:lnTo>
                    <a:pt x="481" y="950"/>
                  </a:lnTo>
                  <a:lnTo>
                    <a:pt x="449" y="965"/>
                  </a:lnTo>
                  <a:lnTo>
                    <a:pt x="416" y="975"/>
                  </a:lnTo>
                  <a:lnTo>
                    <a:pt x="381" y="981"/>
                  </a:lnTo>
                  <a:lnTo>
                    <a:pt x="343" y="983"/>
                  </a:lnTo>
                  <a:lnTo>
                    <a:pt x="303" y="982"/>
                  </a:lnTo>
                  <a:lnTo>
                    <a:pt x="263" y="976"/>
                  </a:lnTo>
                  <a:lnTo>
                    <a:pt x="225" y="968"/>
                  </a:lnTo>
                  <a:lnTo>
                    <a:pt x="190" y="955"/>
                  </a:lnTo>
                  <a:lnTo>
                    <a:pt x="155" y="940"/>
                  </a:lnTo>
                  <a:lnTo>
                    <a:pt x="121" y="919"/>
                  </a:lnTo>
                  <a:lnTo>
                    <a:pt x="91" y="894"/>
                  </a:lnTo>
                  <a:lnTo>
                    <a:pt x="62" y="864"/>
                  </a:lnTo>
                  <a:lnTo>
                    <a:pt x="41" y="837"/>
                  </a:lnTo>
                  <a:lnTo>
                    <a:pt x="25" y="808"/>
                  </a:lnTo>
                  <a:lnTo>
                    <a:pt x="15" y="775"/>
                  </a:lnTo>
                  <a:lnTo>
                    <a:pt x="7" y="741"/>
                  </a:lnTo>
                  <a:lnTo>
                    <a:pt x="4" y="730"/>
                  </a:lnTo>
                  <a:lnTo>
                    <a:pt x="0" y="719"/>
                  </a:lnTo>
                  <a:lnTo>
                    <a:pt x="0" y="614"/>
                  </a:lnTo>
                  <a:lnTo>
                    <a:pt x="15" y="563"/>
                  </a:lnTo>
                  <a:lnTo>
                    <a:pt x="24" y="535"/>
                  </a:lnTo>
                  <a:lnTo>
                    <a:pt x="37" y="511"/>
                  </a:lnTo>
                  <a:lnTo>
                    <a:pt x="52" y="490"/>
                  </a:lnTo>
                  <a:lnTo>
                    <a:pt x="70" y="475"/>
                  </a:lnTo>
                  <a:lnTo>
                    <a:pt x="46" y="427"/>
                  </a:lnTo>
                  <a:lnTo>
                    <a:pt x="23" y="379"/>
                  </a:lnTo>
                  <a:lnTo>
                    <a:pt x="14" y="352"/>
                  </a:lnTo>
                  <a:lnTo>
                    <a:pt x="8" y="325"/>
                  </a:lnTo>
                  <a:lnTo>
                    <a:pt x="6" y="297"/>
                  </a:lnTo>
                  <a:lnTo>
                    <a:pt x="7" y="268"/>
                  </a:lnTo>
                  <a:lnTo>
                    <a:pt x="9" y="240"/>
                  </a:lnTo>
                  <a:lnTo>
                    <a:pt x="15" y="203"/>
                  </a:lnTo>
                  <a:lnTo>
                    <a:pt x="24" y="169"/>
                  </a:lnTo>
                  <a:lnTo>
                    <a:pt x="38" y="135"/>
                  </a:lnTo>
                  <a:lnTo>
                    <a:pt x="55" y="103"/>
                  </a:lnTo>
                  <a:lnTo>
                    <a:pt x="71" y="81"/>
                  </a:lnTo>
                  <a:lnTo>
                    <a:pt x="90" y="62"/>
                  </a:lnTo>
                  <a:lnTo>
                    <a:pt x="111" y="46"/>
                  </a:lnTo>
                  <a:lnTo>
                    <a:pt x="133" y="34"/>
                  </a:lnTo>
                  <a:lnTo>
                    <a:pt x="158" y="24"/>
                  </a:lnTo>
                  <a:lnTo>
                    <a:pt x="183" y="16"/>
                  </a:lnTo>
                  <a:lnTo>
                    <a:pt x="224" y="6"/>
                  </a:lnTo>
                  <a:lnTo>
                    <a:pt x="2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10095162" y="3295686"/>
              <a:ext cx="730260" cy="545981"/>
            </a:xfrm>
            <a:custGeom>
              <a:avLst/>
              <a:gdLst>
                <a:gd name="T0" fmla="*/ 148 w 1597"/>
                <a:gd name="T1" fmla="*/ 81 h 1194"/>
                <a:gd name="T2" fmla="*/ 129 w 1597"/>
                <a:gd name="T3" fmla="*/ 140 h 1194"/>
                <a:gd name="T4" fmla="*/ 103 w 1597"/>
                <a:gd name="T5" fmla="*/ 182 h 1194"/>
                <a:gd name="T6" fmla="*/ 168 w 1597"/>
                <a:gd name="T7" fmla="*/ 254 h 1194"/>
                <a:gd name="T8" fmla="*/ 130 w 1597"/>
                <a:gd name="T9" fmla="*/ 293 h 1194"/>
                <a:gd name="T10" fmla="*/ 55 w 1597"/>
                <a:gd name="T11" fmla="*/ 326 h 1194"/>
                <a:gd name="T12" fmla="*/ 281 w 1597"/>
                <a:gd name="T13" fmla="*/ 438 h 1194"/>
                <a:gd name="T14" fmla="*/ 655 w 1597"/>
                <a:gd name="T15" fmla="*/ 626 h 1194"/>
                <a:gd name="T16" fmla="*/ 799 w 1597"/>
                <a:gd name="T17" fmla="*/ 780 h 1194"/>
                <a:gd name="T18" fmla="*/ 892 w 1597"/>
                <a:gd name="T19" fmla="*/ 1013 h 1194"/>
                <a:gd name="T20" fmla="*/ 983 w 1597"/>
                <a:gd name="T21" fmla="*/ 1123 h 1194"/>
                <a:gd name="T22" fmla="*/ 1090 w 1597"/>
                <a:gd name="T23" fmla="*/ 1147 h 1194"/>
                <a:gd name="T24" fmla="*/ 1239 w 1597"/>
                <a:gd name="T25" fmla="*/ 1102 h 1194"/>
                <a:gd name="T26" fmla="*/ 1301 w 1597"/>
                <a:gd name="T27" fmla="*/ 1036 h 1194"/>
                <a:gd name="T28" fmla="*/ 1309 w 1597"/>
                <a:gd name="T29" fmla="*/ 862 h 1194"/>
                <a:gd name="T30" fmla="*/ 1274 w 1597"/>
                <a:gd name="T31" fmla="*/ 791 h 1194"/>
                <a:gd name="T32" fmla="*/ 1217 w 1597"/>
                <a:gd name="T33" fmla="*/ 737 h 1194"/>
                <a:gd name="T34" fmla="*/ 1218 w 1597"/>
                <a:gd name="T35" fmla="*/ 691 h 1194"/>
                <a:gd name="T36" fmla="*/ 1259 w 1597"/>
                <a:gd name="T37" fmla="*/ 743 h 1194"/>
                <a:gd name="T38" fmla="*/ 1381 w 1597"/>
                <a:gd name="T39" fmla="*/ 783 h 1194"/>
                <a:gd name="T40" fmla="*/ 1493 w 1597"/>
                <a:gd name="T41" fmla="*/ 743 h 1194"/>
                <a:gd name="T42" fmla="*/ 1543 w 1597"/>
                <a:gd name="T43" fmla="*/ 648 h 1194"/>
                <a:gd name="T44" fmla="*/ 1531 w 1597"/>
                <a:gd name="T45" fmla="*/ 466 h 1194"/>
                <a:gd name="T46" fmla="*/ 1448 w 1597"/>
                <a:gd name="T47" fmla="*/ 354 h 1194"/>
                <a:gd name="T48" fmla="*/ 1248 w 1597"/>
                <a:gd name="T49" fmla="*/ 299 h 1194"/>
                <a:gd name="T50" fmla="*/ 1024 w 1597"/>
                <a:gd name="T51" fmla="*/ 326 h 1194"/>
                <a:gd name="T52" fmla="*/ 790 w 1597"/>
                <a:gd name="T53" fmla="*/ 279 h 1194"/>
                <a:gd name="T54" fmla="*/ 467 w 1597"/>
                <a:gd name="T55" fmla="*/ 140 h 1194"/>
                <a:gd name="T56" fmla="*/ 287 w 1597"/>
                <a:gd name="T57" fmla="*/ 72 h 1194"/>
                <a:gd name="T58" fmla="*/ 272 w 1597"/>
                <a:gd name="T59" fmla="*/ 25 h 1194"/>
                <a:gd name="T60" fmla="*/ 639 w 1597"/>
                <a:gd name="T61" fmla="*/ 187 h 1194"/>
                <a:gd name="T62" fmla="*/ 798 w 1597"/>
                <a:gd name="T63" fmla="*/ 243 h 1194"/>
                <a:gd name="T64" fmla="*/ 1057 w 1597"/>
                <a:gd name="T65" fmla="*/ 274 h 1194"/>
                <a:gd name="T66" fmla="*/ 1289 w 1597"/>
                <a:gd name="T67" fmla="*/ 257 h 1194"/>
                <a:gd name="T68" fmla="*/ 1446 w 1597"/>
                <a:gd name="T69" fmla="*/ 301 h 1194"/>
                <a:gd name="T70" fmla="*/ 1560 w 1597"/>
                <a:gd name="T71" fmla="*/ 416 h 1194"/>
                <a:gd name="T72" fmla="*/ 1591 w 1597"/>
                <a:gd name="T73" fmla="*/ 640 h 1194"/>
                <a:gd name="T74" fmla="*/ 1507 w 1597"/>
                <a:gd name="T75" fmla="*/ 782 h 1194"/>
                <a:gd name="T76" fmla="*/ 1370 w 1597"/>
                <a:gd name="T77" fmla="*/ 820 h 1194"/>
                <a:gd name="T78" fmla="*/ 1349 w 1597"/>
                <a:gd name="T79" fmla="*/ 1004 h 1194"/>
                <a:gd name="T80" fmla="*/ 1292 w 1597"/>
                <a:gd name="T81" fmla="*/ 1113 h 1194"/>
                <a:gd name="T82" fmla="*/ 1127 w 1597"/>
                <a:gd name="T83" fmla="*/ 1194 h 1194"/>
                <a:gd name="T84" fmla="*/ 971 w 1597"/>
                <a:gd name="T85" fmla="*/ 1157 h 1194"/>
                <a:gd name="T86" fmla="*/ 864 w 1597"/>
                <a:gd name="T87" fmla="*/ 1053 h 1194"/>
                <a:gd name="T88" fmla="*/ 814 w 1597"/>
                <a:gd name="T89" fmla="*/ 904 h 1194"/>
                <a:gd name="T90" fmla="*/ 701 w 1597"/>
                <a:gd name="T91" fmla="*/ 712 h 1194"/>
                <a:gd name="T92" fmla="*/ 391 w 1597"/>
                <a:gd name="T93" fmla="*/ 528 h 1194"/>
                <a:gd name="T94" fmla="*/ 132 w 1597"/>
                <a:gd name="T95" fmla="*/ 412 h 1194"/>
                <a:gd name="T96" fmla="*/ 11 w 1597"/>
                <a:gd name="T97" fmla="*/ 333 h 1194"/>
                <a:gd name="T98" fmla="*/ 9 w 1597"/>
                <a:gd name="T99" fmla="*/ 269 h 1194"/>
                <a:gd name="T100" fmla="*/ 131 w 1597"/>
                <a:gd name="T101" fmla="*/ 257 h 1194"/>
                <a:gd name="T102" fmla="*/ 71 w 1597"/>
                <a:gd name="T103" fmla="*/ 155 h 1194"/>
                <a:gd name="T104" fmla="*/ 101 w 1597"/>
                <a:gd name="T105" fmla="*/ 126 h 1194"/>
                <a:gd name="T106" fmla="*/ 104 w 1597"/>
                <a:gd name="T107" fmla="*/ 79 h 1194"/>
                <a:gd name="T108" fmla="*/ 148 w 1597"/>
                <a:gd name="T109" fmla="*/ 1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7" h="1194">
                  <a:moveTo>
                    <a:pt x="183" y="40"/>
                  </a:moveTo>
                  <a:lnTo>
                    <a:pt x="175" y="51"/>
                  </a:lnTo>
                  <a:lnTo>
                    <a:pt x="167" y="63"/>
                  </a:lnTo>
                  <a:lnTo>
                    <a:pt x="157" y="72"/>
                  </a:lnTo>
                  <a:lnTo>
                    <a:pt x="148" y="81"/>
                  </a:lnTo>
                  <a:lnTo>
                    <a:pt x="143" y="91"/>
                  </a:lnTo>
                  <a:lnTo>
                    <a:pt x="139" y="101"/>
                  </a:lnTo>
                  <a:lnTo>
                    <a:pt x="138" y="114"/>
                  </a:lnTo>
                  <a:lnTo>
                    <a:pt x="135" y="128"/>
                  </a:lnTo>
                  <a:lnTo>
                    <a:pt x="129" y="140"/>
                  </a:lnTo>
                  <a:lnTo>
                    <a:pt x="121" y="151"/>
                  </a:lnTo>
                  <a:lnTo>
                    <a:pt x="110" y="161"/>
                  </a:lnTo>
                  <a:lnTo>
                    <a:pt x="104" y="169"/>
                  </a:lnTo>
                  <a:lnTo>
                    <a:pt x="101" y="175"/>
                  </a:lnTo>
                  <a:lnTo>
                    <a:pt x="103" y="182"/>
                  </a:lnTo>
                  <a:lnTo>
                    <a:pt x="108" y="191"/>
                  </a:lnTo>
                  <a:lnTo>
                    <a:pt x="119" y="201"/>
                  </a:lnTo>
                  <a:lnTo>
                    <a:pt x="139" y="222"/>
                  </a:lnTo>
                  <a:lnTo>
                    <a:pt x="159" y="243"/>
                  </a:lnTo>
                  <a:lnTo>
                    <a:pt x="168" y="254"/>
                  </a:lnTo>
                  <a:lnTo>
                    <a:pt x="170" y="265"/>
                  </a:lnTo>
                  <a:lnTo>
                    <a:pt x="167" y="274"/>
                  </a:lnTo>
                  <a:lnTo>
                    <a:pt x="159" y="283"/>
                  </a:lnTo>
                  <a:lnTo>
                    <a:pt x="148" y="288"/>
                  </a:lnTo>
                  <a:lnTo>
                    <a:pt x="130" y="293"/>
                  </a:lnTo>
                  <a:lnTo>
                    <a:pt x="111" y="295"/>
                  </a:lnTo>
                  <a:lnTo>
                    <a:pt x="77" y="295"/>
                  </a:lnTo>
                  <a:lnTo>
                    <a:pt x="41" y="295"/>
                  </a:lnTo>
                  <a:lnTo>
                    <a:pt x="47" y="312"/>
                  </a:lnTo>
                  <a:lnTo>
                    <a:pt x="55" y="326"/>
                  </a:lnTo>
                  <a:lnTo>
                    <a:pt x="65" y="337"/>
                  </a:lnTo>
                  <a:lnTo>
                    <a:pt x="78" y="346"/>
                  </a:lnTo>
                  <a:lnTo>
                    <a:pt x="90" y="353"/>
                  </a:lnTo>
                  <a:lnTo>
                    <a:pt x="186" y="396"/>
                  </a:lnTo>
                  <a:lnTo>
                    <a:pt x="281" y="438"/>
                  </a:lnTo>
                  <a:lnTo>
                    <a:pt x="447" y="508"/>
                  </a:lnTo>
                  <a:lnTo>
                    <a:pt x="502" y="533"/>
                  </a:lnTo>
                  <a:lnTo>
                    <a:pt x="555" y="561"/>
                  </a:lnTo>
                  <a:lnTo>
                    <a:pt x="605" y="592"/>
                  </a:lnTo>
                  <a:lnTo>
                    <a:pt x="655" y="626"/>
                  </a:lnTo>
                  <a:lnTo>
                    <a:pt x="689" y="652"/>
                  </a:lnTo>
                  <a:lnTo>
                    <a:pt x="721" y="681"/>
                  </a:lnTo>
                  <a:lnTo>
                    <a:pt x="750" y="711"/>
                  </a:lnTo>
                  <a:lnTo>
                    <a:pt x="776" y="745"/>
                  </a:lnTo>
                  <a:lnTo>
                    <a:pt x="799" y="780"/>
                  </a:lnTo>
                  <a:lnTo>
                    <a:pt x="817" y="820"/>
                  </a:lnTo>
                  <a:lnTo>
                    <a:pt x="843" y="888"/>
                  </a:lnTo>
                  <a:lnTo>
                    <a:pt x="869" y="956"/>
                  </a:lnTo>
                  <a:lnTo>
                    <a:pt x="881" y="985"/>
                  </a:lnTo>
                  <a:lnTo>
                    <a:pt x="892" y="1013"/>
                  </a:lnTo>
                  <a:lnTo>
                    <a:pt x="906" y="1041"/>
                  </a:lnTo>
                  <a:lnTo>
                    <a:pt x="923" y="1066"/>
                  </a:lnTo>
                  <a:lnTo>
                    <a:pt x="943" y="1090"/>
                  </a:lnTo>
                  <a:lnTo>
                    <a:pt x="966" y="1111"/>
                  </a:lnTo>
                  <a:lnTo>
                    <a:pt x="983" y="1123"/>
                  </a:lnTo>
                  <a:lnTo>
                    <a:pt x="1003" y="1133"/>
                  </a:lnTo>
                  <a:lnTo>
                    <a:pt x="1023" y="1142"/>
                  </a:lnTo>
                  <a:lnTo>
                    <a:pt x="1045" y="1145"/>
                  </a:lnTo>
                  <a:lnTo>
                    <a:pt x="1067" y="1145"/>
                  </a:lnTo>
                  <a:lnTo>
                    <a:pt x="1090" y="1147"/>
                  </a:lnTo>
                  <a:lnTo>
                    <a:pt x="1123" y="1147"/>
                  </a:lnTo>
                  <a:lnTo>
                    <a:pt x="1154" y="1143"/>
                  </a:lnTo>
                  <a:lnTo>
                    <a:pt x="1183" y="1133"/>
                  </a:lnTo>
                  <a:lnTo>
                    <a:pt x="1212" y="1120"/>
                  </a:lnTo>
                  <a:lnTo>
                    <a:pt x="1239" y="1102"/>
                  </a:lnTo>
                  <a:lnTo>
                    <a:pt x="1253" y="1090"/>
                  </a:lnTo>
                  <a:lnTo>
                    <a:pt x="1267" y="1078"/>
                  </a:lnTo>
                  <a:lnTo>
                    <a:pt x="1280" y="1065"/>
                  </a:lnTo>
                  <a:lnTo>
                    <a:pt x="1291" y="1052"/>
                  </a:lnTo>
                  <a:lnTo>
                    <a:pt x="1301" y="1036"/>
                  </a:lnTo>
                  <a:lnTo>
                    <a:pt x="1307" y="1019"/>
                  </a:lnTo>
                  <a:lnTo>
                    <a:pt x="1309" y="999"/>
                  </a:lnTo>
                  <a:lnTo>
                    <a:pt x="1311" y="953"/>
                  </a:lnTo>
                  <a:lnTo>
                    <a:pt x="1311" y="907"/>
                  </a:lnTo>
                  <a:lnTo>
                    <a:pt x="1309" y="862"/>
                  </a:lnTo>
                  <a:lnTo>
                    <a:pt x="1306" y="845"/>
                  </a:lnTo>
                  <a:lnTo>
                    <a:pt x="1302" y="831"/>
                  </a:lnTo>
                  <a:lnTo>
                    <a:pt x="1295" y="816"/>
                  </a:lnTo>
                  <a:lnTo>
                    <a:pt x="1287" y="802"/>
                  </a:lnTo>
                  <a:lnTo>
                    <a:pt x="1274" y="791"/>
                  </a:lnTo>
                  <a:lnTo>
                    <a:pt x="1259" y="781"/>
                  </a:lnTo>
                  <a:lnTo>
                    <a:pt x="1246" y="772"/>
                  </a:lnTo>
                  <a:lnTo>
                    <a:pt x="1235" y="760"/>
                  </a:lnTo>
                  <a:lnTo>
                    <a:pt x="1225" y="748"/>
                  </a:lnTo>
                  <a:lnTo>
                    <a:pt x="1217" y="737"/>
                  </a:lnTo>
                  <a:lnTo>
                    <a:pt x="1211" y="726"/>
                  </a:lnTo>
                  <a:lnTo>
                    <a:pt x="1207" y="713"/>
                  </a:lnTo>
                  <a:lnTo>
                    <a:pt x="1205" y="697"/>
                  </a:lnTo>
                  <a:lnTo>
                    <a:pt x="1207" y="681"/>
                  </a:lnTo>
                  <a:lnTo>
                    <a:pt x="1218" y="691"/>
                  </a:lnTo>
                  <a:lnTo>
                    <a:pt x="1226" y="701"/>
                  </a:lnTo>
                  <a:lnTo>
                    <a:pt x="1234" y="710"/>
                  </a:lnTo>
                  <a:lnTo>
                    <a:pt x="1242" y="721"/>
                  </a:lnTo>
                  <a:lnTo>
                    <a:pt x="1249" y="733"/>
                  </a:lnTo>
                  <a:lnTo>
                    <a:pt x="1259" y="743"/>
                  </a:lnTo>
                  <a:lnTo>
                    <a:pt x="1282" y="759"/>
                  </a:lnTo>
                  <a:lnTo>
                    <a:pt x="1305" y="772"/>
                  </a:lnTo>
                  <a:lnTo>
                    <a:pt x="1330" y="780"/>
                  </a:lnTo>
                  <a:lnTo>
                    <a:pt x="1355" y="783"/>
                  </a:lnTo>
                  <a:lnTo>
                    <a:pt x="1381" y="783"/>
                  </a:lnTo>
                  <a:lnTo>
                    <a:pt x="1408" y="780"/>
                  </a:lnTo>
                  <a:lnTo>
                    <a:pt x="1435" y="775"/>
                  </a:lnTo>
                  <a:lnTo>
                    <a:pt x="1458" y="767"/>
                  </a:lnTo>
                  <a:lnTo>
                    <a:pt x="1476" y="756"/>
                  </a:lnTo>
                  <a:lnTo>
                    <a:pt x="1493" y="743"/>
                  </a:lnTo>
                  <a:lnTo>
                    <a:pt x="1507" y="727"/>
                  </a:lnTo>
                  <a:lnTo>
                    <a:pt x="1518" y="709"/>
                  </a:lnTo>
                  <a:lnTo>
                    <a:pt x="1529" y="690"/>
                  </a:lnTo>
                  <a:lnTo>
                    <a:pt x="1536" y="669"/>
                  </a:lnTo>
                  <a:lnTo>
                    <a:pt x="1543" y="648"/>
                  </a:lnTo>
                  <a:lnTo>
                    <a:pt x="1551" y="612"/>
                  </a:lnTo>
                  <a:lnTo>
                    <a:pt x="1552" y="575"/>
                  </a:lnTo>
                  <a:lnTo>
                    <a:pt x="1549" y="538"/>
                  </a:lnTo>
                  <a:lnTo>
                    <a:pt x="1541" y="503"/>
                  </a:lnTo>
                  <a:lnTo>
                    <a:pt x="1531" y="466"/>
                  </a:lnTo>
                  <a:lnTo>
                    <a:pt x="1520" y="440"/>
                  </a:lnTo>
                  <a:lnTo>
                    <a:pt x="1508" y="415"/>
                  </a:lnTo>
                  <a:lnTo>
                    <a:pt x="1491" y="392"/>
                  </a:lnTo>
                  <a:lnTo>
                    <a:pt x="1472" y="372"/>
                  </a:lnTo>
                  <a:lnTo>
                    <a:pt x="1448" y="354"/>
                  </a:lnTo>
                  <a:lnTo>
                    <a:pt x="1413" y="335"/>
                  </a:lnTo>
                  <a:lnTo>
                    <a:pt x="1375" y="320"/>
                  </a:lnTo>
                  <a:lnTo>
                    <a:pt x="1336" y="311"/>
                  </a:lnTo>
                  <a:lnTo>
                    <a:pt x="1296" y="304"/>
                  </a:lnTo>
                  <a:lnTo>
                    <a:pt x="1248" y="299"/>
                  </a:lnTo>
                  <a:lnTo>
                    <a:pt x="1200" y="301"/>
                  </a:lnTo>
                  <a:lnTo>
                    <a:pt x="1153" y="306"/>
                  </a:lnTo>
                  <a:lnTo>
                    <a:pt x="1105" y="312"/>
                  </a:lnTo>
                  <a:lnTo>
                    <a:pt x="1058" y="320"/>
                  </a:lnTo>
                  <a:lnTo>
                    <a:pt x="1024" y="326"/>
                  </a:lnTo>
                  <a:lnTo>
                    <a:pt x="992" y="328"/>
                  </a:lnTo>
                  <a:lnTo>
                    <a:pt x="958" y="327"/>
                  </a:lnTo>
                  <a:lnTo>
                    <a:pt x="926" y="323"/>
                  </a:lnTo>
                  <a:lnTo>
                    <a:pt x="893" y="315"/>
                  </a:lnTo>
                  <a:lnTo>
                    <a:pt x="790" y="279"/>
                  </a:lnTo>
                  <a:lnTo>
                    <a:pt x="686" y="240"/>
                  </a:lnTo>
                  <a:lnTo>
                    <a:pt x="582" y="200"/>
                  </a:lnTo>
                  <a:lnTo>
                    <a:pt x="543" y="182"/>
                  </a:lnTo>
                  <a:lnTo>
                    <a:pt x="505" y="162"/>
                  </a:lnTo>
                  <a:lnTo>
                    <a:pt x="467" y="140"/>
                  </a:lnTo>
                  <a:lnTo>
                    <a:pt x="433" y="121"/>
                  </a:lnTo>
                  <a:lnTo>
                    <a:pt x="397" y="107"/>
                  </a:lnTo>
                  <a:lnTo>
                    <a:pt x="360" y="94"/>
                  </a:lnTo>
                  <a:lnTo>
                    <a:pt x="324" y="83"/>
                  </a:lnTo>
                  <a:lnTo>
                    <a:pt x="287" y="72"/>
                  </a:lnTo>
                  <a:lnTo>
                    <a:pt x="234" y="55"/>
                  </a:lnTo>
                  <a:lnTo>
                    <a:pt x="183" y="40"/>
                  </a:lnTo>
                  <a:close/>
                  <a:moveTo>
                    <a:pt x="177" y="0"/>
                  </a:moveTo>
                  <a:lnTo>
                    <a:pt x="187" y="1"/>
                  </a:lnTo>
                  <a:lnTo>
                    <a:pt x="272" y="25"/>
                  </a:lnTo>
                  <a:lnTo>
                    <a:pt x="357" y="53"/>
                  </a:lnTo>
                  <a:lnTo>
                    <a:pt x="440" y="87"/>
                  </a:lnTo>
                  <a:lnTo>
                    <a:pt x="521" y="126"/>
                  </a:lnTo>
                  <a:lnTo>
                    <a:pt x="599" y="167"/>
                  </a:lnTo>
                  <a:lnTo>
                    <a:pt x="639" y="187"/>
                  </a:lnTo>
                  <a:lnTo>
                    <a:pt x="682" y="202"/>
                  </a:lnTo>
                  <a:lnTo>
                    <a:pt x="726" y="211"/>
                  </a:lnTo>
                  <a:lnTo>
                    <a:pt x="738" y="215"/>
                  </a:lnTo>
                  <a:lnTo>
                    <a:pt x="750" y="220"/>
                  </a:lnTo>
                  <a:lnTo>
                    <a:pt x="798" y="243"/>
                  </a:lnTo>
                  <a:lnTo>
                    <a:pt x="848" y="261"/>
                  </a:lnTo>
                  <a:lnTo>
                    <a:pt x="899" y="272"/>
                  </a:lnTo>
                  <a:lnTo>
                    <a:pt x="950" y="279"/>
                  </a:lnTo>
                  <a:lnTo>
                    <a:pt x="1003" y="280"/>
                  </a:lnTo>
                  <a:lnTo>
                    <a:pt x="1057" y="274"/>
                  </a:lnTo>
                  <a:lnTo>
                    <a:pt x="1103" y="267"/>
                  </a:lnTo>
                  <a:lnTo>
                    <a:pt x="1150" y="260"/>
                  </a:lnTo>
                  <a:lnTo>
                    <a:pt x="1196" y="255"/>
                  </a:lnTo>
                  <a:lnTo>
                    <a:pt x="1242" y="253"/>
                  </a:lnTo>
                  <a:lnTo>
                    <a:pt x="1289" y="257"/>
                  </a:lnTo>
                  <a:lnTo>
                    <a:pt x="1323" y="262"/>
                  </a:lnTo>
                  <a:lnTo>
                    <a:pt x="1355" y="268"/>
                  </a:lnTo>
                  <a:lnTo>
                    <a:pt x="1387" y="276"/>
                  </a:lnTo>
                  <a:lnTo>
                    <a:pt x="1418" y="287"/>
                  </a:lnTo>
                  <a:lnTo>
                    <a:pt x="1446" y="301"/>
                  </a:lnTo>
                  <a:lnTo>
                    <a:pt x="1473" y="316"/>
                  </a:lnTo>
                  <a:lnTo>
                    <a:pt x="1498" y="336"/>
                  </a:lnTo>
                  <a:lnTo>
                    <a:pt x="1521" y="359"/>
                  </a:lnTo>
                  <a:lnTo>
                    <a:pt x="1542" y="385"/>
                  </a:lnTo>
                  <a:lnTo>
                    <a:pt x="1560" y="416"/>
                  </a:lnTo>
                  <a:lnTo>
                    <a:pt x="1579" y="459"/>
                  </a:lnTo>
                  <a:lnTo>
                    <a:pt x="1591" y="503"/>
                  </a:lnTo>
                  <a:lnTo>
                    <a:pt x="1597" y="548"/>
                  </a:lnTo>
                  <a:lnTo>
                    <a:pt x="1596" y="594"/>
                  </a:lnTo>
                  <a:lnTo>
                    <a:pt x="1591" y="640"/>
                  </a:lnTo>
                  <a:lnTo>
                    <a:pt x="1581" y="674"/>
                  </a:lnTo>
                  <a:lnTo>
                    <a:pt x="1569" y="705"/>
                  </a:lnTo>
                  <a:lnTo>
                    <a:pt x="1552" y="733"/>
                  </a:lnTo>
                  <a:lnTo>
                    <a:pt x="1531" y="759"/>
                  </a:lnTo>
                  <a:lnTo>
                    <a:pt x="1507" y="782"/>
                  </a:lnTo>
                  <a:lnTo>
                    <a:pt x="1480" y="802"/>
                  </a:lnTo>
                  <a:lnTo>
                    <a:pt x="1453" y="816"/>
                  </a:lnTo>
                  <a:lnTo>
                    <a:pt x="1426" y="824"/>
                  </a:lnTo>
                  <a:lnTo>
                    <a:pt x="1398" y="825"/>
                  </a:lnTo>
                  <a:lnTo>
                    <a:pt x="1370" y="820"/>
                  </a:lnTo>
                  <a:lnTo>
                    <a:pt x="1360" y="818"/>
                  </a:lnTo>
                  <a:lnTo>
                    <a:pt x="1351" y="817"/>
                  </a:lnTo>
                  <a:lnTo>
                    <a:pt x="1352" y="899"/>
                  </a:lnTo>
                  <a:lnTo>
                    <a:pt x="1351" y="978"/>
                  </a:lnTo>
                  <a:lnTo>
                    <a:pt x="1349" y="1004"/>
                  </a:lnTo>
                  <a:lnTo>
                    <a:pt x="1345" y="1031"/>
                  </a:lnTo>
                  <a:lnTo>
                    <a:pt x="1337" y="1054"/>
                  </a:lnTo>
                  <a:lnTo>
                    <a:pt x="1326" y="1076"/>
                  </a:lnTo>
                  <a:lnTo>
                    <a:pt x="1311" y="1096"/>
                  </a:lnTo>
                  <a:lnTo>
                    <a:pt x="1292" y="1113"/>
                  </a:lnTo>
                  <a:lnTo>
                    <a:pt x="1269" y="1129"/>
                  </a:lnTo>
                  <a:lnTo>
                    <a:pt x="1214" y="1159"/>
                  </a:lnTo>
                  <a:lnTo>
                    <a:pt x="1158" y="1188"/>
                  </a:lnTo>
                  <a:lnTo>
                    <a:pt x="1144" y="1192"/>
                  </a:lnTo>
                  <a:lnTo>
                    <a:pt x="1127" y="1194"/>
                  </a:lnTo>
                  <a:lnTo>
                    <a:pt x="1111" y="1193"/>
                  </a:lnTo>
                  <a:lnTo>
                    <a:pt x="1074" y="1189"/>
                  </a:lnTo>
                  <a:lnTo>
                    <a:pt x="1038" y="1182"/>
                  </a:lnTo>
                  <a:lnTo>
                    <a:pt x="1003" y="1172"/>
                  </a:lnTo>
                  <a:lnTo>
                    <a:pt x="971" y="1157"/>
                  </a:lnTo>
                  <a:lnTo>
                    <a:pt x="939" y="1140"/>
                  </a:lnTo>
                  <a:lnTo>
                    <a:pt x="910" y="1116"/>
                  </a:lnTo>
                  <a:lnTo>
                    <a:pt x="891" y="1097"/>
                  </a:lnTo>
                  <a:lnTo>
                    <a:pt x="877" y="1076"/>
                  </a:lnTo>
                  <a:lnTo>
                    <a:pt x="864" y="1053"/>
                  </a:lnTo>
                  <a:lnTo>
                    <a:pt x="855" y="1030"/>
                  </a:lnTo>
                  <a:lnTo>
                    <a:pt x="846" y="1004"/>
                  </a:lnTo>
                  <a:lnTo>
                    <a:pt x="838" y="980"/>
                  </a:lnTo>
                  <a:lnTo>
                    <a:pt x="825" y="942"/>
                  </a:lnTo>
                  <a:lnTo>
                    <a:pt x="814" y="904"/>
                  </a:lnTo>
                  <a:lnTo>
                    <a:pt x="800" y="866"/>
                  </a:lnTo>
                  <a:lnTo>
                    <a:pt x="784" y="829"/>
                  </a:lnTo>
                  <a:lnTo>
                    <a:pt x="766" y="795"/>
                  </a:lnTo>
                  <a:lnTo>
                    <a:pt x="735" y="751"/>
                  </a:lnTo>
                  <a:lnTo>
                    <a:pt x="701" y="712"/>
                  </a:lnTo>
                  <a:lnTo>
                    <a:pt x="663" y="678"/>
                  </a:lnTo>
                  <a:lnTo>
                    <a:pt x="622" y="646"/>
                  </a:lnTo>
                  <a:lnTo>
                    <a:pt x="577" y="620"/>
                  </a:lnTo>
                  <a:lnTo>
                    <a:pt x="485" y="573"/>
                  </a:lnTo>
                  <a:lnTo>
                    <a:pt x="391" y="528"/>
                  </a:lnTo>
                  <a:lnTo>
                    <a:pt x="297" y="483"/>
                  </a:lnTo>
                  <a:lnTo>
                    <a:pt x="238" y="454"/>
                  </a:lnTo>
                  <a:lnTo>
                    <a:pt x="178" y="427"/>
                  </a:lnTo>
                  <a:lnTo>
                    <a:pt x="155" y="419"/>
                  </a:lnTo>
                  <a:lnTo>
                    <a:pt x="132" y="412"/>
                  </a:lnTo>
                  <a:lnTo>
                    <a:pt x="109" y="403"/>
                  </a:lnTo>
                  <a:lnTo>
                    <a:pt x="81" y="391"/>
                  </a:lnTo>
                  <a:lnTo>
                    <a:pt x="55" y="375"/>
                  </a:lnTo>
                  <a:lnTo>
                    <a:pt x="32" y="356"/>
                  </a:lnTo>
                  <a:lnTo>
                    <a:pt x="11" y="333"/>
                  </a:lnTo>
                  <a:lnTo>
                    <a:pt x="3" y="319"/>
                  </a:lnTo>
                  <a:lnTo>
                    <a:pt x="0" y="307"/>
                  </a:lnTo>
                  <a:lnTo>
                    <a:pt x="0" y="292"/>
                  </a:lnTo>
                  <a:lnTo>
                    <a:pt x="3" y="279"/>
                  </a:lnTo>
                  <a:lnTo>
                    <a:pt x="9" y="269"/>
                  </a:lnTo>
                  <a:lnTo>
                    <a:pt x="16" y="263"/>
                  </a:lnTo>
                  <a:lnTo>
                    <a:pt x="25" y="259"/>
                  </a:lnTo>
                  <a:lnTo>
                    <a:pt x="36" y="257"/>
                  </a:lnTo>
                  <a:lnTo>
                    <a:pt x="47" y="257"/>
                  </a:lnTo>
                  <a:lnTo>
                    <a:pt x="131" y="257"/>
                  </a:lnTo>
                  <a:lnTo>
                    <a:pt x="134" y="251"/>
                  </a:lnTo>
                  <a:lnTo>
                    <a:pt x="123" y="238"/>
                  </a:lnTo>
                  <a:lnTo>
                    <a:pt x="111" y="224"/>
                  </a:lnTo>
                  <a:lnTo>
                    <a:pt x="75" y="165"/>
                  </a:lnTo>
                  <a:lnTo>
                    <a:pt x="71" y="155"/>
                  </a:lnTo>
                  <a:lnTo>
                    <a:pt x="72" y="145"/>
                  </a:lnTo>
                  <a:lnTo>
                    <a:pt x="78" y="138"/>
                  </a:lnTo>
                  <a:lnTo>
                    <a:pt x="88" y="134"/>
                  </a:lnTo>
                  <a:lnTo>
                    <a:pt x="97" y="131"/>
                  </a:lnTo>
                  <a:lnTo>
                    <a:pt x="101" y="126"/>
                  </a:lnTo>
                  <a:lnTo>
                    <a:pt x="103" y="119"/>
                  </a:lnTo>
                  <a:lnTo>
                    <a:pt x="103" y="112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4" y="79"/>
                  </a:lnTo>
                  <a:lnTo>
                    <a:pt x="106" y="70"/>
                  </a:lnTo>
                  <a:lnTo>
                    <a:pt x="111" y="64"/>
                  </a:lnTo>
                  <a:lnTo>
                    <a:pt x="124" y="49"/>
                  </a:lnTo>
                  <a:lnTo>
                    <a:pt x="136" y="34"/>
                  </a:lnTo>
                  <a:lnTo>
                    <a:pt x="148" y="19"/>
                  </a:lnTo>
                  <a:lnTo>
                    <a:pt x="160" y="4"/>
                  </a:lnTo>
                  <a:lnTo>
                    <a:pt x="168" y="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10151863" y="3185941"/>
              <a:ext cx="63103" cy="53958"/>
            </a:xfrm>
            <a:custGeom>
              <a:avLst/>
              <a:gdLst>
                <a:gd name="T0" fmla="*/ 79 w 138"/>
                <a:gd name="T1" fmla="*/ 38 h 118"/>
                <a:gd name="T2" fmla="*/ 70 w 138"/>
                <a:gd name="T3" fmla="*/ 40 h 118"/>
                <a:gd name="T4" fmla="*/ 57 w 138"/>
                <a:gd name="T5" fmla="*/ 47 h 118"/>
                <a:gd name="T6" fmla="*/ 45 w 138"/>
                <a:gd name="T7" fmla="*/ 57 h 118"/>
                <a:gd name="T8" fmla="*/ 32 w 138"/>
                <a:gd name="T9" fmla="*/ 67 h 118"/>
                <a:gd name="T10" fmla="*/ 35 w 138"/>
                <a:gd name="T11" fmla="*/ 74 h 118"/>
                <a:gd name="T12" fmla="*/ 51 w 138"/>
                <a:gd name="T13" fmla="*/ 74 h 118"/>
                <a:gd name="T14" fmla="*/ 67 w 138"/>
                <a:gd name="T15" fmla="*/ 75 h 118"/>
                <a:gd name="T16" fmla="*/ 82 w 138"/>
                <a:gd name="T17" fmla="*/ 73 h 118"/>
                <a:gd name="T18" fmla="*/ 91 w 138"/>
                <a:gd name="T19" fmla="*/ 69 h 118"/>
                <a:gd name="T20" fmla="*/ 99 w 138"/>
                <a:gd name="T21" fmla="*/ 63 h 118"/>
                <a:gd name="T22" fmla="*/ 108 w 138"/>
                <a:gd name="T23" fmla="*/ 54 h 118"/>
                <a:gd name="T24" fmla="*/ 108 w 138"/>
                <a:gd name="T25" fmla="*/ 53 h 118"/>
                <a:gd name="T26" fmla="*/ 107 w 138"/>
                <a:gd name="T27" fmla="*/ 52 h 118"/>
                <a:gd name="T28" fmla="*/ 107 w 138"/>
                <a:gd name="T29" fmla="*/ 49 h 118"/>
                <a:gd name="T30" fmla="*/ 104 w 138"/>
                <a:gd name="T31" fmla="*/ 47 h 118"/>
                <a:gd name="T32" fmla="*/ 103 w 138"/>
                <a:gd name="T33" fmla="*/ 44 h 118"/>
                <a:gd name="T34" fmla="*/ 101 w 138"/>
                <a:gd name="T35" fmla="*/ 42 h 118"/>
                <a:gd name="T36" fmla="*/ 100 w 138"/>
                <a:gd name="T37" fmla="*/ 42 h 118"/>
                <a:gd name="T38" fmla="*/ 90 w 138"/>
                <a:gd name="T39" fmla="*/ 39 h 118"/>
                <a:gd name="T40" fmla="*/ 79 w 138"/>
                <a:gd name="T41" fmla="*/ 38 h 118"/>
                <a:gd name="T42" fmla="*/ 74 w 138"/>
                <a:gd name="T43" fmla="*/ 0 h 118"/>
                <a:gd name="T44" fmla="*/ 100 w 138"/>
                <a:gd name="T45" fmla="*/ 12 h 118"/>
                <a:gd name="T46" fmla="*/ 117 w 138"/>
                <a:gd name="T47" fmla="*/ 20 h 118"/>
                <a:gd name="T48" fmla="*/ 129 w 138"/>
                <a:gd name="T49" fmla="*/ 28 h 118"/>
                <a:gd name="T50" fmla="*/ 135 w 138"/>
                <a:gd name="T51" fmla="*/ 39 h 118"/>
                <a:gd name="T52" fmla="*/ 138 w 138"/>
                <a:gd name="T53" fmla="*/ 50 h 118"/>
                <a:gd name="T54" fmla="*/ 137 w 138"/>
                <a:gd name="T55" fmla="*/ 62 h 118"/>
                <a:gd name="T56" fmla="*/ 132 w 138"/>
                <a:gd name="T57" fmla="*/ 73 h 118"/>
                <a:gd name="T58" fmla="*/ 123 w 138"/>
                <a:gd name="T59" fmla="*/ 85 h 118"/>
                <a:gd name="T60" fmla="*/ 112 w 138"/>
                <a:gd name="T61" fmla="*/ 95 h 118"/>
                <a:gd name="T62" fmla="*/ 97 w 138"/>
                <a:gd name="T63" fmla="*/ 107 h 118"/>
                <a:gd name="T64" fmla="*/ 80 w 138"/>
                <a:gd name="T65" fmla="*/ 114 h 118"/>
                <a:gd name="T66" fmla="*/ 63 w 138"/>
                <a:gd name="T67" fmla="*/ 118 h 118"/>
                <a:gd name="T68" fmla="*/ 45 w 138"/>
                <a:gd name="T69" fmla="*/ 118 h 118"/>
                <a:gd name="T70" fmla="*/ 25 w 138"/>
                <a:gd name="T71" fmla="*/ 112 h 118"/>
                <a:gd name="T72" fmla="*/ 11 w 138"/>
                <a:gd name="T73" fmla="*/ 104 h 118"/>
                <a:gd name="T74" fmla="*/ 3 w 138"/>
                <a:gd name="T75" fmla="*/ 94 h 118"/>
                <a:gd name="T76" fmla="*/ 0 w 138"/>
                <a:gd name="T77" fmla="*/ 82 h 118"/>
                <a:gd name="T78" fmla="*/ 3 w 138"/>
                <a:gd name="T79" fmla="*/ 69 h 118"/>
                <a:gd name="T80" fmla="*/ 12 w 138"/>
                <a:gd name="T81" fmla="*/ 57 h 118"/>
                <a:gd name="T82" fmla="*/ 28 w 138"/>
                <a:gd name="T83" fmla="*/ 43 h 118"/>
                <a:gd name="T84" fmla="*/ 44 w 138"/>
                <a:gd name="T85" fmla="*/ 28 h 118"/>
                <a:gd name="T86" fmla="*/ 58 w 138"/>
                <a:gd name="T87" fmla="*/ 16 h 118"/>
                <a:gd name="T88" fmla="*/ 74 w 138"/>
                <a:gd name="T8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118">
                  <a:moveTo>
                    <a:pt x="79" y="38"/>
                  </a:moveTo>
                  <a:lnTo>
                    <a:pt x="70" y="40"/>
                  </a:lnTo>
                  <a:lnTo>
                    <a:pt x="57" y="47"/>
                  </a:lnTo>
                  <a:lnTo>
                    <a:pt x="45" y="57"/>
                  </a:lnTo>
                  <a:lnTo>
                    <a:pt x="32" y="67"/>
                  </a:lnTo>
                  <a:lnTo>
                    <a:pt x="35" y="74"/>
                  </a:lnTo>
                  <a:lnTo>
                    <a:pt x="51" y="74"/>
                  </a:lnTo>
                  <a:lnTo>
                    <a:pt x="67" y="75"/>
                  </a:lnTo>
                  <a:lnTo>
                    <a:pt x="82" y="73"/>
                  </a:lnTo>
                  <a:lnTo>
                    <a:pt x="91" y="69"/>
                  </a:lnTo>
                  <a:lnTo>
                    <a:pt x="99" y="63"/>
                  </a:lnTo>
                  <a:lnTo>
                    <a:pt x="108" y="54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7" y="49"/>
                  </a:lnTo>
                  <a:lnTo>
                    <a:pt x="104" y="47"/>
                  </a:lnTo>
                  <a:lnTo>
                    <a:pt x="103" y="44"/>
                  </a:lnTo>
                  <a:lnTo>
                    <a:pt x="101" y="42"/>
                  </a:lnTo>
                  <a:lnTo>
                    <a:pt x="100" y="42"/>
                  </a:lnTo>
                  <a:lnTo>
                    <a:pt x="90" y="39"/>
                  </a:lnTo>
                  <a:lnTo>
                    <a:pt x="79" y="38"/>
                  </a:lnTo>
                  <a:close/>
                  <a:moveTo>
                    <a:pt x="74" y="0"/>
                  </a:moveTo>
                  <a:lnTo>
                    <a:pt x="100" y="12"/>
                  </a:lnTo>
                  <a:lnTo>
                    <a:pt x="117" y="20"/>
                  </a:lnTo>
                  <a:lnTo>
                    <a:pt x="129" y="28"/>
                  </a:lnTo>
                  <a:lnTo>
                    <a:pt x="135" y="39"/>
                  </a:lnTo>
                  <a:lnTo>
                    <a:pt x="138" y="50"/>
                  </a:lnTo>
                  <a:lnTo>
                    <a:pt x="137" y="62"/>
                  </a:lnTo>
                  <a:lnTo>
                    <a:pt x="132" y="73"/>
                  </a:lnTo>
                  <a:lnTo>
                    <a:pt x="123" y="85"/>
                  </a:lnTo>
                  <a:lnTo>
                    <a:pt x="112" y="95"/>
                  </a:lnTo>
                  <a:lnTo>
                    <a:pt x="97" y="107"/>
                  </a:lnTo>
                  <a:lnTo>
                    <a:pt x="80" y="114"/>
                  </a:lnTo>
                  <a:lnTo>
                    <a:pt x="63" y="118"/>
                  </a:lnTo>
                  <a:lnTo>
                    <a:pt x="45" y="118"/>
                  </a:lnTo>
                  <a:lnTo>
                    <a:pt x="25" y="112"/>
                  </a:lnTo>
                  <a:lnTo>
                    <a:pt x="11" y="104"/>
                  </a:lnTo>
                  <a:lnTo>
                    <a:pt x="3" y="94"/>
                  </a:lnTo>
                  <a:lnTo>
                    <a:pt x="0" y="82"/>
                  </a:lnTo>
                  <a:lnTo>
                    <a:pt x="3" y="69"/>
                  </a:lnTo>
                  <a:lnTo>
                    <a:pt x="12" y="57"/>
                  </a:lnTo>
                  <a:lnTo>
                    <a:pt x="28" y="43"/>
                  </a:lnTo>
                  <a:lnTo>
                    <a:pt x="44" y="28"/>
                  </a:lnTo>
                  <a:lnTo>
                    <a:pt x="58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53"/>
            <p:cNvSpPr>
              <a:spLocks noEditPoints="1"/>
            </p:cNvSpPr>
            <p:nvPr/>
          </p:nvSpPr>
          <p:spPr bwMode="auto">
            <a:xfrm>
              <a:off x="10008281" y="3127868"/>
              <a:ext cx="40697" cy="59445"/>
            </a:xfrm>
            <a:custGeom>
              <a:avLst/>
              <a:gdLst>
                <a:gd name="T0" fmla="*/ 24 w 89"/>
                <a:gd name="T1" fmla="*/ 36 h 130"/>
                <a:gd name="T2" fmla="*/ 23 w 89"/>
                <a:gd name="T3" fmla="*/ 63 h 130"/>
                <a:gd name="T4" fmla="*/ 24 w 89"/>
                <a:gd name="T5" fmla="*/ 89 h 130"/>
                <a:gd name="T6" fmla="*/ 26 w 89"/>
                <a:gd name="T7" fmla="*/ 97 h 130"/>
                <a:gd name="T8" fmla="*/ 30 w 89"/>
                <a:gd name="T9" fmla="*/ 103 h 130"/>
                <a:gd name="T10" fmla="*/ 35 w 89"/>
                <a:gd name="T11" fmla="*/ 109 h 130"/>
                <a:gd name="T12" fmla="*/ 42 w 89"/>
                <a:gd name="T13" fmla="*/ 104 h 130"/>
                <a:gd name="T14" fmla="*/ 49 w 89"/>
                <a:gd name="T15" fmla="*/ 99 h 130"/>
                <a:gd name="T16" fmla="*/ 53 w 89"/>
                <a:gd name="T17" fmla="*/ 92 h 130"/>
                <a:gd name="T18" fmla="*/ 55 w 89"/>
                <a:gd name="T19" fmla="*/ 76 h 130"/>
                <a:gd name="T20" fmla="*/ 51 w 89"/>
                <a:gd name="T21" fmla="*/ 61 h 130"/>
                <a:gd name="T22" fmla="*/ 41 w 89"/>
                <a:gd name="T23" fmla="*/ 47 h 130"/>
                <a:gd name="T24" fmla="*/ 24 w 89"/>
                <a:gd name="T25" fmla="*/ 36 h 130"/>
                <a:gd name="T26" fmla="*/ 20 w 89"/>
                <a:gd name="T27" fmla="*/ 0 h 130"/>
                <a:gd name="T28" fmla="*/ 30 w 89"/>
                <a:gd name="T29" fmla="*/ 2 h 130"/>
                <a:gd name="T30" fmla="*/ 42 w 89"/>
                <a:gd name="T31" fmla="*/ 9 h 130"/>
                <a:gd name="T32" fmla="*/ 54 w 89"/>
                <a:gd name="T33" fmla="*/ 18 h 130"/>
                <a:gd name="T34" fmla="*/ 66 w 89"/>
                <a:gd name="T35" fmla="*/ 29 h 130"/>
                <a:gd name="T36" fmla="*/ 76 w 89"/>
                <a:gd name="T37" fmla="*/ 40 h 130"/>
                <a:gd name="T38" fmla="*/ 83 w 89"/>
                <a:gd name="T39" fmla="*/ 53 h 130"/>
                <a:gd name="T40" fmla="*/ 89 w 89"/>
                <a:gd name="T41" fmla="*/ 71 h 130"/>
                <a:gd name="T42" fmla="*/ 89 w 89"/>
                <a:gd name="T43" fmla="*/ 89 h 130"/>
                <a:gd name="T44" fmla="*/ 83 w 89"/>
                <a:gd name="T45" fmla="*/ 104 h 130"/>
                <a:gd name="T46" fmla="*/ 74 w 89"/>
                <a:gd name="T47" fmla="*/ 115 h 130"/>
                <a:gd name="T48" fmla="*/ 61 w 89"/>
                <a:gd name="T49" fmla="*/ 124 h 130"/>
                <a:gd name="T50" fmla="*/ 45 w 89"/>
                <a:gd name="T51" fmla="*/ 129 h 130"/>
                <a:gd name="T52" fmla="*/ 25 w 89"/>
                <a:gd name="T53" fmla="*/ 130 h 130"/>
                <a:gd name="T54" fmla="*/ 17 w 89"/>
                <a:gd name="T55" fmla="*/ 129 h 130"/>
                <a:gd name="T56" fmla="*/ 9 w 89"/>
                <a:gd name="T57" fmla="*/ 130 h 130"/>
                <a:gd name="T58" fmla="*/ 4 w 89"/>
                <a:gd name="T59" fmla="*/ 81 h 130"/>
                <a:gd name="T60" fmla="*/ 0 w 89"/>
                <a:gd name="T61" fmla="*/ 32 h 130"/>
                <a:gd name="T62" fmla="*/ 1 w 89"/>
                <a:gd name="T63" fmla="*/ 18 h 130"/>
                <a:gd name="T64" fmla="*/ 5 w 89"/>
                <a:gd name="T65" fmla="*/ 9 h 130"/>
                <a:gd name="T66" fmla="*/ 11 w 89"/>
                <a:gd name="T67" fmla="*/ 2 h 130"/>
                <a:gd name="T68" fmla="*/ 20 w 89"/>
                <a:gd name="T6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130">
                  <a:moveTo>
                    <a:pt x="24" y="36"/>
                  </a:moveTo>
                  <a:lnTo>
                    <a:pt x="23" y="63"/>
                  </a:lnTo>
                  <a:lnTo>
                    <a:pt x="24" y="89"/>
                  </a:lnTo>
                  <a:lnTo>
                    <a:pt x="26" y="97"/>
                  </a:lnTo>
                  <a:lnTo>
                    <a:pt x="30" y="103"/>
                  </a:lnTo>
                  <a:lnTo>
                    <a:pt x="35" y="109"/>
                  </a:lnTo>
                  <a:lnTo>
                    <a:pt x="42" y="104"/>
                  </a:lnTo>
                  <a:lnTo>
                    <a:pt x="49" y="99"/>
                  </a:lnTo>
                  <a:lnTo>
                    <a:pt x="53" y="92"/>
                  </a:lnTo>
                  <a:lnTo>
                    <a:pt x="55" y="76"/>
                  </a:lnTo>
                  <a:lnTo>
                    <a:pt x="51" y="61"/>
                  </a:lnTo>
                  <a:lnTo>
                    <a:pt x="41" y="47"/>
                  </a:lnTo>
                  <a:lnTo>
                    <a:pt x="24" y="36"/>
                  </a:lnTo>
                  <a:close/>
                  <a:moveTo>
                    <a:pt x="20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54" y="18"/>
                  </a:lnTo>
                  <a:lnTo>
                    <a:pt x="66" y="29"/>
                  </a:lnTo>
                  <a:lnTo>
                    <a:pt x="76" y="40"/>
                  </a:lnTo>
                  <a:lnTo>
                    <a:pt x="83" y="53"/>
                  </a:lnTo>
                  <a:lnTo>
                    <a:pt x="89" y="71"/>
                  </a:lnTo>
                  <a:lnTo>
                    <a:pt x="89" y="89"/>
                  </a:lnTo>
                  <a:lnTo>
                    <a:pt x="83" y="104"/>
                  </a:lnTo>
                  <a:lnTo>
                    <a:pt x="74" y="115"/>
                  </a:lnTo>
                  <a:lnTo>
                    <a:pt x="61" y="124"/>
                  </a:lnTo>
                  <a:lnTo>
                    <a:pt x="45" y="129"/>
                  </a:lnTo>
                  <a:lnTo>
                    <a:pt x="25" y="130"/>
                  </a:lnTo>
                  <a:lnTo>
                    <a:pt x="17" y="129"/>
                  </a:lnTo>
                  <a:lnTo>
                    <a:pt x="9" y="130"/>
                  </a:lnTo>
                  <a:lnTo>
                    <a:pt x="4" y="81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5" y="9"/>
                  </a:lnTo>
                  <a:lnTo>
                    <a:pt x="11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54"/>
            <p:cNvSpPr>
              <a:spLocks noEditPoints="1"/>
            </p:cNvSpPr>
            <p:nvPr/>
          </p:nvSpPr>
          <p:spPr bwMode="auto">
            <a:xfrm>
              <a:off x="10018798" y="3546727"/>
              <a:ext cx="33838" cy="70420"/>
            </a:xfrm>
            <a:custGeom>
              <a:avLst/>
              <a:gdLst>
                <a:gd name="T0" fmla="*/ 18 w 74"/>
                <a:gd name="T1" fmla="*/ 46 h 154"/>
                <a:gd name="T2" fmla="*/ 20 w 74"/>
                <a:gd name="T3" fmla="*/ 73 h 154"/>
                <a:gd name="T4" fmla="*/ 23 w 74"/>
                <a:gd name="T5" fmla="*/ 100 h 154"/>
                <a:gd name="T6" fmla="*/ 25 w 74"/>
                <a:gd name="T7" fmla="*/ 129 h 154"/>
                <a:gd name="T8" fmla="*/ 36 w 74"/>
                <a:gd name="T9" fmla="*/ 114 h 154"/>
                <a:gd name="T10" fmla="*/ 43 w 74"/>
                <a:gd name="T11" fmla="*/ 99 h 154"/>
                <a:gd name="T12" fmla="*/ 45 w 74"/>
                <a:gd name="T13" fmla="*/ 85 h 154"/>
                <a:gd name="T14" fmla="*/ 47 w 74"/>
                <a:gd name="T15" fmla="*/ 70 h 154"/>
                <a:gd name="T16" fmla="*/ 48 w 74"/>
                <a:gd name="T17" fmla="*/ 56 h 154"/>
                <a:gd name="T18" fmla="*/ 38 w 74"/>
                <a:gd name="T19" fmla="*/ 53 h 154"/>
                <a:gd name="T20" fmla="*/ 29 w 74"/>
                <a:gd name="T21" fmla="*/ 50 h 154"/>
                <a:gd name="T22" fmla="*/ 18 w 74"/>
                <a:gd name="T23" fmla="*/ 46 h 154"/>
                <a:gd name="T24" fmla="*/ 11 w 74"/>
                <a:gd name="T25" fmla="*/ 0 h 154"/>
                <a:gd name="T26" fmla="*/ 21 w 74"/>
                <a:gd name="T27" fmla="*/ 7 h 154"/>
                <a:gd name="T28" fmla="*/ 30 w 74"/>
                <a:gd name="T29" fmla="*/ 15 h 154"/>
                <a:gd name="T30" fmla="*/ 31 w 74"/>
                <a:gd name="T31" fmla="*/ 18 h 154"/>
                <a:gd name="T32" fmla="*/ 32 w 74"/>
                <a:gd name="T33" fmla="*/ 20 h 154"/>
                <a:gd name="T34" fmla="*/ 34 w 74"/>
                <a:gd name="T35" fmla="*/ 23 h 154"/>
                <a:gd name="T36" fmla="*/ 35 w 74"/>
                <a:gd name="T37" fmla="*/ 25 h 154"/>
                <a:gd name="T38" fmla="*/ 36 w 74"/>
                <a:gd name="T39" fmla="*/ 26 h 154"/>
                <a:gd name="T40" fmla="*/ 37 w 74"/>
                <a:gd name="T41" fmla="*/ 27 h 154"/>
                <a:gd name="T42" fmla="*/ 51 w 74"/>
                <a:gd name="T43" fmla="*/ 31 h 154"/>
                <a:gd name="T44" fmla="*/ 60 w 74"/>
                <a:gd name="T45" fmla="*/ 39 h 154"/>
                <a:gd name="T46" fmla="*/ 68 w 74"/>
                <a:gd name="T47" fmla="*/ 47 h 154"/>
                <a:gd name="T48" fmla="*/ 72 w 74"/>
                <a:gd name="T49" fmla="*/ 58 h 154"/>
                <a:gd name="T50" fmla="*/ 74 w 74"/>
                <a:gd name="T51" fmla="*/ 70 h 154"/>
                <a:gd name="T52" fmla="*/ 74 w 74"/>
                <a:gd name="T53" fmla="*/ 88 h 154"/>
                <a:gd name="T54" fmla="*/ 70 w 74"/>
                <a:gd name="T55" fmla="*/ 106 h 154"/>
                <a:gd name="T56" fmla="*/ 63 w 74"/>
                <a:gd name="T57" fmla="*/ 121 h 154"/>
                <a:gd name="T58" fmla="*/ 51 w 74"/>
                <a:gd name="T59" fmla="*/ 136 h 154"/>
                <a:gd name="T60" fmla="*/ 45 w 74"/>
                <a:gd name="T61" fmla="*/ 143 h 154"/>
                <a:gd name="T62" fmla="*/ 37 w 74"/>
                <a:gd name="T63" fmla="*/ 148 h 154"/>
                <a:gd name="T64" fmla="*/ 29 w 74"/>
                <a:gd name="T65" fmla="*/ 153 h 154"/>
                <a:gd name="T66" fmla="*/ 19 w 74"/>
                <a:gd name="T67" fmla="*/ 154 h 154"/>
                <a:gd name="T68" fmla="*/ 7 w 74"/>
                <a:gd name="T69" fmla="*/ 151 h 154"/>
                <a:gd name="T70" fmla="*/ 3 w 74"/>
                <a:gd name="T71" fmla="*/ 86 h 154"/>
                <a:gd name="T72" fmla="*/ 0 w 74"/>
                <a:gd name="T73" fmla="*/ 21 h 154"/>
                <a:gd name="T74" fmla="*/ 2 w 74"/>
                <a:gd name="T75" fmla="*/ 14 h 154"/>
                <a:gd name="T76" fmla="*/ 7 w 74"/>
                <a:gd name="T77" fmla="*/ 7 h 154"/>
                <a:gd name="T78" fmla="*/ 11 w 74"/>
                <a:gd name="T7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154">
                  <a:moveTo>
                    <a:pt x="18" y="46"/>
                  </a:moveTo>
                  <a:lnTo>
                    <a:pt x="20" y="73"/>
                  </a:lnTo>
                  <a:lnTo>
                    <a:pt x="23" y="100"/>
                  </a:lnTo>
                  <a:lnTo>
                    <a:pt x="25" y="129"/>
                  </a:lnTo>
                  <a:lnTo>
                    <a:pt x="36" y="114"/>
                  </a:lnTo>
                  <a:lnTo>
                    <a:pt x="43" y="99"/>
                  </a:lnTo>
                  <a:lnTo>
                    <a:pt x="45" y="85"/>
                  </a:lnTo>
                  <a:lnTo>
                    <a:pt x="47" y="70"/>
                  </a:lnTo>
                  <a:lnTo>
                    <a:pt x="48" y="56"/>
                  </a:lnTo>
                  <a:lnTo>
                    <a:pt x="38" y="53"/>
                  </a:lnTo>
                  <a:lnTo>
                    <a:pt x="29" y="50"/>
                  </a:lnTo>
                  <a:lnTo>
                    <a:pt x="18" y="46"/>
                  </a:lnTo>
                  <a:close/>
                  <a:moveTo>
                    <a:pt x="11" y="0"/>
                  </a:moveTo>
                  <a:lnTo>
                    <a:pt x="21" y="7"/>
                  </a:lnTo>
                  <a:lnTo>
                    <a:pt x="30" y="15"/>
                  </a:lnTo>
                  <a:lnTo>
                    <a:pt x="31" y="18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5" y="25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51" y="31"/>
                  </a:lnTo>
                  <a:lnTo>
                    <a:pt x="60" y="39"/>
                  </a:lnTo>
                  <a:lnTo>
                    <a:pt x="68" y="47"/>
                  </a:lnTo>
                  <a:lnTo>
                    <a:pt x="72" y="58"/>
                  </a:lnTo>
                  <a:lnTo>
                    <a:pt x="74" y="70"/>
                  </a:lnTo>
                  <a:lnTo>
                    <a:pt x="74" y="88"/>
                  </a:lnTo>
                  <a:lnTo>
                    <a:pt x="70" y="106"/>
                  </a:lnTo>
                  <a:lnTo>
                    <a:pt x="63" y="121"/>
                  </a:lnTo>
                  <a:lnTo>
                    <a:pt x="51" y="136"/>
                  </a:lnTo>
                  <a:lnTo>
                    <a:pt x="45" y="143"/>
                  </a:lnTo>
                  <a:lnTo>
                    <a:pt x="37" y="148"/>
                  </a:lnTo>
                  <a:lnTo>
                    <a:pt x="29" y="153"/>
                  </a:lnTo>
                  <a:lnTo>
                    <a:pt x="19" y="154"/>
                  </a:lnTo>
                  <a:lnTo>
                    <a:pt x="7" y="151"/>
                  </a:lnTo>
                  <a:lnTo>
                    <a:pt x="3" y="8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5"/>
            <p:cNvSpPr>
              <a:spLocks noEditPoints="1"/>
            </p:cNvSpPr>
            <p:nvPr/>
          </p:nvSpPr>
          <p:spPr bwMode="auto">
            <a:xfrm>
              <a:off x="9899908" y="3457102"/>
              <a:ext cx="49385" cy="33381"/>
            </a:xfrm>
            <a:custGeom>
              <a:avLst/>
              <a:gdLst>
                <a:gd name="T0" fmla="*/ 53 w 108"/>
                <a:gd name="T1" fmla="*/ 25 h 73"/>
                <a:gd name="T2" fmla="*/ 39 w 108"/>
                <a:gd name="T3" fmla="*/ 27 h 73"/>
                <a:gd name="T4" fmla="*/ 22 w 108"/>
                <a:gd name="T5" fmla="*/ 32 h 73"/>
                <a:gd name="T6" fmla="*/ 34 w 108"/>
                <a:gd name="T7" fmla="*/ 41 h 73"/>
                <a:gd name="T8" fmla="*/ 42 w 108"/>
                <a:gd name="T9" fmla="*/ 47 h 73"/>
                <a:gd name="T10" fmla="*/ 50 w 108"/>
                <a:gd name="T11" fmla="*/ 50 h 73"/>
                <a:gd name="T12" fmla="*/ 59 w 108"/>
                <a:gd name="T13" fmla="*/ 51 h 73"/>
                <a:gd name="T14" fmla="*/ 68 w 108"/>
                <a:gd name="T15" fmla="*/ 51 h 73"/>
                <a:gd name="T16" fmla="*/ 78 w 108"/>
                <a:gd name="T17" fmla="*/ 49 h 73"/>
                <a:gd name="T18" fmla="*/ 85 w 108"/>
                <a:gd name="T19" fmla="*/ 44 h 73"/>
                <a:gd name="T20" fmla="*/ 92 w 108"/>
                <a:gd name="T21" fmla="*/ 34 h 73"/>
                <a:gd name="T22" fmla="*/ 80 w 108"/>
                <a:gd name="T23" fmla="*/ 29 h 73"/>
                <a:gd name="T24" fmla="*/ 67 w 108"/>
                <a:gd name="T25" fmla="*/ 26 h 73"/>
                <a:gd name="T26" fmla="*/ 53 w 108"/>
                <a:gd name="T27" fmla="*/ 25 h 73"/>
                <a:gd name="T28" fmla="*/ 53 w 108"/>
                <a:gd name="T29" fmla="*/ 0 h 73"/>
                <a:gd name="T30" fmla="*/ 70 w 108"/>
                <a:gd name="T31" fmla="*/ 3 h 73"/>
                <a:gd name="T32" fmla="*/ 87 w 108"/>
                <a:gd name="T33" fmla="*/ 8 h 73"/>
                <a:gd name="T34" fmla="*/ 100 w 108"/>
                <a:gd name="T35" fmla="*/ 19 h 73"/>
                <a:gd name="T36" fmla="*/ 104 w 108"/>
                <a:gd name="T37" fmla="*/ 25 h 73"/>
                <a:gd name="T38" fmla="*/ 106 w 108"/>
                <a:gd name="T39" fmla="*/ 33 h 73"/>
                <a:gd name="T40" fmla="*/ 108 w 108"/>
                <a:gd name="T41" fmla="*/ 42 h 73"/>
                <a:gd name="T42" fmla="*/ 108 w 108"/>
                <a:gd name="T43" fmla="*/ 53 h 73"/>
                <a:gd name="T44" fmla="*/ 106 w 108"/>
                <a:gd name="T45" fmla="*/ 63 h 73"/>
                <a:gd name="T46" fmla="*/ 100 w 108"/>
                <a:gd name="T47" fmla="*/ 69 h 73"/>
                <a:gd name="T48" fmla="*/ 91 w 108"/>
                <a:gd name="T49" fmla="*/ 73 h 73"/>
                <a:gd name="T50" fmla="*/ 80 w 108"/>
                <a:gd name="T51" fmla="*/ 73 h 73"/>
                <a:gd name="T52" fmla="*/ 59 w 108"/>
                <a:gd name="T53" fmla="*/ 72 h 73"/>
                <a:gd name="T54" fmla="*/ 39 w 108"/>
                <a:gd name="T55" fmla="*/ 70 h 73"/>
                <a:gd name="T56" fmla="*/ 19 w 108"/>
                <a:gd name="T57" fmla="*/ 65 h 73"/>
                <a:gd name="T58" fmla="*/ 8 w 108"/>
                <a:gd name="T59" fmla="*/ 56 h 73"/>
                <a:gd name="T60" fmla="*/ 2 w 108"/>
                <a:gd name="T61" fmla="*/ 47 h 73"/>
                <a:gd name="T62" fmla="*/ 0 w 108"/>
                <a:gd name="T63" fmla="*/ 37 h 73"/>
                <a:gd name="T64" fmla="*/ 3 w 108"/>
                <a:gd name="T65" fmla="*/ 25 h 73"/>
                <a:gd name="T66" fmla="*/ 9 w 108"/>
                <a:gd name="T67" fmla="*/ 15 h 73"/>
                <a:gd name="T68" fmla="*/ 21 w 108"/>
                <a:gd name="T69" fmla="*/ 6 h 73"/>
                <a:gd name="T70" fmla="*/ 36 w 108"/>
                <a:gd name="T71" fmla="*/ 1 h 73"/>
                <a:gd name="T72" fmla="*/ 53 w 108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73">
                  <a:moveTo>
                    <a:pt x="53" y="25"/>
                  </a:moveTo>
                  <a:lnTo>
                    <a:pt x="39" y="27"/>
                  </a:lnTo>
                  <a:lnTo>
                    <a:pt x="22" y="32"/>
                  </a:lnTo>
                  <a:lnTo>
                    <a:pt x="34" y="41"/>
                  </a:lnTo>
                  <a:lnTo>
                    <a:pt x="42" y="47"/>
                  </a:lnTo>
                  <a:lnTo>
                    <a:pt x="50" y="50"/>
                  </a:lnTo>
                  <a:lnTo>
                    <a:pt x="59" y="51"/>
                  </a:lnTo>
                  <a:lnTo>
                    <a:pt x="68" y="51"/>
                  </a:lnTo>
                  <a:lnTo>
                    <a:pt x="78" y="49"/>
                  </a:lnTo>
                  <a:lnTo>
                    <a:pt x="85" y="44"/>
                  </a:lnTo>
                  <a:lnTo>
                    <a:pt x="92" y="34"/>
                  </a:lnTo>
                  <a:lnTo>
                    <a:pt x="80" y="29"/>
                  </a:lnTo>
                  <a:lnTo>
                    <a:pt x="67" y="26"/>
                  </a:lnTo>
                  <a:lnTo>
                    <a:pt x="53" y="25"/>
                  </a:lnTo>
                  <a:close/>
                  <a:moveTo>
                    <a:pt x="53" y="0"/>
                  </a:moveTo>
                  <a:lnTo>
                    <a:pt x="70" y="3"/>
                  </a:lnTo>
                  <a:lnTo>
                    <a:pt x="87" y="8"/>
                  </a:lnTo>
                  <a:lnTo>
                    <a:pt x="100" y="19"/>
                  </a:lnTo>
                  <a:lnTo>
                    <a:pt x="104" y="25"/>
                  </a:lnTo>
                  <a:lnTo>
                    <a:pt x="106" y="33"/>
                  </a:lnTo>
                  <a:lnTo>
                    <a:pt x="108" y="42"/>
                  </a:lnTo>
                  <a:lnTo>
                    <a:pt x="108" y="53"/>
                  </a:lnTo>
                  <a:lnTo>
                    <a:pt x="106" y="63"/>
                  </a:lnTo>
                  <a:lnTo>
                    <a:pt x="100" y="69"/>
                  </a:lnTo>
                  <a:lnTo>
                    <a:pt x="91" y="73"/>
                  </a:lnTo>
                  <a:lnTo>
                    <a:pt x="80" y="73"/>
                  </a:lnTo>
                  <a:lnTo>
                    <a:pt x="59" y="72"/>
                  </a:lnTo>
                  <a:lnTo>
                    <a:pt x="39" y="70"/>
                  </a:lnTo>
                  <a:lnTo>
                    <a:pt x="19" y="65"/>
                  </a:lnTo>
                  <a:lnTo>
                    <a:pt x="8" y="56"/>
                  </a:lnTo>
                  <a:lnTo>
                    <a:pt x="2" y="47"/>
                  </a:lnTo>
                  <a:lnTo>
                    <a:pt x="0" y="37"/>
                  </a:lnTo>
                  <a:lnTo>
                    <a:pt x="3" y="25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6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56"/>
            <p:cNvSpPr>
              <a:spLocks noEditPoints="1"/>
            </p:cNvSpPr>
            <p:nvPr/>
          </p:nvSpPr>
          <p:spPr bwMode="auto">
            <a:xfrm>
              <a:off x="10089217" y="3159420"/>
              <a:ext cx="36582" cy="40240"/>
            </a:xfrm>
            <a:custGeom>
              <a:avLst/>
              <a:gdLst>
                <a:gd name="T0" fmla="*/ 38 w 80"/>
                <a:gd name="T1" fmla="*/ 26 h 88"/>
                <a:gd name="T2" fmla="*/ 20 w 80"/>
                <a:gd name="T3" fmla="*/ 66 h 88"/>
                <a:gd name="T4" fmla="*/ 26 w 80"/>
                <a:gd name="T5" fmla="*/ 73 h 88"/>
                <a:gd name="T6" fmla="*/ 32 w 80"/>
                <a:gd name="T7" fmla="*/ 71 h 88"/>
                <a:gd name="T8" fmla="*/ 40 w 80"/>
                <a:gd name="T9" fmla="*/ 67 h 88"/>
                <a:gd name="T10" fmla="*/ 47 w 80"/>
                <a:gd name="T11" fmla="*/ 64 h 88"/>
                <a:gd name="T12" fmla="*/ 50 w 80"/>
                <a:gd name="T13" fmla="*/ 61 h 88"/>
                <a:gd name="T14" fmla="*/ 50 w 80"/>
                <a:gd name="T15" fmla="*/ 50 h 88"/>
                <a:gd name="T16" fmla="*/ 48 w 80"/>
                <a:gd name="T17" fmla="*/ 37 h 88"/>
                <a:gd name="T18" fmla="*/ 46 w 80"/>
                <a:gd name="T19" fmla="*/ 26 h 88"/>
                <a:gd name="T20" fmla="*/ 38 w 80"/>
                <a:gd name="T21" fmla="*/ 26 h 88"/>
                <a:gd name="T22" fmla="*/ 36 w 80"/>
                <a:gd name="T23" fmla="*/ 0 h 88"/>
                <a:gd name="T24" fmla="*/ 48 w 80"/>
                <a:gd name="T25" fmla="*/ 1 h 88"/>
                <a:gd name="T26" fmla="*/ 57 w 80"/>
                <a:gd name="T27" fmla="*/ 6 h 88"/>
                <a:gd name="T28" fmla="*/ 65 w 80"/>
                <a:gd name="T29" fmla="*/ 14 h 88"/>
                <a:gd name="T30" fmla="*/ 72 w 80"/>
                <a:gd name="T31" fmla="*/ 27 h 88"/>
                <a:gd name="T32" fmla="*/ 77 w 80"/>
                <a:gd name="T33" fmla="*/ 41 h 88"/>
                <a:gd name="T34" fmla="*/ 80 w 80"/>
                <a:gd name="T35" fmla="*/ 59 h 88"/>
                <a:gd name="T36" fmla="*/ 76 w 80"/>
                <a:gd name="T37" fmla="*/ 66 h 88"/>
                <a:gd name="T38" fmla="*/ 73 w 80"/>
                <a:gd name="T39" fmla="*/ 75 h 88"/>
                <a:gd name="T40" fmla="*/ 69 w 80"/>
                <a:gd name="T41" fmla="*/ 81 h 88"/>
                <a:gd name="T42" fmla="*/ 65 w 80"/>
                <a:gd name="T43" fmla="*/ 85 h 88"/>
                <a:gd name="T44" fmla="*/ 35 w 80"/>
                <a:gd name="T45" fmla="*/ 88 h 88"/>
                <a:gd name="T46" fmla="*/ 5 w 80"/>
                <a:gd name="T47" fmla="*/ 87 h 88"/>
                <a:gd name="T48" fmla="*/ 3 w 80"/>
                <a:gd name="T49" fmla="*/ 84 h 88"/>
                <a:gd name="T50" fmla="*/ 2 w 80"/>
                <a:gd name="T51" fmla="*/ 78 h 88"/>
                <a:gd name="T52" fmla="*/ 1 w 80"/>
                <a:gd name="T53" fmla="*/ 68 h 88"/>
                <a:gd name="T54" fmla="*/ 1 w 80"/>
                <a:gd name="T55" fmla="*/ 58 h 88"/>
                <a:gd name="T56" fmla="*/ 0 w 80"/>
                <a:gd name="T57" fmla="*/ 50 h 88"/>
                <a:gd name="T58" fmla="*/ 0 w 80"/>
                <a:gd name="T59" fmla="*/ 48 h 88"/>
                <a:gd name="T60" fmla="*/ 1 w 80"/>
                <a:gd name="T61" fmla="*/ 45 h 88"/>
                <a:gd name="T62" fmla="*/ 2 w 80"/>
                <a:gd name="T63" fmla="*/ 43 h 88"/>
                <a:gd name="T64" fmla="*/ 9 w 80"/>
                <a:gd name="T65" fmla="*/ 26 h 88"/>
                <a:gd name="T66" fmla="*/ 17 w 80"/>
                <a:gd name="T67" fmla="*/ 13 h 88"/>
                <a:gd name="T68" fmla="*/ 26 w 80"/>
                <a:gd name="T69" fmla="*/ 5 h 88"/>
                <a:gd name="T70" fmla="*/ 36 w 80"/>
                <a:gd name="T7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8">
                  <a:moveTo>
                    <a:pt x="38" y="26"/>
                  </a:moveTo>
                  <a:lnTo>
                    <a:pt x="20" y="66"/>
                  </a:lnTo>
                  <a:lnTo>
                    <a:pt x="26" y="73"/>
                  </a:lnTo>
                  <a:lnTo>
                    <a:pt x="32" y="71"/>
                  </a:lnTo>
                  <a:lnTo>
                    <a:pt x="40" y="67"/>
                  </a:lnTo>
                  <a:lnTo>
                    <a:pt x="47" y="64"/>
                  </a:lnTo>
                  <a:lnTo>
                    <a:pt x="50" y="61"/>
                  </a:lnTo>
                  <a:lnTo>
                    <a:pt x="50" y="50"/>
                  </a:lnTo>
                  <a:lnTo>
                    <a:pt x="48" y="37"/>
                  </a:lnTo>
                  <a:lnTo>
                    <a:pt x="46" y="26"/>
                  </a:lnTo>
                  <a:lnTo>
                    <a:pt x="38" y="26"/>
                  </a:lnTo>
                  <a:close/>
                  <a:moveTo>
                    <a:pt x="36" y="0"/>
                  </a:moveTo>
                  <a:lnTo>
                    <a:pt x="48" y="1"/>
                  </a:lnTo>
                  <a:lnTo>
                    <a:pt x="57" y="6"/>
                  </a:lnTo>
                  <a:lnTo>
                    <a:pt x="65" y="14"/>
                  </a:lnTo>
                  <a:lnTo>
                    <a:pt x="72" y="27"/>
                  </a:lnTo>
                  <a:lnTo>
                    <a:pt x="77" y="41"/>
                  </a:lnTo>
                  <a:lnTo>
                    <a:pt x="80" y="59"/>
                  </a:lnTo>
                  <a:lnTo>
                    <a:pt x="76" y="66"/>
                  </a:lnTo>
                  <a:lnTo>
                    <a:pt x="73" y="75"/>
                  </a:lnTo>
                  <a:lnTo>
                    <a:pt x="69" y="81"/>
                  </a:lnTo>
                  <a:lnTo>
                    <a:pt x="65" y="85"/>
                  </a:lnTo>
                  <a:lnTo>
                    <a:pt x="35" y="88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78"/>
                  </a:lnTo>
                  <a:lnTo>
                    <a:pt x="1" y="68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9" y="26"/>
                  </a:lnTo>
                  <a:lnTo>
                    <a:pt x="17" y="13"/>
                  </a:lnTo>
                  <a:lnTo>
                    <a:pt x="26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auto">
            <a:xfrm>
              <a:off x="10102478" y="3556787"/>
              <a:ext cx="34753" cy="37954"/>
            </a:xfrm>
            <a:custGeom>
              <a:avLst/>
              <a:gdLst>
                <a:gd name="T0" fmla="*/ 46 w 76"/>
                <a:gd name="T1" fmla="*/ 0 h 83"/>
                <a:gd name="T2" fmla="*/ 59 w 76"/>
                <a:gd name="T3" fmla="*/ 3 h 83"/>
                <a:gd name="T4" fmla="*/ 69 w 76"/>
                <a:gd name="T5" fmla="*/ 10 h 83"/>
                <a:gd name="T6" fmla="*/ 74 w 76"/>
                <a:gd name="T7" fmla="*/ 22 h 83"/>
                <a:gd name="T8" fmla="*/ 76 w 76"/>
                <a:gd name="T9" fmla="*/ 37 h 83"/>
                <a:gd name="T10" fmla="*/ 74 w 76"/>
                <a:gd name="T11" fmla="*/ 53 h 83"/>
                <a:gd name="T12" fmla="*/ 69 w 76"/>
                <a:gd name="T13" fmla="*/ 67 h 83"/>
                <a:gd name="T14" fmla="*/ 60 w 76"/>
                <a:gd name="T15" fmla="*/ 76 h 83"/>
                <a:gd name="T16" fmla="*/ 48 w 76"/>
                <a:gd name="T17" fmla="*/ 81 h 83"/>
                <a:gd name="T18" fmla="*/ 33 w 76"/>
                <a:gd name="T19" fmla="*/ 83 h 83"/>
                <a:gd name="T20" fmla="*/ 26 w 76"/>
                <a:gd name="T21" fmla="*/ 81 h 83"/>
                <a:gd name="T22" fmla="*/ 18 w 76"/>
                <a:gd name="T23" fmla="*/ 80 h 83"/>
                <a:gd name="T24" fmla="*/ 11 w 76"/>
                <a:gd name="T25" fmla="*/ 78 h 83"/>
                <a:gd name="T26" fmla="*/ 5 w 76"/>
                <a:gd name="T27" fmla="*/ 74 h 83"/>
                <a:gd name="T28" fmla="*/ 1 w 76"/>
                <a:gd name="T29" fmla="*/ 67 h 83"/>
                <a:gd name="T30" fmla="*/ 0 w 76"/>
                <a:gd name="T31" fmla="*/ 57 h 83"/>
                <a:gd name="T32" fmla="*/ 3 w 76"/>
                <a:gd name="T33" fmla="*/ 40 h 83"/>
                <a:gd name="T34" fmla="*/ 10 w 76"/>
                <a:gd name="T35" fmla="*/ 24 h 83"/>
                <a:gd name="T36" fmla="*/ 21 w 76"/>
                <a:gd name="T37" fmla="*/ 11 h 83"/>
                <a:gd name="T38" fmla="*/ 32 w 76"/>
                <a:gd name="T39" fmla="*/ 3 h 83"/>
                <a:gd name="T40" fmla="*/ 46 w 7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83">
                  <a:moveTo>
                    <a:pt x="46" y="0"/>
                  </a:moveTo>
                  <a:lnTo>
                    <a:pt x="59" y="3"/>
                  </a:lnTo>
                  <a:lnTo>
                    <a:pt x="69" y="10"/>
                  </a:lnTo>
                  <a:lnTo>
                    <a:pt x="74" y="22"/>
                  </a:lnTo>
                  <a:lnTo>
                    <a:pt x="76" y="37"/>
                  </a:lnTo>
                  <a:lnTo>
                    <a:pt x="74" y="53"/>
                  </a:lnTo>
                  <a:lnTo>
                    <a:pt x="69" y="67"/>
                  </a:lnTo>
                  <a:lnTo>
                    <a:pt x="60" y="76"/>
                  </a:lnTo>
                  <a:lnTo>
                    <a:pt x="48" y="81"/>
                  </a:lnTo>
                  <a:lnTo>
                    <a:pt x="33" y="83"/>
                  </a:lnTo>
                  <a:lnTo>
                    <a:pt x="26" y="81"/>
                  </a:lnTo>
                  <a:lnTo>
                    <a:pt x="18" y="80"/>
                  </a:lnTo>
                  <a:lnTo>
                    <a:pt x="11" y="78"/>
                  </a:lnTo>
                  <a:lnTo>
                    <a:pt x="5" y="74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1" y="11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9919570" y="3534381"/>
              <a:ext cx="43441" cy="34753"/>
            </a:xfrm>
            <a:custGeom>
              <a:avLst/>
              <a:gdLst>
                <a:gd name="T0" fmla="*/ 68 w 95"/>
                <a:gd name="T1" fmla="*/ 0 h 76"/>
                <a:gd name="T2" fmla="*/ 75 w 95"/>
                <a:gd name="T3" fmla="*/ 3 h 76"/>
                <a:gd name="T4" fmla="*/ 84 w 95"/>
                <a:gd name="T5" fmla="*/ 6 h 76"/>
                <a:gd name="T6" fmla="*/ 90 w 95"/>
                <a:gd name="T7" fmla="*/ 9 h 76"/>
                <a:gd name="T8" fmla="*/ 94 w 95"/>
                <a:gd name="T9" fmla="*/ 14 h 76"/>
                <a:gd name="T10" fmla="*/ 95 w 95"/>
                <a:gd name="T11" fmla="*/ 20 h 76"/>
                <a:gd name="T12" fmla="*/ 94 w 95"/>
                <a:gd name="T13" fmla="*/ 28 h 76"/>
                <a:gd name="T14" fmla="*/ 91 w 95"/>
                <a:gd name="T15" fmla="*/ 36 h 76"/>
                <a:gd name="T16" fmla="*/ 88 w 95"/>
                <a:gd name="T17" fmla="*/ 44 h 76"/>
                <a:gd name="T18" fmla="*/ 76 w 95"/>
                <a:gd name="T19" fmla="*/ 58 h 76"/>
                <a:gd name="T20" fmla="*/ 66 w 95"/>
                <a:gd name="T21" fmla="*/ 69 h 76"/>
                <a:gd name="T22" fmla="*/ 54 w 95"/>
                <a:gd name="T23" fmla="*/ 75 h 76"/>
                <a:gd name="T24" fmla="*/ 42 w 95"/>
                <a:gd name="T25" fmla="*/ 76 h 76"/>
                <a:gd name="T26" fmla="*/ 28 w 95"/>
                <a:gd name="T27" fmla="*/ 74 h 76"/>
                <a:gd name="T28" fmla="*/ 12 w 95"/>
                <a:gd name="T29" fmla="*/ 68 h 76"/>
                <a:gd name="T30" fmla="*/ 3 w 95"/>
                <a:gd name="T31" fmla="*/ 61 h 76"/>
                <a:gd name="T32" fmla="*/ 0 w 95"/>
                <a:gd name="T33" fmla="*/ 54 h 76"/>
                <a:gd name="T34" fmla="*/ 2 w 95"/>
                <a:gd name="T35" fmla="*/ 45 h 76"/>
                <a:gd name="T36" fmla="*/ 10 w 95"/>
                <a:gd name="T37" fmla="*/ 32 h 76"/>
                <a:gd name="T38" fmla="*/ 22 w 95"/>
                <a:gd name="T39" fmla="*/ 20 h 76"/>
                <a:gd name="T40" fmla="*/ 37 w 95"/>
                <a:gd name="T41" fmla="*/ 11 h 76"/>
                <a:gd name="T42" fmla="*/ 52 w 95"/>
                <a:gd name="T43" fmla="*/ 4 h 76"/>
                <a:gd name="T44" fmla="*/ 68 w 95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76">
                  <a:moveTo>
                    <a:pt x="68" y="0"/>
                  </a:moveTo>
                  <a:lnTo>
                    <a:pt x="75" y="3"/>
                  </a:lnTo>
                  <a:lnTo>
                    <a:pt x="84" y="6"/>
                  </a:lnTo>
                  <a:lnTo>
                    <a:pt x="90" y="9"/>
                  </a:lnTo>
                  <a:lnTo>
                    <a:pt x="94" y="14"/>
                  </a:lnTo>
                  <a:lnTo>
                    <a:pt x="95" y="20"/>
                  </a:lnTo>
                  <a:lnTo>
                    <a:pt x="94" y="28"/>
                  </a:lnTo>
                  <a:lnTo>
                    <a:pt x="91" y="36"/>
                  </a:lnTo>
                  <a:lnTo>
                    <a:pt x="88" y="44"/>
                  </a:lnTo>
                  <a:lnTo>
                    <a:pt x="76" y="58"/>
                  </a:lnTo>
                  <a:lnTo>
                    <a:pt x="66" y="69"/>
                  </a:lnTo>
                  <a:lnTo>
                    <a:pt x="54" y="75"/>
                  </a:lnTo>
                  <a:lnTo>
                    <a:pt x="42" y="76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10" y="32"/>
                  </a:lnTo>
                  <a:lnTo>
                    <a:pt x="22" y="20"/>
                  </a:lnTo>
                  <a:lnTo>
                    <a:pt x="37" y="11"/>
                  </a:lnTo>
                  <a:lnTo>
                    <a:pt x="52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10011482" y="3453444"/>
              <a:ext cx="37953" cy="28808"/>
            </a:xfrm>
            <a:custGeom>
              <a:avLst/>
              <a:gdLst>
                <a:gd name="T0" fmla="*/ 48 w 83"/>
                <a:gd name="T1" fmla="*/ 20 h 63"/>
                <a:gd name="T2" fmla="*/ 39 w 83"/>
                <a:gd name="T3" fmla="*/ 23 h 63"/>
                <a:gd name="T4" fmla="*/ 29 w 83"/>
                <a:gd name="T5" fmla="*/ 28 h 63"/>
                <a:gd name="T6" fmla="*/ 20 w 83"/>
                <a:gd name="T7" fmla="*/ 32 h 63"/>
                <a:gd name="T8" fmla="*/ 23 w 83"/>
                <a:gd name="T9" fmla="*/ 40 h 63"/>
                <a:gd name="T10" fmla="*/ 62 w 83"/>
                <a:gd name="T11" fmla="*/ 40 h 63"/>
                <a:gd name="T12" fmla="*/ 66 w 83"/>
                <a:gd name="T13" fmla="*/ 35 h 63"/>
                <a:gd name="T14" fmla="*/ 60 w 83"/>
                <a:gd name="T15" fmla="*/ 29 h 63"/>
                <a:gd name="T16" fmla="*/ 53 w 83"/>
                <a:gd name="T17" fmla="*/ 23 h 63"/>
                <a:gd name="T18" fmla="*/ 48 w 83"/>
                <a:gd name="T19" fmla="*/ 20 h 63"/>
                <a:gd name="T20" fmla="*/ 54 w 83"/>
                <a:gd name="T21" fmla="*/ 0 h 63"/>
                <a:gd name="T22" fmla="*/ 67 w 83"/>
                <a:gd name="T23" fmla="*/ 4 h 63"/>
                <a:gd name="T24" fmla="*/ 75 w 83"/>
                <a:gd name="T25" fmla="*/ 10 h 63"/>
                <a:gd name="T26" fmla="*/ 80 w 83"/>
                <a:gd name="T27" fmla="*/ 20 h 63"/>
                <a:gd name="T28" fmla="*/ 83 w 83"/>
                <a:gd name="T29" fmla="*/ 32 h 63"/>
                <a:gd name="T30" fmla="*/ 82 w 83"/>
                <a:gd name="T31" fmla="*/ 43 h 63"/>
                <a:gd name="T32" fmla="*/ 79 w 83"/>
                <a:gd name="T33" fmla="*/ 54 h 63"/>
                <a:gd name="T34" fmla="*/ 72 w 83"/>
                <a:gd name="T35" fmla="*/ 62 h 63"/>
                <a:gd name="T36" fmla="*/ 69 w 83"/>
                <a:gd name="T37" fmla="*/ 63 h 63"/>
                <a:gd name="T38" fmla="*/ 66 w 83"/>
                <a:gd name="T39" fmla="*/ 63 h 63"/>
                <a:gd name="T40" fmla="*/ 64 w 83"/>
                <a:gd name="T41" fmla="*/ 63 h 63"/>
                <a:gd name="T42" fmla="*/ 34 w 83"/>
                <a:gd name="T43" fmla="*/ 59 h 63"/>
                <a:gd name="T44" fmla="*/ 1 w 83"/>
                <a:gd name="T45" fmla="*/ 54 h 63"/>
                <a:gd name="T46" fmla="*/ 0 w 83"/>
                <a:gd name="T47" fmla="*/ 43 h 63"/>
                <a:gd name="T48" fmla="*/ 2 w 83"/>
                <a:gd name="T49" fmla="*/ 34 h 63"/>
                <a:gd name="T50" fmla="*/ 8 w 83"/>
                <a:gd name="T51" fmla="*/ 26 h 63"/>
                <a:gd name="T52" fmla="*/ 16 w 83"/>
                <a:gd name="T53" fmla="*/ 17 h 63"/>
                <a:gd name="T54" fmla="*/ 23 w 83"/>
                <a:gd name="T55" fmla="*/ 11 h 63"/>
                <a:gd name="T56" fmla="*/ 32 w 83"/>
                <a:gd name="T57" fmla="*/ 4 h 63"/>
                <a:gd name="T58" fmla="*/ 43 w 83"/>
                <a:gd name="T59" fmla="*/ 0 h 63"/>
                <a:gd name="T60" fmla="*/ 54 w 83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" h="63">
                  <a:moveTo>
                    <a:pt x="48" y="20"/>
                  </a:moveTo>
                  <a:lnTo>
                    <a:pt x="39" y="23"/>
                  </a:lnTo>
                  <a:lnTo>
                    <a:pt x="29" y="28"/>
                  </a:lnTo>
                  <a:lnTo>
                    <a:pt x="20" y="32"/>
                  </a:lnTo>
                  <a:lnTo>
                    <a:pt x="23" y="40"/>
                  </a:lnTo>
                  <a:lnTo>
                    <a:pt x="62" y="40"/>
                  </a:lnTo>
                  <a:lnTo>
                    <a:pt x="66" y="35"/>
                  </a:lnTo>
                  <a:lnTo>
                    <a:pt x="60" y="29"/>
                  </a:lnTo>
                  <a:lnTo>
                    <a:pt x="53" y="23"/>
                  </a:lnTo>
                  <a:lnTo>
                    <a:pt x="48" y="20"/>
                  </a:lnTo>
                  <a:close/>
                  <a:moveTo>
                    <a:pt x="54" y="0"/>
                  </a:moveTo>
                  <a:lnTo>
                    <a:pt x="67" y="4"/>
                  </a:lnTo>
                  <a:lnTo>
                    <a:pt x="75" y="10"/>
                  </a:lnTo>
                  <a:lnTo>
                    <a:pt x="80" y="20"/>
                  </a:lnTo>
                  <a:lnTo>
                    <a:pt x="83" y="32"/>
                  </a:lnTo>
                  <a:lnTo>
                    <a:pt x="82" y="43"/>
                  </a:lnTo>
                  <a:lnTo>
                    <a:pt x="79" y="54"/>
                  </a:lnTo>
                  <a:lnTo>
                    <a:pt x="72" y="62"/>
                  </a:lnTo>
                  <a:lnTo>
                    <a:pt x="69" y="63"/>
                  </a:lnTo>
                  <a:lnTo>
                    <a:pt x="66" y="63"/>
                  </a:lnTo>
                  <a:lnTo>
                    <a:pt x="64" y="63"/>
                  </a:lnTo>
                  <a:lnTo>
                    <a:pt x="34" y="59"/>
                  </a:lnTo>
                  <a:lnTo>
                    <a:pt x="1" y="54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7"/>
                  </a:lnTo>
                  <a:lnTo>
                    <a:pt x="23" y="11"/>
                  </a:lnTo>
                  <a:lnTo>
                    <a:pt x="32" y="4"/>
                  </a:lnTo>
                  <a:lnTo>
                    <a:pt x="43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60"/>
            <p:cNvSpPr>
              <a:spLocks noEditPoints="1"/>
            </p:cNvSpPr>
            <p:nvPr/>
          </p:nvSpPr>
          <p:spPr bwMode="auto">
            <a:xfrm>
              <a:off x="10063610" y="3265963"/>
              <a:ext cx="28808" cy="27894"/>
            </a:xfrm>
            <a:custGeom>
              <a:avLst/>
              <a:gdLst>
                <a:gd name="T0" fmla="*/ 33 w 63"/>
                <a:gd name="T1" fmla="*/ 14 h 61"/>
                <a:gd name="T2" fmla="*/ 27 w 63"/>
                <a:gd name="T3" fmla="*/ 26 h 61"/>
                <a:gd name="T4" fmla="*/ 24 w 63"/>
                <a:gd name="T5" fmla="*/ 38 h 61"/>
                <a:gd name="T6" fmla="*/ 27 w 63"/>
                <a:gd name="T7" fmla="*/ 41 h 61"/>
                <a:gd name="T8" fmla="*/ 34 w 63"/>
                <a:gd name="T9" fmla="*/ 44 h 61"/>
                <a:gd name="T10" fmla="*/ 41 w 63"/>
                <a:gd name="T11" fmla="*/ 47 h 61"/>
                <a:gd name="T12" fmla="*/ 48 w 63"/>
                <a:gd name="T13" fmla="*/ 42 h 61"/>
                <a:gd name="T14" fmla="*/ 40 w 63"/>
                <a:gd name="T15" fmla="*/ 14 h 61"/>
                <a:gd name="T16" fmla="*/ 33 w 63"/>
                <a:gd name="T17" fmla="*/ 14 h 61"/>
                <a:gd name="T18" fmla="*/ 35 w 63"/>
                <a:gd name="T19" fmla="*/ 0 h 61"/>
                <a:gd name="T20" fmla="*/ 47 w 63"/>
                <a:gd name="T21" fmla="*/ 1 h 61"/>
                <a:gd name="T22" fmla="*/ 56 w 63"/>
                <a:gd name="T23" fmla="*/ 7 h 61"/>
                <a:gd name="T24" fmla="*/ 61 w 63"/>
                <a:gd name="T25" fmla="*/ 16 h 61"/>
                <a:gd name="T26" fmla="*/ 63 w 63"/>
                <a:gd name="T27" fmla="*/ 28 h 61"/>
                <a:gd name="T28" fmla="*/ 63 w 63"/>
                <a:gd name="T29" fmla="*/ 42 h 61"/>
                <a:gd name="T30" fmla="*/ 61 w 63"/>
                <a:gd name="T31" fmla="*/ 51 h 61"/>
                <a:gd name="T32" fmla="*/ 57 w 63"/>
                <a:gd name="T33" fmla="*/ 57 h 61"/>
                <a:gd name="T34" fmla="*/ 48 w 63"/>
                <a:gd name="T35" fmla="*/ 60 h 61"/>
                <a:gd name="T36" fmla="*/ 37 w 63"/>
                <a:gd name="T37" fmla="*/ 61 h 61"/>
                <a:gd name="T38" fmla="*/ 3 w 63"/>
                <a:gd name="T39" fmla="*/ 61 h 61"/>
                <a:gd name="T40" fmla="*/ 0 w 63"/>
                <a:gd name="T41" fmla="*/ 43 h 61"/>
                <a:gd name="T42" fmla="*/ 0 w 63"/>
                <a:gd name="T43" fmla="*/ 28 h 61"/>
                <a:gd name="T44" fmla="*/ 4 w 63"/>
                <a:gd name="T45" fmla="*/ 16 h 61"/>
                <a:gd name="T46" fmla="*/ 12 w 63"/>
                <a:gd name="T47" fmla="*/ 7 h 61"/>
                <a:gd name="T48" fmla="*/ 22 w 63"/>
                <a:gd name="T49" fmla="*/ 1 h 61"/>
                <a:gd name="T50" fmla="*/ 35 w 63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1">
                  <a:moveTo>
                    <a:pt x="33" y="14"/>
                  </a:moveTo>
                  <a:lnTo>
                    <a:pt x="27" y="26"/>
                  </a:lnTo>
                  <a:lnTo>
                    <a:pt x="24" y="38"/>
                  </a:lnTo>
                  <a:lnTo>
                    <a:pt x="27" y="41"/>
                  </a:lnTo>
                  <a:lnTo>
                    <a:pt x="34" y="44"/>
                  </a:lnTo>
                  <a:lnTo>
                    <a:pt x="41" y="47"/>
                  </a:lnTo>
                  <a:lnTo>
                    <a:pt x="48" y="42"/>
                  </a:lnTo>
                  <a:lnTo>
                    <a:pt x="40" y="14"/>
                  </a:lnTo>
                  <a:lnTo>
                    <a:pt x="33" y="14"/>
                  </a:lnTo>
                  <a:close/>
                  <a:moveTo>
                    <a:pt x="35" y="0"/>
                  </a:moveTo>
                  <a:lnTo>
                    <a:pt x="47" y="1"/>
                  </a:lnTo>
                  <a:lnTo>
                    <a:pt x="56" y="7"/>
                  </a:lnTo>
                  <a:lnTo>
                    <a:pt x="61" y="16"/>
                  </a:lnTo>
                  <a:lnTo>
                    <a:pt x="63" y="28"/>
                  </a:lnTo>
                  <a:lnTo>
                    <a:pt x="63" y="42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48" y="60"/>
                  </a:lnTo>
                  <a:lnTo>
                    <a:pt x="37" y="61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9266588" y="3097688"/>
              <a:ext cx="659841" cy="406971"/>
            </a:xfrm>
            <a:custGeom>
              <a:avLst/>
              <a:gdLst>
                <a:gd name="T0" fmla="*/ 306 w 1443"/>
                <a:gd name="T1" fmla="*/ 13 h 890"/>
                <a:gd name="T2" fmla="*/ 390 w 1443"/>
                <a:gd name="T3" fmla="*/ 60 h 890"/>
                <a:gd name="T4" fmla="*/ 439 w 1443"/>
                <a:gd name="T5" fmla="*/ 105 h 890"/>
                <a:gd name="T6" fmla="*/ 478 w 1443"/>
                <a:gd name="T7" fmla="*/ 134 h 890"/>
                <a:gd name="T8" fmla="*/ 501 w 1443"/>
                <a:gd name="T9" fmla="*/ 143 h 890"/>
                <a:gd name="T10" fmla="*/ 523 w 1443"/>
                <a:gd name="T11" fmla="*/ 166 h 890"/>
                <a:gd name="T12" fmla="*/ 582 w 1443"/>
                <a:gd name="T13" fmla="*/ 201 h 890"/>
                <a:gd name="T14" fmla="*/ 649 w 1443"/>
                <a:gd name="T15" fmla="*/ 220 h 890"/>
                <a:gd name="T16" fmla="*/ 867 w 1443"/>
                <a:gd name="T17" fmla="*/ 249 h 890"/>
                <a:gd name="T18" fmla="*/ 1086 w 1443"/>
                <a:gd name="T19" fmla="*/ 251 h 890"/>
                <a:gd name="T20" fmla="*/ 1335 w 1443"/>
                <a:gd name="T21" fmla="*/ 256 h 890"/>
                <a:gd name="T22" fmla="*/ 1440 w 1443"/>
                <a:gd name="T23" fmla="*/ 273 h 890"/>
                <a:gd name="T24" fmla="*/ 1432 w 1443"/>
                <a:gd name="T25" fmla="*/ 281 h 890"/>
                <a:gd name="T26" fmla="*/ 1414 w 1443"/>
                <a:gd name="T27" fmla="*/ 298 h 890"/>
                <a:gd name="T28" fmla="*/ 1426 w 1443"/>
                <a:gd name="T29" fmla="*/ 320 h 890"/>
                <a:gd name="T30" fmla="*/ 1434 w 1443"/>
                <a:gd name="T31" fmla="*/ 344 h 890"/>
                <a:gd name="T32" fmla="*/ 1412 w 1443"/>
                <a:gd name="T33" fmla="*/ 379 h 890"/>
                <a:gd name="T34" fmla="*/ 1376 w 1443"/>
                <a:gd name="T35" fmla="*/ 405 h 890"/>
                <a:gd name="T36" fmla="*/ 1344 w 1443"/>
                <a:gd name="T37" fmla="*/ 411 h 890"/>
                <a:gd name="T38" fmla="*/ 1330 w 1443"/>
                <a:gd name="T39" fmla="*/ 431 h 890"/>
                <a:gd name="T40" fmla="*/ 1339 w 1443"/>
                <a:gd name="T41" fmla="*/ 456 h 890"/>
                <a:gd name="T42" fmla="*/ 1410 w 1443"/>
                <a:gd name="T43" fmla="*/ 474 h 890"/>
                <a:gd name="T44" fmla="*/ 1428 w 1443"/>
                <a:gd name="T45" fmla="*/ 494 h 890"/>
                <a:gd name="T46" fmla="*/ 1400 w 1443"/>
                <a:gd name="T47" fmla="*/ 524 h 890"/>
                <a:gd name="T48" fmla="*/ 1359 w 1443"/>
                <a:gd name="T49" fmla="*/ 549 h 890"/>
                <a:gd name="T50" fmla="*/ 1337 w 1443"/>
                <a:gd name="T51" fmla="*/ 576 h 890"/>
                <a:gd name="T52" fmla="*/ 1258 w 1443"/>
                <a:gd name="T53" fmla="*/ 602 h 890"/>
                <a:gd name="T54" fmla="*/ 1040 w 1443"/>
                <a:gd name="T55" fmla="*/ 592 h 890"/>
                <a:gd name="T56" fmla="*/ 888 w 1443"/>
                <a:gd name="T57" fmla="*/ 604 h 890"/>
                <a:gd name="T58" fmla="*/ 813 w 1443"/>
                <a:gd name="T59" fmla="*/ 628 h 890"/>
                <a:gd name="T60" fmla="*/ 731 w 1443"/>
                <a:gd name="T61" fmla="*/ 637 h 890"/>
                <a:gd name="T62" fmla="*/ 633 w 1443"/>
                <a:gd name="T63" fmla="*/ 670 h 890"/>
                <a:gd name="T64" fmla="*/ 550 w 1443"/>
                <a:gd name="T65" fmla="*/ 729 h 890"/>
                <a:gd name="T66" fmla="*/ 445 w 1443"/>
                <a:gd name="T67" fmla="*/ 839 h 890"/>
                <a:gd name="T68" fmla="*/ 381 w 1443"/>
                <a:gd name="T69" fmla="*/ 874 h 890"/>
                <a:gd name="T70" fmla="*/ 301 w 1443"/>
                <a:gd name="T71" fmla="*/ 890 h 890"/>
                <a:gd name="T72" fmla="*/ 219 w 1443"/>
                <a:gd name="T73" fmla="*/ 879 h 890"/>
                <a:gd name="T74" fmla="*/ 143 w 1443"/>
                <a:gd name="T75" fmla="*/ 862 h 890"/>
                <a:gd name="T76" fmla="*/ 74 w 1443"/>
                <a:gd name="T77" fmla="*/ 826 h 890"/>
                <a:gd name="T78" fmla="*/ 29 w 1443"/>
                <a:gd name="T79" fmla="*/ 764 h 890"/>
                <a:gd name="T80" fmla="*/ 3 w 1443"/>
                <a:gd name="T81" fmla="*/ 668 h 890"/>
                <a:gd name="T82" fmla="*/ 10 w 1443"/>
                <a:gd name="T83" fmla="*/ 527 h 890"/>
                <a:gd name="T84" fmla="*/ 46 w 1443"/>
                <a:gd name="T85" fmla="*/ 464 h 890"/>
                <a:gd name="T86" fmla="*/ 69 w 1443"/>
                <a:gd name="T87" fmla="*/ 455 h 890"/>
                <a:gd name="T88" fmla="*/ 119 w 1443"/>
                <a:gd name="T89" fmla="*/ 477 h 890"/>
                <a:gd name="T90" fmla="*/ 207 w 1443"/>
                <a:gd name="T91" fmla="*/ 490 h 890"/>
                <a:gd name="T92" fmla="*/ 252 w 1443"/>
                <a:gd name="T93" fmla="*/ 473 h 890"/>
                <a:gd name="T94" fmla="*/ 148 w 1443"/>
                <a:gd name="T95" fmla="*/ 450 h 890"/>
                <a:gd name="T96" fmla="*/ 67 w 1443"/>
                <a:gd name="T97" fmla="*/ 411 h 890"/>
                <a:gd name="T98" fmla="*/ 20 w 1443"/>
                <a:gd name="T99" fmla="*/ 346 h 890"/>
                <a:gd name="T100" fmla="*/ 0 w 1443"/>
                <a:gd name="T101" fmla="*/ 253 h 890"/>
                <a:gd name="T102" fmla="*/ 17 w 1443"/>
                <a:gd name="T103" fmla="*/ 134 h 890"/>
                <a:gd name="T104" fmla="*/ 62 w 1443"/>
                <a:gd name="T105" fmla="*/ 66 h 890"/>
                <a:gd name="T106" fmla="*/ 129 w 1443"/>
                <a:gd name="T107" fmla="*/ 24 h 890"/>
                <a:gd name="T108" fmla="*/ 214 w 1443"/>
                <a:gd name="T109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890">
                  <a:moveTo>
                    <a:pt x="243" y="0"/>
                  </a:moveTo>
                  <a:lnTo>
                    <a:pt x="273" y="4"/>
                  </a:lnTo>
                  <a:lnTo>
                    <a:pt x="306" y="13"/>
                  </a:lnTo>
                  <a:lnTo>
                    <a:pt x="335" y="25"/>
                  </a:lnTo>
                  <a:lnTo>
                    <a:pt x="363" y="41"/>
                  </a:lnTo>
                  <a:lnTo>
                    <a:pt x="390" y="60"/>
                  </a:lnTo>
                  <a:lnTo>
                    <a:pt x="415" y="81"/>
                  </a:lnTo>
                  <a:lnTo>
                    <a:pt x="427" y="94"/>
                  </a:lnTo>
                  <a:lnTo>
                    <a:pt x="439" y="105"/>
                  </a:lnTo>
                  <a:lnTo>
                    <a:pt x="450" y="117"/>
                  </a:lnTo>
                  <a:lnTo>
                    <a:pt x="464" y="126"/>
                  </a:lnTo>
                  <a:lnTo>
                    <a:pt x="478" y="134"/>
                  </a:lnTo>
                  <a:lnTo>
                    <a:pt x="495" y="140"/>
                  </a:lnTo>
                  <a:lnTo>
                    <a:pt x="498" y="141"/>
                  </a:lnTo>
                  <a:lnTo>
                    <a:pt x="501" y="143"/>
                  </a:lnTo>
                  <a:lnTo>
                    <a:pt x="505" y="146"/>
                  </a:lnTo>
                  <a:lnTo>
                    <a:pt x="507" y="148"/>
                  </a:lnTo>
                  <a:lnTo>
                    <a:pt x="523" y="166"/>
                  </a:lnTo>
                  <a:lnTo>
                    <a:pt x="541" y="180"/>
                  </a:lnTo>
                  <a:lnTo>
                    <a:pt x="561" y="192"/>
                  </a:lnTo>
                  <a:lnTo>
                    <a:pt x="582" y="201"/>
                  </a:lnTo>
                  <a:lnTo>
                    <a:pt x="604" y="209"/>
                  </a:lnTo>
                  <a:lnTo>
                    <a:pt x="627" y="215"/>
                  </a:lnTo>
                  <a:lnTo>
                    <a:pt x="649" y="220"/>
                  </a:lnTo>
                  <a:lnTo>
                    <a:pt x="721" y="235"/>
                  </a:lnTo>
                  <a:lnTo>
                    <a:pt x="794" y="244"/>
                  </a:lnTo>
                  <a:lnTo>
                    <a:pt x="867" y="249"/>
                  </a:lnTo>
                  <a:lnTo>
                    <a:pt x="940" y="251"/>
                  </a:lnTo>
                  <a:lnTo>
                    <a:pt x="1013" y="251"/>
                  </a:lnTo>
                  <a:lnTo>
                    <a:pt x="1086" y="251"/>
                  </a:lnTo>
                  <a:lnTo>
                    <a:pt x="1185" y="251"/>
                  </a:lnTo>
                  <a:lnTo>
                    <a:pt x="1284" y="253"/>
                  </a:lnTo>
                  <a:lnTo>
                    <a:pt x="1335" y="256"/>
                  </a:lnTo>
                  <a:lnTo>
                    <a:pt x="1387" y="262"/>
                  </a:lnTo>
                  <a:lnTo>
                    <a:pt x="1443" y="268"/>
                  </a:lnTo>
                  <a:lnTo>
                    <a:pt x="1440" y="273"/>
                  </a:lnTo>
                  <a:lnTo>
                    <a:pt x="1436" y="276"/>
                  </a:lnTo>
                  <a:lnTo>
                    <a:pt x="1434" y="279"/>
                  </a:lnTo>
                  <a:lnTo>
                    <a:pt x="1432" y="281"/>
                  </a:lnTo>
                  <a:lnTo>
                    <a:pt x="1430" y="283"/>
                  </a:lnTo>
                  <a:lnTo>
                    <a:pt x="1420" y="290"/>
                  </a:lnTo>
                  <a:lnTo>
                    <a:pt x="1414" y="298"/>
                  </a:lnTo>
                  <a:lnTo>
                    <a:pt x="1413" y="304"/>
                  </a:lnTo>
                  <a:lnTo>
                    <a:pt x="1418" y="311"/>
                  </a:lnTo>
                  <a:lnTo>
                    <a:pt x="1426" y="320"/>
                  </a:lnTo>
                  <a:lnTo>
                    <a:pt x="1433" y="328"/>
                  </a:lnTo>
                  <a:lnTo>
                    <a:pt x="1435" y="335"/>
                  </a:lnTo>
                  <a:lnTo>
                    <a:pt x="1434" y="344"/>
                  </a:lnTo>
                  <a:lnTo>
                    <a:pt x="1430" y="353"/>
                  </a:lnTo>
                  <a:lnTo>
                    <a:pt x="1422" y="367"/>
                  </a:lnTo>
                  <a:lnTo>
                    <a:pt x="1412" y="379"/>
                  </a:lnTo>
                  <a:lnTo>
                    <a:pt x="1402" y="390"/>
                  </a:lnTo>
                  <a:lnTo>
                    <a:pt x="1390" y="398"/>
                  </a:lnTo>
                  <a:lnTo>
                    <a:pt x="1376" y="405"/>
                  </a:lnTo>
                  <a:lnTo>
                    <a:pt x="1359" y="408"/>
                  </a:lnTo>
                  <a:lnTo>
                    <a:pt x="1352" y="409"/>
                  </a:lnTo>
                  <a:lnTo>
                    <a:pt x="1344" y="411"/>
                  </a:lnTo>
                  <a:lnTo>
                    <a:pt x="1337" y="415"/>
                  </a:lnTo>
                  <a:lnTo>
                    <a:pt x="1332" y="421"/>
                  </a:lnTo>
                  <a:lnTo>
                    <a:pt x="1330" y="431"/>
                  </a:lnTo>
                  <a:lnTo>
                    <a:pt x="1330" y="441"/>
                  </a:lnTo>
                  <a:lnTo>
                    <a:pt x="1333" y="450"/>
                  </a:lnTo>
                  <a:lnTo>
                    <a:pt x="1339" y="456"/>
                  </a:lnTo>
                  <a:lnTo>
                    <a:pt x="1348" y="460"/>
                  </a:lnTo>
                  <a:lnTo>
                    <a:pt x="1380" y="466"/>
                  </a:lnTo>
                  <a:lnTo>
                    <a:pt x="1410" y="474"/>
                  </a:lnTo>
                  <a:lnTo>
                    <a:pt x="1421" y="479"/>
                  </a:lnTo>
                  <a:lnTo>
                    <a:pt x="1427" y="485"/>
                  </a:lnTo>
                  <a:lnTo>
                    <a:pt x="1428" y="494"/>
                  </a:lnTo>
                  <a:lnTo>
                    <a:pt x="1425" y="502"/>
                  </a:lnTo>
                  <a:lnTo>
                    <a:pt x="1416" y="510"/>
                  </a:lnTo>
                  <a:lnTo>
                    <a:pt x="1400" y="524"/>
                  </a:lnTo>
                  <a:lnTo>
                    <a:pt x="1381" y="536"/>
                  </a:lnTo>
                  <a:lnTo>
                    <a:pt x="1369" y="542"/>
                  </a:lnTo>
                  <a:lnTo>
                    <a:pt x="1359" y="549"/>
                  </a:lnTo>
                  <a:lnTo>
                    <a:pt x="1349" y="558"/>
                  </a:lnTo>
                  <a:lnTo>
                    <a:pt x="1342" y="566"/>
                  </a:lnTo>
                  <a:lnTo>
                    <a:pt x="1337" y="576"/>
                  </a:lnTo>
                  <a:lnTo>
                    <a:pt x="1335" y="589"/>
                  </a:lnTo>
                  <a:lnTo>
                    <a:pt x="1337" y="603"/>
                  </a:lnTo>
                  <a:lnTo>
                    <a:pt x="1258" y="602"/>
                  </a:lnTo>
                  <a:lnTo>
                    <a:pt x="1180" y="600"/>
                  </a:lnTo>
                  <a:lnTo>
                    <a:pt x="1102" y="596"/>
                  </a:lnTo>
                  <a:lnTo>
                    <a:pt x="1040" y="592"/>
                  </a:lnTo>
                  <a:lnTo>
                    <a:pt x="976" y="592"/>
                  </a:lnTo>
                  <a:lnTo>
                    <a:pt x="913" y="597"/>
                  </a:lnTo>
                  <a:lnTo>
                    <a:pt x="888" y="604"/>
                  </a:lnTo>
                  <a:lnTo>
                    <a:pt x="863" y="613"/>
                  </a:lnTo>
                  <a:lnTo>
                    <a:pt x="836" y="621"/>
                  </a:lnTo>
                  <a:lnTo>
                    <a:pt x="813" y="628"/>
                  </a:lnTo>
                  <a:lnTo>
                    <a:pt x="790" y="633"/>
                  </a:lnTo>
                  <a:lnTo>
                    <a:pt x="766" y="635"/>
                  </a:lnTo>
                  <a:lnTo>
                    <a:pt x="731" y="637"/>
                  </a:lnTo>
                  <a:lnTo>
                    <a:pt x="696" y="644"/>
                  </a:lnTo>
                  <a:lnTo>
                    <a:pt x="664" y="655"/>
                  </a:lnTo>
                  <a:lnTo>
                    <a:pt x="633" y="670"/>
                  </a:lnTo>
                  <a:lnTo>
                    <a:pt x="604" y="686"/>
                  </a:lnTo>
                  <a:lnTo>
                    <a:pt x="576" y="707"/>
                  </a:lnTo>
                  <a:lnTo>
                    <a:pt x="550" y="729"/>
                  </a:lnTo>
                  <a:lnTo>
                    <a:pt x="505" y="774"/>
                  </a:lnTo>
                  <a:lnTo>
                    <a:pt x="463" y="821"/>
                  </a:lnTo>
                  <a:lnTo>
                    <a:pt x="445" y="839"/>
                  </a:lnTo>
                  <a:lnTo>
                    <a:pt x="425" y="853"/>
                  </a:lnTo>
                  <a:lnTo>
                    <a:pt x="404" y="864"/>
                  </a:lnTo>
                  <a:lnTo>
                    <a:pt x="381" y="874"/>
                  </a:lnTo>
                  <a:lnTo>
                    <a:pt x="358" y="881"/>
                  </a:lnTo>
                  <a:lnTo>
                    <a:pt x="330" y="887"/>
                  </a:lnTo>
                  <a:lnTo>
                    <a:pt x="301" y="890"/>
                  </a:lnTo>
                  <a:lnTo>
                    <a:pt x="274" y="889"/>
                  </a:lnTo>
                  <a:lnTo>
                    <a:pt x="246" y="884"/>
                  </a:lnTo>
                  <a:lnTo>
                    <a:pt x="219" y="879"/>
                  </a:lnTo>
                  <a:lnTo>
                    <a:pt x="194" y="874"/>
                  </a:lnTo>
                  <a:lnTo>
                    <a:pt x="167" y="869"/>
                  </a:lnTo>
                  <a:lnTo>
                    <a:pt x="143" y="862"/>
                  </a:lnTo>
                  <a:lnTo>
                    <a:pt x="119" y="854"/>
                  </a:lnTo>
                  <a:lnTo>
                    <a:pt x="95" y="841"/>
                  </a:lnTo>
                  <a:lnTo>
                    <a:pt x="74" y="826"/>
                  </a:lnTo>
                  <a:lnTo>
                    <a:pt x="56" y="807"/>
                  </a:lnTo>
                  <a:lnTo>
                    <a:pt x="42" y="786"/>
                  </a:lnTo>
                  <a:lnTo>
                    <a:pt x="29" y="764"/>
                  </a:lnTo>
                  <a:lnTo>
                    <a:pt x="19" y="740"/>
                  </a:lnTo>
                  <a:lnTo>
                    <a:pt x="11" y="714"/>
                  </a:lnTo>
                  <a:lnTo>
                    <a:pt x="3" y="668"/>
                  </a:lnTo>
                  <a:lnTo>
                    <a:pt x="0" y="620"/>
                  </a:lnTo>
                  <a:lnTo>
                    <a:pt x="2" y="573"/>
                  </a:lnTo>
                  <a:lnTo>
                    <a:pt x="10" y="527"/>
                  </a:lnTo>
                  <a:lnTo>
                    <a:pt x="21" y="500"/>
                  </a:lnTo>
                  <a:lnTo>
                    <a:pt x="38" y="476"/>
                  </a:lnTo>
                  <a:lnTo>
                    <a:pt x="46" y="464"/>
                  </a:lnTo>
                  <a:lnTo>
                    <a:pt x="54" y="457"/>
                  </a:lnTo>
                  <a:lnTo>
                    <a:pt x="61" y="454"/>
                  </a:lnTo>
                  <a:lnTo>
                    <a:pt x="69" y="455"/>
                  </a:lnTo>
                  <a:lnTo>
                    <a:pt x="78" y="458"/>
                  </a:lnTo>
                  <a:lnTo>
                    <a:pt x="92" y="465"/>
                  </a:lnTo>
                  <a:lnTo>
                    <a:pt x="119" y="477"/>
                  </a:lnTo>
                  <a:lnTo>
                    <a:pt x="148" y="486"/>
                  </a:lnTo>
                  <a:lnTo>
                    <a:pt x="177" y="490"/>
                  </a:lnTo>
                  <a:lnTo>
                    <a:pt x="207" y="490"/>
                  </a:lnTo>
                  <a:lnTo>
                    <a:pt x="222" y="486"/>
                  </a:lnTo>
                  <a:lnTo>
                    <a:pt x="237" y="480"/>
                  </a:lnTo>
                  <a:lnTo>
                    <a:pt x="252" y="473"/>
                  </a:lnTo>
                  <a:lnTo>
                    <a:pt x="216" y="465"/>
                  </a:lnTo>
                  <a:lnTo>
                    <a:pt x="180" y="458"/>
                  </a:lnTo>
                  <a:lnTo>
                    <a:pt x="148" y="450"/>
                  </a:lnTo>
                  <a:lnTo>
                    <a:pt x="116" y="440"/>
                  </a:lnTo>
                  <a:lnTo>
                    <a:pt x="90" y="428"/>
                  </a:lnTo>
                  <a:lnTo>
                    <a:pt x="67" y="411"/>
                  </a:lnTo>
                  <a:lnTo>
                    <a:pt x="48" y="392"/>
                  </a:lnTo>
                  <a:lnTo>
                    <a:pt x="32" y="370"/>
                  </a:lnTo>
                  <a:lnTo>
                    <a:pt x="20" y="346"/>
                  </a:lnTo>
                  <a:lnTo>
                    <a:pt x="11" y="320"/>
                  </a:lnTo>
                  <a:lnTo>
                    <a:pt x="4" y="291"/>
                  </a:lnTo>
                  <a:lnTo>
                    <a:pt x="0" y="253"/>
                  </a:lnTo>
                  <a:lnTo>
                    <a:pt x="0" y="213"/>
                  </a:lnTo>
                  <a:lnTo>
                    <a:pt x="5" y="173"/>
                  </a:lnTo>
                  <a:lnTo>
                    <a:pt x="17" y="134"/>
                  </a:lnTo>
                  <a:lnTo>
                    <a:pt x="29" y="109"/>
                  </a:lnTo>
                  <a:lnTo>
                    <a:pt x="44" y="86"/>
                  </a:lnTo>
                  <a:lnTo>
                    <a:pt x="62" y="66"/>
                  </a:lnTo>
                  <a:lnTo>
                    <a:pt x="82" y="50"/>
                  </a:lnTo>
                  <a:lnTo>
                    <a:pt x="105" y="36"/>
                  </a:lnTo>
                  <a:lnTo>
                    <a:pt x="129" y="24"/>
                  </a:lnTo>
                  <a:lnTo>
                    <a:pt x="155" y="15"/>
                  </a:lnTo>
                  <a:lnTo>
                    <a:pt x="184" y="7"/>
                  </a:lnTo>
                  <a:lnTo>
                    <a:pt x="214" y="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9899450" y="3220694"/>
              <a:ext cx="96941" cy="171019"/>
            </a:xfrm>
            <a:custGeom>
              <a:avLst/>
              <a:gdLst>
                <a:gd name="T0" fmla="*/ 139 w 212"/>
                <a:gd name="T1" fmla="*/ 0 h 374"/>
                <a:gd name="T2" fmla="*/ 151 w 212"/>
                <a:gd name="T3" fmla="*/ 2 h 374"/>
                <a:gd name="T4" fmla="*/ 161 w 212"/>
                <a:gd name="T5" fmla="*/ 8 h 374"/>
                <a:gd name="T6" fmla="*/ 168 w 212"/>
                <a:gd name="T7" fmla="*/ 17 h 374"/>
                <a:gd name="T8" fmla="*/ 173 w 212"/>
                <a:gd name="T9" fmla="*/ 32 h 374"/>
                <a:gd name="T10" fmla="*/ 174 w 212"/>
                <a:gd name="T11" fmla="*/ 36 h 374"/>
                <a:gd name="T12" fmla="*/ 175 w 212"/>
                <a:gd name="T13" fmla="*/ 40 h 374"/>
                <a:gd name="T14" fmla="*/ 175 w 212"/>
                <a:gd name="T15" fmla="*/ 44 h 374"/>
                <a:gd name="T16" fmla="*/ 176 w 212"/>
                <a:gd name="T17" fmla="*/ 68 h 374"/>
                <a:gd name="T18" fmla="*/ 182 w 212"/>
                <a:gd name="T19" fmla="*/ 88 h 374"/>
                <a:gd name="T20" fmla="*/ 191 w 212"/>
                <a:gd name="T21" fmla="*/ 109 h 374"/>
                <a:gd name="T22" fmla="*/ 203 w 212"/>
                <a:gd name="T23" fmla="*/ 128 h 374"/>
                <a:gd name="T24" fmla="*/ 210 w 212"/>
                <a:gd name="T25" fmla="*/ 144 h 374"/>
                <a:gd name="T26" fmla="*/ 212 w 212"/>
                <a:gd name="T27" fmla="*/ 160 h 374"/>
                <a:gd name="T28" fmla="*/ 207 w 212"/>
                <a:gd name="T29" fmla="*/ 176 h 374"/>
                <a:gd name="T30" fmla="*/ 203 w 212"/>
                <a:gd name="T31" fmla="*/ 192 h 374"/>
                <a:gd name="T32" fmla="*/ 201 w 212"/>
                <a:gd name="T33" fmla="*/ 209 h 374"/>
                <a:gd name="T34" fmla="*/ 199 w 212"/>
                <a:gd name="T35" fmla="*/ 226 h 374"/>
                <a:gd name="T36" fmla="*/ 198 w 212"/>
                <a:gd name="T37" fmla="*/ 235 h 374"/>
                <a:gd name="T38" fmla="*/ 196 w 212"/>
                <a:gd name="T39" fmla="*/ 243 h 374"/>
                <a:gd name="T40" fmla="*/ 165 w 212"/>
                <a:gd name="T41" fmla="*/ 295 h 374"/>
                <a:gd name="T42" fmla="*/ 135 w 212"/>
                <a:gd name="T43" fmla="*/ 347 h 374"/>
                <a:gd name="T44" fmla="*/ 128 w 212"/>
                <a:gd name="T45" fmla="*/ 360 h 374"/>
                <a:gd name="T46" fmla="*/ 120 w 212"/>
                <a:gd name="T47" fmla="*/ 369 h 374"/>
                <a:gd name="T48" fmla="*/ 112 w 212"/>
                <a:gd name="T49" fmla="*/ 373 h 374"/>
                <a:gd name="T50" fmla="*/ 101 w 212"/>
                <a:gd name="T51" fmla="*/ 374 h 374"/>
                <a:gd name="T52" fmla="*/ 86 w 212"/>
                <a:gd name="T53" fmla="*/ 373 h 374"/>
                <a:gd name="T54" fmla="*/ 48 w 212"/>
                <a:gd name="T55" fmla="*/ 367 h 374"/>
                <a:gd name="T56" fmla="*/ 10 w 212"/>
                <a:gd name="T57" fmla="*/ 359 h 374"/>
                <a:gd name="T58" fmla="*/ 8 w 212"/>
                <a:gd name="T59" fmla="*/ 358 h 374"/>
                <a:gd name="T60" fmla="*/ 5 w 212"/>
                <a:gd name="T61" fmla="*/ 356 h 374"/>
                <a:gd name="T62" fmla="*/ 3 w 212"/>
                <a:gd name="T63" fmla="*/ 351 h 374"/>
                <a:gd name="T64" fmla="*/ 2 w 212"/>
                <a:gd name="T65" fmla="*/ 348 h 374"/>
                <a:gd name="T66" fmla="*/ 1 w 212"/>
                <a:gd name="T67" fmla="*/ 345 h 374"/>
                <a:gd name="T68" fmla="*/ 0 w 212"/>
                <a:gd name="T69" fmla="*/ 328 h 374"/>
                <a:gd name="T70" fmla="*/ 1 w 212"/>
                <a:gd name="T71" fmla="*/ 309 h 374"/>
                <a:gd name="T72" fmla="*/ 31 w 212"/>
                <a:gd name="T73" fmla="*/ 286 h 374"/>
                <a:gd name="T74" fmla="*/ 63 w 212"/>
                <a:gd name="T75" fmla="*/ 261 h 374"/>
                <a:gd name="T76" fmla="*/ 74 w 212"/>
                <a:gd name="T77" fmla="*/ 248 h 374"/>
                <a:gd name="T78" fmla="*/ 81 w 212"/>
                <a:gd name="T79" fmla="*/ 233 h 374"/>
                <a:gd name="T80" fmla="*/ 82 w 212"/>
                <a:gd name="T81" fmla="*/ 217 h 374"/>
                <a:gd name="T82" fmla="*/ 75 w 212"/>
                <a:gd name="T83" fmla="*/ 202 h 374"/>
                <a:gd name="T84" fmla="*/ 64 w 212"/>
                <a:gd name="T85" fmla="*/ 187 h 374"/>
                <a:gd name="T86" fmla="*/ 53 w 212"/>
                <a:gd name="T87" fmla="*/ 178 h 374"/>
                <a:gd name="T88" fmla="*/ 42 w 212"/>
                <a:gd name="T89" fmla="*/ 170 h 374"/>
                <a:gd name="T90" fmla="*/ 29 w 212"/>
                <a:gd name="T91" fmla="*/ 162 h 374"/>
                <a:gd name="T92" fmla="*/ 39 w 212"/>
                <a:gd name="T93" fmla="*/ 151 h 374"/>
                <a:gd name="T94" fmla="*/ 48 w 212"/>
                <a:gd name="T95" fmla="*/ 141 h 374"/>
                <a:gd name="T96" fmla="*/ 59 w 212"/>
                <a:gd name="T97" fmla="*/ 129 h 374"/>
                <a:gd name="T98" fmla="*/ 68 w 212"/>
                <a:gd name="T99" fmla="*/ 119 h 374"/>
                <a:gd name="T100" fmla="*/ 76 w 212"/>
                <a:gd name="T101" fmla="*/ 107 h 374"/>
                <a:gd name="T102" fmla="*/ 83 w 212"/>
                <a:gd name="T103" fmla="*/ 95 h 374"/>
                <a:gd name="T104" fmla="*/ 87 w 212"/>
                <a:gd name="T105" fmla="*/ 81 h 374"/>
                <a:gd name="T106" fmla="*/ 88 w 212"/>
                <a:gd name="T107" fmla="*/ 65 h 374"/>
                <a:gd name="T108" fmla="*/ 84 w 212"/>
                <a:gd name="T109" fmla="*/ 49 h 374"/>
                <a:gd name="T110" fmla="*/ 75 w 212"/>
                <a:gd name="T111" fmla="*/ 30 h 374"/>
                <a:gd name="T112" fmla="*/ 91 w 212"/>
                <a:gd name="T113" fmla="*/ 20 h 374"/>
                <a:gd name="T114" fmla="*/ 108 w 212"/>
                <a:gd name="T115" fmla="*/ 10 h 374"/>
                <a:gd name="T116" fmla="*/ 125 w 212"/>
                <a:gd name="T117" fmla="*/ 3 h 374"/>
                <a:gd name="T118" fmla="*/ 139 w 212"/>
                <a:gd name="T11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374">
                  <a:moveTo>
                    <a:pt x="139" y="0"/>
                  </a:moveTo>
                  <a:lnTo>
                    <a:pt x="151" y="2"/>
                  </a:lnTo>
                  <a:lnTo>
                    <a:pt x="161" y="8"/>
                  </a:lnTo>
                  <a:lnTo>
                    <a:pt x="168" y="17"/>
                  </a:lnTo>
                  <a:lnTo>
                    <a:pt x="173" y="32"/>
                  </a:lnTo>
                  <a:lnTo>
                    <a:pt x="174" y="36"/>
                  </a:lnTo>
                  <a:lnTo>
                    <a:pt x="175" y="40"/>
                  </a:lnTo>
                  <a:lnTo>
                    <a:pt x="175" y="44"/>
                  </a:lnTo>
                  <a:lnTo>
                    <a:pt x="176" y="68"/>
                  </a:lnTo>
                  <a:lnTo>
                    <a:pt x="182" y="88"/>
                  </a:lnTo>
                  <a:lnTo>
                    <a:pt x="191" y="109"/>
                  </a:lnTo>
                  <a:lnTo>
                    <a:pt x="203" y="128"/>
                  </a:lnTo>
                  <a:lnTo>
                    <a:pt x="210" y="144"/>
                  </a:lnTo>
                  <a:lnTo>
                    <a:pt x="212" y="160"/>
                  </a:lnTo>
                  <a:lnTo>
                    <a:pt x="207" y="176"/>
                  </a:lnTo>
                  <a:lnTo>
                    <a:pt x="203" y="192"/>
                  </a:lnTo>
                  <a:lnTo>
                    <a:pt x="201" y="209"/>
                  </a:lnTo>
                  <a:lnTo>
                    <a:pt x="199" y="226"/>
                  </a:lnTo>
                  <a:lnTo>
                    <a:pt x="198" y="235"/>
                  </a:lnTo>
                  <a:lnTo>
                    <a:pt x="196" y="243"/>
                  </a:lnTo>
                  <a:lnTo>
                    <a:pt x="165" y="295"/>
                  </a:lnTo>
                  <a:lnTo>
                    <a:pt x="135" y="347"/>
                  </a:lnTo>
                  <a:lnTo>
                    <a:pt x="128" y="360"/>
                  </a:lnTo>
                  <a:lnTo>
                    <a:pt x="120" y="369"/>
                  </a:lnTo>
                  <a:lnTo>
                    <a:pt x="112" y="373"/>
                  </a:lnTo>
                  <a:lnTo>
                    <a:pt x="101" y="374"/>
                  </a:lnTo>
                  <a:lnTo>
                    <a:pt x="86" y="373"/>
                  </a:lnTo>
                  <a:lnTo>
                    <a:pt x="48" y="367"/>
                  </a:lnTo>
                  <a:lnTo>
                    <a:pt x="10" y="359"/>
                  </a:lnTo>
                  <a:lnTo>
                    <a:pt x="8" y="358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2" y="348"/>
                  </a:lnTo>
                  <a:lnTo>
                    <a:pt x="1" y="345"/>
                  </a:lnTo>
                  <a:lnTo>
                    <a:pt x="0" y="328"/>
                  </a:lnTo>
                  <a:lnTo>
                    <a:pt x="1" y="309"/>
                  </a:lnTo>
                  <a:lnTo>
                    <a:pt x="31" y="286"/>
                  </a:lnTo>
                  <a:lnTo>
                    <a:pt x="63" y="261"/>
                  </a:lnTo>
                  <a:lnTo>
                    <a:pt x="74" y="248"/>
                  </a:lnTo>
                  <a:lnTo>
                    <a:pt x="81" y="233"/>
                  </a:lnTo>
                  <a:lnTo>
                    <a:pt x="82" y="217"/>
                  </a:lnTo>
                  <a:lnTo>
                    <a:pt x="75" y="202"/>
                  </a:lnTo>
                  <a:lnTo>
                    <a:pt x="64" y="187"/>
                  </a:lnTo>
                  <a:lnTo>
                    <a:pt x="53" y="178"/>
                  </a:lnTo>
                  <a:lnTo>
                    <a:pt x="42" y="170"/>
                  </a:lnTo>
                  <a:lnTo>
                    <a:pt x="29" y="162"/>
                  </a:lnTo>
                  <a:lnTo>
                    <a:pt x="39" y="151"/>
                  </a:lnTo>
                  <a:lnTo>
                    <a:pt x="48" y="141"/>
                  </a:lnTo>
                  <a:lnTo>
                    <a:pt x="59" y="129"/>
                  </a:lnTo>
                  <a:lnTo>
                    <a:pt x="68" y="119"/>
                  </a:lnTo>
                  <a:lnTo>
                    <a:pt x="76" y="107"/>
                  </a:lnTo>
                  <a:lnTo>
                    <a:pt x="83" y="95"/>
                  </a:lnTo>
                  <a:lnTo>
                    <a:pt x="87" y="81"/>
                  </a:lnTo>
                  <a:lnTo>
                    <a:pt x="88" y="65"/>
                  </a:lnTo>
                  <a:lnTo>
                    <a:pt x="84" y="49"/>
                  </a:lnTo>
                  <a:lnTo>
                    <a:pt x="75" y="30"/>
                  </a:lnTo>
                  <a:lnTo>
                    <a:pt x="91" y="20"/>
                  </a:lnTo>
                  <a:lnTo>
                    <a:pt x="108" y="10"/>
                  </a:lnTo>
                  <a:lnTo>
                    <a:pt x="125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10113910" y="3313977"/>
              <a:ext cx="690935" cy="506198"/>
            </a:xfrm>
            <a:custGeom>
              <a:avLst/>
              <a:gdLst>
                <a:gd name="T0" fmla="*/ 246 w 1511"/>
                <a:gd name="T1" fmla="*/ 32 h 1107"/>
                <a:gd name="T2" fmla="*/ 356 w 1511"/>
                <a:gd name="T3" fmla="*/ 67 h 1107"/>
                <a:gd name="T4" fmla="*/ 464 w 1511"/>
                <a:gd name="T5" fmla="*/ 122 h 1107"/>
                <a:gd name="T6" fmla="*/ 645 w 1511"/>
                <a:gd name="T7" fmla="*/ 200 h 1107"/>
                <a:gd name="T8" fmla="*/ 885 w 1511"/>
                <a:gd name="T9" fmla="*/ 283 h 1107"/>
                <a:gd name="T10" fmla="*/ 983 w 1511"/>
                <a:gd name="T11" fmla="*/ 286 h 1107"/>
                <a:gd name="T12" fmla="*/ 1112 w 1511"/>
                <a:gd name="T13" fmla="*/ 266 h 1107"/>
                <a:gd name="T14" fmla="*/ 1255 w 1511"/>
                <a:gd name="T15" fmla="*/ 264 h 1107"/>
                <a:gd name="T16" fmla="*/ 1372 w 1511"/>
                <a:gd name="T17" fmla="*/ 295 h 1107"/>
                <a:gd name="T18" fmla="*/ 1450 w 1511"/>
                <a:gd name="T19" fmla="*/ 352 h 1107"/>
                <a:gd name="T20" fmla="*/ 1490 w 1511"/>
                <a:gd name="T21" fmla="*/ 426 h 1107"/>
                <a:gd name="T22" fmla="*/ 1511 w 1511"/>
                <a:gd name="T23" fmla="*/ 535 h 1107"/>
                <a:gd name="T24" fmla="*/ 1495 w 1511"/>
                <a:gd name="T25" fmla="*/ 629 h 1107"/>
                <a:gd name="T26" fmla="*/ 1466 w 1511"/>
                <a:gd name="T27" fmla="*/ 687 h 1107"/>
                <a:gd name="T28" fmla="*/ 1417 w 1511"/>
                <a:gd name="T29" fmla="*/ 727 h 1107"/>
                <a:gd name="T30" fmla="*/ 1340 w 1511"/>
                <a:gd name="T31" fmla="*/ 743 h 1107"/>
                <a:gd name="T32" fmla="*/ 1264 w 1511"/>
                <a:gd name="T33" fmla="*/ 732 h 1107"/>
                <a:gd name="T34" fmla="*/ 1208 w 1511"/>
                <a:gd name="T35" fmla="*/ 693 h 1107"/>
                <a:gd name="T36" fmla="*/ 1185 w 1511"/>
                <a:gd name="T37" fmla="*/ 661 h 1107"/>
                <a:gd name="T38" fmla="*/ 1164 w 1511"/>
                <a:gd name="T39" fmla="*/ 657 h 1107"/>
                <a:gd name="T40" fmla="*/ 1176 w 1511"/>
                <a:gd name="T41" fmla="*/ 697 h 1107"/>
                <a:gd name="T42" fmla="*/ 1205 w 1511"/>
                <a:gd name="T43" fmla="*/ 732 h 1107"/>
                <a:gd name="T44" fmla="*/ 1246 w 1511"/>
                <a:gd name="T45" fmla="*/ 762 h 1107"/>
                <a:gd name="T46" fmla="*/ 1265 w 1511"/>
                <a:gd name="T47" fmla="*/ 805 h 1107"/>
                <a:gd name="T48" fmla="*/ 1270 w 1511"/>
                <a:gd name="T49" fmla="*/ 913 h 1107"/>
                <a:gd name="T50" fmla="*/ 1260 w 1511"/>
                <a:gd name="T51" fmla="*/ 996 h 1107"/>
                <a:gd name="T52" fmla="*/ 1226 w 1511"/>
                <a:gd name="T53" fmla="*/ 1038 h 1107"/>
                <a:gd name="T54" fmla="*/ 1171 w 1511"/>
                <a:gd name="T55" fmla="*/ 1080 h 1107"/>
                <a:gd name="T56" fmla="*/ 1082 w 1511"/>
                <a:gd name="T57" fmla="*/ 1107 h 1107"/>
                <a:gd name="T58" fmla="*/ 1004 w 1511"/>
                <a:gd name="T59" fmla="*/ 1105 h 1107"/>
                <a:gd name="T60" fmla="*/ 942 w 1511"/>
                <a:gd name="T61" fmla="*/ 1083 h 1107"/>
                <a:gd name="T62" fmla="*/ 882 w 1511"/>
                <a:gd name="T63" fmla="*/ 1026 h 1107"/>
                <a:gd name="T64" fmla="*/ 840 w 1511"/>
                <a:gd name="T65" fmla="*/ 945 h 1107"/>
                <a:gd name="T66" fmla="*/ 776 w 1511"/>
                <a:gd name="T67" fmla="*/ 780 h 1107"/>
                <a:gd name="T68" fmla="*/ 709 w 1511"/>
                <a:gd name="T69" fmla="*/ 671 h 1107"/>
                <a:gd name="T70" fmla="*/ 614 w 1511"/>
                <a:gd name="T71" fmla="*/ 586 h 1107"/>
                <a:gd name="T72" fmla="*/ 461 w 1511"/>
                <a:gd name="T73" fmla="*/ 493 h 1107"/>
                <a:gd name="T74" fmla="*/ 145 w 1511"/>
                <a:gd name="T75" fmla="*/ 356 h 1107"/>
                <a:gd name="T76" fmla="*/ 24 w 1511"/>
                <a:gd name="T77" fmla="*/ 297 h 1107"/>
                <a:gd name="T78" fmla="*/ 0 w 1511"/>
                <a:gd name="T79" fmla="*/ 255 h 1107"/>
                <a:gd name="T80" fmla="*/ 89 w 1511"/>
                <a:gd name="T81" fmla="*/ 253 h 1107"/>
                <a:gd name="T82" fmla="*/ 126 w 1511"/>
                <a:gd name="T83" fmla="*/ 234 h 1107"/>
                <a:gd name="T84" fmla="*/ 118 w 1511"/>
                <a:gd name="T85" fmla="*/ 203 h 1107"/>
                <a:gd name="T86" fmla="*/ 67 w 1511"/>
                <a:gd name="T87" fmla="*/ 151 h 1107"/>
                <a:gd name="T88" fmla="*/ 63 w 1511"/>
                <a:gd name="T89" fmla="*/ 129 h 1107"/>
                <a:gd name="T90" fmla="*/ 88 w 1511"/>
                <a:gd name="T91" fmla="*/ 100 h 1107"/>
                <a:gd name="T92" fmla="*/ 98 w 1511"/>
                <a:gd name="T93" fmla="*/ 61 h 1107"/>
                <a:gd name="T94" fmla="*/ 116 w 1511"/>
                <a:gd name="T95" fmla="*/ 32 h 1107"/>
                <a:gd name="T96" fmla="*/ 142 w 1511"/>
                <a:gd name="T9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1" h="1107">
                  <a:moveTo>
                    <a:pt x="142" y="0"/>
                  </a:moveTo>
                  <a:lnTo>
                    <a:pt x="193" y="15"/>
                  </a:lnTo>
                  <a:lnTo>
                    <a:pt x="246" y="32"/>
                  </a:lnTo>
                  <a:lnTo>
                    <a:pt x="283" y="43"/>
                  </a:lnTo>
                  <a:lnTo>
                    <a:pt x="319" y="54"/>
                  </a:lnTo>
                  <a:lnTo>
                    <a:pt x="356" y="67"/>
                  </a:lnTo>
                  <a:lnTo>
                    <a:pt x="392" y="81"/>
                  </a:lnTo>
                  <a:lnTo>
                    <a:pt x="426" y="100"/>
                  </a:lnTo>
                  <a:lnTo>
                    <a:pt x="464" y="122"/>
                  </a:lnTo>
                  <a:lnTo>
                    <a:pt x="502" y="142"/>
                  </a:lnTo>
                  <a:lnTo>
                    <a:pt x="541" y="160"/>
                  </a:lnTo>
                  <a:lnTo>
                    <a:pt x="645" y="200"/>
                  </a:lnTo>
                  <a:lnTo>
                    <a:pt x="749" y="239"/>
                  </a:lnTo>
                  <a:lnTo>
                    <a:pt x="852" y="275"/>
                  </a:lnTo>
                  <a:lnTo>
                    <a:pt x="885" y="283"/>
                  </a:lnTo>
                  <a:lnTo>
                    <a:pt x="917" y="287"/>
                  </a:lnTo>
                  <a:lnTo>
                    <a:pt x="951" y="288"/>
                  </a:lnTo>
                  <a:lnTo>
                    <a:pt x="983" y="286"/>
                  </a:lnTo>
                  <a:lnTo>
                    <a:pt x="1017" y="280"/>
                  </a:lnTo>
                  <a:lnTo>
                    <a:pt x="1064" y="272"/>
                  </a:lnTo>
                  <a:lnTo>
                    <a:pt x="1112" y="266"/>
                  </a:lnTo>
                  <a:lnTo>
                    <a:pt x="1159" y="261"/>
                  </a:lnTo>
                  <a:lnTo>
                    <a:pt x="1207" y="259"/>
                  </a:lnTo>
                  <a:lnTo>
                    <a:pt x="1255" y="264"/>
                  </a:lnTo>
                  <a:lnTo>
                    <a:pt x="1295" y="271"/>
                  </a:lnTo>
                  <a:lnTo>
                    <a:pt x="1334" y="280"/>
                  </a:lnTo>
                  <a:lnTo>
                    <a:pt x="1372" y="295"/>
                  </a:lnTo>
                  <a:lnTo>
                    <a:pt x="1407" y="314"/>
                  </a:lnTo>
                  <a:lnTo>
                    <a:pt x="1431" y="332"/>
                  </a:lnTo>
                  <a:lnTo>
                    <a:pt x="1450" y="352"/>
                  </a:lnTo>
                  <a:lnTo>
                    <a:pt x="1467" y="375"/>
                  </a:lnTo>
                  <a:lnTo>
                    <a:pt x="1479" y="400"/>
                  </a:lnTo>
                  <a:lnTo>
                    <a:pt x="1490" y="426"/>
                  </a:lnTo>
                  <a:lnTo>
                    <a:pt x="1500" y="463"/>
                  </a:lnTo>
                  <a:lnTo>
                    <a:pt x="1508" y="498"/>
                  </a:lnTo>
                  <a:lnTo>
                    <a:pt x="1511" y="535"/>
                  </a:lnTo>
                  <a:lnTo>
                    <a:pt x="1510" y="572"/>
                  </a:lnTo>
                  <a:lnTo>
                    <a:pt x="1502" y="608"/>
                  </a:lnTo>
                  <a:lnTo>
                    <a:pt x="1495" y="629"/>
                  </a:lnTo>
                  <a:lnTo>
                    <a:pt x="1488" y="650"/>
                  </a:lnTo>
                  <a:lnTo>
                    <a:pt x="1477" y="669"/>
                  </a:lnTo>
                  <a:lnTo>
                    <a:pt x="1466" y="687"/>
                  </a:lnTo>
                  <a:lnTo>
                    <a:pt x="1452" y="703"/>
                  </a:lnTo>
                  <a:lnTo>
                    <a:pt x="1435" y="716"/>
                  </a:lnTo>
                  <a:lnTo>
                    <a:pt x="1417" y="727"/>
                  </a:lnTo>
                  <a:lnTo>
                    <a:pt x="1394" y="735"/>
                  </a:lnTo>
                  <a:lnTo>
                    <a:pt x="1367" y="740"/>
                  </a:lnTo>
                  <a:lnTo>
                    <a:pt x="1340" y="743"/>
                  </a:lnTo>
                  <a:lnTo>
                    <a:pt x="1314" y="743"/>
                  </a:lnTo>
                  <a:lnTo>
                    <a:pt x="1289" y="740"/>
                  </a:lnTo>
                  <a:lnTo>
                    <a:pt x="1264" y="732"/>
                  </a:lnTo>
                  <a:lnTo>
                    <a:pt x="1241" y="719"/>
                  </a:lnTo>
                  <a:lnTo>
                    <a:pt x="1218" y="703"/>
                  </a:lnTo>
                  <a:lnTo>
                    <a:pt x="1208" y="693"/>
                  </a:lnTo>
                  <a:lnTo>
                    <a:pt x="1201" y="681"/>
                  </a:lnTo>
                  <a:lnTo>
                    <a:pt x="1193" y="670"/>
                  </a:lnTo>
                  <a:lnTo>
                    <a:pt x="1185" y="661"/>
                  </a:lnTo>
                  <a:lnTo>
                    <a:pt x="1177" y="651"/>
                  </a:lnTo>
                  <a:lnTo>
                    <a:pt x="1166" y="641"/>
                  </a:lnTo>
                  <a:lnTo>
                    <a:pt x="1164" y="657"/>
                  </a:lnTo>
                  <a:lnTo>
                    <a:pt x="1166" y="673"/>
                  </a:lnTo>
                  <a:lnTo>
                    <a:pt x="1170" y="686"/>
                  </a:lnTo>
                  <a:lnTo>
                    <a:pt x="1176" y="697"/>
                  </a:lnTo>
                  <a:lnTo>
                    <a:pt x="1184" y="708"/>
                  </a:lnTo>
                  <a:lnTo>
                    <a:pt x="1194" y="720"/>
                  </a:lnTo>
                  <a:lnTo>
                    <a:pt x="1205" y="732"/>
                  </a:lnTo>
                  <a:lnTo>
                    <a:pt x="1218" y="741"/>
                  </a:lnTo>
                  <a:lnTo>
                    <a:pt x="1233" y="751"/>
                  </a:lnTo>
                  <a:lnTo>
                    <a:pt x="1246" y="762"/>
                  </a:lnTo>
                  <a:lnTo>
                    <a:pt x="1254" y="776"/>
                  </a:lnTo>
                  <a:lnTo>
                    <a:pt x="1261" y="791"/>
                  </a:lnTo>
                  <a:lnTo>
                    <a:pt x="1265" y="805"/>
                  </a:lnTo>
                  <a:lnTo>
                    <a:pt x="1268" y="822"/>
                  </a:lnTo>
                  <a:lnTo>
                    <a:pt x="1270" y="867"/>
                  </a:lnTo>
                  <a:lnTo>
                    <a:pt x="1270" y="913"/>
                  </a:lnTo>
                  <a:lnTo>
                    <a:pt x="1268" y="959"/>
                  </a:lnTo>
                  <a:lnTo>
                    <a:pt x="1266" y="979"/>
                  </a:lnTo>
                  <a:lnTo>
                    <a:pt x="1260" y="996"/>
                  </a:lnTo>
                  <a:lnTo>
                    <a:pt x="1250" y="1012"/>
                  </a:lnTo>
                  <a:lnTo>
                    <a:pt x="1239" y="1025"/>
                  </a:lnTo>
                  <a:lnTo>
                    <a:pt x="1226" y="1038"/>
                  </a:lnTo>
                  <a:lnTo>
                    <a:pt x="1212" y="1050"/>
                  </a:lnTo>
                  <a:lnTo>
                    <a:pt x="1198" y="1062"/>
                  </a:lnTo>
                  <a:lnTo>
                    <a:pt x="1171" y="1080"/>
                  </a:lnTo>
                  <a:lnTo>
                    <a:pt x="1142" y="1093"/>
                  </a:lnTo>
                  <a:lnTo>
                    <a:pt x="1113" y="1103"/>
                  </a:lnTo>
                  <a:lnTo>
                    <a:pt x="1082" y="1107"/>
                  </a:lnTo>
                  <a:lnTo>
                    <a:pt x="1049" y="1107"/>
                  </a:lnTo>
                  <a:lnTo>
                    <a:pt x="1026" y="1105"/>
                  </a:lnTo>
                  <a:lnTo>
                    <a:pt x="1004" y="1105"/>
                  </a:lnTo>
                  <a:lnTo>
                    <a:pt x="982" y="1102"/>
                  </a:lnTo>
                  <a:lnTo>
                    <a:pt x="962" y="1093"/>
                  </a:lnTo>
                  <a:lnTo>
                    <a:pt x="942" y="1083"/>
                  </a:lnTo>
                  <a:lnTo>
                    <a:pt x="925" y="1071"/>
                  </a:lnTo>
                  <a:lnTo>
                    <a:pt x="902" y="1050"/>
                  </a:lnTo>
                  <a:lnTo>
                    <a:pt x="882" y="1026"/>
                  </a:lnTo>
                  <a:lnTo>
                    <a:pt x="865" y="1001"/>
                  </a:lnTo>
                  <a:lnTo>
                    <a:pt x="851" y="973"/>
                  </a:lnTo>
                  <a:lnTo>
                    <a:pt x="840" y="945"/>
                  </a:lnTo>
                  <a:lnTo>
                    <a:pt x="828" y="916"/>
                  </a:lnTo>
                  <a:lnTo>
                    <a:pt x="802" y="848"/>
                  </a:lnTo>
                  <a:lnTo>
                    <a:pt x="776" y="780"/>
                  </a:lnTo>
                  <a:lnTo>
                    <a:pt x="758" y="740"/>
                  </a:lnTo>
                  <a:lnTo>
                    <a:pt x="735" y="705"/>
                  </a:lnTo>
                  <a:lnTo>
                    <a:pt x="709" y="671"/>
                  </a:lnTo>
                  <a:lnTo>
                    <a:pt x="680" y="641"/>
                  </a:lnTo>
                  <a:lnTo>
                    <a:pt x="648" y="612"/>
                  </a:lnTo>
                  <a:lnTo>
                    <a:pt x="614" y="586"/>
                  </a:lnTo>
                  <a:lnTo>
                    <a:pt x="564" y="552"/>
                  </a:lnTo>
                  <a:lnTo>
                    <a:pt x="514" y="521"/>
                  </a:lnTo>
                  <a:lnTo>
                    <a:pt x="461" y="493"/>
                  </a:lnTo>
                  <a:lnTo>
                    <a:pt x="406" y="468"/>
                  </a:lnTo>
                  <a:lnTo>
                    <a:pt x="240" y="398"/>
                  </a:lnTo>
                  <a:lnTo>
                    <a:pt x="145" y="356"/>
                  </a:lnTo>
                  <a:lnTo>
                    <a:pt x="49" y="313"/>
                  </a:lnTo>
                  <a:lnTo>
                    <a:pt x="37" y="306"/>
                  </a:lnTo>
                  <a:lnTo>
                    <a:pt x="24" y="297"/>
                  </a:lnTo>
                  <a:lnTo>
                    <a:pt x="14" y="286"/>
                  </a:lnTo>
                  <a:lnTo>
                    <a:pt x="6" y="272"/>
                  </a:lnTo>
                  <a:lnTo>
                    <a:pt x="0" y="255"/>
                  </a:lnTo>
                  <a:lnTo>
                    <a:pt x="36" y="255"/>
                  </a:lnTo>
                  <a:lnTo>
                    <a:pt x="70" y="255"/>
                  </a:lnTo>
                  <a:lnTo>
                    <a:pt x="89" y="253"/>
                  </a:lnTo>
                  <a:lnTo>
                    <a:pt x="107" y="248"/>
                  </a:lnTo>
                  <a:lnTo>
                    <a:pt x="118" y="243"/>
                  </a:lnTo>
                  <a:lnTo>
                    <a:pt x="126" y="234"/>
                  </a:lnTo>
                  <a:lnTo>
                    <a:pt x="129" y="225"/>
                  </a:lnTo>
                  <a:lnTo>
                    <a:pt x="127" y="214"/>
                  </a:lnTo>
                  <a:lnTo>
                    <a:pt x="118" y="203"/>
                  </a:lnTo>
                  <a:lnTo>
                    <a:pt x="98" y="182"/>
                  </a:lnTo>
                  <a:lnTo>
                    <a:pt x="78" y="161"/>
                  </a:lnTo>
                  <a:lnTo>
                    <a:pt x="67" y="151"/>
                  </a:lnTo>
                  <a:lnTo>
                    <a:pt x="62" y="142"/>
                  </a:lnTo>
                  <a:lnTo>
                    <a:pt x="60" y="135"/>
                  </a:lnTo>
                  <a:lnTo>
                    <a:pt x="63" y="129"/>
                  </a:lnTo>
                  <a:lnTo>
                    <a:pt x="69" y="121"/>
                  </a:lnTo>
                  <a:lnTo>
                    <a:pt x="80" y="111"/>
                  </a:lnTo>
                  <a:lnTo>
                    <a:pt x="88" y="100"/>
                  </a:lnTo>
                  <a:lnTo>
                    <a:pt x="94" y="88"/>
                  </a:lnTo>
                  <a:lnTo>
                    <a:pt x="97" y="74"/>
                  </a:lnTo>
                  <a:lnTo>
                    <a:pt x="98" y="61"/>
                  </a:lnTo>
                  <a:lnTo>
                    <a:pt x="102" y="51"/>
                  </a:lnTo>
                  <a:lnTo>
                    <a:pt x="107" y="41"/>
                  </a:lnTo>
                  <a:lnTo>
                    <a:pt x="116" y="32"/>
                  </a:lnTo>
                  <a:lnTo>
                    <a:pt x="126" y="23"/>
                  </a:lnTo>
                  <a:lnTo>
                    <a:pt x="134" y="1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10166496" y="3203318"/>
              <a:ext cx="34753" cy="16919"/>
            </a:xfrm>
            <a:custGeom>
              <a:avLst/>
              <a:gdLst>
                <a:gd name="T0" fmla="*/ 47 w 76"/>
                <a:gd name="T1" fmla="*/ 0 h 37"/>
                <a:gd name="T2" fmla="*/ 58 w 76"/>
                <a:gd name="T3" fmla="*/ 1 h 37"/>
                <a:gd name="T4" fmla="*/ 68 w 76"/>
                <a:gd name="T5" fmla="*/ 4 h 37"/>
                <a:gd name="T6" fmla="*/ 69 w 76"/>
                <a:gd name="T7" fmla="*/ 4 h 37"/>
                <a:gd name="T8" fmla="*/ 71 w 76"/>
                <a:gd name="T9" fmla="*/ 6 h 37"/>
                <a:gd name="T10" fmla="*/ 72 w 76"/>
                <a:gd name="T11" fmla="*/ 9 h 37"/>
                <a:gd name="T12" fmla="*/ 75 w 76"/>
                <a:gd name="T13" fmla="*/ 11 h 37"/>
                <a:gd name="T14" fmla="*/ 75 w 76"/>
                <a:gd name="T15" fmla="*/ 14 h 37"/>
                <a:gd name="T16" fmla="*/ 76 w 76"/>
                <a:gd name="T17" fmla="*/ 15 h 37"/>
                <a:gd name="T18" fmla="*/ 76 w 76"/>
                <a:gd name="T19" fmla="*/ 16 h 37"/>
                <a:gd name="T20" fmla="*/ 67 w 76"/>
                <a:gd name="T21" fmla="*/ 25 h 37"/>
                <a:gd name="T22" fmla="*/ 59 w 76"/>
                <a:gd name="T23" fmla="*/ 31 h 37"/>
                <a:gd name="T24" fmla="*/ 50 w 76"/>
                <a:gd name="T25" fmla="*/ 35 h 37"/>
                <a:gd name="T26" fmla="*/ 35 w 76"/>
                <a:gd name="T27" fmla="*/ 37 h 37"/>
                <a:gd name="T28" fmla="*/ 19 w 76"/>
                <a:gd name="T29" fmla="*/ 36 h 37"/>
                <a:gd name="T30" fmla="*/ 3 w 76"/>
                <a:gd name="T31" fmla="*/ 36 h 37"/>
                <a:gd name="T32" fmla="*/ 0 w 76"/>
                <a:gd name="T33" fmla="*/ 29 h 37"/>
                <a:gd name="T34" fmla="*/ 13 w 76"/>
                <a:gd name="T35" fmla="*/ 19 h 37"/>
                <a:gd name="T36" fmla="*/ 25 w 76"/>
                <a:gd name="T37" fmla="*/ 9 h 37"/>
                <a:gd name="T38" fmla="*/ 38 w 76"/>
                <a:gd name="T39" fmla="*/ 2 h 37"/>
                <a:gd name="T40" fmla="*/ 47 w 76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7">
                  <a:moveTo>
                    <a:pt x="47" y="0"/>
                  </a:moveTo>
                  <a:lnTo>
                    <a:pt x="58" y="1"/>
                  </a:lnTo>
                  <a:lnTo>
                    <a:pt x="68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5" y="14"/>
                  </a:lnTo>
                  <a:lnTo>
                    <a:pt x="76" y="15"/>
                  </a:lnTo>
                  <a:lnTo>
                    <a:pt x="76" y="16"/>
                  </a:lnTo>
                  <a:lnTo>
                    <a:pt x="67" y="25"/>
                  </a:lnTo>
                  <a:lnTo>
                    <a:pt x="59" y="31"/>
                  </a:lnTo>
                  <a:lnTo>
                    <a:pt x="50" y="35"/>
                  </a:lnTo>
                  <a:lnTo>
                    <a:pt x="35" y="37"/>
                  </a:lnTo>
                  <a:lnTo>
                    <a:pt x="19" y="36"/>
                  </a:lnTo>
                  <a:lnTo>
                    <a:pt x="3" y="36"/>
                  </a:lnTo>
                  <a:lnTo>
                    <a:pt x="0" y="29"/>
                  </a:lnTo>
                  <a:lnTo>
                    <a:pt x="13" y="19"/>
                  </a:lnTo>
                  <a:lnTo>
                    <a:pt x="25" y="9"/>
                  </a:lnTo>
                  <a:lnTo>
                    <a:pt x="3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10018798" y="3144330"/>
              <a:ext cx="14633" cy="33381"/>
            </a:xfrm>
            <a:custGeom>
              <a:avLst/>
              <a:gdLst>
                <a:gd name="T0" fmla="*/ 1 w 32"/>
                <a:gd name="T1" fmla="*/ 0 h 73"/>
                <a:gd name="T2" fmla="*/ 18 w 32"/>
                <a:gd name="T3" fmla="*/ 11 h 73"/>
                <a:gd name="T4" fmla="*/ 28 w 32"/>
                <a:gd name="T5" fmla="*/ 25 h 73"/>
                <a:gd name="T6" fmla="*/ 32 w 32"/>
                <a:gd name="T7" fmla="*/ 40 h 73"/>
                <a:gd name="T8" fmla="*/ 30 w 32"/>
                <a:gd name="T9" fmla="*/ 56 h 73"/>
                <a:gd name="T10" fmla="*/ 26 w 32"/>
                <a:gd name="T11" fmla="*/ 63 h 73"/>
                <a:gd name="T12" fmla="*/ 19 w 32"/>
                <a:gd name="T13" fmla="*/ 68 h 73"/>
                <a:gd name="T14" fmla="*/ 12 w 32"/>
                <a:gd name="T15" fmla="*/ 73 h 73"/>
                <a:gd name="T16" fmla="*/ 7 w 32"/>
                <a:gd name="T17" fmla="*/ 67 h 73"/>
                <a:gd name="T18" fmla="*/ 3 w 32"/>
                <a:gd name="T19" fmla="*/ 61 h 73"/>
                <a:gd name="T20" fmla="*/ 1 w 32"/>
                <a:gd name="T21" fmla="*/ 53 h 73"/>
                <a:gd name="T22" fmla="*/ 0 w 32"/>
                <a:gd name="T23" fmla="*/ 27 h 73"/>
                <a:gd name="T24" fmla="*/ 1 w 32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3">
                  <a:moveTo>
                    <a:pt x="1" y="0"/>
                  </a:moveTo>
                  <a:lnTo>
                    <a:pt x="18" y="11"/>
                  </a:lnTo>
                  <a:lnTo>
                    <a:pt x="28" y="25"/>
                  </a:lnTo>
                  <a:lnTo>
                    <a:pt x="32" y="40"/>
                  </a:lnTo>
                  <a:lnTo>
                    <a:pt x="30" y="56"/>
                  </a:lnTo>
                  <a:lnTo>
                    <a:pt x="26" y="63"/>
                  </a:lnTo>
                  <a:lnTo>
                    <a:pt x="19" y="68"/>
                  </a:lnTo>
                  <a:lnTo>
                    <a:pt x="12" y="73"/>
                  </a:lnTo>
                  <a:lnTo>
                    <a:pt x="7" y="6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10027029" y="3567762"/>
              <a:ext cx="13718" cy="37954"/>
            </a:xfrm>
            <a:custGeom>
              <a:avLst/>
              <a:gdLst>
                <a:gd name="T0" fmla="*/ 0 w 30"/>
                <a:gd name="T1" fmla="*/ 0 h 83"/>
                <a:gd name="T2" fmla="*/ 11 w 30"/>
                <a:gd name="T3" fmla="*/ 4 h 83"/>
                <a:gd name="T4" fmla="*/ 20 w 30"/>
                <a:gd name="T5" fmla="*/ 7 h 83"/>
                <a:gd name="T6" fmla="*/ 30 w 30"/>
                <a:gd name="T7" fmla="*/ 10 h 83"/>
                <a:gd name="T8" fmla="*/ 29 w 30"/>
                <a:gd name="T9" fmla="*/ 24 h 83"/>
                <a:gd name="T10" fmla="*/ 27 w 30"/>
                <a:gd name="T11" fmla="*/ 39 h 83"/>
                <a:gd name="T12" fmla="*/ 25 w 30"/>
                <a:gd name="T13" fmla="*/ 53 h 83"/>
                <a:gd name="T14" fmla="*/ 18 w 30"/>
                <a:gd name="T15" fmla="*/ 68 h 83"/>
                <a:gd name="T16" fmla="*/ 7 w 30"/>
                <a:gd name="T17" fmla="*/ 83 h 83"/>
                <a:gd name="T18" fmla="*/ 5 w 30"/>
                <a:gd name="T19" fmla="*/ 54 h 83"/>
                <a:gd name="T20" fmla="*/ 2 w 30"/>
                <a:gd name="T21" fmla="*/ 27 h 83"/>
                <a:gd name="T22" fmla="*/ 0 w 3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83">
                  <a:moveTo>
                    <a:pt x="0" y="0"/>
                  </a:moveTo>
                  <a:lnTo>
                    <a:pt x="11" y="4"/>
                  </a:lnTo>
                  <a:lnTo>
                    <a:pt x="20" y="7"/>
                  </a:lnTo>
                  <a:lnTo>
                    <a:pt x="30" y="10"/>
                  </a:lnTo>
                  <a:lnTo>
                    <a:pt x="29" y="24"/>
                  </a:lnTo>
                  <a:lnTo>
                    <a:pt x="27" y="39"/>
                  </a:lnTo>
                  <a:lnTo>
                    <a:pt x="25" y="53"/>
                  </a:lnTo>
                  <a:lnTo>
                    <a:pt x="18" y="68"/>
                  </a:lnTo>
                  <a:lnTo>
                    <a:pt x="7" y="83"/>
                  </a:lnTo>
                  <a:lnTo>
                    <a:pt x="5" y="54"/>
                  </a:lnTo>
                  <a:lnTo>
                    <a:pt x="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9909968" y="3468534"/>
              <a:ext cx="32009" cy="11889"/>
            </a:xfrm>
            <a:custGeom>
              <a:avLst/>
              <a:gdLst>
                <a:gd name="T0" fmla="*/ 31 w 70"/>
                <a:gd name="T1" fmla="*/ 0 h 26"/>
                <a:gd name="T2" fmla="*/ 45 w 70"/>
                <a:gd name="T3" fmla="*/ 1 h 26"/>
                <a:gd name="T4" fmla="*/ 58 w 70"/>
                <a:gd name="T5" fmla="*/ 4 h 26"/>
                <a:gd name="T6" fmla="*/ 70 w 70"/>
                <a:gd name="T7" fmla="*/ 9 h 26"/>
                <a:gd name="T8" fmla="*/ 63 w 70"/>
                <a:gd name="T9" fmla="*/ 19 h 26"/>
                <a:gd name="T10" fmla="*/ 56 w 70"/>
                <a:gd name="T11" fmla="*/ 24 h 26"/>
                <a:gd name="T12" fmla="*/ 46 w 70"/>
                <a:gd name="T13" fmla="*/ 26 h 26"/>
                <a:gd name="T14" fmla="*/ 37 w 70"/>
                <a:gd name="T15" fmla="*/ 26 h 26"/>
                <a:gd name="T16" fmla="*/ 28 w 70"/>
                <a:gd name="T17" fmla="*/ 25 h 26"/>
                <a:gd name="T18" fmla="*/ 20 w 70"/>
                <a:gd name="T19" fmla="*/ 22 h 26"/>
                <a:gd name="T20" fmla="*/ 12 w 70"/>
                <a:gd name="T21" fmla="*/ 16 h 26"/>
                <a:gd name="T22" fmla="*/ 0 w 70"/>
                <a:gd name="T23" fmla="*/ 7 h 26"/>
                <a:gd name="T24" fmla="*/ 17 w 70"/>
                <a:gd name="T25" fmla="*/ 2 h 26"/>
                <a:gd name="T26" fmla="*/ 31 w 70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26">
                  <a:moveTo>
                    <a:pt x="31" y="0"/>
                  </a:moveTo>
                  <a:lnTo>
                    <a:pt x="45" y="1"/>
                  </a:lnTo>
                  <a:lnTo>
                    <a:pt x="58" y="4"/>
                  </a:lnTo>
                  <a:lnTo>
                    <a:pt x="70" y="9"/>
                  </a:lnTo>
                  <a:lnTo>
                    <a:pt x="63" y="19"/>
                  </a:lnTo>
                  <a:lnTo>
                    <a:pt x="56" y="24"/>
                  </a:lnTo>
                  <a:lnTo>
                    <a:pt x="46" y="26"/>
                  </a:lnTo>
                  <a:lnTo>
                    <a:pt x="37" y="26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2" y="16"/>
                  </a:lnTo>
                  <a:lnTo>
                    <a:pt x="0" y="7"/>
                  </a:lnTo>
                  <a:lnTo>
                    <a:pt x="17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10098363" y="3171309"/>
              <a:ext cx="13718" cy="21492"/>
            </a:xfrm>
            <a:custGeom>
              <a:avLst/>
              <a:gdLst>
                <a:gd name="T0" fmla="*/ 18 w 30"/>
                <a:gd name="T1" fmla="*/ 0 h 47"/>
                <a:gd name="T2" fmla="*/ 26 w 30"/>
                <a:gd name="T3" fmla="*/ 0 h 47"/>
                <a:gd name="T4" fmla="*/ 28 w 30"/>
                <a:gd name="T5" fmla="*/ 11 h 47"/>
                <a:gd name="T6" fmla="*/ 30 w 30"/>
                <a:gd name="T7" fmla="*/ 24 h 47"/>
                <a:gd name="T8" fmla="*/ 30 w 30"/>
                <a:gd name="T9" fmla="*/ 35 h 47"/>
                <a:gd name="T10" fmla="*/ 27 w 30"/>
                <a:gd name="T11" fmla="*/ 38 h 47"/>
                <a:gd name="T12" fmla="*/ 20 w 30"/>
                <a:gd name="T13" fmla="*/ 41 h 47"/>
                <a:gd name="T14" fmla="*/ 12 w 30"/>
                <a:gd name="T15" fmla="*/ 45 h 47"/>
                <a:gd name="T16" fmla="*/ 6 w 30"/>
                <a:gd name="T17" fmla="*/ 47 h 47"/>
                <a:gd name="T18" fmla="*/ 0 w 30"/>
                <a:gd name="T19" fmla="*/ 40 h 47"/>
                <a:gd name="T20" fmla="*/ 18 w 3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7">
                  <a:moveTo>
                    <a:pt x="18" y="0"/>
                  </a:moveTo>
                  <a:lnTo>
                    <a:pt x="26" y="0"/>
                  </a:lnTo>
                  <a:lnTo>
                    <a:pt x="28" y="11"/>
                  </a:lnTo>
                  <a:lnTo>
                    <a:pt x="30" y="24"/>
                  </a:lnTo>
                  <a:lnTo>
                    <a:pt x="30" y="35"/>
                  </a:lnTo>
                  <a:lnTo>
                    <a:pt x="27" y="38"/>
                  </a:lnTo>
                  <a:lnTo>
                    <a:pt x="20" y="41"/>
                  </a:lnTo>
                  <a:lnTo>
                    <a:pt x="12" y="45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10020627" y="3462590"/>
              <a:ext cx="21034" cy="9145"/>
            </a:xfrm>
            <a:custGeom>
              <a:avLst/>
              <a:gdLst>
                <a:gd name="T0" fmla="*/ 28 w 46"/>
                <a:gd name="T1" fmla="*/ 0 h 20"/>
                <a:gd name="T2" fmla="*/ 33 w 46"/>
                <a:gd name="T3" fmla="*/ 3 h 20"/>
                <a:gd name="T4" fmla="*/ 40 w 46"/>
                <a:gd name="T5" fmla="*/ 9 h 20"/>
                <a:gd name="T6" fmla="*/ 46 w 46"/>
                <a:gd name="T7" fmla="*/ 15 h 20"/>
                <a:gd name="T8" fmla="*/ 42 w 46"/>
                <a:gd name="T9" fmla="*/ 20 h 20"/>
                <a:gd name="T10" fmla="*/ 3 w 46"/>
                <a:gd name="T11" fmla="*/ 20 h 20"/>
                <a:gd name="T12" fmla="*/ 0 w 46"/>
                <a:gd name="T13" fmla="*/ 12 h 20"/>
                <a:gd name="T14" fmla="*/ 9 w 46"/>
                <a:gd name="T15" fmla="*/ 8 h 20"/>
                <a:gd name="T16" fmla="*/ 19 w 46"/>
                <a:gd name="T17" fmla="*/ 3 h 20"/>
                <a:gd name="T18" fmla="*/ 28 w 4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0">
                  <a:moveTo>
                    <a:pt x="28" y="0"/>
                  </a:moveTo>
                  <a:lnTo>
                    <a:pt x="33" y="3"/>
                  </a:lnTo>
                  <a:lnTo>
                    <a:pt x="40" y="9"/>
                  </a:lnTo>
                  <a:lnTo>
                    <a:pt x="46" y="15"/>
                  </a:lnTo>
                  <a:lnTo>
                    <a:pt x="42" y="20"/>
                  </a:lnTo>
                  <a:lnTo>
                    <a:pt x="3" y="20"/>
                  </a:lnTo>
                  <a:lnTo>
                    <a:pt x="0" y="12"/>
                  </a:lnTo>
                  <a:lnTo>
                    <a:pt x="9" y="8"/>
                  </a:lnTo>
                  <a:lnTo>
                    <a:pt x="19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10074585" y="3272365"/>
              <a:ext cx="10974" cy="15090"/>
            </a:xfrm>
            <a:custGeom>
              <a:avLst/>
              <a:gdLst>
                <a:gd name="T0" fmla="*/ 9 w 24"/>
                <a:gd name="T1" fmla="*/ 0 h 33"/>
                <a:gd name="T2" fmla="*/ 16 w 24"/>
                <a:gd name="T3" fmla="*/ 0 h 33"/>
                <a:gd name="T4" fmla="*/ 24 w 24"/>
                <a:gd name="T5" fmla="*/ 28 h 33"/>
                <a:gd name="T6" fmla="*/ 17 w 24"/>
                <a:gd name="T7" fmla="*/ 33 h 33"/>
                <a:gd name="T8" fmla="*/ 10 w 24"/>
                <a:gd name="T9" fmla="*/ 30 h 33"/>
                <a:gd name="T10" fmla="*/ 3 w 24"/>
                <a:gd name="T11" fmla="*/ 27 h 33"/>
                <a:gd name="T12" fmla="*/ 0 w 24"/>
                <a:gd name="T13" fmla="*/ 24 h 33"/>
                <a:gd name="T14" fmla="*/ 3 w 24"/>
                <a:gd name="T15" fmla="*/ 12 h 33"/>
                <a:gd name="T16" fmla="*/ 9 w 2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3">
                  <a:moveTo>
                    <a:pt x="9" y="0"/>
                  </a:moveTo>
                  <a:lnTo>
                    <a:pt x="16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0" y="30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45325"/>
              </p:ext>
            </p:extLst>
          </p:nvPr>
        </p:nvGraphicFramePr>
        <p:xfrm>
          <a:off x="7490692" y="1565384"/>
          <a:ext cx="4396508" cy="51412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9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After passing the previous two steps, you should ask these questions to yourself to find opportunities. </a:t>
                      </a:r>
                    </a:p>
                    <a:p>
                      <a:r>
                        <a:rPr lang="en-US" dirty="0"/>
                        <a:t>1- Which products are popular among consumer?</a:t>
                      </a:r>
                    </a:p>
                    <a:p>
                      <a:r>
                        <a:rPr lang="en-US" dirty="0"/>
                        <a:t>2- Do you know, which technology be popular will in the future?</a:t>
                      </a:r>
                    </a:p>
                    <a:p>
                      <a:r>
                        <a:rPr lang="en-US" dirty="0"/>
                        <a:t>3- what are opinions shareholders </a:t>
                      </a:r>
                    </a:p>
                    <a:p>
                      <a:r>
                        <a:rPr lang="en-US" dirty="0"/>
                        <a:t>about your products and services?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38833" y="2672808"/>
            <a:ext cx="2761133" cy="2274383"/>
            <a:chOff x="2367291" y="4285729"/>
            <a:chExt cx="1291255" cy="10636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742246" y="4285729"/>
              <a:ext cx="366289" cy="331047"/>
            </a:xfrm>
            <a:custGeom>
              <a:avLst/>
              <a:gdLst>
                <a:gd name="T0" fmla="*/ 141 w 1268"/>
                <a:gd name="T1" fmla="*/ 3 h 1146"/>
                <a:gd name="T2" fmla="*/ 235 w 1268"/>
                <a:gd name="T3" fmla="*/ 19 h 1146"/>
                <a:gd name="T4" fmla="*/ 349 w 1268"/>
                <a:gd name="T5" fmla="*/ 52 h 1146"/>
                <a:gd name="T6" fmla="*/ 476 w 1268"/>
                <a:gd name="T7" fmla="*/ 102 h 1146"/>
                <a:gd name="T8" fmla="*/ 615 w 1268"/>
                <a:gd name="T9" fmla="*/ 172 h 1146"/>
                <a:gd name="T10" fmla="*/ 761 w 1268"/>
                <a:gd name="T11" fmla="*/ 261 h 1146"/>
                <a:gd name="T12" fmla="*/ 909 w 1268"/>
                <a:gd name="T13" fmla="*/ 374 h 1146"/>
                <a:gd name="T14" fmla="*/ 1056 w 1268"/>
                <a:gd name="T15" fmla="*/ 509 h 1146"/>
                <a:gd name="T16" fmla="*/ 1200 w 1268"/>
                <a:gd name="T17" fmla="*/ 669 h 1146"/>
                <a:gd name="T18" fmla="*/ 1181 w 1268"/>
                <a:gd name="T19" fmla="*/ 767 h 1146"/>
                <a:gd name="T20" fmla="*/ 1014 w 1268"/>
                <a:gd name="T21" fmla="*/ 790 h 1146"/>
                <a:gd name="T22" fmla="*/ 911 w 1268"/>
                <a:gd name="T23" fmla="*/ 772 h 1146"/>
                <a:gd name="T24" fmla="*/ 854 w 1268"/>
                <a:gd name="T25" fmla="*/ 722 h 1146"/>
                <a:gd name="T26" fmla="*/ 791 w 1268"/>
                <a:gd name="T27" fmla="*/ 693 h 1146"/>
                <a:gd name="T28" fmla="*/ 727 w 1268"/>
                <a:gd name="T29" fmla="*/ 691 h 1146"/>
                <a:gd name="T30" fmla="*/ 670 w 1268"/>
                <a:gd name="T31" fmla="*/ 716 h 1146"/>
                <a:gd name="T32" fmla="*/ 632 w 1268"/>
                <a:gd name="T33" fmla="*/ 760 h 1146"/>
                <a:gd name="T34" fmla="*/ 611 w 1268"/>
                <a:gd name="T35" fmla="*/ 818 h 1146"/>
                <a:gd name="T36" fmla="*/ 605 w 1268"/>
                <a:gd name="T37" fmla="*/ 884 h 1146"/>
                <a:gd name="T38" fmla="*/ 552 w 1268"/>
                <a:gd name="T39" fmla="*/ 953 h 1146"/>
                <a:gd name="T40" fmla="*/ 451 w 1268"/>
                <a:gd name="T41" fmla="*/ 1024 h 1146"/>
                <a:gd name="T42" fmla="*/ 371 w 1268"/>
                <a:gd name="T43" fmla="*/ 1102 h 1146"/>
                <a:gd name="T44" fmla="*/ 314 w 1268"/>
                <a:gd name="T45" fmla="*/ 1074 h 1146"/>
                <a:gd name="T46" fmla="*/ 260 w 1268"/>
                <a:gd name="T47" fmla="*/ 929 h 1146"/>
                <a:gd name="T48" fmla="*/ 208 w 1268"/>
                <a:gd name="T49" fmla="*/ 787 h 1146"/>
                <a:gd name="T50" fmla="*/ 159 w 1268"/>
                <a:gd name="T51" fmla="*/ 647 h 1146"/>
                <a:gd name="T52" fmla="*/ 115 w 1268"/>
                <a:gd name="T53" fmla="*/ 515 h 1146"/>
                <a:gd name="T54" fmla="*/ 76 w 1268"/>
                <a:gd name="T55" fmla="*/ 391 h 1146"/>
                <a:gd name="T56" fmla="*/ 43 w 1268"/>
                <a:gd name="T57" fmla="*/ 282 h 1146"/>
                <a:gd name="T58" fmla="*/ 19 w 1268"/>
                <a:gd name="T59" fmla="*/ 186 h 1146"/>
                <a:gd name="T60" fmla="*/ 4 w 1268"/>
                <a:gd name="T61" fmla="*/ 110 h 1146"/>
                <a:gd name="T62" fmla="*/ 0 w 1268"/>
                <a:gd name="T63" fmla="*/ 54 h 1146"/>
                <a:gd name="T64" fmla="*/ 6 w 1268"/>
                <a:gd name="T65" fmla="*/ 22 h 1146"/>
                <a:gd name="T66" fmla="*/ 40 w 1268"/>
                <a:gd name="T67" fmla="*/ 4 h 1146"/>
                <a:gd name="T68" fmla="*/ 101 w 1268"/>
                <a:gd name="T6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8" h="1146">
                  <a:moveTo>
                    <a:pt x="101" y="0"/>
                  </a:moveTo>
                  <a:lnTo>
                    <a:pt x="141" y="3"/>
                  </a:lnTo>
                  <a:lnTo>
                    <a:pt x="185" y="8"/>
                  </a:lnTo>
                  <a:lnTo>
                    <a:pt x="235" y="19"/>
                  </a:lnTo>
                  <a:lnTo>
                    <a:pt x="290" y="33"/>
                  </a:lnTo>
                  <a:lnTo>
                    <a:pt x="349" y="52"/>
                  </a:lnTo>
                  <a:lnTo>
                    <a:pt x="411" y="75"/>
                  </a:lnTo>
                  <a:lnTo>
                    <a:pt x="476" y="102"/>
                  </a:lnTo>
                  <a:lnTo>
                    <a:pt x="546" y="134"/>
                  </a:lnTo>
                  <a:lnTo>
                    <a:pt x="615" y="172"/>
                  </a:lnTo>
                  <a:lnTo>
                    <a:pt x="688" y="214"/>
                  </a:lnTo>
                  <a:lnTo>
                    <a:pt x="761" y="261"/>
                  </a:lnTo>
                  <a:lnTo>
                    <a:pt x="834" y="314"/>
                  </a:lnTo>
                  <a:lnTo>
                    <a:pt x="909" y="374"/>
                  </a:lnTo>
                  <a:lnTo>
                    <a:pt x="983" y="439"/>
                  </a:lnTo>
                  <a:lnTo>
                    <a:pt x="1056" y="509"/>
                  </a:lnTo>
                  <a:lnTo>
                    <a:pt x="1129" y="586"/>
                  </a:lnTo>
                  <a:lnTo>
                    <a:pt x="1200" y="669"/>
                  </a:lnTo>
                  <a:lnTo>
                    <a:pt x="1268" y="760"/>
                  </a:lnTo>
                  <a:lnTo>
                    <a:pt x="1181" y="767"/>
                  </a:lnTo>
                  <a:lnTo>
                    <a:pt x="1097" y="776"/>
                  </a:lnTo>
                  <a:lnTo>
                    <a:pt x="1014" y="790"/>
                  </a:lnTo>
                  <a:lnTo>
                    <a:pt x="936" y="806"/>
                  </a:lnTo>
                  <a:lnTo>
                    <a:pt x="911" y="772"/>
                  </a:lnTo>
                  <a:lnTo>
                    <a:pt x="884" y="743"/>
                  </a:lnTo>
                  <a:lnTo>
                    <a:pt x="854" y="722"/>
                  </a:lnTo>
                  <a:lnTo>
                    <a:pt x="823" y="704"/>
                  </a:lnTo>
                  <a:lnTo>
                    <a:pt x="791" y="693"/>
                  </a:lnTo>
                  <a:lnTo>
                    <a:pt x="758" y="688"/>
                  </a:lnTo>
                  <a:lnTo>
                    <a:pt x="727" y="691"/>
                  </a:lnTo>
                  <a:lnTo>
                    <a:pt x="696" y="700"/>
                  </a:lnTo>
                  <a:lnTo>
                    <a:pt x="670" y="716"/>
                  </a:lnTo>
                  <a:lnTo>
                    <a:pt x="650" y="735"/>
                  </a:lnTo>
                  <a:lnTo>
                    <a:pt x="632" y="760"/>
                  </a:lnTo>
                  <a:lnTo>
                    <a:pt x="619" y="787"/>
                  </a:lnTo>
                  <a:lnTo>
                    <a:pt x="611" y="818"/>
                  </a:lnTo>
                  <a:lnTo>
                    <a:pt x="605" y="850"/>
                  </a:lnTo>
                  <a:lnTo>
                    <a:pt x="605" y="884"/>
                  </a:lnTo>
                  <a:lnTo>
                    <a:pt x="611" y="921"/>
                  </a:lnTo>
                  <a:lnTo>
                    <a:pt x="552" y="953"/>
                  </a:lnTo>
                  <a:lnTo>
                    <a:pt x="499" y="987"/>
                  </a:lnTo>
                  <a:lnTo>
                    <a:pt x="451" y="1024"/>
                  </a:lnTo>
                  <a:lnTo>
                    <a:pt x="409" y="1063"/>
                  </a:lnTo>
                  <a:lnTo>
                    <a:pt x="371" y="1102"/>
                  </a:lnTo>
                  <a:lnTo>
                    <a:pt x="341" y="1146"/>
                  </a:lnTo>
                  <a:lnTo>
                    <a:pt x="314" y="1074"/>
                  </a:lnTo>
                  <a:lnTo>
                    <a:pt x="287" y="1002"/>
                  </a:lnTo>
                  <a:lnTo>
                    <a:pt x="260" y="929"/>
                  </a:lnTo>
                  <a:lnTo>
                    <a:pt x="234" y="857"/>
                  </a:lnTo>
                  <a:lnTo>
                    <a:pt x="208" y="787"/>
                  </a:lnTo>
                  <a:lnTo>
                    <a:pt x="184" y="716"/>
                  </a:lnTo>
                  <a:lnTo>
                    <a:pt x="159" y="647"/>
                  </a:lnTo>
                  <a:lnTo>
                    <a:pt x="136" y="580"/>
                  </a:lnTo>
                  <a:lnTo>
                    <a:pt x="115" y="515"/>
                  </a:lnTo>
                  <a:lnTo>
                    <a:pt x="94" y="452"/>
                  </a:lnTo>
                  <a:lnTo>
                    <a:pt x="76" y="391"/>
                  </a:lnTo>
                  <a:lnTo>
                    <a:pt x="58" y="335"/>
                  </a:lnTo>
                  <a:lnTo>
                    <a:pt x="43" y="282"/>
                  </a:lnTo>
                  <a:lnTo>
                    <a:pt x="29" y="232"/>
                  </a:lnTo>
                  <a:lnTo>
                    <a:pt x="19" y="186"/>
                  </a:lnTo>
                  <a:lnTo>
                    <a:pt x="9" y="145"/>
                  </a:lnTo>
                  <a:lnTo>
                    <a:pt x="4" y="110"/>
                  </a:lnTo>
                  <a:lnTo>
                    <a:pt x="0" y="79"/>
                  </a:lnTo>
                  <a:lnTo>
                    <a:pt x="0" y="54"/>
                  </a:lnTo>
                  <a:lnTo>
                    <a:pt x="1" y="35"/>
                  </a:lnTo>
                  <a:lnTo>
                    <a:pt x="6" y="22"/>
                  </a:lnTo>
                  <a:lnTo>
                    <a:pt x="20" y="12"/>
                  </a:lnTo>
                  <a:lnTo>
                    <a:pt x="40" y="4"/>
                  </a:lnTo>
                  <a:lnTo>
                    <a:pt x="6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2930590" y="4500649"/>
              <a:ext cx="68751" cy="45064"/>
            </a:xfrm>
            <a:custGeom>
              <a:avLst/>
              <a:gdLst>
                <a:gd name="T0" fmla="*/ 119 w 240"/>
                <a:gd name="T1" fmla="*/ 0 h 158"/>
                <a:gd name="T2" fmla="*/ 145 w 240"/>
                <a:gd name="T3" fmla="*/ 5 h 158"/>
                <a:gd name="T4" fmla="*/ 171 w 240"/>
                <a:gd name="T5" fmla="*/ 15 h 158"/>
                <a:gd name="T6" fmla="*/ 195 w 240"/>
                <a:gd name="T7" fmla="*/ 30 h 158"/>
                <a:gd name="T8" fmla="*/ 218 w 240"/>
                <a:gd name="T9" fmla="*/ 49 h 158"/>
                <a:gd name="T10" fmla="*/ 240 w 240"/>
                <a:gd name="T11" fmla="*/ 74 h 158"/>
                <a:gd name="T12" fmla="*/ 155 w 240"/>
                <a:gd name="T13" fmla="*/ 98 h 158"/>
                <a:gd name="T14" fmla="*/ 76 w 240"/>
                <a:gd name="T15" fmla="*/ 126 h 158"/>
                <a:gd name="T16" fmla="*/ 2 w 240"/>
                <a:gd name="T17" fmla="*/ 158 h 158"/>
                <a:gd name="T18" fmla="*/ 0 w 240"/>
                <a:gd name="T19" fmla="*/ 125 h 158"/>
                <a:gd name="T20" fmla="*/ 4 w 240"/>
                <a:gd name="T21" fmla="*/ 95 h 158"/>
                <a:gd name="T22" fmla="*/ 14 w 240"/>
                <a:gd name="T23" fmla="*/ 68 h 158"/>
                <a:gd name="T24" fmla="*/ 27 w 240"/>
                <a:gd name="T25" fmla="*/ 44 h 158"/>
                <a:gd name="T26" fmla="*/ 46 w 240"/>
                <a:gd name="T27" fmla="*/ 25 h 158"/>
                <a:gd name="T28" fmla="*/ 69 w 240"/>
                <a:gd name="T29" fmla="*/ 10 h 158"/>
                <a:gd name="T30" fmla="*/ 94 w 240"/>
                <a:gd name="T31" fmla="*/ 2 h 158"/>
                <a:gd name="T32" fmla="*/ 119 w 240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58">
                  <a:moveTo>
                    <a:pt x="119" y="0"/>
                  </a:moveTo>
                  <a:lnTo>
                    <a:pt x="145" y="5"/>
                  </a:lnTo>
                  <a:lnTo>
                    <a:pt x="171" y="15"/>
                  </a:lnTo>
                  <a:lnTo>
                    <a:pt x="195" y="30"/>
                  </a:lnTo>
                  <a:lnTo>
                    <a:pt x="218" y="49"/>
                  </a:lnTo>
                  <a:lnTo>
                    <a:pt x="240" y="74"/>
                  </a:lnTo>
                  <a:lnTo>
                    <a:pt x="155" y="98"/>
                  </a:lnTo>
                  <a:lnTo>
                    <a:pt x="76" y="126"/>
                  </a:lnTo>
                  <a:lnTo>
                    <a:pt x="2" y="158"/>
                  </a:lnTo>
                  <a:lnTo>
                    <a:pt x="0" y="125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7" y="44"/>
                  </a:lnTo>
                  <a:lnTo>
                    <a:pt x="46" y="25"/>
                  </a:lnTo>
                  <a:lnTo>
                    <a:pt x="69" y="10"/>
                  </a:lnTo>
                  <a:lnTo>
                    <a:pt x="94" y="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3035162" y="4530692"/>
              <a:ext cx="111504" cy="107460"/>
            </a:xfrm>
            <a:custGeom>
              <a:avLst/>
              <a:gdLst>
                <a:gd name="T0" fmla="*/ 369 w 386"/>
                <a:gd name="T1" fmla="*/ 0 h 372"/>
                <a:gd name="T2" fmla="*/ 386 w 386"/>
                <a:gd name="T3" fmla="*/ 0 h 372"/>
                <a:gd name="T4" fmla="*/ 386 w 386"/>
                <a:gd name="T5" fmla="*/ 355 h 372"/>
                <a:gd name="T6" fmla="*/ 260 w 386"/>
                <a:gd name="T7" fmla="*/ 359 h 372"/>
                <a:gd name="T8" fmla="*/ 132 w 386"/>
                <a:gd name="T9" fmla="*/ 365 h 372"/>
                <a:gd name="T10" fmla="*/ 0 w 386"/>
                <a:gd name="T11" fmla="*/ 372 h 372"/>
                <a:gd name="T12" fmla="*/ 0 w 386"/>
                <a:gd name="T13" fmla="*/ 39 h 372"/>
                <a:gd name="T14" fmla="*/ 87 w 386"/>
                <a:gd name="T15" fmla="*/ 21 h 372"/>
                <a:gd name="T16" fmla="*/ 178 w 386"/>
                <a:gd name="T17" fmla="*/ 9 h 372"/>
                <a:gd name="T18" fmla="*/ 271 w 386"/>
                <a:gd name="T19" fmla="*/ 1 h 372"/>
                <a:gd name="T20" fmla="*/ 369 w 386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372">
                  <a:moveTo>
                    <a:pt x="369" y="0"/>
                  </a:moveTo>
                  <a:lnTo>
                    <a:pt x="386" y="0"/>
                  </a:lnTo>
                  <a:lnTo>
                    <a:pt x="386" y="355"/>
                  </a:lnTo>
                  <a:lnTo>
                    <a:pt x="260" y="359"/>
                  </a:lnTo>
                  <a:lnTo>
                    <a:pt x="132" y="365"/>
                  </a:lnTo>
                  <a:lnTo>
                    <a:pt x="0" y="372"/>
                  </a:lnTo>
                  <a:lnTo>
                    <a:pt x="0" y="39"/>
                  </a:lnTo>
                  <a:lnTo>
                    <a:pt x="87" y="21"/>
                  </a:lnTo>
                  <a:lnTo>
                    <a:pt x="178" y="9"/>
                  </a:lnTo>
                  <a:lnTo>
                    <a:pt x="271" y="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196930" y="4533581"/>
              <a:ext cx="207409" cy="111505"/>
            </a:xfrm>
            <a:custGeom>
              <a:avLst/>
              <a:gdLst>
                <a:gd name="T0" fmla="*/ 0 w 717"/>
                <a:gd name="T1" fmla="*/ 0 h 386"/>
                <a:gd name="T2" fmla="*/ 83 w 717"/>
                <a:gd name="T3" fmla="*/ 12 h 386"/>
                <a:gd name="T4" fmla="*/ 163 w 717"/>
                <a:gd name="T5" fmla="*/ 27 h 386"/>
                <a:gd name="T6" fmla="*/ 240 w 717"/>
                <a:gd name="T7" fmla="*/ 46 h 386"/>
                <a:gd name="T8" fmla="*/ 312 w 717"/>
                <a:gd name="T9" fmla="*/ 68 h 386"/>
                <a:gd name="T10" fmla="*/ 379 w 717"/>
                <a:gd name="T11" fmla="*/ 94 h 386"/>
                <a:gd name="T12" fmla="*/ 443 w 717"/>
                <a:gd name="T13" fmla="*/ 122 h 386"/>
                <a:gd name="T14" fmla="*/ 500 w 717"/>
                <a:gd name="T15" fmla="*/ 152 h 386"/>
                <a:gd name="T16" fmla="*/ 553 w 717"/>
                <a:gd name="T17" fmla="*/ 186 h 386"/>
                <a:gd name="T18" fmla="*/ 599 w 717"/>
                <a:gd name="T19" fmla="*/ 222 h 386"/>
                <a:gd name="T20" fmla="*/ 638 w 717"/>
                <a:gd name="T21" fmla="*/ 260 h 386"/>
                <a:gd name="T22" fmla="*/ 672 w 717"/>
                <a:gd name="T23" fmla="*/ 301 h 386"/>
                <a:gd name="T24" fmla="*/ 698 w 717"/>
                <a:gd name="T25" fmla="*/ 343 h 386"/>
                <a:gd name="T26" fmla="*/ 717 w 717"/>
                <a:gd name="T27" fmla="*/ 386 h 386"/>
                <a:gd name="T28" fmla="*/ 618 w 717"/>
                <a:gd name="T29" fmla="*/ 374 h 386"/>
                <a:gd name="T30" fmla="*/ 513 w 717"/>
                <a:gd name="T31" fmla="*/ 363 h 386"/>
                <a:gd name="T32" fmla="*/ 404 w 717"/>
                <a:gd name="T33" fmla="*/ 354 h 386"/>
                <a:gd name="T34" fmla="*/ 287 w 717"/>
                <a:gd name="T35" fmla="*/ 348 h 386"/>
                <a:gd name="T36" fmla="*/ 163 w 717"/>
                <a:gd name="T37" fmla="*/ 344 h 386"/>
                <a:gd name="T38" fmla="*/ 33 w 717"/>
                <a:gd name="T39" fmla="*/ 343 h 386"/>
                <a:gd name="T40" fmla="*/ 0 w 717"/>
                <a:gd name="T41" fmla="*/ 343 h 386"/>
                <a:gd name="T42" fmla="*/ 0 w 717"/>
                <a:gd name="T4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7" h="386">
                  <a:moveTo>
                    <a:pt x="0" y="0"/>
                  </a:moveTo>
                  <a:lnTo>
                    <a:pt x="83" y="12"/>
                  </a:lnTo>
                  <a:lnTo>
                    <a:pt x="163" y="27"/>
                  </a:lnTo>
                  <a:lnTo>
                    <a:pt x="240" y="46"/>
                  </a:lnTo>
                  <a:lnTo>
                    <a:pt x="312" y="68"/>
                  </a:lnTo>
                  <a:lnTo>
                    <a:pt x="379" y="94"/>
                  </a:lnTo>
                  <a:lnTo>
                    <a:pt x="443" y="122"/>
                  </a:lnTo>
                  <a:lnTo>
                    <a:pt x="500" y="152"/>
                  </a:lnTo>
                  <a:lnTo>
                    <a:pt x="553" y="186"/>
                  </a:lnTo>
                  <a:lnTo>
                    <a:pt x="599" y="222"/>
                  </a:lnTo>
                  <a:lnTo>
                    <a:pt x="638" y="260"/>
                  </a:lnTo>
                  <a:lnTo>
                    <a:pt x="672" y="301"/>
                  </a:lnTo>
                  <a:lnTo>
                    <a:pt x="698" y="343"/>
                  </a:lnTo>
                  <a:lnTo>
                    <a:pt x="717" y="386"/>
                  </a:lnTo>
                  <a:lnTo>
                    <a:pt x="618" y="374"/>
                  </a:lnTo>
                  <a:lnTo>
                    <a:pt x="513" y="363"/>
                  </a:lnTo>
                  <a:lnTo>
                    <a:pt x="404" y="354"/>
                  </a:lnTo>
                  <a:lnTo>
                    <a:pt x="287" y="348"/>
                  </a:lnTo>
                  <a:lnTo>
                    <a:pt x="163" y="344"/>
                  </a:lnTo>
                  <a:lnTo>
                    <a:pt x="33" y="343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2876860" y="4557846"/>
              <a:ext cx="105727" cy="94172"/>
            </a:xfrm>
            <a:custGeom>
              <a:avLst/>
              <a:gdLst>
                <a:gd name="T0" fmla="*/ 365 w 365"/>
                <a:gd name="T1" fmla="*/ 0 h 328"/>
                <a:gd name="T2" fmla="*/ 365 w 365"/>
                <a:gd name="T3" fmla="*/ 293 h 328"/>
                <a:gd name="T4" fmla="*/ 182 w 365"/>
                <a:gd name="T5" fmla="*/ 309 h 328"/>
                <a:gd name="T6" fmla="*/ 0 w 365"/>
                <a:gd name="T7" fmla="*/ 328 h 328"/>
                <a:gd name="T8" fmla="*/ 15 w 365"/>
                <a:gd name="T9" fmla="*/ 283 h 328"/>
                <a:gd name="T10" fmla="*/ 35 w 365"/>
                <a:gd name="T11" fmla="*/ 241 h 328"/>
                <a:gd name="T12" fmla="*/ 65 w 365"/>
                <a:gd name="T13" fmla="*/ 201 h 328"/>
                <a:gd name="T14" fmla="*/ 100 w 365"/>
                <a:gd name="T15" fmla="*/ 161 h 328"/>
                <a:gd name="T16" fmla="*/ 142 w 365"/>
                <a:gd name="T17" fmla="*/ 125 h 328"/>
                <a:gd name="T18" fmla="*/ 189 w 365"/>
                <a:gd name="T19" fmla="*/ 90 h 328"/>
                <a:gd name="T20" fmla="*/ 243 w 365"/>
                <a:gd name="T21" fmla="*/ 57 h 328"/>
                <a:gd name="T22" fmla="*/ 302 w 365"/>
                <a:gd name="T23" fmla="*/ 27 h 328"/>
                <a:gd name="T24" fmla="*/ 365 w 36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28">
                  <a:moveTo>
                    <a:pt x="365" y="0"/>
                  </a:moveTo>
                  <a:lnTo>
                    <a:pt x="365" y="293"/>
                  </a:lnTo>
                  <a:lnTo>
                    <a:pt x="182" y="309"/>
                  </a:lnTo>
                  <a:lnTo>
                    <a:pt x="0" y="328"/>
                  </a:lnTo>
                  <a:lnTo>
                    <a:pt x="15" y="283"/>
                  </a:lnTo>
                  <a:lnTo>
                    <a:pt x="35" y="241"/>
                  </a:lnTo>
                  <a:lnTo>
                    <a:pt x="65" y="201"/>
                  </a:lnTo>
                  <a:lnTo>
                    <a:pt x="100" y="161"/>
                  </a:lnTo>
                  <a:lnTo>
                    <a:pt x="142" y="125"/>
                  </a:lnTo>
                  <a:lnTo>
                    <a:pt x="189" y="90"/>
                  </a:lnTo>
                  <a:lnTo>
                    <a:pt x="243" y="57"/>
                  </a:lnTo>
                  <a:lnTo>
                    <a:pt x="302" y="2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4"/>
            <p:cNvSpPr>
              <a:spLocks noEditPoints="1"/>
            </p:cNvSpPr>
            <p:nvPr/>
          </p:nvSpPr>
          <p:spPr bwMode="auto">
            <a:xfrm>
              <a:off x="3627926" y="4883693"/>
              <a:ext cx="19065" cy="30043"/>
            </a:xfrm>
            <a:custGeom>
              <a:avLst/>
              <a:gdLst>
                <a:gd name="T0" fmla="*/ 33 w 65"/>
                <a:gd name="T1" fmla="*/ 58 h 104"/>
                <a:gd name="T2" fmla="*/ 25 w 65"/>
                <a:gd name="T3" fmla="*/ 70 h 104"/>
                <a:gd name="T4" fmla="*/ 0 w 65"/>
                <a:gd name="T5" fmla="*/ 104 h 104"/>
                <a:gd name="T6" fmla="*/ 33 w 65"/>
                <a:gd name="T7" fmla="*/ 58 h 104"/>
                <a:gd name="T8" fmla="*/ 40 w 65"/>
                <a:gd name="T9" fmla="*/ 47 h 104"/>
                <a:gd name="T10" fmla="*/ 37 w 65"/>
                <a:gd name="T11" fmla="*/ 52 h 104"/>
                <a:gd name="T12" fmla="*/ 33 w 65"/>
                <a:gd name="T13" fmla="*/ 58 h 104"/>
                <a:gd name="T14" fmla="*/ 40 w 65"/>
                <a:gd name="T15" fmla="*/ 47 h 104"/>
                <a:gd name="T16" fmla="*/ 65 w 65"/>
                <a:gd name="T17" fmla="*/ 0 h 104"/>
                <a:gd name="T18" fmla="*/ 46 w 65"/>
                <a:gd name="T19" fmla="*/ 35 h 104"/>
                <a:gd name="T20" fmla="*/ 40 w 65"/>
                <a:gd name="T21" fmla="*/ 47 h 104"/>
                <a:gd name="T22" fmla="*/ 65 w 6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04">
                  <a:moveTo>
                    <a:pt x="33" y="58"/>
                  </a:moveTo>
                  <a:lnTo>
                    <a:pt x="25" y="70"/>
                  </a:lnTo>
                  <a:lnTo>
                    <a:pt x="0" y="104"/>
                  </a:lnTo>
                  <a:lnTo>
                    <a:pt x="33" y="58"/>
                  </a:lnTo>
                  <a:close/>
                  <a:moveTo>
                    <a:pt x="40" y="47"/>
                  </a:moveTo>
                  <a:lnTo>
                    <a:pt x="37" y="52"/>
                  </a:lnTo>
                  <a:lnTo>
                    <a:pt x="33" y="58"/>
                  </a:lnTo>
                  <a:lnTo>
                    <a:pt x="40" y="47"/>
                  </a:lnTo>
                  <a:close/>
                  <a:moveTo>
                    <a:pt x="65" y="0"/>
                  </a:moveTo>
                  <a:lnTo>
                    <a:pt x="46" y="35"/>
                  </a:lnTo>
                  <a:lnTo>
                    <a:pt x="40" y="4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5"/>
            <p:cNvSpPr>
              <a:spLocks noEditPoints="1"/>
            </p:cNvSpPr>
            <p:nvPr/>
          </p:nvSpPr>
          <p:spPr bwMode="auto">
            <a:xfrm>
              <a:off x="2431420" y="4484473"/>
              <a:ext cx="1219615" cy="537301"/>
            </a:xfrm>
            <a:custGeom>
              <a:avLst/>
              <a:gdLst>
                <a:gd name="T0" fmla="*/ 3812 w 4222"/>
                <a:gd name="T1" fmla="*/ 1708 h 1861"/>
                <a:gd name="T2" fmla="*/ 3861 w 4222"/>
                <a:gd name="T3" fmla="*/ 1686 h 1861"/>
                <a:gd name="T4" fmla="*/ 3919 w 4222"/>
                <a:gd name="T5" fmla="*/ 1659 h 1861"/>
                <a:gd name="T6" fmla="*/ 3965 w 4222"/>
                <a:gd name="T7" fmla="*/ 1633 h 1861"/>
                <a:gd name="T8" fmla="*/ 3987 w 4222"/>
                <a:gd name="T9" fmla="*/ 1620 h 1861"/>
                <a:gd name="T10" fmla="*/ 4031 w 4222"/>
                <a:gd name="T11" fmla="*/ 1590 h 1861"/>
                <a:gd name="T12" fmla="*/ 1844 w 4222"/>
                <a:gd name="T13" fmla="*/ 280 h 1861"/>
                <a:gd name="T14" fmla="*/ 1577 w 4222"/>
                <a:gd name="T15" fmla="*/ 494 h 1861"/>
                <a:gd name="T16" fmla="*/ 2651 w 4222"/>
                <a:gd name="T17" fmla="*/ 169 h 1861"/>
                <a:gd name="T18" fmla="*/ 3164 w 4222"/>
                <a:gd name="T19" fmla="*/ 532 h 1861"/>
                <a:gd name="T20" fmla="*/ 3250 w 4222"/>
                <a:gd name="T21" fmla="*/ 391 h 1861"/>
                <a:gd name="T22" fmla="*/ 2891 w 4222"/>
                <a:gd name="T23" fmla="*/ 215 h 1861"/>
                <a:gd name="T24" fmla="*/ 2268 w 4222"/>
                <a:gd name="T25" fmla="*/ 169 h 1861"/>
                <a:gd name="T26" fmla="*/ 2476 w 4222"/>
                <a:gd name="T27" fmla="*/ 515 h 1861"/>
                <a:gd name="T28" fmla="*/ 1773 w 4222"/>
                <a:gd name="T29" fmla="*/ 80 h 1861"/>
                <a:gd name="T30" fmla="*/ 1803 w 4222"/>
                <a:gd name="T31" fmla="*/ 181 h 1861"/>
                <a:gd name="T32" fmla="*/ 1872 w 4222"/>
                <a:gd name="T33" fmla="*/ 60 h 1861"/>
                <a:gd name="T34" fmla="*/ 1960 w 4222"/>
                <a:gd name="T35" fmla="*/ 55 h 1861"/>
                <a:gd name="T36" fmla="*/ 2344 w 4222"/>
                <a:gd name="T37" fmla="*/ 72 h 1861"/>
                <a:gd name="T38" fmla="*/ 2931 w 4222"/>
                <a:gd name="T39" fmla="*/ 123 h 1861"/>
                <a:gd name="T40" fmla="*/ 3358 w 4222"/>
                <a:gd name="T41" fmla="*/ 311 h 1861"/>
                <a:gd name="T42" fmla="*/ 3552 w 4222"/>
                <a:gd name="T43" fmla="*/ 589 h 1861"/>
                <a:gd name="T44" fmla="*/ 3988 w 4222"/>
                <a:gd name="T45" fmla="*/ 754 h 1861"/>
                <a:gd name="T46" fmla="*/ 4205 w 4222"/>
                <a:gd name="T47" fmla="*/ 986 h 1861"/>
                <a:gd name="T48" fmla="*/ 4077 w 4222"/>
                <a:gd name="T49" fmla="*/ 821 h 1861"/>
                <a:gd name="T50" fmla="*/ 3779 w 4222"/>
                <a:gd name="T51" fmla="*/ 655 h 1861"/>
                <a:gd name="T52" fmla="*/ 3727 w 4222"/>
                <a:gd name="T53" fmla="*/ 707 h 1861"/>
                <a:gd name="T54" fmla="*/ 3649 w 4222"/>
                <a:gd name="T55" fmla="*/ 887 h 1861"/>
                <a:gd name="T56" fmla="*/ 3621 w 4222"/>
                <a:gd name="T57" fmla="*/ 1259 h 1861"/>
                <a:gd name="T58" fmla="*/ 3674 w 4222"/>
                <a:gd name="T59" fmla="*/ 1565 h 1861"/>
                <a:gd name="T60" fmla="*/ 3750 w 4222"/>
                <a:gd name="T61" fmla="*/ 1695 h 1861"/>
                <a:gd name="T62" fmla="*/ 3741 w 4222"/>
                <a:gd name="T63" fmla="*/ 1732 h 1861"/>
                <a:gd name="T64" fmla="*/ 3190 w 4222"/>
                <a:gd name="T65" fmla="*/ 1839 h 1861"/>
                <a:gd name="T66" fmla="*/ 2559 w 4222"/>
                <a:gd name="T67" fmla="*/ 1861 h 1861"/>
                <a:gd name="T68" fmla="*/ 2755 w 4222"/>
                <a:gd name="T69" fmla="*/ 1258 h 1861"/>
                <a:gd name="T70" fmla="*/ 2697 w 4222"/>
                <a:gd name="T71" fmla="*/ 1110 h 1861"/>
                <a:gd name="T72" fmla="*/ 2418 w 4222"/>
                <a:gd name="T73" fmla="*/ 1041 h 1861"/>
                <a:gd name="T74" fmla="*/ 1985 w 4222"/>
                <a:gd name="T75" fmla="*/ 1021 h 1861"/>
                <a:gd name="T76" fmla="*/ 1712 w 4222"/>
                <a:gd name="T77" fmla="*/ 1087 h 1861"/>
                <a:gd name="T78" fmla="*/ 1628 w 4222"/>
                <a:gd name="T79" fmla="*/ 1297 h 1861"/>
                <a:gd name="T80" fmla="*/ 1490 w 4222"/>
                <a:gd name="T81" fmla="*/ 1648 h 1861"/>
                <a:gd name="T82" fmla="*/ 867 w 4222"/>
                <a:gd name="T83" fmla="*/ 1702 h 1861"/>
                <a:gd name="T84" fmla="*/ 409 w 4222"/>
                <a:gd name="T85" fmla="*/ 1527 h 1861"/>
                <a:gd name="T86" fmla="*/ 423 w 4222"/>
                <a:gd name="T87" fmla="*/ 1323 h 1861"/>
                <a:gd name="T88" fmla="*/ 274 w 4222"/>
                <a:gd name="T89" fmla="*/ 1147 h 1861"/>
                <a:gd name="T90" fmla="*/ 132 w 4222"/>
                <a:gd name="T91" fmla="*/ 1063 h 1861"/>
                <a:gd name="T92" fmla="*/ 95 w 4222"/>
                <a:gd name="T93" fmla="*/ 1104 h 1861"/>
                <a:gd name="T94" fmla="*/ 0 w 4222"/>
                <a:gd name="T95" fmla="*/ 1303 h 1861"/>
                <a:gd name="T96" fmla="*/ 153 w 4222"/>
                <a:gd name="T97" fmla="*/ 252 h 1861"/>
                <a:gd name="T98" fmla="*/ 301 w 4222"/>
                <a:gd name="T99" fmla="*/ 471 h 1861"/>
                <a:gd name="T100" fmla="*/ 431 w 4222"/>
                <a:gd name="T101" fmla="*/ 691 h 1861"/>
                <a:gd name="T102" fmla="*/ 637 w 4222"/>
                <a:gd name="T103" fmla="*/ 727 h 1861"/>
                <a:gd name="T104" fmla="*/ 1363 w 4222"/>
                <a:gd name="T105" fmla="*/ 601 h 1861"/>
                <a:gd name="T106" fmla="*/ 1527 w 4222"/>
                <a:gd name="T107" fmla="*/ 336 h 1861"/>
                <a:gd name="T108" fmla="*/ 1687 w 4222"/>
                <a:gd name="T109" fmla="*/ 130 h 1861"/>
                <a:gd name="T110" fmla="*/ 1803 w 4222"/>
                <a:gd name="T111" fmla="*/ 3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2" h="1861">
                  <a:moveTo>
                    <a:pt x="3790" y="1714"/>
                  </a:moveTo>
                  <a:lnTo>
                    <a:pt x="3781" y="1718"/>
                  </a:lnTo>
                  <a:lnTo>
                    <a:pt x="3781" y="1718"/>
                  </a:lnTo>
                  <a:lnTo>
                    <a:pt x="3790" y="1714"/>
                  </a:lnTo>
                  <a:close/>
                  <a:moveTo>
                    <a:pt x="3840" y="1695"/>
                  </a:moveTo>
                  <a:lnTo>
                    <a:pt x="3812" y="1708"/>
                  </a:lnTo>
                  <a:lnTo>
                    <a:pt x="3790" y="1714"/>
                  </a:lnTo>
                  <a:lnTo>
                    <a:pt x="3840" y="1695"/>
                  </a:lnTo>
                  <a:close/>
                  <a:moveTo>
                    <a:pt x="3861" y="1686"/>
                  </a:moveTo>
                  <a:lnTo>
                    <a:pt x="3852" y="1690"/>
                  </a:lnTo>
                  <a:lnTo>
                    <a:pt x="3840" y="1695"/>
                  </a:lnTo>
                  <a:lnTo>
                    <a:pt x="3861" y="1686"/>
                  </a:lnTo>
                  <a:close/>
                  <a:moveTo>
                    <a:pt x="3905" y="1666"/>
                  </a:moveTo>
                  <a:lnTo>
                    <a:pt x="3876" y="1679"/>
                  </a:lnTo>
                  <a:lnTo>
                    <a:pt x="3861" y="1686"/>
                  </a:lnTo>
                  <a:lnTo>
                    <a:pt x="3905" y="1666"/>
                  </a:lnTo>
                  <a:close/>
                  <a:moveTo>
                    <a:pt x="3924" y="1656"/>
                  </a:moveTo>
                  <a:lnTo>
                    <a:pt x="3919" y="1659"/>
                  </a:lnTo>
                  <a:lnTo>
                    <a:pt x="3905" y="1666"/>
                  </a:lnTo>
                  <a:lnTo>
                    <a:pt x="3924" y="1656"/>
                  </a:lnTo>
                  <a:close/>
                  <a:moveTo>
                    <a:pt x="3965" y="1633"/>
                  </a:moveTo>
                  <a:lnTo>
                    <a:pt x="3934" y="1651"/>
                  </a:lnTo>
                  <a:lnTo>
                    <a:pt x="3924" y="1656"/>
                  </a:lnTo>
                  <a:lnTo>
                    <a:pt x="3965" y="1633"/>
                  </a:lnTo>
                  <a:close/>
                  <a:moveTo>
                    <a:pt x="3981" y="1624"/>
                  </a:moveTo>
                  <a:lnTo>
                    <a:pt x="3977" y="1625"/>
                  </a:lnTo>
                  <a:lnTo>
                    <a:pt x="3965" y="1633"/>
                  </a:lnTo>
                  <a:lnTo>
                    <a:pt x="3981" y="1624"/>
                  </a:lnTo>
                  <a:close/>
                  <a:moveTo>
                    <a:pt x="4019" y="1598"/>
                  </a:moveTo>
                  <a:lnTo>
                    <a:pt x="3987" y="1620"/>
                  </a:lnTo>
                  <a:lnTo>
                    <a:pt x="3981" y="1624"/>
                  </a:lnTo>
                  <a:lnTo>
                    <a:pt x="4019" y="1598"/>
                  </a:lnTo>
                  <a:close/>
                  <a:moveTo>
                    <a:pt x="4031" y="1590"/>
                  </a:moveTo>
                  <a:lnTo>
                    <a:pt x="4030" y="1591"/>
                  </a:lnTo>
                  <a:lnTo>
                    <a:pt x="4019" y="1598"/>
                  </a:lnTo>
                  <a:lnTo>
                    <a:pt x="4031" y="1590"/>
                  </a:lnTo>
                  <a:close/>
                  <a:moveTo>
                    <a:pt x="4076" y="1553"/>
                  </a:moveTo>
                  <a:lnTo>
                    <a:pt x="4034" y="1587"/>
                  </a:lnTo>
                  <a:lnTo>
                    <a:pt x="4031" y="1590"/>
                  </a:lnTo>
                  <a:lnTo>
                    <a:pt x="4076" y="1553"/>
                  </a:lnTo>
                  <a:close/>
                  <a:moveTo>
                    <a:pt x="1907" y="253"/>
                  </a:moveTo>
                  <a:lnTo>
                    <a:pt x="1844" y="280"/>
                  </a:lnTo>
                  <a:lnTo>
                    <a:pt x="1785" y="310"/>
                  </a:lnTo>
                  <a:lnTo>
                    <a:pt x="1731" y="343"/>
                  </a:lnTo>
                  <a:lnTo>
                    <a:pt x="1684" y="378"/>
                  </a:lnTo>
                  <a:lnTo>
                    <a:pt x="1642" y="414"/>
                  </a:lnTo>
                  <a:lnTo>
                    <a:pt x="1607" y="454"/>
                  </a:lnTo>
                  <a:lnTo>
                    <a:pt x="1577" y="494"/>
                  </a:lnTo>
                  <a:lnTo>
                    <a:pt x="1557" y="536"/>
                  </a:lnTo>
                  <a:lnTo>
                    <a:pt x="1542" y="581"/>
                  </a:lnTo>
                  <a:lnTo>
                    <a:pt x="1724" y="562"/>
                  </a:lnTo>
                  <a:lnTo>
                    <a:pt x="1907" y="546"/>
                  </a:lnTo>
                  <a:lnTo>
                    <a:pt x="1907" y="253"/>
                  </a:lnTo>
                  <a:close/>
                  <a:moveTo>
                    <a:pt x="2651" y="169"/>
                  </a:moveTo>
                  <a:lnTo>
                    <a:pt x="2651" y="512"/>
                  </a:lnTo>
                  <a:lnTo>
                    <a:pt x="2684" y="512"/>
                  </a:lnTo>
                  <a:lnTo>
                    <a:pt x="2814" y="513"/>
                  </a:lnTo>
                  <a:lnTo>
                    <a:pt x="2938" y="517"/>
                  </a:lnTo>
                  <a:lnTo>
                    <a:pt x="3055" y="523"/>
                  </a:lnTo>
                  <a:lnTo>
                    <a:pt x="3164" y="532"/>
                  </a:lnTo>
                  <a:lnTo>
                    <a:pt x="3269" y="543"/>
                  </a:lnTo>
                  <a:lnTo>
                    <a:pt x="3368" y="555"/>
                  </a:lnTo>
                  <a:lnTo>
                    <a:pt x="3349" y="512"/>
                  </a:lnTo>
                  <a:lnTo>
                    <a:pt x="3323" y="470"/>
                  </a:lnTo>
                  <a:lnTo>
                    <a:pt x="3289" y="429"/>
                  </a:lnTo>
                  <a:lnTo>
                    <a:pt x="3250" y="391"/>
                  </a:lnTo>
                  <a:lnTo>
                    <a:pt x="3204" y="355"/>
                  </a:lnTo>
                  <a:lnTo>
                    <a:pt x="3151" y="321"/>
                  </a:lnTo>
                  <a:lnTo>
                    <a:pt x="3094" y="291"/>
                  </a:lnTo>
                  <a:lnTo>
                    <a:pt x="3030" y="263"/>
                  </a:lnTo>
                  <a:lnTo>
                    <a:pt x="2963" y="237"/>
                  </a:lnTo>
                  <a:lnTo>
                    <a:pt x="2891" y="215"/>
                  </a:lnTo>
                  <a:lnTo>
                    <a:pt x="2814" y="196"/>
                  </a:lnTo>
                  <a:lnTo>
                    <a:pt x="2734" y="181"/>
                  </a:lnTo>
                  <a:lnTo>
                    <a:pt x="2651" y="169"/>
                  </a:lnTo>
                  <a:close/>
                  <a:moveTo>
                    <a:pt x="2459" y="160"/>
                  </a:moveTo>
                  <a:lnTo>
                    <a:pt x="2361" y="161"/>
                  </a:lnTo>
                  <a:lnTo>
                    <a:pt x="2268" y="169"/>
                  </a:lnTo>
                  <a:lnTo>
                    <a:pt x="2177" y="181"/>
                  </a:lnTo>
                  <a:lnTo>
                    <a:pt x="2090" y="199"/>
                  </a:lnTo>
                  <a:lnTo>
                    <a:pt x="2090" y="532"/>
                  </a:lnTo>
                  <a:lnTo>
                    <a:pt x="2222" y="525"/>
                  </a:lnTo>
                  <a:lnTo>
                    <a:pt x="2350" y="519"/>
                  </a:lnTo>
                  <a:lnTo>
                    <a:pt x="2476" y="515"/>
                  </a:lnTo>
                  <a:lnTo>
                    <a:pt x="2476" y="160"/>
                  </a:lnTo>
                  <a:lnTo>
                    <a:pt x="2459" y="160"/>
                  </a:lnTo>
                  <a:close/>
                  <a:moveTo>
                    <a:pt x="1846" y="55"/>
                  </a:moveTo>
                  <a:lnTo>
                    <a:pt x="1821" y="57"/>
                  </a:lnTo>
                  <a:lnTo>
                    <a:pt x="1796" y="65"/>
                  </a:lnTo>
                  <a:lnTo>
                    <a:pt x="1773" y="80"/>
                  </a:lnTo>
                  <a:lnTo>
                    <a:pt x="1754" y="99"/>
                  </a:lnTo>
                  <a:lnTo>
                    <a:pt x="1741" y="123"/>
                  </a:lnTo>
                  <a:lnTo>
                    <a:pt x="1731" y="150"/>
                  </a:lnTo>
                  <a:lnTo>
                    <a:pt x="1727" y="180"/>
                  </a:lnTo>
                  <a:lnTo>
                    <a:pt x="1729" y="213"/>
                  </a:lnTo>
                  <a:lnTo>
                    <a:pt x="1803" y="181"/>
                  </a:lnTo>
                  <a:lnTo>
                    <a:pt x="1882" y="153"/>
                  </a:lnTo>
                  <a:lnTo>
                    <a:pt x="1967" y="129"/>
                  </a:lnTo>
                  <a:lnTo>
                    <a:pt x="1945" y="104"/>
                  </a:lnTo>
                  <a:lnTo>
                    <a:pt x="1922" y="85"/>
                  </a:lnTo>
                  <a:lnTo>
                    <a:pt x="1898" y="70"/>
                  </a:lnTo>
                  <a:lnTo>
                    <a:pt x="1872" y="60"/>
                  </a:lnTo>
                  <a:lnTo>
                    <a:pt x="1846" y="55"/>
                  </a:lnTo>
                  <a:close/>
                  <a:moveTo>
                    <a:pt x="1834" y="0"/>
                  </a:moveTo>
                  <a:lnTo>
                    <a:pt x="1867" y="5"/>
                  </a:lnTo>
                  <a:lnTo>
                    <a:pt x="1899" y="16"/>
                  </a:lnTo>
                  <a:lnTo>
                    <a:pt x="1930" y="34"/>
                  </a:lnTo>
                  <a:lnTo>
                    <a:pt x="1960" y="55"/>
                  </a:lnTo>
                  <a:lnTo>
                    <a:pt x="1987" y="84"/>
                  </a:lnTo>
                  <a:lnTo>
                    <a:pt x="2012" y="118"/>
                  </a:lnTo>
                  <a:lnTo>
                    <a:pt x="2090" y="102"/>
                  </a:lnTo>
                  <a:lnTo>
                    <a:pt x="2173" y="88"/>
                  </a:lnTo>
                  <a:lnTo>
                    <a:pt x="2257" y="79"/>
                  </a:lnTo>
                  <a:lnTo>
                    <a:pt x="2344" y="72"/>
                  </a:lnTo>
                  <a:lnTo>
                    <a:pt x="2459" y="69"/>
                  </a:lnTo>
                  <a:lnTo>
                    <a:pt x="2559" y="70"/>
                  </a:lnTo>
                  <a:lnTo>
                    <a:pt x="2656" y="77"/>
                  </a:lnTo>
                  <a:lnTo>
                    <a:pt x="2751" y="89"/>
                  </a:lnTo>
                  <a:lnTo>
                    <a:pt x="2843" y="104"/>
                  </a:lnTo>
                  <a:lnTo>
                    <a:pt x="2931" y="123"/>
                  </a:lnTo>
                  <a:lnTo>
                    <a:pt x="3015" y="146"/>
                  </a:lnTo>
                  <a:lnTo>
                    <a:pt x="3094" y="173"/>
                  </a:lnTo>
                  <a:lnTo>
                    <a:pt x="3168" y="203"/>
                  </a:lnTo>
                  <a:lnTo>
                    <a:pt x="3238" y="237"/>
                  </a:lnTo>
                  <a:lnTo>
                    <a:pt x="3301" y="272"/>
                  </a:lnTo>
                  <a:lnTo>
                    <a:pt x="3358" y="311"/>
                  </a:lnTo>
                  <a:lnTo>
                    <a:pt x="3408" y="352"/>
                  </a:lnTo>
                  <a:lnTo>
                    <a:pt x="3453" y="395"/>
                  </a:lnTo>
                  <a:lnTo>
                    <a:pt x="3489" y="441"/>
                  </a:lnTo>
                  <a:lnTo>
                    <a:pt x="3518" y="489"/>
                  </a:lnTo>
                  <a:lnTo>
                    <a:pt x="3540" y="539"/>
                  </a:lnTo>
                  <a:lnTo>
                    <a:pt x="3552" y="589"/>
                  </a:lnTo>
                  <a:lnTo>
                    <a:pt x="3641" y="611"/>
                  </a:lnTo>
                  <a:lnTo>
                    <a:pt x="3725" y="635"/>
                  </a:lnTo>
                  <a:lnTo>
                    <a:pt x="3800" y="662"/>
                  </a:lnTo>
                  <a:lnTo>
                    <a:pt x="3870" y="691"/>
                  </a:lnTo>
                  <a:lnTo>
                    <a:pt x="3932" y="722"/>
                  </a:lnTo>
                  <a:lnTo>
                    <a:pt x="3988" y="754"/>
                  </a:lnTo>
                  <a:lnTo>
                    <a:pt x="4038" y="789"/>
                  </a:lnTo>
                  <a:lnTo>
                    <a:pt x="4083" y="825"/>
                  </a:lnTo>
                  <a:lnTo>
                    <a:pt x="4122" y="863"/>
                  </a:lnTo>
                  <a:lnTo>
                    <a:pt x="4155" y="903"/>
                  </a:lnTo>
                  <a:lnTo>
                    <a:pt x="4182" y="944"/>
                  </a:lnTo>
                  <a:lnTo>
                    <a:pt x="4205" y="986"/>
                  </a:lnTo>
                  <a:lnTo>
                    <a:pt x="4222" y="1029"/>
                  </a:lnTo>
                  <a:lnTo>
                    <a:pt x="4205" y="984"/>
                  </a:lnTo>
                  <a:lnTo>
                    <a:pt x="4180" y="941"/>
                  </a:lnTo>
                  <a:lnTo>
                    <a:pt x="4152" y="899"/>
                  </a:lnTo>
                  <a:lnTo>
                    <a:pt x="4118" y="860"/>
                  </a:lnTo>
                  <a:lnTo>
                    <a:pt x="4077" y="821"/>
                  </a:lnTo>
                  <a:lnTo>
                    <a:pt x="4031" y="784"/>
                  </a:lnTo>
                  <a:lnTo>
                    <a:pt x="3978" y="749"/>
                  </a:lnTo>
                  <a:lnTo>
                    <a:pt x="3919" y="715"/>
                  </a:lnTo>
                  <a:lnTo>
                    <a:pt x="3854" y="684"/>
                  </a:lnTo>
                  <a:lnTo>
                    <a:pt x="3781" y="655"/>
                  </a:lnTo>
                  <a:lnTo>
                    <a:pt x="3779" y="655"/>
                  </a:lnTo>
                  <a:lnTo>
                    <a:pt x="3775" y="658"/>
                  </a:lnTo>
                  <a:lnTo>
                    <a:pt x="3768" y="662"/>
                  </a:lnTo>
                  <a:lnTo>
                    <a:pt x="3760" y="669"/>
                  </a:lnTo>
                  <a:lnTo>
                    <a:pt x="3750" y="678"/>
                  </a:lnTo>
                  <a:lnTo>
                    <a:pt x="3739" y="691"/>
                  </a:lnTo>
                  <a:lnTo>
                    <a:pt x="3727" y="707"/>
                  </a:lnTo>
                  <a:lnTo>
                    <a:pt x="3713" y="726"/>
                  </a:lnTo>
                  <a:lnTo>
                    <a:pt x="3699" y="749"/>
                  </a:lnTo>
                  <a:lnTo>
                    <a:pt x="3686" y="776"/>
                  </a:lnTo>
                  <a:lnTo>
                    <a:pt x="3674" y="808"/>
                  </a:lnTo>
                  <a:lnTo>
                    <a:pt x="3661" y="845"/>
                  </a:lnTo>
                  <a:lnTo>
                    <a:pt x="3649" y="887"/>
                  </a:lnTo>
                  <a:lnTo>
                    <a:pt x="3640" y="934"/>
                  </a:lnTo>
                  <a:lnTo>
                    <a:pt x="3632" y="989"/>
                  </a:lnTo>
                  <a:lnTo>
                    <a:pt x="3625" y="1048"/>
                  </a:lnTo>
                  <a:lnTo>
                    <a:pt x="3621" y="1114"/>
                  </a:lnTo>
                  <a:lnTo>
                    <a:pt x="3619" y="1186"/>
                  </a:lnTo>
                  <a:lnTo>
                    <a:pt x="3621" y="1259"/>
                  </a:lnTo>
                  <a:lnTo>
                    <a:pt x="3625" y="1326"/>
                  </a:lnTo>
                  <a:lnTo>
                    <a:pt x="3632" y="1385"/>
                  </a:lnTo>
                  <a:lnTo>
                    <a:pt x="3640" y="1439"/>
                  </a:lnTo>
                  <a:lnTo>
                    <a:pt x="3649" y="1487"/>
                  </a:lnTo>
                  <a:lnTo>
                    <a:pt x="3661" y="1529"/>
                  </a:lnTo>
                  <a:lnTo>
                    <a:pt x="3674" y="1565"/>
                  </a:lnTo>
                  <a:lnTo>
                    <a:pt x="3686" y="1598"/>
                  </a:lnTo>
                  <a:lnTo>
                    <a:pt x="3699" y="1625"/>
                  </a:lnTo>
                  <a:lnTo>
                    <a:pt x="3713" y="1648"/>
                  </a:lnTo>
                  <a:lnTo>
                    <a:pt x="3727" y="1667"/>
                  </a:lnTo>
                  <a:lnTo>
                    <a:pt x="3739" y="1683"/>
                  </a:lnTo>
                  <a:lnTo>
                    <a:pt x="3750" y="1695"/>
                  </a:lnTo>
                  <a:lnTo>
                    <a:pt x="3760" y="1705"/>
                  </a:lnTo>
                  <a:lnTo>
                    <a:pt x="3768" y="1712"/>
                  </a:lnTo>
                  <a:lnTo>
                    <a:pt x="3775" y="1716"/>
                  </a:lnTo>
                  <a:lnTo>
                    <a:pt x="3779" y="1718"/>
                  </a:lnTo>
                  <a:lnTo>
                    <a:pt x="3781" y="1718"/>
                  </a:lnTo>
                  <a:lnTo>
                    <a:pt x="3741" y="1732"/>
                  </a:lnTo>
                  <a:lnTo>
                    <a:pt x="3666" y="1755"/>
                  </a:lnTo>
                  <a:lnTo>
                    <a:pt x="3583" y="1777"/>
                  </a:lnTo>
                  <a:lnTo>
                    <a:pt x="3495" y="1796"/>
                  </a:lnTo>
                  <a:lnTo>
                    <a:pt x="3400" y="1813"/>
                  </a:lnTo>
                  <a:lnTo>
                    <a:pt x="3298" y="1827"/>
                  </a:lnTo>
                  <a:lnTo>
                    <a:pt x="3190" y="1839"/>
                  </a:lnTo>
                  <a:lnTo>
                    <a:pt x="3074" y="1848"/>
                  </a:lnTo>
                  <a:lnTo>
                    <a:pt x="2952" y="1855"/>
                  </a:lnTo>
                  <a:lnTo>
                    <a:pt x="2822" y="1859"/>
                  </a:lnTo>
                  <a:lnTo>
                    <a:pt x="2684" y="1861"/>
                  </a:lnTo>
                  <a:lnTo>
                    <a:pt x="2623" y="1861"/>
                  </a:lnTo>
                  <a:lnTo>
                    <a:pt x="2559" y="1861"/>
                  </a:lnTo>
                  <a:lnTo>
                    <a:pt x="2600" y="1770"/>
                  </a:lnTo>
                  <a:lnTo>
                    <a:pt x="2636" y="1676"/>
                  </a:lnTo>
                  <a:lnTo>
                    <a:pt x="2671" y="1578"/>
                  </a:lnTo>
                  <a:lnTo>
                    <a:pt x="2702" y="1476"/>
                  </a:lnTo>
                  <a:lnTo>
                    <a:pt x="2731" y="1369"/>
                  </a:lnTo>
                  <a:lnTo>
                    <a:pt x="2755" y="1258"/>
                  </a:lnTo>
                  <a:lnTo>
                    <a:pt x="2777" y="1142"/>
                  </a:lnTo>
                  <a:lnTo>
                    <a:pt x="2774" y="1140"/>
                  </a:lnTo>
                  <a:lnTo>
                    <a:pt x="2765" y="1136"/>
                  </a:lnTo>
                  <a:lnTo>
                    <a:pt x="2749" y="1129"/>
                  </a:lnTo>
                  <a:lnTo>
                    <a:pt x="2725" y="1121"/>
                  </a:lnTo>
                  <a:lnTo>
                    <a:pt x="2697" y="1110"/>
                  </a:lnTo>
                  <a:lnTo>
                    <a:pt x="2665" y="1100"/>
                  </a:lnTo>
                  <a:lnTo>
                    <a:pt x="2625" y="1087"/>
                  </a:lnTo>
                  <a:lnTo>
                    <a:pt x="2581" y="1075"/>
                  </a:lnTo>
                  <a:lnTo>
                    <a:pt x="2532" y="1063"/>
                  </a:lnTo>
                  <a:lnTo>
                    <a:pt x="2478" y="1052"/>
                  </a:lnTo>
                  <a:lnTo>
                    <a:pt x="2418" y="1041"/>
                  </a:lnTo>
                  <a:lnTo>
                    <a:pt x="2356" y="1032"/>
                  </a:lnTo>
                  <a:lnTo>
                    <a:pt x="2289" y="1025"/>
                  </a:lnTo>
                  <a:lnTo>
                    <a:pt x="2218" y="1020"/>
                  </a:lnTo>
                  <a:lnTo>
                    <a:pt x="2143" y="1017"/>
                  </a:lnTo>
                  <a:lnTo>
                    <a:pt x="2066" y="1017"/>
                  </a:lnTo>
                  <a:lnTo>
                    <a:pt x="1985" y="1021"/>
                  </a:lnTo>
                  <a:lnTo>
                    <a:pt x="1901" y="1029"/>
                  </a:lnTo>
                  <a:lnTo>
                    <a:pt x="1814" y="1041"/>
                  </a:lnTo>
                  <a:lnTo>
                    <a:pt x="1724" y="1058"/>
                  </a:lnTo>
                  <a:lnTo>
                    <a:pt x="1723" y="1060"/>
                  </a:lnTo>
                  <a:lnTo>
                    <a:pt x="1719" y="1071"/>
                  </a:lnTo>
                  <a:lnTo>
                    <a:pt x="1712" y="1087"/>
                  </a:lnTo>
                  <a:lnTo>
                    <a:pt x="1704" y="1109"/>
                  </a:lnTo>
                  <a:lnTo>
                    <a:pt x="1692" y="1137"/>
                  </a:lnTo>
                  <a:lnTo>
                    <a:pt x="1678" y="1170"/>
                  </a:lnTo>
                  <a:lnTo>
                    <a:pt x="1664" y="1208"/>
                  </a:lnTo>
                  <a:lnTo>
                    <a:pt x="1646" y="1251"/>
                  </a:lnTo>
                  <a:lnTo>
                    <a:pt x="1628" y="1297"/>
                  </a:lnTo>
                  <a:lnTo>
                    <a:pt x="1608" y="1349"/>
                  </a:lnTo>
                  <a:lnTo>
                    <a:pt x="1586" y="1403"/>
                  </a:lnTo>
                  <a:lnTo>
                    <a:pt x="1563" y="1460"/>
                  </a:lnTo>
                  <a:lnTo>
                    <a:pt x="1540" y="1519"/>
                  </a:lnTo>
                  <a:lnTo>
                    <a:pt x="1516" y="1583"/>
                  </a:lnTo>
                  <a:lnTo>
                    <a:pt x="1490" y="1648"/>
                  </a:lnTo>
                  <a:lnTo>
                    <a:pt x="1464" y="1714"/>
                  </a:lnTo>
                  <a:lnTo>
                    <a:pt x="1439" y="1782"/>
                  </a:lnTo>
                  <a:lnTo>
                    <a:pt x="1292" y="1764"/>
                  </a:lnTo>
                  <a:lnTo>
                    <a:pt x="1147" y="1745"/>
                  </a:lnTo>
                  <a:lnTo>
                    <a:pt x="1005" y="1724"/>
                  </a:lnTo>
                  <a:lnTo>
                    <a:pt x="867" y="1702"/>
                  </a:lnTo>
                  <a:lnTo>
                    <a:pt x="733" y="1678"/>
                  </a:lnTo>
                  <a:lnTo>
                    <a:pt x="604" y="1652"/>
                  </a:lnTo>
                  <a:lnTo>
                    <a:pt x="482" y="1626"/>
                  </a:lnTo>
                  <a:lnTo>
                    <a:pt x="367" y="1598"/>
                  </a:lnTo>
                  <a:lnTo>
                    <a:pt x="389" y="1561"/>
                  </a:lnTo>
                  <a:lnTo>
                    <a:pt x="409" y="1527"/>
                  </a:lnTo>
                  <a:lnTo>
                    <a:pt x="424" y="1492"/>
                  </a:lnTo>
                  <a:lnTo>
                    <a:pt x="435" y="1460"/>
                  </a:lnTo>
                  <a:lnTo>
                    <a:pt x="440" y="1430"/>
                  </a:lnTo>
                  <a:lnTo>
                    <a:pt x="442" y="1402"/>
                  </a:lnTo>
                  <a:lnTo>
                    <a:pt x="435" y="1361"/>
                  </a:lnTo>
                  <a:lnTo>
                    <a:pt x="423" y="1323"/>
                  </a:lnTo>
                  <a:lnTo>
                    <a:pt x="405" y="1288"/>
                  </a:lnTo>
                  <a:lnTo>
                    <a:pt x="383" y="1255"/>
                  </a:lnTo>
                  <a:lnTo>
                    <a:pt x="359" y="1224"/>
                  </a:lnTo>
                  <a:lnTo>
                    <a:pt x="332" y="1196"/>
                  </a:lnTo>
                  <a:lnTo>
                    <a:pt x="302" y="1170"/>
                  </a:lnTo>
                  <a:lnTo>
                    <a:pt x="274" y="1147"/>
                  </a:lnTo>
                  <a:lnTo>
                    <a:pt x="244" y="1127"/>
                  </a:lnTo>
                  <a:lnTo>
                    <a:pt x="216" y="1108"/>
                  </a:lnTo>
                  <a:lnTo>
                    <a:pt x="190" y="1093"/>
                  </a:lnTo>
                  <a:lnTo>
                    <a:pt x="167" y="1081"/>
                  </a:lnTo>
                  <a:lnTo>
                    <a:pt x="146" y="1070"/>
                  </a:lnTo>
                  <a:lnTo>
                    <a:pt x="132" y="1063"/>
                  </a:lnTo>
                  <a:lnTo>
                    <a:pt x="122" y="1059"/>
                  </a:lnTo>
                  <a:lnTo>
                    <a:pt x="118" y="1058"/>
                  </a:lnTo>
                  <a:lnTo>
                    <a:pt x="117" y="1060"/>
                  </a:lnTo>
                  <a:lnTo>
                    <a:pt x="113" y="1070"/>
                  </a:lnTo>
                  <a:lnTo>
                    <a:pt x="106" y="1083"/>
                  </a:lnTo>
                  <a:lnTo>
                    <a:pt x="95" y="1104"/>
                  </a:lnTo>
                  <a:lnTo>
                    <a:pt x="84" y="1128"/>
                  </a:lnTo>
                  <a:lnTo>
                    <a:pt x="69" y="1156"/>
                  </a:lnTo>
                  <a:lnTo>
                    <a:pt x="54" y="1188"/>
                  </a:lnTo>
                  <a:lnTo>
                    <a:pt x="38" y="1224"/>
                  </a:lnTo>
                  <a:lnTo>
                    <a:pt x="19" y="1262"/>
                  </a:lnTo>
                  <a:lnTo>
                    <a:pt x="0" y="1303"/>
                  </a:lnTo>
                  <a:lnTo>
                    <a:pt x="0" y="194"/>
                  </a:lnTo>
                  <a:lnTo>
                    <a:pt x="34" y="191"/>
                  </a:lnTo>
                  <a:lnTo>
                    <a:pt x="65" y="196"/>
                  </a:lnTo>
                  <a:lnTo>
                    <a:pt x="95" y="209"/>
                  </a:lnTo>
                  <a:lnTo>
                    <a:pt x="125" y="227"/>
                  </a:lnTo>
                  <a:lnTo>
                    <a:pt x="153" y="252"/>
                  </a:lnTo>
                  <a:lnTo>
                    <a:pt x="179" y="282"/>
                  </a:lnTo>
                  <a:lnTo>
                    <a:pt x="206" y="314"/>
                  </a:lnTo>
                  <a:lnTo>
                    <a:pt x="230" y="351"/>
                  </a:lnTo>
                  <a:lnTo>
                    <a:pt x="255" y="389"/>
                  </a:lnTo>
                  <a:lnTo>
                    <a:pt x="278" y="429"/>
                  </a:lnTo>
                  <a:lnTo>
                    <a:pt x="301" y="471"/>
                  </a:lnTo>
                  <a:lnTo>
                    <a:pt x="324" y="512"/>
                  </a:lnTo>
                  <a:lnTo>
                    <a:pt x="346" y="552"/>
                  </a:lnTo>
                  <a:lnTo>
                    <a:pt x="367" y="592"/>
                  </a:lnTo>
                  <a:lnTo>
                    <a:pt x="389" y="628"/>
                  </a:lnTo>
                  <a:lnTo>
                    <a:pt x="409" y="661"/>
                  </a:lnTo>
                  <a:lnTo>
                    <a:pt x="431" y="691"/>
                  </a:lnTo>
                  <a:lnTo>
                    <a:pt x="451" y="716"/>
                  </a:lnTo>
                  <a:lnTo>
                    <a:pt x="473" y="735"/>
                  </a:lnTo>
                  <a:lnTo>
                    <a:pt x="493" y="749"/>
                  </a:lnTo>
                  <a:lnTo>
                    <a:pt x="515" y="754"/>
                  </a:lnTo>
                  <a:lnTo>
                    <a:pt x="537" y="753"/>
                  </a:lnTo>
                  <a:lnTo>
                    <a:pt x="637" y="727"/>
                  </a:lnTo>
                  <a:lnTo>
                    <a:pt x="745" y="704"/>
                  </a:lnTo>
                  <a:lnTo>
                    <a:pt x="859" y="681"/>
                  </a:lnTo>
                  <a:lnTo>
                    <a:pt x="978" y="659"/>
                  </a:lnTo>
                  <a:lnTo>
                    <a:pt x="1103" y="639"/>
                  </a:lnTo>
                  <a:lnTo>
                    <a:pt x="1231" y="619"/>
                  </a:lnTo>
                  <a:lnTo>
                    <a:pt x="1363" y="601"/>
                  </a:lnTo>
                  <a:lnTo>
                    <a:pt x="1372" y="552"/>
                  </a:lnTo>
                  <a:lnTo>
                    <a:pt x="1391" y="504"/>
                  </a:lnTo>
                  <a:lnTo>
                    <a:pt x="1417" y="458"/>
                  </a:lnTo>
                  <a:lnTo>
                    <a:pt x="1447" y="414"/>
                  </a:lnTo>
                  <a:lnTo>
                    <a:pt x="1485" y="375"/>
                  </a:lnTo>
                  <a:lnTo>
                    <a:pt x="1527" y="336"/>
                  </a:lnTo>
                  <a:lnTo>
                    <a:pt x="1575" y="299"/>
                  </a:lnTo>
                  <a:lnTo>
                    <a:pt x="1628" y="265"/>
                  </a:lnTo>
                  <a:lnTo>
                    <a:pt x="1687" y="233"/>
                  </a:lnTo>
                  <a:lnTo>
                    <a:pt x="1681" y="196"/>
                  </a:lnTo>
                  <a:lnTo>
                    <a:pt x="1681" y="162"/>
                  </a:lnTo>
                  <a:lnTo>
                    <a:pt x="1687" y="130"/>
                  </a:lnTo>
                  <a:lnTo>
                    <a:pt x="1695" y="99"/>
                  </a:lnTo>
                  <a:lnTo>
                    <a:pt x="1708" y="72"/>
                  </a:lnTo>
                  <a:lnTo>
                    <a:pt x="1726" y="47"/>
                  </a:lnTo>
                  <a:lnTo>
                    <a:pt x="1746" y="28"/>
                  </a:lnTo>
                  <a:lnTo>
                    <a:pt x="1772" y="12"/>
                  </a:lnTo>
                  <a:lnTo>
                    <a:pt x="1803" y="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651036" y="4782010"/>
              <a:ext cx="5777" cy="21377"/>
            </a:xfrm>
            <a:custGeom>
              <a:avLst/>
              <a:gdLst>
                <a:gd name="T0" fmla="*/ 0 w 19"/>
                <a:gd name="T1" fmla="*/ 0 h 74"/>
                <a:gd name="T2" fmla="*/ 11 w 19"/>
                <a:gd name="T3" fmla="*/ 37 h 74"/>
                <a:gd name="T4" fmla="*/ 19 w 19"/>
                <a:gd name="T5" fmla="*/ 74 h 74"/>
                <a:gd name="T6" fmla="*/ 11 w 19"/>
                <a:gd name="T7" fmla="*/ 37 h 74"/>
                <a:gd name="T8" fmla="*/ 0 w 19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4">
                  <a:moveTo>
                    <a:pt x="0" y="0"/>
                  </a:moveTo>
                  <a:lnTo>
                    <a:pt x="11" y="37"/>
                  </a:lnTo>
                  <a:lnTo>
                    <a:pt x="19" y="74"/>
                  </a:lnTo>
                  <a:lnTo>
                    <a:pt x="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3477135" y="4673972"/>
              <a:ext cx="181411" cy="306782"/>
            </a:xfrm>
            <a:custGeom>
              <a:avLst/>
              <a:gdLst>
                <a:gd name="T0" fmla="*/ 235 w 629"/>
                <a:gd name="T1" fmla="*/ 29 h 1063"/>
                <a:gd name="T2" fmla="*/ 359 w 629"/>
                <a:gd name="T3" fmla="*/ 94 h 1063"/>
                <a:gd name="T4" fmla="*/ 458 w 629"/>
                <a:gd name="T5" fmla="*/ 166 h 1063"/>
                <a:gd name="T6" fmla="*/ 533 w 629"/>
                <a:gd name="T7" fmla="*/ 244 h 1063"/>
                <a:gd name="T8" fmla="*/ 586 w 629"/>
                <a:gd name="T9" fmla="*/ 329 h 1063"/>
                <a:gd name="T10" fmla="*/ 603 w 629"/>
                <a:gd name="T11" fmla="*/ 375 h 1063"/>
                <a:gd name="T12" fmla="*/ 622 w 629"/>
                <a:gd name="T13" fmla="*/ 449 h 1063"/>
                <a:gd name="T14" fmla="*/ 626 w 629"/>
                <a:gd name="T15" fmla="*/ 489 h 1063"/>
                <a:gd name="T16" fmla="*/ 629 w 629"/>
                <a:gd name="T17" fmla="*/ 531 h 1063"/>
                <a:gd name="T18" fmla="*/ 626 w 629"/>
                <a:gd name="T19" fmla="*/ 581 h 1063"/>
                <a:gd name="T20" fmla="*/ 621 w 629"/>
                <a:gd name="T21" fmla="*/ 619 h 1063"/>
                <a:gd name="T22" fmla="*/ 613 w 629"/>
                <a:gd name="T23" fmla="*/ 657 h 1063"/>
                <a:gd name="T24" fmla="*/ 602 w 629"/>
                <a:gd name="T25" fmla="*/ 692 h 1063"/>
                <a:gd name="T26" fmla="*/ 588 w 629"/>
                <a:gd name="T27" fmla="*/ 728 h 1063"/>
                <a:gd name="T28" fmla="*/ 548 w 629"/>
                <a:gd name="T29" fmla="*/ 798 h 1063"/>
                <a:gd name="T30" fmla="*/ 521 w 629"/>
                <a:gd name="T31" fmla="*/ 835 h 1063"/>
                <a:gd name="T32" fmla="*/ 491 w 629"/>
                <a:gd name="T33" fmla="*/ 867 h 1063"/>
                <a:gd name="T34" fmla="*/ 457 w 629"/>
                <a:gd name="T35" fmla="*/ 898 h 1063"/>
                <a:gd name="T36" fmla="*/ 358 w 629"/>
                <a:gd name="T37" fmla="*/ 970 h 1063"/>
                <a:gd name="T38" fmla="*/ 233 w 629"/>
                <a:gd name="T39" fmla="*/ 1035 h 1063"/>
                <a:gd name="T40" fmla="*/ 160 w 629"/>
                <a:gd name="T41" fmla="*/ 1063 h 1063"/>
                <a:gd name="T42" fmla="*/ 149 w 629"/>
                <a:gd name="T43" fmla="*/ 1057 h 1063"/>
                <a:gd name="T44" fmla="*/ 131 w 629"/>
                <a:gd name="T45" fmla="*/ 1040 h 1063"/>
                <a:gd name="T46" fmla="*/ 108 w 629"/>
                <a:gd name="T47" fmla="*/ 1012 h 1063"/>
                <a:gd name="T48" fmla="*/ 80 w 629"/>
                <a:gd name="T49" fmla="*/ 970 h 1063"/>
                <a:gd name="T50" fmla="*/ 55 w 629"/>
                <a:gd name="T51" fmla="*/ 910 h 1063"/>
                <a:gd name="T52" fmla="*/ 30 w 629"/>
                <a:gd name="T53" fmla="*/ 832 h 1063"/>
                <a:gd name="T54" fmla="*/ 13 w 629"/>
                <a:gd name="T55" fmla="*/ 730 h 1063"/>
                <a:gd name="T56" fmla="*/ 2 w 629"/>
                <a:gd name="T57" fmla="*/ 604 h 1063"/>
                <a:gd name="T58" fmla="*/ 2 w 629"/>
                <a:gd name="T59" fmla="*/ 459 h 1063"/>
                <a:gd name="T60" fmla="*/ 13 w 629"/>
                <a:gd name="T61" fmla="*/ 334 h 1063"/>
                <a:gd name="T62" fmla="*/ 30 w 629"/>
                <a:gd name="T63" fmla="*/ 232 h 1063"/>
                <a:gd name="T64" fmla="*/ 55 w 629"/>
                <a:gd name="T65" fmla="*/ 153 h 1063"/>
                <a:gd name="T66" fmla="*/ 80 w 629"/>
                <a:gd name="T67" fmla="*/ 94 h 1063"/>
                <a:gd name="T68" fmla="*/ 108 w 629"/>
                <a:gd name="T69" fmla="*/ 52 h 1063"/>
                <a:gd name="T70" fmla="*/ 131 w 629"/>
                <a:gd name="T71" fmla="*/ 23 h 1063"/>
                <a:gd name="T72" fmla="*/ 149 w 629"/>
                <a:gd name="T73" fmla="*/ 7 h 1063"/>
                <a:gd name="T74" fmla="*/ 160 w 629"/>
                <a:gd name="T75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1063">
                  <a:moveTo>
                    <a:pt x="162" y="0"/>
                  </a:moveTo>
                  <a:lnTo>
                    <a:pt x="235" y="29"/>
                  </a:lnTo>
                  <a:lnTo>
                    <a:pt x="300" y="60"/>
                  </a:lnTo>
                  <a:lnTo>
                    <a:pt x="359" y="94"/>
                  </a:lnTo>
                  <a:lnTo>
                    <a:pt x="412" y="129"/>
                  </a:lnTo>
                  <a:lnTo>
                    <a:pt x="458" y="166"/>
                  </a:lnTo>
                  <a:lnTo>
                    <a:pt x="499" y="205"/>
                  </a:lnTo>
                  <a:lnTo>
                    <a:pt x="533" y="244"/>
                  </a:lnTo>
                  <a:lnTo>
                    <a:pt x="561" y="286"/>
                  </a:lnTo>
                  <a:lnTo>
                    <a:pt x="586" y="329"/>
                  </a:lnTo>
                  <a:lnTo>
                    <a:pt x="603" y="374"/>
                  </a:lnTo>
                  <a:lnTo>
                    <a:pt x="603" y="375"/>
                  </a:lnTo>
                  <a:lnTo>
                    <a:pt x="614" y="412"/>
                  </a:lnTo>
                  <a:lnTo>
                    <a:pt x="622" y="449"/>
                  </a:lnTo>
                  <a:lnTo>
                    <a:pt x="622" y="454"/>
                  </a:lnTo>
                  <a:lnTo>
                    <a:pt x="626" y="489"/>
                  </a:lnTo>
                  <a:lnTo>
                    <a:pt x="628" y="495"/>
                  </a:lnTo>
                  <a:lnTo>
                    <a:pt x="629" y="531"/>
                  </a:lnTo>
                  <a:lnTo>
                    <a:pt x="628" y="569"/>
                  </a:lnTo>
                  <a:lnTo>
                    <a:pt x="626" y="581"/>
                  </a:lnTo>
                  <a:lnTo>
                    <a:pt x="624" y="607"/>
                  </a:lnTo>
                  <a:lnTo>
                    <a:pt x="621" y="619"/>
                  </a:lnTo>
                  <a:lnTo>
                    <a:pt x="615" y="644"/>
                  </a:lnTo>
                  <a:lnTo>
                    <a:pt x="613" y="657"/>
                  </a:lnTo>
                  <a:lnTo>
                    <a:pt x="606" y="682"/>
                  </a:lnTo>
                  <a:lnTo>
                    <a:pt x="602" y="692"/>
                  </a:lnTo>
                  <a:lnTo>
                    <a:pt x="591" y="721"/>
                  </a:lnTo>
                  <a:lnTo>
                    <a:pt x="588" y="728"/>
                  </a:lnTo>
                  <a:lnTo>
                    <a:pt x="569" y="763"/>
                  </a:lnTo>
                  <a:lnTo>
                    <a:pt x="548" y="798"/>
                  </a:lnTo>
                  <a:lnTo>
                    <a:pt x="523" y="832"/>
                  </a:lnTo>
                  <a:lnTo>
                    <a:pt x="521" y="835"/>
                  </a:lnTo>
                  <a:lnTo>
                    <a:pt x="494" y="864"/>
                  </a:lnTo>
                  <a:lnTo>
                    <a:pt x="491" y="867"/>
                  </a:lnTo>
                  <a:lnTo>
                    <a:pt x="460" y="897"/>
                  </a:lnTo>
                  <a:lnTo>
                    <a:pt x="457" y="898"/>
                  </a:lnTo>
                  <a:lnTo>
                    <a:pt x="411" y="936"/>
                  </a:lnTo>
                  <a:lnTo>
                    <a:pt x="358" y="970"/>
                  </a:lnTo>
                  <a:lnTo>
                    <a:pt x="300" y="1004"/>
                  </a:lnTo>
                  <a:lnTo>
                    <a:pt x="233" y="1035"/>
                  </a:lnTo>
                  <a:lnTo>
                    <a:pt x="162" y="1063"/>
                  </a:lnTo>
                  <a:lnTo>
                    <a:pt x="160" y="1063"/>
                  </a:lnTo>
                  <a:lnTo>
                    <a:pt x="156" y="1061"/>
                  </a:lnTo>
                  <a:lnTo>
                    <a:pt x="149" y="1057"/>
                  </a:lnTo>
                  <a:lnTo>
                    <a:pt x="141" y="1050"/>
                  </a:lnTo>
                  <a:lnTo>
                    <a:pt x="131" y="1040"/>
                  </a:lnTo>
                  <a:lnTo>
                    <a:pt x="120" y="1028"/>
                  </a:lnTo>
                  <a:lnTo>
                    <a:pt x="108" y="1012"/>
                  </a:lnTo>
                  <a:lnTo>
                    <a:pt x="94" y="993"/>
                  </a:lnTo>
                  <a:lnTo>
                    <a:pt x="80" y="970"/>
                  </a:lnTo>
                  <a:lnTo>
                    <a:pt x="67" y="943"/>
                  </a:lnTo>
                  <a:lnTo>
                    <a:pt x="55" y="910"/>
                  </a:lnTo>
                  <a:lnTo>
                    <a:pt x="42" y="874"/>
                  </a:lnTo>
                  <a:lnTo>
                    <a:pt x="30" y="832"/>
                  </a:lnTo>
                  <a:lnTo>
                    <a:pt x="21" y="784"/>
                  </a:lnTo>
                  <a:lnTo>
                    <a:pt x="13" y="730"/>
                  </a:lnTo>
                  <a:lnTo>
                    <a:pt x="6" y="671"/>
                  </a:lnTo>
                  <a:lnTo>
                    <a:pt x="2" y="604"/>
                  </a:lnTo>
                  <a:lnTo>
                    <a:pt x="0" y="531"/>
                  </a:lnTo>
                  <a:lnTo>
                    <a:pt x="2" y="459"/>
                  </a:lnTo>
                  <a:lnTo>
                    <a:pt x="6" y="393"/>
                  </a:lnTo>
                  <a:lnTo>
                    <a:pt x="13" y="334"/>
                  </a:lnTo>
                  <a:lnTo>
                    <a:pt x="21" y="279"/>
                  </a:lnTo>
                  <a:lnTo>
                    <a:pt x="30" y="232"/>
                  </a:lnTo>
                  <a:lnTo>
                    <a:pt x="42" y="190"/>
                  </a:lnTo>
                  <a:lnTo>
                    <a:pt x="55" y="153"/>
                  </a:lnTo>
                  <a:lnTo>
                    <a:pt x="67" y="121"/>
                  </a:lnTo>
                  <a:lnTo>
                    <a:pt x="80" y="94"/>
                  </a:lnTo>
                  <a:lnTo>
                    <a:pt x="94" y="71"/>
                  </a:lnTo>
                  <a:lnTo>
                    <a:pt x="108" y="52"/>
                  </a:lnTo>
                  <a:lnTo>
                    <a:pt x="120" y="36"/>
                  </a:lnTo>
                  <a:lnTo>
                    <a:pt x="131" y="23"/>
                  </a:lnTo>
                  <a:lnTo>
                    <a:pt x="141" y="14"/>
                  </a:lnTo>
                  <a:lnTo>
                    <a:pt x="149" y="7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2963522" y="4920091"/>
              <a:ext cx="98794" cy="121904"/>
            </a:xfrm>
            <a:custGeom>
              <a:avLst/>
              <a:gdLst>
                <a:gd name="T0" fmla="*/ 210 w 342"/>
                <a:gd name="T1" fmla="*/ 0 h 424"/>
                <a:gd name="T2" fmla="*/ 243 w 342"/>
                <a:gd name="T3" fmla="*/ 7 h 424"/>
                <a:gd name="T4" fmla="*/ 270 w 342"/>
                <a:gd name="T5" fmla="*/ 19 h 424"/>
                <a:gd name="T6" fmla="*/ 293 w 342"/>
                <a:gd name="T7" fmla="*/ 38 h 424"/>
                <a:gd name="T8" fmla="*/ 312 w 342"/>
                <a:gd name="T9" fmla="*/ 62 h 424"/>
                <a:gd name="T10" fmla="*/ 325 w 342"/>
                <a:gd name="T11" fmla="*/ 90 h 424"/>
                <a:gd name="T12" fmla="*/ 336 w 342"/>
                <a:gd name="T13" fmla="*/ 121 h 424"/>
                <a:gd name="T14" fmla="*/ 340 w 342"/>
                <a:gd name="T15" fmla="*/ 155 h 424"/>
                <a:gd name="T16" fmla="*/ 342 w 342"/>
                <a:gd name="T17" fmla="*/ 191 h 424"/>
                <a:gd name="T18" fmla="*/ 336 w 342"/>
                <a:gd name="T19" fmla="*/ 228 h 424"/>
                <a:gd name="T20" fmla="*/ 325 w 342"/>
                <a:gd name="T21" fmla="*/ 266 h 424"/>
                <a:gd name="T22" fmla="*/ 308 w 342"/>
                <a:gd name="T23" fmla="*/ 306 h 424"/>
                <a:gd name="T24" fmla="*/ 285 w 342"/>
                <a:gd name="T25" fmla="*/ 341 h 424"/>
                <a:gd name="T26" fmla="*/ 259 w 342"/>
                <a:gd name="T27" fmla="*/ 371 h 424"/>
                <a:gd name="T28" fmla="*/ 229 w 342"/>
                <a:gd name="T29" fmla="*/ 396 h 424"/>
                <a:gd name="T30" fmla="*/ 197 w 342"/>
                <a:gd name="T31" fmla="*/ 412 h 424"/>
                <a:gd name="T32" fmla="*/ 164 w 342"/>
                <a:gd name="T33" fmla="*/ 421 h 424"/>
                <a:gd name="T34" fmla="*/ 132 w 342"/>
                <a:gd name="T35" fmla="*/ 424 h 424"/>
                <a:gd name="T36" fmla="*/ 98 w 342"/>
                <a:gd name="T37" fmla="*/ 417 h 424"/>
                <a:gd name="T38" fmla="*/ 72 w 342"/>
                <a:gd name="T39" fmla="*/ 404 h 424"/>
                <a:gd name="T40" fmla="*/ 49 w 342"/>
                <a:gd name="T41" fmla="*/ 385 h 424"/>
                <a:gd name="T42" fmla="*/ 30 w 342"/>
                <a:gd name="T43" fmla="*/ 362 h 424"/>
                <a:gd name="T44" fmla="*/ 15 w 342"/>
                <a:gd name="T45" fmla="*/ 333 h 424"/>
                <a:gd name="T46" fmla="*/ 6 w 342"/>
                <a:gd name="T47" fmla="*/ 302 h 424"/>
                <a:gd name="T48" fmla="*/ 0 w 342"/>
                <a:gd name="T49" fmla="*/ 268 h 424"/>
                <a:gd name="T50" fmla="*/ 0 w 342"/>
                <a:gd name="T51" fmla="*/ 232 h 424"/>
                <a:gd name="T52" fmla="*/ 6 w 342"/>
                <a:gd name="T53" fmla="*/ 195 h 424"/>
                <a:gd name="T54" fmla="*/ 15 w 342"/>
                <a:gd name="T55" fmla="*/ 157 h 424"/>
                <a:gd name="T56" fmla="*/ 33 w 342"/>
                <a:gd name="T57" fmla="*/ 117 h 424"/>
                <a:gd name="T58" fmla="*/ 56 w 342"/>
                <a:gd name="T59" fmla="*/ 81 h 424"/>
                <a:gd name="T60" fmla="*/ 83 w 342"/>
                <a:gd name="T61" fmla="*/ 52 h 424"/>
                <a:gd name="T62" fmla="*/ 113 w 342"/>
                <a:gd name="T63" fmla="*/ 29 h 424"/>
                <a:gd name="T64" fmla="*/ 144 w 342"/>
                <a:gd name="T65" fmla="*/ 11 h 424"/>
                <a:gd name="T66" fmla="*/ 176 w 342"/>
                <a:gd name="T67" fmla="*/ 1 h 424"/>
                <a:gd name="T68" fmla="*/ 210 w 342"/>
                <a:gd name="T6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4">
                  <a:moveTo>
                    <a:pt x="210" y="0"/>
                  </a:moveTo>
                  <a:lnTo>
                    <a:pt x="243" y="7"/>
                  </a:lnTo>
                  <a:lnTo>
                    <a:pt x="270" y="19"/>
                  </a:lnTo>
                  <a:lnTo>
                    <a:pt x="293" y="38"/>
                  </a:lnTo>
                  <a:lnTo>
                    <a:pt x="312" y="62"/>
                  </a:lnTo>
                  <a:lnTo>
                    <a:pt x="325" y="90"/>
                  </a:lnTo>
                  <a:lnTo>
                    <a:pt x="336" y="121"/>
                  </a:lnTo>
                  <a:lnTo>
                    <a:pt x="340" y="155"/>
                  </a:lnTo>
                  <a:lnTo>
                    <a:pt x="342" y="191"/>
                  </a:lnTo>
                  <a:lnTo>
                    <a:pt x="336" y="228"/>
                  </a:lnTo>
                  <a:lnTo>
                    <a:pt x="325" y="266"/>
                  </a:lnTo>
                  <a:lnTo>
                    <a:pt x="308" y="306"/>
                  </a:lnTo>
                  <a:lnTo>
                    <a:pt x="285" y="341"/>
                  </a:lnTo>
                  <a:lnTo>
                    <a:pt x="259" y="371"/>
                  </a:lnTo>
                  <a:lnTo>
                    <a:pt x="229" y="396"/>
                  </a:lnTo>
                  <a:lnTo>
                    <a:pt x="197" y="412"/>
                  </a:lnTo>
                  <a:lnTo>
                    <a:pt x="164" y="421"/>
                  </a:lnTo>
                  <a:lnTo>
                    <a:pt x="132" y="424"/>
                  </a:lnTo>
                  <a:lnTo>
                    <a:pt x="98" y="417"/>
                  </a:lnTo>
                  <a:lnTo>
                    <a:pt x="72" y="404"/>
                  </a:lnTo>
                  <a:lnTo>
                    <a:pt x="49" y="385"/>
                  </a:lnTo>
                  <a:lnTo>
                    <a:pt x="30" y="362"/>
                  </a:lnTo>
                  <a:lnTo>
                    <a:pt x="15" y="333"/>
                  </a:lnTo>
                  <a:lnTo>
                    <a:pt x="6" y="302"/>
                  </a:lnTo>
                  <a:lnTo>
                    <a:pt x="0" y="268"/>
                  </a:lnTo>
                  <a:lnTo>
                    <a:pt x="0" y="232"/>
                  </a:lnTo>
                  <a:lnTo>
                    <a:pt x="6" y="195"/>
                  </a:lnTo>
                  <a:lnTo>
                    <a:pt x="15" y="157"/>
                  </a:lnTo>
                  <a:lnTo>
                    <a:pt x="33" y="117"/>
                  </a:lnTo>
                  <a:lnTo>
                    <a:pt x="56" y="81"/>
                  </a:lnTo>
                  <a:lnTo>
                    <a:pt x="83" y="52"/>
                  </a:lnTo>
                  <a:lnTo>
                    <a:pt x="113" y="29"/>
                  </a:lnTo>
                  <a:lnTo>
                    <a:pt x="144" y="11"/>
                  </a:lnTo>
                  <a:lnTo>
                    <a:pt x="176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2741090" y="4777966"/>
              <a:ext cx="492237" cy="571388"/>
            </a:xfrm>
            <a:custGeom>
              <a:avLst/>
              <a:gdLst>
                <a:gd name="T0" fmla="*/ 896 w 1705"/>
                <a:gd name="T1" fmla="*/ 440 h 1977"/>
                <a:gd name="T2" fmla="*/ 803 w 1705"/>
                <a:gd name="T3" fmla="*/ 513 h 1977"/>
                <a:gd name="T4" fmla="*/ 735 w 1705"/>
                <a:gd name="T5" fmla="*/ 630 h 1977"/>
                <a:gd name="T6" fmla="*/ 715 w 1705"/>
                <a:gd name="T7" fmla="*/ 762 h 1977"/>
                <a:gd name="T8" fmla="*/ 742 w 1705"/>
                <a:gd name="T9" fmla="*/ 877 h 1977"/>
                <a:gd name="T10" fmla="*/ 814 w 1705"/>
                <a:gd name="T11" fmla="*/ 957 h 1977"/>
                <a:gd name="T12" fmla="*/ 915 w 1705"/>
                <a:gd name="T13" fmla="*/ 982 h 1977"/>
                <a:gd name="T14" fmla="*/ 1018 w 1705"/>
                <a:gd name="T15" fmla="*/ 945 h 1977"/>
                <a:gd name="T16" fmla="*/ 1105 w 1705"/>
                <a:gd name="T17" fmla="*/ 856 h 1977"/>
                <a:gd name="T18" fmla="*/ 1159 w 1705"/>
                <a:gd name="T19" fmla="*/ 728 h 1977"/>
                <a:gd name="T20" fmla="*/ 1163 w 1705"/>
                <a:gd name="T21" fmla="*/ 600 h 1977"/>
                <a:gd name="T22" fmla="*/ 1120 w 1705"/>
                <a:gd name="T23" fmla="*/ 493 h 1977"/>
                <a:gd name="T24" fmla="*/ 1036 w 1705"/>
                <a:gd name="T25" fmla="*/ 431 h 1977"/>
                <a:gd name="T26" fmla="*/ 1071 w 1705"/>
                <a:gd name="T27" fmla="*/ 0 h 1977"/>
                <a:gd name="T28" fmla="*/ 1284 w 1705"/>
                <a:gd name="T29" fmla="*/ 15 h 1977"/>
                <a:gd name="T30" fmla="*/ 1460 w 1705"/>
                <a:gd name="T31" fmla="*/ 46 h 1977"/>
                <a:gd name="T32" fmla="*/ 1593 w 1705"/>
                <a:gd name="T33" fmla="*/ 83 h 1977"/>
                <a:gd name="T34" fmla="*/ 1677 w 1705"/>
                <a:gd name="T35" fmla="*/ 112 h 1977"/>
                <a:gd name="T36" fmla="*/ 1705 w 1705"/>
                <a:gd name="T37" fmla="*/ 125 h 1977"/>
                <a:gd name="T38" fmla="*/ 1630 w 1705"/>
                <a:gd name="T39" fmla="*/ 459 h 1977"/>
                <a:gd name="T40" fmla="*/ 1528 w 1705"/>
                <a:gd name="T41" fmla="*/ 753 h 1977"/>
                <a:gd name="T42" fmla="*/ 1376 w 1705"/>
                <a:gd name="T43" fmla="*/ 1055 h 1977"/>
                <a:gd name="T44" fmla="*/ 1188 w 1705"/>
                <a:gd name="T45" fmla="*/ 1324 h 1977"/>
                <a:gd name="T46" fmla="*/ 982 w 1705"/>
                <a:gd name="T47" fmla="*/ 1541 h 1977"/>
                <a:gd name="T48" fmla="*/ 772 w 1705"/>
                <a:gd name="T49" fmla="*/ 1709 h 1977"/>
                <a:gd name="T50" fmla="*/ 566 w 1705"/>
                <a:gd name="T51" fmla="*/ 1832 h 1977"/>
                <a:gd name="T52" fmla="*/ 378 w 1705"/>
                <a:gd name="T53" fmla="*/ 1916 h 1977"/>
                <a:gd name="T54" fmla="*/ 216 w 1705"/>
                <a:gd name="T55" fmla="*/ 1962 h 1977"/>
                <a:gd name="T56" fmla="*/ 93 w 1705"/>
                <a:gd name="T57" fmla="*/ 1977 h 1977"/>
                <a:gd name="T58" fmla="*/ 20 w 1705"/>
                <a:gd name="T59" fmla="*/ 1965 h 1977"/>
                <a:gd name="T60" fmla="*/ 0 w 1705"/>
                <a:gd name="T61" fmla="*/ 1924 h 1977"/>
                <a:gd name="T62" fmla="*/ 10 w 1705"/>
                <a:gd name="T63" fmla="*/ 1832 h 1977"/>
                <a:gd name="T64" fmla="*/ 43 w 1705"/>
                <a:gd name="T65" fmla="*/ 1697 h 1977"/>
                <a:gd name="T66" fmla="*/ 94 w 1705"/>
                <a:gd name="T67" fmla="*/ 1527 h 1977"/>
                <a:gd name="T68" fmla="*/ 159 w 1705"/>
                <a:gd name="T69" fmla="*/ 1332 h 1977"/>
                <a:gd name="T70" fmla="*/ 234 w 1705"/>
                <a:gd name="T71" fmla="*/ 1123 h 1977"/>
                <a:gd name="T72" fmla="*/ 312 w 1705"/>
                <a:gd name="T73" fmla="*/ 907 h 1977"/>
                <a:gd name="T74" fmla="*/ 392 w 1705"/>
                <a:gd name="T75" fmla="*/ 697 h 1977"/>
                <a:gd name="T76" fmla="*/ 468 w 1705"/>
                <a:gd name="T77" fmla="*/ 502 h 1977"/>
                <a:gd name="T78" fmla="*/ 536 w 1705"/>
                <a:gd name="T79" fmla="*/ 332 h 1977"/>
                <a:gd name="T80" fmla="*/ 592 w 1705"/>
                <a:gd name="T81" fmla="*/ 191 h 1977"/>
                <a:gd name="T82" fmla="*/ 632 w 1705"/>
                <a:gd name="T83" fmla="*/ 92 h 1977"/>
                <a:gd name="T84" fmla="*/ 651 w 1705"/>
                <a:gd name="T85" fmla="*/ 43 h 1977"/>
                <a:gd name="T86" fmla="*/ 829 w 1705"/>
                <a:gd name="T87" fmla="*/ 12 h 1977"/>
                <a:gd name="T88" fmla="*/ 1071 w 1705"/>
                <a:gd name="T89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05" h="1977">
                  <a:moveTo>
                    <a:pt x="967" y="421"/>
                  </a:moveTo>
                  <a:lnTo>
                    <a:pt x="932" y="426"/>
                  </a:lnTo>
                  <a:lnTo>
                    <a:pt x="896" y="440"/>
                  </a:lnTo>
                  <a:lnTo>
                    <a:pt x="864" y="459"/>
                  </a:lnTo>
                  <a:lnTo>
                    <a:pt x="831" y="483"/>
                  </a:lnTo>
                  <a:lnTo>
                    <a:pt x="803" y="513"/>
                  </a:lnTo>
                  <a:lnTo>
                    <a:pt x="776" y="547"/>
                  </a:lnTo>
                  <a:lnTo>
                    <a:pt x="754" y="586"/>
                  </a:lnTo>
                  <a:lnTo>
                    <a:pt x="735" y="630"/>
                  </a:lnTo>
                  <a:lnTo>
                    <a:pt x="723" y="674"/>
                  </a:lnTo>
                  <a:lnTo>
                    <a:pt x="716" y="719"/>
                  </a:lnTo>
                  <a:lnTo>
                    <a:pt x="715" y="762"/>
                  </a:lnTo>
                  <a:lnTo>
                    <a:pt x="719" y="803"/>
                  </a:lnTo>
                  <a:lnTo>
                    <a:pt x="728" y="842"/>
                  </a:lnTo>
                  <a:lnTo>
                    <a:pt x="742" y="877"/>
                  </a:lnTo>
                  <a:lnTo>
                    <a:pt x="761" y="910"/>
                  </a:lnTo>
                  <a:lnTo>
                    <a:pt x="785" y="937"/>
                  </a:lnTo>
                  <a:lnTo>
                    <a:pt x="814" y="957"/>
                  </a:lnTo>
                  <a:lnTo>
                    <a:pt x="845" y="974"/>
                  </a:lnTo>
                  <a:lnTo>
                    <a:pt x="880" y="982"/>
                  </a:lnTo>
                  <a:lnTo>
                    <a:pt x="915" y="982"/>
                  </a:lnTo>
                  <a:lnTo>
                    <a:pt x="950" y="976"/>
                  </a:lnTo>
                  <a:lnTo>
                    <a:pt x="984" y="963"/>
                  </a:lnTo>
                  <a:lnTo>
                    <a:pt x="1018" y="945"/>
                  </a:lnTo>
                  <a:lnTo>
                    <a:pt x="1049" y="921"/>
                  </a:lnTo>
                  <a:lnTo>
                    <a:pt x="1079" y="891"/>
                  </a:lnTo>
                  <a:lnTo>
                    <a:pt x="1105" y="856"/>
                  </a:lnTo>
                  <a:lnTo>
                    <a:pt x="1128" y="816"/>
                  </a:lnTo>
                  <a:lnTo>
                    <a:pt x="1146" y="773"/>
                  </a:lnTo>
                  <a:lnTo>
                    <a:pt x="1159" y="728"/>
                  </a:lnTo>
                  <a:lnTo>
                    <a:pt x="1166" y="684"/>
                  </a:lnTo>
                  <a:lnTo>
                    <a:pt x="1167" y="640"/>
                  </a:lnTo>
                  <a:lnTo>
                    <a:pt x="1163" y="600"/>
                  </a:lnTo>
                  <a:lnTo>
                    <a:pt x="1154" y="561"/>
                  </a:lnTo>
                  <a:lnTo>
                    <a:pt x="1139" y="525"/>
                  </a:lnTo>
                  <a:lnTo>
                    <a:pt x="1120" y="493"/>
                  </a:lnTo>
                  <a:lnTo>
                    <a:pt x="1097" y="467"/>
                  </a:lnTo>
                  <a:lnTo>
                    <a:pt x="1068" y="445"/>
                  </a:lnTo>
                  <a:lnTo>
                    <a:pt x="1036" y="431"/>
                  </a:lnTo>
                  <a:lnTo>
                    <a:pt x="1002" y="422"/>
                  </a:lnTo>
                  <a:lnTo>
                    <a:pt x="967" y="421"/>
                  </a:lnTo>
                  <a:close/>
                  <a:moveTo>
                    <a:pt x="1071" y="0"/>
                  </a:moveTo>
                  <a:lnTo>
                    <a:pt x="1146" y="3"/>
                  </a:lnTo>
                  <a:lnTo>
                    <a:pt x="1217" y="8"/>
                  </a:lnTo>
                  <a:lnTo>
                    <a:pt x="1284" y="15"/>
                  </a:lnTo>
                  <a:lnTo>
                    <a:pt x="1346" y="24"/>
                  </a:lnTo>
                  <a:lnTo>
                    <a:pt x="1406" y="35"/>
                  </a:lnTo>
                  <a:lnTo>
                    <a:pt x="1460" y="46"/>
                  </a:lnTo>
                  <a:lnTo>
                    <a:pt x="1509" y="58"/>
                  </a:lnTo>
                  <a:lnTo>
                    <a:pt x="1553" y="70"/>
                  </a:lnTo>
                  <a:lnTo>
                    <a:pt x="1593" y="83"/>
                  </a:lnTo>
                  <a:lnTo>
                    <a:pt x="1625" y="93"/>
                  </a:lnTo>
                  <a:lnTo>
                    <a:pt x="1653" y="104"/>
                  </a:lnTo>
                  <a:lnTo>
                    <a:pt x="1677" y="112"/>
                  </a:lnTo>
                  <a:lnTo>
                    <a:pt x="1693" y="119"/>
                  </a:lnTo>
                  <a:lnTo>
                    <a:pt x="1702" y="123"/>
                  </a:lnTo>
                  <a:lnTo>
                    <a:pt x="1705" y="125"/>
                  </a:lnTo>
                  <a:lnTo>
                    <a:pt x="1683" y="241"/>
                  </a:lnTo>
                  <a:lnTo>
                    <a:pt x="1659" y="352"/>
                  </a:lnTo>
                  <a:lnTo>
                    <a:pt x="1630" y="459"/>
                  </a:lnTo>
                  <a:lnTo>
                    <a:pt x="1599" y="561"/>
                  </a:lnTo>
                  <a:lnTo>
                    <a:pt x="1564" y="659"/>
                  </a:lnTo>
                  <a:lnTo>
                    <a:pt x="1528" y="753"/>
                  </a:lnTo>
                  <a:lnTo>
                    <a:pt x="1487" y="844"/>
                  </a:lnTo>
                  <a:lnTo>
                    <a:pt x="1433" y="952"/>
                  </a:lnTo>
                  <a:lnTo>
                    <a:pt x="1376" y="1055"/>
                  </a:lnTo>
                  <a:lnTo>
                    <a:pt x="1315" y="1150"/>
                  </a:lnTo>
                  <a:lnTo>
                    <a:pt x="1253" y="1240"/>
                  </a:lnTo>
                  <a:lnTo>
                    <a:pt x="1188" y="1324"/>
                  </a:lnTo>
                  <a:lnTo>
                    <a:pt x="1120" y="1401"/>
                  </a:lnTo>
                  <a:lnTo>
                    <a:pt x="1051" y="1475"/>
                  </a:lnTo>
                  <a:lnTo>
                    <a:pt x="982" y="1541"/>
                  </a:lnTo>
                  <a:lnTo>
                    <a:pt x="911" y="1602"/>
                  </a:lnTo>
                  <a:lnTo>
                    <a:pt x="841" y="1657"/>
                  </a:lnTo>
                  <a:lnTo>
                    <a:pt x="772" y="1709"/>
                  </a:lnTo>
                  <a:lnTo>
                    <a:pt x="701" y="1755"/>
                  </a:lnTo>
                  <a:lnTo>
                    <a:pt x="634" y="1796"/>
                  </a:lnTo>
                  <a:lnTo>
                    <a:pt x="566" y="1832"/>
                  </a:lnTo>
                  <a:lnTo>
                    <a:pt x="501" y="1865"/>
                  </a:lnTo>
                  <a:lnTo>
                    <a:pt x="438" y="1892"/>
                  </a:lnTo>
                  <a:lnTo>
                    <a:pt x="378" y="1916"/>
                  </a:lnTo>
                  <a:lnTo>
                    <a:pt x="321" y="1935"/>
                  </a:lnTo>
                  <a:lnTo>
                    <a:pt x="266" y="1951"/>
                  </a:lnTo>
                  <a:lnTo>
                    <a:pt x="216" y="1962"/>
                  </a:lnTo>
                  <a:lnTo>
                    <a:pt x="170" y="1972"/>
                  </a:lnTo>
                  <a:lnTo>
                    <a:pt x="130" y="1976"/>
                  </a:lnTo>
                  <a:lnTo>
                    <a:pt x="93" y="1977"/>
                  </a:lnTo>
                  <a:lnTo>
                    <a:pt x="63" y="1976"/>
                  </a:lnTo>
                  <a:lnTo>
                    <a:pt x="38" y="1972"/>
                  </a:lnTo>
                  <a:lnTo>
                    <a:pt x="20" y="1965"/>
                  </a:lnTo>
                  <a:lnTo>
                    <a:pt x="8" y="1955"/>
                  </a:lnTo>
                  <a:lnTo>
                    <a:pt x="2" y="1942"/>
                  </a:lnTo>
                  <a:lnTo>
                    <a:pt x="0" y="1924"/>
                  </a:lnTo>
                  <a:lnTo>
                    <a:pt x="1" y="1898"/>
                  </a:lnTo>
                  <a:lnTo>
                    <a:pt x="4" y="1869"/>
                  </a:lnTo>
                  <a:lnTo>
                    <a:pt x="10" y="1832"/>
                  </a:lnTo>
                  <a:lnTo>
                    <a:pt x="19" y="1791"/>
                  </a:lnTo>
                  <a:lnTo>
                    <a:pt x="29" y="1747"/>
                  </a:lnTo>
                  <a:lnTo>
                    <a:pt x="43" y="1697"/>
                  </a:lnTo>
                  <a:lnTo>
                    <a:pt x="58" y="1644"/>
                  </a:lnTo>
                  <a:lnTo>
                    <a:pt x="75" y="1587"/>
                  </a:lnTo>
                  <a:lnTo>
                    <a:pt x="94" y="1527"/>
                  </a:lnTo>
                  <a:lnTo>
                    <a:pt x="115" y="1465"/>
                  </a:lnTo>
                  <a:lnTo>
                    <a:pt x="136" y="1400"/>
                  </a:lnTo>
                  <a:lnTo>
                    <a:pt x="159" y="1332"/>
                  </a:lnTo>
                  <a:lnTo>
                    <a:pt x="184" y="1263"/>
                  </a:lnTo>
                  <a:lnTo>
                    <a:pt x="208" y="1194"/>
                  </a:lnTo>
                  <a:lnTo>
                    <a:pt x="234" y="1123"/>
                  </a:lnTo>
                  <a:lnTo>
                    <a:pt x="260" y="1051"/>
                  </a:lnTo>
                  <a:lnTo>
                    <a:pt x="287" y="979"/>
                  </a:lnTo>
                  <a:lnTo>
                    <a:pt x="312" y="907"/>
                  </a:lnTo>
                  <a:lnTo>
                    <a:pt x="340" y="835"/>
                  </a:lnTo>
                  <a:lnTo>
                    <a:pt x="367" y="765"/>
                  </a:lnTo>
                  <a:lnTo>
                    <a:pt x="392" y="697"/>
                  </a:lnTo>
                  <a:lnTo>
                    <a:pt x="418" y="631"/>
                  </a:lnTo>
                  <a:lnTo>
                    <a:pt x="444" y="566"/>
                  </a:lnTo>
                  <a:lnTo>
                    <a:pt x="468" y="502"/>
                  </a:lnTo>
                  <a:lnTo>
                    <a:pt x="491" y="443"/>
                  </a:lnTo>
                  <a:lnTo>
                    <a:pt x="514" y="386"/>
                  </a:lnTo>
                  <a:lnTo>
                    <a:pt x="536" y="332"/>
                  </a:lnTo>
                  <a:lnTo>
                    <a:pt x="556" y="280"/>
                  </a:lnTo>
                  <a:lnTo>
                    <a:pt x="574" y="234"/>
                  </a:lnTo>
                  <a:lnTo>
                    <a:pt x="592" y="191"/>
                  </a:lnTo>
                  <a:lnTo>
                    <a:pt x="606" y="153"/>
                  </a:lnTo>
                  <a:lnTo>
                    <a:pt x="620" y="120"/>
                  </a:lnTo>
                  <a:lnTo>
                    <a:pt x="632" y="92"/>
                  </a:lnTo>
                  <a:lnTo>
                    <a:pt x="640" y="70"/>
                  </a:lnTo>
                  <a:lnTo>
                    <a:pt x="647" y="54"/>
                  </a:lnTo>
                  <a:lnTo>
                    <a:pt x="651" y="43"/>
                  </a:lnTo>
                  <a:lnTo>
                    <a:pt x="652" y="41"/>
                  </a:lnTo>
                  <a:lnTo>
                    <a:pt x="742" y="24"/>
                  </a:lnTo>
                  <a:lnTo>
                    <a:pt x="829" y="12"/>
                  </a:lnTo>
                  <a:lnTo>
                    <a:pt x="913" y="4"/>
                  </a:lnTo>
                  <a:lnTo>
                    <a:pt x="994" y="0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2367291" y="4790099"/>
              <a:ext cx="191811" cy="275006"/>
            </a:xfrm>
            <a:custGeom>
              <a:avLst/>
              <a:gdLst>
                <a:gd name="T0" fmla="*/ 344 w 664"/>
                <a:gd name="T1" fmla="*/ 1 h 953"/>
                <a:gd name="T2" fmla="*/ 368 w 664"/>
                <a:gd name="T3" fmla="*/ 12 h 953"/>
                <a:gd name="T4" fmla="*/ 412 w 664"/>
                <a:gd name="T5" fmla="*/ 35 h 953"/>
                <a:gd name="T6" fmla="*/ 466 w 664"/>
                <a:gd name="T7" fmla="*/ 69 h 953"/>
                <a:gd name="T8" fmla="*/ 524 w 664"/>
                <a:gd name="T9" fmla="*/ 112 h 953"/>
                <a:gd name="T10" fmla="*/ 581 w 664"/>
                <a:gd name="T11" fmla="*/ 166 h 953"/>
                <a:gd name="T12" fmla="*/ 627 w 664"/>
                <a:gd name="T13" fmla="*/ 230 h 953"/>
                <a:gd name="T14" fmla="*/ 657 w 664"/>
                <a:gd name="T15" fmla="*/ 303 h 953"/>
                <a:gd name="T16" fmla="*/ 662 w 664"/>
                <a:gd name="T17" fmla="*/ 372 h 953"/>
                <a:gd name="T18" fmla="*/ 646 w 664"/>
                <a:gd name="T19" fmla="*/ 434 h 953"/>
                <a:gd name="T20" fmla="*/ 611 w 664"/>
                <a:gd name="T21" fmla="*/ 503 h 953"/>
                <a:gd name="T22" fmla="*/ 561 w 664"/>
                <a:gd name="T23" fmla="*/ 578 h 953"/>
                <a:gd name="T24" fmla="*/ 497 w 664"/>
                <a:gd name="T25" fmla="*/ 655 h 953"/>
                <a:gd name="T26" fmla="*/ 425 w 664"/>
                <a:gd name="T27" fmla="*/ 728 h 953"/>
                <a:gd name="T28" fmla="*/ 348 w 664"/>
                <a:gd name="T29" fmla="*/ 797 h 953"/>
                <a:gd name="T30" fmla="*/ 270 w 664"/>
                <a:gd name="T31" fmla="*/ 857 h 953"/>
                <a:gd name="T32" fmla="*/ 195 w 664"/>
                <a:gd name="T33" fmla="*/ 905 h 953"/>
                <a:gd name="T34" fmla="*/ 126 w 664"/>
                <a:gd name="T35" fmla="*/ 938 h 953"/>
                <a:gd name="T36" fmla="*/ 68 w 664"/>
                <a:gd name="T37" fmla="*/ 953 h 953"/>
                <a:gd name="T38" fmla="*/ 24 w 664"/>
                <a:gd name="T39" fmla="*/ 947 h 953"/>
                <a:gd name="T40" fmla="*/ 5 w 664"/>
                <a:gd name="T41" fmla="*/ 923 h 953"/>
                <a:gd name="T42" fmla="*/ 0 w 664"/>
                <a:gd name="T43" fmla="*/ 878 h 953"/>
                <a:gd name="T44" fmla="*/ 8 w 664"/>
                <a:gd name="T45" fmla="*/ 817 h 953"/>
                <a:gd name="T46" fmla="*/ 26 w 664"/>
                <a:gd name="T47" fmla="*/ 743 h 953"/>
                <a:gd name="T48" fmla="*/ 53 w 664"/>
                <a:gd name="T49" fmla="*/ 659 h 953"/>
                <a:gd name="T50" fmla="*/ 85 w 664"/>
                <a:gd name="T51" fmla="*/ 568 h 953"/>
                <a:gd name="T52" fmla="*/ 123 w 664"/>
                <a:gd name="T53" fmla="*/ 474 h 953"/>
                <a:gd name="T54" fmla="*/ 163 w 664"/>
                <a:gd name="T55" fmla="*/ 379 h 953"/>
                <a:gd name="T56" fmla="*/ 203 w 664"/>
                <a:gd name="T57" fmla="*/ 288 h 953"/>
                <a:gd name="T58" fmla="*/ 241 w 664"/>
                <a:gd name="T59" fmla="*/ 204 h 953"/>
                <a:gd name="T60" fmla="*/ 276 w 664"/>
                <a:gd name="T61" fmla="*/ 130 h 953"/>
                <a:gd name="T62" fmla="*/ 306 w 664"/>
                <a:gd name="T63" fmla="*/ 70 h 953"/>
                <a:gd name="T64" fmla="*/ 328 w 664"/>
                <a:gd name="T65" fmla="*/ 25 h 953"/>
                <a:gd name="T66" fmla="*/ 339 w 664"/>
                <a:gd name="T67" fmla="*/ 2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953">
                  <a:moveTo>
                    <a:pt x="340" y="0"/>
                  </a:moveTo>
                  <a:lnTo>
                    <a:pt x="344" y="1"/>
                  </a:lnTo>
                  <a:lnTo>
                    <a:pt x="354" y="5"/>
                  </a:lnTo>
                  <a:lnTo>
                    <a:pt x="368" y="12"/>
                  </a:lnTo>
                  <a:lnTo>
                    <a:pt x="389" y="23"/>
                  </a:lnTo>
                  <a:lnTo>
                    <a:pt x="412" y="35"/>
                  </a:lnTo>
                  <a:lnTo>
                    <a:pt x="438" y="50"/>
                  </a:lnTo>
                  <a:lnTo>
                    <a:pt x="466" y="69"/>
                  </a:lnTo>
                  <a:lnTo>
                    <a:pt x="496" y="89"/>
                  </a:lnTo>
                  <a:lnTo>
                    <a:pt x="524" y="112"/>
                  </a:lnTo>
                  <a:lnTo>
                    <a:pt x="554" y="138"/>
                  </a:lnTo>
                  <a:lnTo>
                    <a:pt x="581" y="166"/>
                  </a:lnTo>
                  <a:lnTo>
                    <a:pt x="605" y="197"/>
                  </a:lnTo>
                  <a:lnTo>
                    <a:pt x="627" y="230"/>
                  </a:lnTo>
                  <a:lnTo>
                    <a:pt x="645" y="265"/>
                  </a:lnTo>
                  <a:lnTo>
                    <a:pt x="657" y="303"/>
                  </a:lnTo>
                  <a:lnTo>
                    <a:pt x="664" y="344"/>
                  </a:lnTo>
                  <a:lnTo>
                    <a:pt x="662" y="372"/>
                  </a:lnTo>
                  <a:lnTo>
                    <a:pt x="657" y="402"/>
                  </a:lnTo>
                  <a:lnTo>
                    <a:pt x="646" y="434"/>
                  </a:lnTo>
                  <a:lnTo>
                    <a:pt x="631" y="469"/>
                  </a:lnTo>
                  <a:lnTo>
                    <a:pt x="611" y="503"/>
                  </a:lnTo>
                  <a:lnTo>
                    <a:pt x="589" y="540"/>
                  </a:lnTo>
                  <a:lnTo>
                    <a:pt x="561" y="578"/>
                  </a:lnTo>
                  <a:lnTo>
                    <a:pt x="531" y="617"/>
                  </a:lnTo>
                  <a:lnTo>
                    <a:pt x="497" y="655"/>
                  </a:lnTo>
                  <a:lnTo>
                    <a:pt x="462" y="692"/>
                  </a:lnTo>
                  <a:lnTo>
                    <a:pt x="425" y="728"/>
                  </a:lnTo>
                  <a:lnTo>
                    <a:pt x="387" y="763"/>
                  </a:lnTo>
                  <a:lnTo>
                    <a:pt x="348" y="797"/>
                  </a:lnTo>
                  <a:lnTo>
                    <a:pt x="309" y="828"/>
                  </a:lnTo>
                  <a:lnTo>
                    <a:pt x="270" y="857"/>
                  </a:lnTo>
                  <a:lnTo>
                    <a:pt x="232" y="882"/>
                  </a:lnTo>
                  <a:lnTo>
                    <a:pt x="195" y="905"/>
                  </a:lnTo>
                  <a:lnTo>
                    <a:pt x="160" y="923"/>
                  </a:lnTo>
                  <a:lnTo>
                    <a:pt x="126" y="938"/>
                  </a:lnTo>
                  <a:lnTo>
                    <a:pt x="96" y="949"/>
                  </a:lnTo>
                  <a:lnTo>
                    <a:pt x="68" y="953"/>
                  </a:lnTo>
                  <a:lnTo>
                    <a:pt x="45" y="953"/>
                  </a:lnTo>
                  <a:lnTo>
                    <a:pt x="24" y="947"/>
                  </a:lnTo>
                  <a:lnTo>
                    <a:pt x="14" y="938"/>
                  </a:lnTo>
                  <a:lnTo>
                    <a:pt x="5" y="923"/>
                  </a:lnTo>
                  <a:lnTo>
                    <a:pt x="1" y="903"/>
                  </a:lnTo>
                  <a:lnTo>
                    <a:pt x="0" y="878"/>
                  </a:lnTo>
                  <a:lnTo>
                    <a:pt x="3" y="850"/>
                  </a:lnTo>
                  <a:lnTo>
                    <a:pt x="8" y="817"/>
                  </a:lnTo>
                  <a:lnTo>
                    <a:pt x="15" y="782"/>
                  </a:lnTo>
                  <a:lnTo>
                    <a:pt x="26" y="743"/>
                  </a:lnTo>
                  <a:lnTo>
                    <a:pt x="38" y="702"/>
                  </a:lnTo>
                  <a:lnTo>
                    <a:pt x="53" y="659"/>
                  </a:lnTo>
                  <a:lnTo>
                    <a:pt x="68" y="614"/>
                  </a:lnTo>
                  <a:lnTo>
                    <a:pt x="85" y="568"/>
                  </a:lnTo>
                  <a:lnTo>
                    <a:pt x="103" y="521"/>
                  </a:lnTo>
                  <a:lnTo>
                    <a:pt x="123" y="474"/>
                  </a:lnTo>
                  <a:lnTo>
                    <a:pt x="142" y="426"/>
                  </a:lnTo>
                  <a:lnTo>
                    <a:pt x="163" y="379"/>
                  </a:lnTo>
                  <a:lnTo>
                    <a:pt x="183" y="333"/>
                  </a:lnTo>
                  <a:lnTo>
                    <a:pt x="203" y="288"/>
                  </a:lnTo>
                  <a:lnTo>
                    <a:pt x="222" y="245"/>
                  </a:lnTo>
                  <a:lnTo>
                    <a:pt x="241" y="204"/>
                  </a:lnTo>
                  <a:lnTo>
                    <a:pt x="260" y="166"/>
                  </a:lnTo>
                  <a:lnTo>
                    <a:pt x="276" y="130"/>
                  </a:lnTo>
                  <a:lnTo>
                    <a:pt x="291" y="98"/>
                  </a:lnTo>
                  <a:lnTo>
                    <a:pt x="306" y="70"/>
                  </a:lnTo>
                  <a:lnTo>
                    <a:pt x="317" y="46"/>
                  </a:lnTo>
                  <a:lnTo>
                    <a:pt x="328" y="25"/>
                  </a:lnTo>
                  <a:lnTo>
                    <a:pt x="335" y="12"/>
                  </a:lnTo>
                  <a:lnTo>
                    <a:pt x="339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2947345" y="4899870"/>
              <a:ext cx="131147" cy="161768"/>
            </a:xfrm>
            <a:custGeom>
              <a:avLst/>
              <a:gdLst>
                <a:gd name="T0" fmla="*/ 231 w 452"/>
                <a:gd name="T1" fmla="*/ 70 h 561"/>
                <a:gd name="T2" fmla="*/ 168 w 452"/>
                <a:gd name="T3" fmla="*/ 98 h 561"/>
                <a:gd name="T4" fmla="*/ 111 w 452"/>
                <a:gd name="T5" fmla="*/ 150 h 561"/>
                <a:gd name="T6" fmla="*/ 70 w 452"/>
                <a:gd name="T7" fmla="*/ 226 h 561"/>
                <a:gd name="T8" fmla="*/ 55 w 452"/>
                <a:gd name="T9" fmla="*/ 301 h 561"/>
                <a:gd name="T10" fmla="*/ 61 w 452"/>
                <a:gd name="T11" fmla="*/ 371 h 561"/>
                <a:gd name="T12" fmla="*/ 85 w 452"/>
                <a:gd name="T13" fmla="*/ 431 h 561"/>
                <a:gd name="T14" fmla="*/ 127 w 452"/>
                <a:gd name="T15" fmla="*/ 473 h 561"/>
                <a:gd name="T16" fmla="*/ 187 w 452"/>
                <a:gd name="T17" fmla="*/ 493 h 561"/>
                <a:gd name="T18" fmla="*/ 252 w 452"/>
                <a:gd name="T19" fmla="*/ 481 h 561"/>
                <a:gd name="T20" fmla="*/ 314 w 452"/>
                <a:gd name="T21" fmla="*/ 440 h 561"/>
                <a:gd name="T22" fmla="*/ 363 w 452"/>
                <a:gd name="T23" fmla="*/ 375 h 561"/>
                <a:gd name="T24" fmla="*/ 391 w 452"/>
                <a:gd name="T25" fmla="*/ 297 h 561"/>
                <a:gd name="T26" fmla="*/ 395 w 452"/>
                <a:gd name="T27" fmla="*/ 224 h 561"/>
                <a:gd name="T28" fmla="*/ 380 w 452"/>
                <a:gd name="T29" fmla="*/ 159 h 561"/>
                <a:gd name="T30" fmla="*/ 348 w 452"/>
                <a:gd name="T31" fmla="*/ 107 h 561"/>
                <a:gd name="T32" fmla="*/ 298 w 452"/>
                <a:gd name="T33" fmla="*/ 76 h 561"/>
                <a:gd name="T34" fmla="*/ 252 w 452"/>
                <a:gd name="T35" fmla="*/ 0 h 561"/>
                <a:gd name="T36" fmla="*/ 321 w 452"/>
                <a:gd name="T37" fmla="*/ 10 h 561"/>
                <a:gd name="T38" fmla="*/ 382 w 452"/>
                <a:gd name="T39" fmla="*/ 46 h 561"/>
                <a:gd name="T40" fmla="*/ 424 w 452"/>
                <a:gd name="T41" fmla="*/ 104 h 561"/>
                <a:gd name="T42" fmla="*/ 448 w 452"/>
                <a:gd name="T43" fmla="*/ 179 h 561"/>
                <a:gd name="T44" fmla="*/ 451 w 452"/>
                <a:gd name="T45" fmla="*/ 263 h 561"/>
                <a:gd name="T46" fmla="*/ 431 w 452"/>
                <a:gd name="T47" fmla="*/ 352 h 561"/>
                <a:gd name="T48" fmla="*/ 390 w 452"/>
                <a:gd name="T49" fmla="*/ 435 h 561"/>
                <a:gd name="T50" fmla="*/ 334 w 452"/>
                <a:gd name="T51" fmla="*/ 500 h 561"/>
                <a:gd name="T52" fmla="*/ 269 w 452"/>
                <a:gd name="T53" fmla="*/ 542 h 561"/>
                <a:gd name="T54" fmla="*/ 200 w 452"/>
                <a:gd name="T55" fmla="*/ 561 h 561"/>
                <a:gd name="T56" fmla="*/ 130 w 452"/>
                <a:gd name="T57" fmla="*/ 553 h 561"/>
                <a:gd name="T58" fmla="*/ 70 w 452"/>
                <a:gd name="T59" fmla="*/ 516 h 561"/>
                <a:gd name="T60" fmla="*/ 27 w 452"/>
                <a:gd name="T61" fmla="*/ 456 h 561"/>
                <a:gd name="T62" fmla="*/ 4 w 452"/>
                <a:gd name="T63" fmla="*/ 382 h 561"/>
                <a:gd name="T64" fmla="*/ 1 w 452"/>
                <a:gd name="T65" fmla="*/ 298 h 561"/>
                <a:gd name="T66" fmla="*/ 20 w 452"/>
                <a:gd name="T67" fmla="*/ 209 h 561"/>
                <a:gd name="T68" fmla="*/ 61 w 452"/>
                <a:gd name="T69" fmla="*/ 126 h 561"/>
                <a:gd name="T70" fmla="*/ 116 w 452"/>
                <a:gd name="T71" fmla="*/ 62 h 561"/>
                <a:gd name="T72" fmla="*/ 181 w 452"/>
                <a:gd name="T73" fmla="*/ 19 h 561"/>
                <a:gd name="T74" fmla="*/ 252 w 452"/>
                <a:gd name="T75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2" h="561">
                  <a:moveTo>
                    <a:pt x="265" y="69"/>
                  </a:moveTo>
                  <a:lnTo>
                    <a:pt x="231" y="70"/>
                  </a:lnTo>
                  <a:lnTo>
                    <a:pt x="199" y="80"/>
                  </a:lnTo>
                  <a:lnTo>
                    <a:pt x="168" y="98"/>
                  </a:lnTo>
                  <a:lnTo>
                    <a:pt x="138" y="121"/>
                  </a:lnTo>
                  <a:lnTo>
                    <a:pt x="111" y="150"/>
                  </a:lnTo>
                  <a:lnTo>
                    <a:pt x="88" y="186"/>
                  </a:lnTo>
                  <a:lnTo>
                    <a:pt x="70" y="226"/>
                  </a:lnTo>
                  <a:lnTo>
                    <a:pt x="61" y="264"/>
                  </a:lnTo>
                  <a:lnTo>
                    <a:pt x="55" y="301"/>
                  </a:lnTo>
                  <a:lnTo>
                    <a:pt x="55" y="337"/>
                  </a:lnTo>
                  <a:lnTo>
                    <a:pt x="61" y="371"/>
                  </a:lnTo>
                  <a:lnTo>
                    <a:pt x="70" y="402"/>
                  </a:lnTo>
                  <a:lnTo>
                    <a:pt x="85" y="431"/>
                  </a:lnTo>
                  <a:lnTo>
                    <a:pt x="104" y="454"/>
                  </a:lnTo>
                  <a:lnTo>
                    <a:pt x="127" y="473"/>
                  </a:lnTo>
                  <a:lnTo>
                    <a:pt x="153" y="486"/>
                  </a:lnTo>
                  <a:lnTo>
                    <a:pt x="187" y="493"/>
                  </a:lnTo>
                  <a:lnTo>
                    <a:pt x="219" y="490"/>
                  </a:lnTo>
                  <a:lnTo>
                    <a:pt x="252" y="481"/>
                  </a:lnTo>
                  <a:lnTo>
                    <a:pt x="284" y="465"/>
                  </a:lnTo>
                  <a:lnTo>
                    <a:pt x="314" y="440"/>
                  </a:lnTo>
                  <a:lnTo>
                    <a:pt x="340" y="410"/>
                  </a:lnTo>
                  <a:lnTo>
                    <a:pt x="363" y="375"/>
                  </a:lnTo>
                  <a:lnTo>
                    <a:pt x="380" y="335"/>
                  </a:lnTo>
                  <a:lnTo>
                    <a:pt x="391" y="297"/>
                  </a:lnTo>
                  <a:lnTo>
                    <a:pt x="397" y="260"/>
                  </a:lnTo>
                  <a:lnTo>
                    <a:pt x="395" y="224"/>
                  </a:lnTo>
                  <a:lnTo>
                    <a:pt x="391" y="190"/>
                  </a:lnTo>
                  <a:lnTo>
                    <a:pt x="380" y="159"/>
                  </a:lnTo>
                  <a:lnTo>
                    <a:pt x="367" y="131"/>
                  </a:lnTo>
                  <a:lnTo>
                    <a:pt x="348" y="107"/>
                  </a:lnTo>
                  <a:lnTo>
                    <a:pt x="325" y="88"/>
                  </a:lnTo>
                  <a:lnTo>
                    <a:pt x="298" y="76"/>
                  </a:lnTo>
                  <a:lnTo>
                    <a:pt x="265" y="69"/>
                  </a:lnTo>
                  <a:close/>
                  <a:moveTo>
                    <a:pt x="252" y="0"/>
                  </a:moveTo>
                  <a:lnTo>
                    <a:pt x="287" y="1"/>
                  </a:lnTo>
                  <a:lnTo>
                    <a:pt x="321" y="10"/>
                  </a:lnTo>
                  <a:lnTo>
                    <a:pt x="353" y="24"/>
                  </a:lnTo>
                  <a:lnTo>
                    <a:pt x="382" y="46"/>
                  </a:lnTo>
                  <a:lnTo>
                    <a:pt x="405" y="72"/>
                  </a:lnTo>
                  <a:lnTo>
                    <a:pt x="424" y="104"/>
                  </a:lnTo>
                  <a:lnTo>
                    <a:pt x="439" y="140"/>
                  </a:lnTo>
                  <a:lnTo>
                    <a:pt x="448" y="179"/>
                  </a:lnTo>
                  <a:lnTo>
                    <a:pt x="452" y="219"/>
                  </a:lnTo>
                  <a:lnTo>
                    <a:pt x="451" y="263"/>
                  </a:lnTo>
                  <a:lnTo>
                    <a:pt x="444" y="307"/>
                  </a:lnTo>
                  <a:lnTo>
                    <a:pt x="431" y="352"/>
                  </a:lnTo>
                  <a:lnTo>
                    <a:pt x="413" y="395"/>
                  </a:lnTo>
                  <a:lnTo>
                    <a:pt x="390" y="435"/>
                  </a:lnTo>
                  <a:lnTo>
                    <a:pt x="364" y="470"/>
                  </a:lnTo>
                  <a:lnTo>
                    <a:pt x="334" y="500"/>
                  </a:lnTo>
                  <a:lnTo>
                    <a:pt x="303" y="524"/>
                  </a:lnTo>
                  <a:lnTo>
                    <a:pt x="269" y="542"/>
                  </a:lnTo>
                  <a:lnTo>
                    <a:pt x="235" y="555"/>
                  </a:lnTo>
                  <a:lnTo>
                    <a:pt x="200" y="561"/>
                  </a:lnTo>
                  <a:lnTo>
                    <a:pt x="165" y="561"/>
                  </a:lnTo>
                  <a:lnTo>
                    <a:pt x="130" y="553"/>
                  </a:lnTo>
                  <a:lnTo>
                    <a:pt x="99" y="536"/>
                  </a:lnTo>
                  <a:lnTo>
                    <a:pt x="70" y="516"/>
                  </a:lnTo>
                  <a:lnTo>
                    <a:pt x="46" y="489"/>
                  </a:lnTo>
                  <a:lnTo>
                    <a:pt x="27" y="456"/>
                  </a:lnTo>
                  <a:lnTo>
                    <a:pt x="13" y="421"/>
                  </a:lnTo>
                  <a:lnTo>
                    <a:pt x="4" y="382"/>
                  </a:lnTo>
                  <a:lnTo>
                    <a:pt x="0" y="341"/>
                  </a:lnTo>
                  <a:lnTo>
                    <a:pt x="1" y="298"/>
                  </a:lnTo>
                  <a:lnTo>
                    <a:pt x="8" y="253"/>
                  </a:lnTo>
                  <a:lnTo>
                    <a:pt x="20" y="209"/>
                  </a:lnTo>
                  <a:lnTo>
                    <a:pt x="39" y="165"/>
                  </a:lnTo>
                  <a:lnTo>
                    <a:pt x="61" y="126"/>
                  </a:lnTo>
                  <a:lnTo>
                    <a:pt x="88" y="92"/>
                  </a:lnTo>
                  <a:lnTo>
                    <a:pt x="116" y="62"/>
                  </a:lnTo>
                  <a:lnTo>
                    <a:pt x="149" y="38"/>
                  </a:lnTo>
                  <a:lnTo>
                    <a:pt x="181" y="19"/>
                  </a:lnTo>
                  <a:lnTo>
                    <a:pt x="217" y="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31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11372"/>
              </p:ext>
            </p:extLst>
          </p:nvPr>
        </p:nvGraphicFramePr>
        <p:xfrm>
          <a:off x="7490692" y="1565384"/>
          <a:ext cx="4064000" cy="49116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6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971">
                <a:tc>
                  <a:txBody>
                    <a:bodyPr/>
                    <a:lstStyle/>
                    <a:p>
                      <a:r>
                        <a:rPr lang="en-US" dirty="0"/>
                        <a:t>Threats can scared people off because threats negative impress on your business.</a:t>
                      </a:r>
                    </a:p>
                    <a:p>
                      <a:r>
                        <a:rPr lang="en-US" dirty="0"/>
                        <a:t>There are strong Competitors in this part.</a:t>
                      </a:r>
                    </a:p>
                    <a:p>
                      <a:r>
                        <a:rPr lang="en-US" dirty="0"/>
                        <a:t>You should be ready for all threats that possible to happen.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Rectangle 10"/>
          <p:cNvSpPr/>
          <p:nvPr/>
        </p:nvSpPr>
        <p:spPr>
          <a:xfrm rot="3388400">
            <a:off x="1601205" y="3632697"/>
            <a:ext cx="5231757" cy="4572000"/>
          </a:xfrm>
          <a:custGeom>
            <a:avLst/>
            <a:gdLst>
              <a:gd name="connsiteX0" fmla="*/ 0 w 7162800"/>
              <a:gd name="connsiteY0" fmla="*/ 0 h 4572000"/>
              <a:gd name="connsiteX1" fmla="*/ 7162800 w 7162800"/>
              <a:gd name="connsiteY1" fmla="*/ 0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7162800"/>
              <a:gd name="connsiteY0" fmla="*/ 0 h 4572000"/>
              <a:gd name="connsiteX1" fmla="*/ 5231757 w 7162800"/>
              <a:gd name="connsiteY1" fmla="*/ 5507 h 4572000"/>
              <a:gd name="connsiteX2" fmla="*/ 7162800 w 7162800"/>
              <a:gd name="connsiteY2" fmla="*/ 4572000 h 4572000"/>
              <a:gd name="connsiteX3" fmla="*/ 0 w 7162800"/>
              <a:gd name="connsiteY3" fmla="*/ 4572000 h 4572000"/>
              <a:gd name="connsiteX4" fmla="*/ 0 w 7162800"/>
              <a:gd name="connsiteY4" fmla="*/ 0 h 4572000"/>
              <a:gd name="connsiteX0" fmla="*/ 0 w 5231757"/>
              <a:gd name="connsiteY0" fmla="*/ 0 h 4573242"/>
              <a:gd name="connsiteX1" fmla="*/ 5231757 w 5231757"/>
              <a:gd name="connsiteY1" fmla="*/ 5507 h 4573242"/>
              <a:gd name="connsiteX2" fmla="*/ 2280812 w 5231757"/>
              <a:gd name="connsiteY2" fmla="*/ 4573242 h 4573242"/>
              <a:gd name="connsiteX3" fmla="*/ 0 w 5231757"/>
              <a:gd name="connsiteY3" fmla="*/ 4572000 h 4573242"/>
              <a:gd name="connsiteX4" fmla="*/ 0 w 5231757"/>
              <a:gd name="connsiteY4" fmla="*/ 0 h 4573242"/>
              <a:gd name="connsiteX0" fmla="*/ 0 w 5231757"/>
              <a:gd name="connsiteY0" fmla="*/ 0 h 4572000"/>
              <a:gd name="connsiteX1" fmla="*/ 5231757 w 5231757"/>
              <a:gd name="connsiteY1" fmla="*/ 5507 h 4572000"/>
              <a:gd name="connsiteX2" fmla="*/ 2356569 w 5231757"/>
              <a:gd name="connsiteY2" fmla="*/ 4458902 h 4572000"/>
              <a:gd name="connsiteX3" fmla="*/ 0 w 5231757"/>
              <a:gd name="connsiteY3" fmla="*/ 4572000 h 4572000"/>
              <a:gd name="connsiteX4" fmla="*/ 0 w 523175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1757" h="4572000">
                <a:moveTo>
                  <a:pt x="0" y="0"/>
                </a:moveTo>
                <a:lnTo>
                  <a:pt x="5231757" y="5507"/>
                </a:lnTo>
                <a:lnTo>
                  <a:pt x="2356569" y="4458902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33400" y="1524000"/>
            <a:ext cx="4572000" cy="457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385137" y="2720348"/>
            <a:ext cx="2868526" cy="2179304"/>
            <a:chOff x="9218612" y="4283465"/>
            <a:chExt cx="1619208" cy="123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229590" y="4283465"/>
              <a:ext cx="363705" cy="368500"/>
            </a:xfrm>
            <a:custGeom>
              <a:avLst/>
              <a:gdLst>
                <a:gd name="T0" fmla="*/ 946 w 1062"/>
                <a:gd name="T1" fmla="*/ 0 h 1075"/>
                <a:gd name="T2" fmla="*/ 1062 w 1062"/>
                <a:gd name="T3" fmla="*/ 174 h 1075"/>
                <a:gd name="T4" fmla="*/ 908 w 1062"/>
                <a:gd name="T5" fmla="*/ 933 h 1075"/>
                <a:gd name="T6" fmla="*/ 0 w 1062"/>
                <a:gd name="T7" fmla="*/ 1075 h 1075"/>
                <a:gd name="T8" fmla="*/ 336 w 1062"/>
                <a:gd name="T9" fmla="*/ 404 h 1075"/>
                <a:gd name="T10" fmla="*/ 946 w 1062"/>
                <a:gd name="T11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075">
                  <a:moveTo>
                    <a:pt x="946" y="0"/>
                  </a:moveTo>
                  <a:lnTo>
                    <a:pt x="1062" y="174"/>
                  </a:lnTo>
                  <a:lnTo>
                    <a:pt x="908" y="933"/>
                  </a:lnTo>
                  <a:lnTo>
                    <a:pt x="0" y="1075"/>
                  </a:lnTo>
                  <a:lnTo>
                    <a:pt x="336" y="404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0372743" y="4601279"/>
              <a:ext cx="465077" cy="266444"/>
            </a:xfrm>
            <a:custGeom>
              <a:avLst/>
              <a:gdLst>
                <a:gd name="T0" fmla="*/ 484 w 1359"/>
                <a:gd name="T1" fmla="*/ 0 h 778"/>
                <a:gd name="T2" fmla="*/ 1244 w 1359"/>
                <a:gd name="T3" fmla="*/ 153 h 778"/>
                <a:gd name="T4" fmla="*/ 1359 w 1359"/>
                <a:gd name="T5" fmla="*/ 327 h 778"/>
                <a:gd name="T6" fmla="*/ 748 w 1359"/>
                <a:gd name="T7" fmla="*/ 732 h 778"/>
                <a:gd name="T8" fmla="*/ 0 w 1359"/>
                <a:gd name="T9" fmla="*/ 778 h 778"/>
                <a:gd name="T10" fmla="*/ 484 w 1359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9" h="778">
                  <a:moveTo>
                    <a:pt x="484" y="0"/>
                  </a:moveTo>
                  <a:lnTo>
                    <a:pt x="1244" y="153"/>
                  </a:lnTo>
                  <a:lnTo>
                    <a:pt x="1359" y="327"/>
                  </a:lnTo>
                  <a:lnTo>
                    <a:pt x="748" y="732"/>
                  </a:lnTo>
                  <a:lnTo>
                    <a:pt x="0" y="77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9432999" y="4756077"/>
              <a:ext cx="947278" cy="742480"/>
            </a:xfrm>
            <a:custGeom>
              <a:avLst/>
              <a:gdLst>
                <a:gd name="T0" fmla="*/ 2543 w 2767"/>
                <a:gd name="T1" fmla="*/ 0 h 2167"/>
                <a:gd name="T2" fmla="*/ 2767 w 2767"/>
                <a:gd name="T3" fmla="*/ 335 h 2167"/>
                <a:gd name="T4" fmla="*/ 2681 w 2767"/>
                <a:gd name="T5" fmla="*/ 426 h 2167"/>
                <a:gd name="T6" fmla="*/ 2593 w 2767"/>
                <a:gd name="T7" fmla="*/ 518 h 2167"/>
                <a:gd name="T8" fmla="*/ 2504 w 2767"/>
                <a:gd name="T9" fmla="*/ 611 h 2167"/>
                <a:gd name="T10" fmla="*/ 2414 w 2767"/>
                <a:gd name="T11" fmla="*/ 703 h 2167"/>
                <a:gd name="T12" fmla="*/ 2322 w 2767"/>
                <a:gd name="T13" fmla="*/ 796 h 2167"/>
                <a:gd name="T14" fmla="*/ 2229 w 2767"/>
                <a:gd name="T15" fmla="*/ 887 h 2167"/>
                <a:gd name="T16" fmla="*/ 2136 w 2767"/>
                <a:gd name="T17" fmla="*/ 978 h 2167"/>
                <a:gd name="T18" fmla="*/ 2043 w 2767"/>
                <a:gd name="T19" fmla="*/ 1067 h 2167"/>
                <a:gd name="T20" fmla="*/ 1951 w 2767"/>
                <a:gd name="T21" fmla="*/ 1154 h 2167"/>
                <a:gd name="T22" fmla="*/ 1859 w 2767"/>
                <a:gd name="T23" fmla="*/ 1240 h 2167"/>
                <a:gd name="T24" fmla="*/ 1769 w 2767"/>
                <a:gd name="T25" fmla="*/ 1322 h 2167"/>
                <a:gd name="T26" fmla="*/ 1680 w 2767"/>
                <a:gd name="T27" fmla="*/ 1401 h 2167"/>
                <a:gd name="T28" fmla="*/ 1594 w 2767"/>
                <a:gd name="T29" fmla="*/ 1477 h 2167"/>
                <a:gd name="T30" fmla="*/ 1510 w 2767"/>
                <a:gd name="T31" fmla="*/ 1549 h 2167"/>
                <a:gd name="T32" fmla="*/ 1429 w 2767"/>
                <a:gd name="T33" fmla="*/ 1616 h 2167"/>
                <a:gd name="T34" fmla="*/ 1352 w 2767"/>
                <a:gd name="T35" fmla="*/ 1678 h 2167"/>
                <a:gd name="T36" fmla="*/ 1277 w 2767"/>
                <a:gd name="T37" fmla="*/ 1735 h 2167"/>
                <a:gd name="T38" fmla="*/ 1207 w 2767"/>
                <a:gd name="T39" fmla="*/ 1785 h 2167"/>
                <a:gd name="T40" fmla="*/ 1141 w 2767"/>
                <a:gd name="T41" fmla="*/ 1831 h 2167"/>
                <a:gd name="T42" fmla="*/ 1040 w 2767"/>
                <a:gd name="T43" fmla="*/ 1894 h 2167"/>
                <a:gd name="T44" fmla="*/ 938 w 2767"/>
                <a:gd name="T45" fmla="*/ 1950 h 2167"/>
                <a:gd name="T46" fmla="*/ 833 w 2767"/>
                <a:gd name="T47" fmla="*/ 2000 h 2167"/>
                <a:gd name="T48" fmla="*/ 730 w 2767"/>
                <a:gd name="T49" fmla="*/ 2045 h 2167"/>
                <a:gd name="T50" fmla="*/ 625 w 2767"/>
                <a:gd name="T51" fmla="*/ 2083 h 2167"/>
                <a:gd name="T52" fmla="*/ 522 w 2767"/>
                <a:gd name="T53" fmla="*/ 2116 h 2167"/>
                <a:gd name="T54" fmla="*/ 420 w 2767"/>
                <a:gd name="T55" fmla="*/ 2144 h 2167"/>
                <a:gd name="T56" fmla="*/ 320 w 2767"/>
                <a:gd name="T57" fmla="*/ 2167 h 2167"/>
                <a:gd name="T58" fmla="*/ 0 w 2767"/>
                <a:gd name="T59" fmla="*/ 1685 h 2167"/>
                <a:gd name="T60" fmla="*/ 2543 w 2767"/>
                <a:gd name="T61" fmla="*/ 0 h 2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7" h="2167">
                  <a:moveTo>
                    <a:pt x="2543" y="0"/>
                  </a:moveTo>
                  <a:lnTo>
                    <a:pt x="2767" y="335"/>
                  </a:lnTo>
                  <a:lnTo>
                    <a:pt x="2681" y="426"/>
                  </a:lnTo>
                  <a:lnTo>
                    <a:pt x="2593" y="518"/>
                  </a:lnTo>
                  <a:lnTo>
                    <a:pt x="2504" y="611"/>
                  </a:lnTo>
                  <a:lnTo>
                    <a:pt x="2414" y="703"/>
                  </a:lnTo>
                  <a:lnTo>
                    <a:pt x="2322" y="796"/>
                  </a:lnTo>
                  <a:lnTo>
                    <a:pt x="2229" y="887"/>
                  </a:lnTo>
                  <a:lnTo>
                    <a:pt x="2136" y="978"/>
                  </a:lnTo>
                  <a:lnTo>
                    <a:pt x="2043" y="1067"/>
                  </a:lnTo>
                  <a:lnTo>
                    <a:pt x="1951" y="1154"/>
                  </a:lnTo>
                  <a:lnTo>
                    <a:pt x="1859" y="1240"/>
                  </a:lnTo>
                  <a:lnTo>
                    <a:pt x="1769" y="1322"/>
                  </a:lnTo>
                  <a:lnTo>
                    <a:pt x="1680" y="1401"/>
                  </a:lnTo>
                  <a:lnTo>
                    <a:pt x="1594" y="1477"/>
                  </a:lnTo>
                  <a:lnTo>
                    <a:pt x="1510" y="1549"/>
                  </a:lnTo>
                  <a:lnTo>
                    <a:pt x="1429" y="1616"/>
                  </a:lnTo>
                  <a:lnTo>
                    <a:pt x="1352" y="1678"/>
                  </a:lnTo>
                  <a:lnTo>
                    <a:pt x="1277" y="1735"/>
                  </a:lnTo>
                  <a:lnTo>
                    <a:pt x="1207" y="1785"/>
                  </a:lnTo>
                  <a:lnTo>
                    <a:pt x="1141" y="1831"/>
                  </a:lnTo>
                  <a:lnTo>
                    <a:pt x="1040" y="1894"/>
                  </a:lnTo>
                  <a:lnTo>
                    <a:pt x="938" y="1950"/>
                  </a:lnTo>
                  <a:lnTo>
                    <a:pt x="833" y="2000"/>
                  </a:lnTo>
                  <a:lnTo>
                    <a:pt x="730" y="2045"/>
                  </a:lnTo>
                  <a:lnTo>
                    <a:pt x="625" y="2083"/>
                  </a:lnTo>
                  <a:lnTo>
                    <a:pt x="522" y="2116"/>
                  </a:lnTo>
                  <a:lnTo>
                    <a:pt x="420" y="2144"/>
                  </a:lnTo>
                  <a:lnTo>
                    <a:pt x="320" y="2167"/>
                  </a:lnTo>
                  <a:lnTo>
                    <a:pt x="0" y="1685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9325463" y="4641691"/>
              <a:ext cx="975361" cy="686314"/>
            </a:xfrm>
            <a:custGeom>
              <a:avLst/>
              <a:gdLst>
                <a:gd name="T0" fmla="*/ 2637 w 2850"/>
                <a:gd name="T1" fmla="*/ 0 h 2003"/>
                <a:gd name="T2" fmla="*/ 2850 w 2850"/>
                <a:gd name="T3" fmla="*/ 320 h 2003"/>
                <a:gd name="T4" fmla="*/ 307 w 2850"/>
                <a:gd name="T5" fmla="*/ 2003 h 2003"/>
                <a:gd name="T6" fmla="*/ 0 w 2850"/>
                <a:gd name="T7" fmla="*/ 1541 h 2003"/>
                <a:gd name="T8" fmla="*/ 59 w 2850"/>
                <a:gd name="T9" fmla="*/ 1457 h 2003"/>
                <a:gd name="T10" fmla="*/ 123 w 2850"/>
                <a:gd name="T11" fmla="*/ 1372 h 2003"/>
                <a:gd name="T12" fmla="*/ 194 w 2850"/>
                <a:gd name="T13" fmla="*/ 1289 h 2003"/>
                <a:gd name="T14" fmla="*/ 270 w 2850"/>
                <a:gd name="T15" fmla="*/ 1207 h 2003"/>
                <a:gd name="T16" fmla="*/ 350 w 2850"/>
                <a:gd name="T17" fmla="*/ 1128 h 2003"/>
                <a:gd name="T18" fmla="*/ 436 w 2850"/>
                <a:gd name="T19" fmla="*/ 1052 h 2003"/>
                <a:gd name="T20" fmla="*/ 529 w 2850"/>
                <a:gd name="T21" fmla="*/ 979 h 2003"/>
                <a:gd name="T22" fmla="*/ 626 w 2850"/>
                <a:gd name="T23" fmla="*/ 910 h 2003"/>
                <a:gd name="T24" fmla="*/ 697 w 2850"/>
                <a:gd name="T25" fmla="*/ 864 h 2003"/>
                <a:gd name="T26" fmla="*/ 777 w 2850"/>
                <a:gd name="T27" fmla="*/ 817 h 2003"/>
                <a:gd name="T28" fmla="*/ 863 w 2850"/>
                <a:gd name="T29" fmla="*/ 768 h 2003"/>
                <a:gd name="T30" fmla="*/ 958 w 2850"/>
                <a:gd name="T31" fmla="*/ 718 h 2003"/>
                <a:gd name="T32" fmla="*/ 1058 w 2850"/>
                <a:gd name="T33" fmla="*/ 668 h 2003"/>
                <a:gd name="T34" fmla="*/ 1162 w 2850"/>
                <a:gd name="T35" fmla="*/ 615 h 2003"/>
                <a:gd name="T36" fmla="*/ 1274 w 2850"/>
                <a:gd name="T37" fmla="*/ 562 h 2003"/>
                <a:gd name="T38" fmla="*/ 1389 w 2850"/>
                <a:gd name="T39" fmla="*/ 509 h 2003"/>
                <a:gd name="T40" fmla="*/ 1508 w 2850"/>
                <a:gd name="T41" fmla="*/ 454 h 2003"/>
                <a:gd name="T42" fmla="*/ 1630 w 2850"/>
                <a:gd name="T43" fmla="*/ 401 h 2003"/>
                <a:gd name="T44" fmla="*/ 1753 w 2850"/>
                <a:gd name="T45" fmla="*/ 348 h 2003"/>
                <a:gd name="T46" fmla="*/ 1879 w 2850"/>
                <a:gd name="T47" fmla="*/ 295 h 2003"/>
                <a:gd name="T48" fmla="*/ 2007 w 2850"/>
                <a:gd name="T49" fmla="*/ 242 h 2003"/>
                <a:gd name="T50" fmla="*/ 2134 w 2850"/>
                <a:gd name="T51" fmla="*/ 192 h 2003"/>
                <a:gd name="T52" fmla="*/ 2262 w 2850"/>
                <a:gd name="T53" fmla="*/ 142 h 2003"/>
                <a:gd name="T54" fmla="*/ 2389 w 2850"/>
                <a:gd name="T55" fmla="*/ 92 h 2003"/>
                <a:gd name="T56" fmla="*/ 2514 w 2850"/>
                <a:gd name="T57" fmla="*/ 46 h 2003"/>
                <a:gd name="T58" fmla="*/ 2637 w 2850"/>
                <a:gd name="T59" fmla="*/ 0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0" h="2003">
                  <a:moveTo>
                    <a:pt x="2637" y="0"/>
                  </a:moveTo>
                  <a:lnTo>
                    <a:pt x="2850" y="320"/>
                  </a:lnTo>
                  <a:lnTo>
                    <a:pt x="307" y="2003"/>
                  </a:lnTo>
                  <a:lnTo>
                    <a:pt x="0" y="1541"/>
                  </a:lnTo>
                  <a:lnTo>
                    <a:pt x="59" y="1457"/>
                  </a:lnTo>
                  <a:lnTo>
                    <a:pt x="123" y="1372"/>
                  </a:lnTo>
                  <a:lnTo>
                    <a:pt x="194" y="1289"/>
                  </a:lnTo>
                  <a:lnTo>
                    <a:pt x="270" y="1207"/>
                  </a:lnTo>
                  <a:lnTo>
                    <a:pt x="350" y="1128"/>
                  </a:lnTo>
                  <a:lnTo>
                    <a:pt x="436" y="1052"/>
                  </a:lnTo>
                  <a:lnTo>
                    <a:pt x="529" y="979"/>
                  </a:lnTo>
                  <a:lnTo>
                    <a:pt x="626" y="910"/>
                  </a:lnTo>
                  <a:lnTo>
                    <a:pt x="697" y="864"/>
                  </a:lnTo>
                  <a:lnTo>
                    <a:pt x="777" y="817"/>
                  </a:lnTo>
                  <a:lnTo>
                    <a:pt x="863" y="768"/>
                  </a:lnTo>
                  <a:lnTo>
                    <a:pt x="958" y="718"/>
                  </a:lnTo>
                  <a:lnTo>
                    <a:pt x="1058" y="668"/>
                  </a:lnTo>
                  <a:lnTo>
                    <a:pt x="1162" y="615"/>
                  </a:lnTo>
                  <a:lnTo>
                    <a:pt x="1274" y="562"/>
                  </a:lnTo>
                  <a:lnTo>
                    <a:pt x="1389" y="509"/>
                  </a:lnTo>
                  <a:lnTo>
                    <a:pt x="1508" y="454"/>
                  </a:lnTo>
                  <a:lnTo>
                    <a:pt x="1630" y="401"/>
                  </a:lnTo>
                  <a:lnTo>
                    <a:pt x="1753" y="348"/>
                  </a:lnTo>
                  <a:lnTo>
                    <a:pt x="1879" y="295"/>
                  </a:lnTo>
                  <a:lnTo>
                    <a:pt x="2007" y="242"/>
                  </a:lnTo>
                  <a:lnTo>
                    <a:pt x="2134" y="192"/>
                  </a:lnTo>
                  <a:lnTo>
                    <a:pt x="2262" y="142"/>
                  </a:lnTo>
                  <a:lnTo>
                    <a:pt x="2389" y="92"/>
                  </a:lnTo>
                  <a:lnTo>
                    <a:pt x="2514" y="46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9218612" y="5173893"/>
              <a:ext cx="319184" cy="339732"/>
            </a:xfrm>
            <a:custGeom>
              <a:avLst/>
              <a:gdLst>
                <a:gd name="T0" fmla="*/ 302 w 932"/>
                <a:gd name="T1" fmla="*/ 0 h 992"/>
                <a:gd name="T2" fmla="*/ 932 w 932"/>
                <a:gd name="T3" fmla="*/ 950 h 992"/>
                <a:gd name="T4" fmla="*/ 834 w 932"/>
                <a:gd name="T5" fmla="*/ 966 h 992"/>
                <a:gd name="T6" fmla="*/ 740 w 932"/>
                <a:gd name="T7" fmla="*/ 979 h 992"/>
                <a:gd name="T8" fmla="*/ 649 w 932"/>
                <a:gd name="T9" fmla="*/ 986 h 992"/>
                <a:gd name="T10" fmla="*/ 563 w 932"/>
                <a:gd name="T11" fmla="*/ 991 h 992"/>
                <a:gd name="T12" fmla="*/ 480 w 932"/>
                <a:gd name="T13" fmla="*/ 992 h 992"/>
                <a:gd name="T14" fmla="*/ 403 w 932"/>
                <a:gd name="T15" fmla="*/ 988 h 992"/>
                <a:gd name="T16" fmla="*/ 331 w 932"/>
                <a:gd name="T17" fmla="*/ 982 h 992"/>
                <a:gd name="T18" fmla="*/ 264 w 932"/>
                <a:gd name="T19" fmla="*/ 973 h 992"/>
                <a:gd name="T20" fmla="*/ 205 w 932"/>
                <a:gd name="T21" fmla="*/ 960 h 992"/>
                <a:gd name="T22" fmla="*/ 152 w 932"/>
                <a:gd name="T23" fmla="*/ 946 h 992"/>
                <a:gd name="T24" fmla="*/ 106 w 932"/>
                <a:gd name="T25" fmla="*/ 929 h 992"/>
                <a:gd name="T26" fmla="*/ 69 w 932"/>
                <a:gd name="T27" fmla="*/ 910 h 992"/>
                <a:gd name="T28" fmla="*/ 40 w 932"/>
                <a:gd name="T29" fmla="*/ 889 h 992"/>
                <a:gd name="T30" fmla="*/ 20 w 932"/>
                <a:gd name="T31" fmla="*/ 867 h 992"/>
                <a:gd name="T32" fmla="*/ 10 w 932"/>
                <a:gd name="T33" fmla="*/ 846 h 992"/>
                <a:gd name="T34" fmla="*/ 3 w 932"/>
                <a:gd name="T35" fmla="*/ 818 h 992"/>
                <a:gd name="T36" fmla="*/ 0 w 932"/>
                <a:gd name="T37" fmla="*/ 784 h 992"/>
                <a:gd name="T38" fmla="*/ 1 w 932"/>
                <a:gd name="T39" fmla="*/ 745 h 992"/>
                <a:gd name="T40" fmla="*/ 6 w 932"/>
                <a:gd name="T41" fmla="*/ 702 h 992"/>
                <a:gd name="T42" fmla="*/ 13 w 932"/>
                <a:gd name="T43" fmla="*/ 654 h 992"/>
                <a:gd name="T44" fmla="*/ 24 w 932"/>
                <a:gd name="T45" fmla="*/ 601 h 992"/>
                <a:gd name="T46" fmla="*/ 40 w 932"/>
                <a:gd name="T47" fmla="*/ 543 h 992"/>
                <a:gd name="T48" fmla="*/ 60 w 932"/>
                <a:gd name="T49" fmla="*/ 483 h 992"/>
                <a:gd name="T50" fmla="*/ 83 w 932"/>
                <a:gd name="T51" fmla="*/ 420 h 992"/>
                <a:gd name="T52" fmla="*/ 110 w 932"/>
                <a:gd name="T53" fmla="*/ 355 h 992"/>
                <a:gd name="T54" fmla="*/ 140 w 932"/>
                <a:gd name="T55" fmla="*/ 287 h 992"/>
                <a:gd name="T56" fmla="*/ 175 w 932"/>
                <a:gd name="T57" fmla="*/ 216 h 992"/>
                <a:gd name="T58" fmla="*/ 214 w 932"/>
                <a:gd name="T59" fmla="*/ 146 h 992"/>
                <a:gd name="T60" fmla="*/ 257 w 932"/>
                <a:gd name="T61" fmla="*/ 73 h 992"/>
                <a:gd name="T62" fmla="*/ 302 w 932"/>
                <a:gd name="T63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2" h="992">
                  <a:moveTo>
                    <a:pt x="302" y="0"/>
                  </a:moveTo>
                  <a:lnTo>
                    <a:pt x="932" y="950"/>
                  </a:lnTo>
                  <a:lnTo>
                    <a:pt x="834" y="966"/>
                  </a:lnTo>
                  <a:lnTo>
                    <a:pt x="740" y="979"/>
                  </a:lnTo>
                  <a:lnTo>
                    <a:pt x="649" y="986"/>
                  </a:lnTo>
                  <a:lnTo>
                    <a:pt x="563" y="991"/>
                  </a:lnTo>
                  <a:lnTo>
                    <a:pt x="480" y="992"/>
                  </a:lnTo>
                  <a:lnTo>
                    <a:pt x="403" y="988"/>
                  </a:lnTo>
                  <a:lnTo>
                    <a:pt x="331" y="982"/>
                  </a:lnTo>
                  <a:lnTo>
                    <a:pt x="264" y="973"/>
                  </a:lnTo>
                  <a:lnTo>
                    <a:pt x="205" y="960"/>
                  </a:lnTo>
                  <a:lnTo>
                    <a:pt x="152" y="946"/>
                  </a:lnTo>
                  <a:lnTo>
                    <a:pt x="106" y="929"/>
                  </a:lnTo>
                  <a:lnTo>
                    <a:pt x="69" y="910"/>
                  </a:lnTo>
                  <a:lnTo>
                    <a:pt x="40" y="889"/>
                  </a:lnTo>
                  <a:lnTo>
                    <a:pt x="20" y="867"/>
                  </a:lnTo>
                  <a:lnTo>
                    <a:pt x="10" y="846"/>
                  </a:lnTo>
                  <a:lnTo>
                    <a:pt x="3" y="818"/>
                  </a:lnTo>
                  <a:lnTo>
                    <a:pt x="0" y="784"/>
                  </a:lnTo>
                  <a:lnTo>
                    <a:pt x="1" y="745"/>
                  </a:lnTo>
                  <a:lnTo>
                    <a:pt x="6" y="702"/>
                  </a:lnTo>
                  <a:lnTo>
                    <a:pt x="13" y="654"/>
                  </a:lnTo>
                  <a:lnTo>
                    <a:pt x="24" y="601"/>
                  </a:lnTo>
                  <a:lnTo>
                    <a:pt x="40" y="543"/>
                  </a:lnTo>
                  <a:lnTo>
                    <a:pt x="60" y="483"/>
                  </a:lnTo>
                  <a:lnTo>
                    <a:pt x="83" y="420"/>
                  </a:lnTo>
                  <a:lnTo>
                    <a:pt x="110" y="355"/>
                  </a:lnTo>
                  <a:lnTo>
                    <a:pt x="140" y="287"/>
                  </a:lnTo>
                  <a:lnTo>
                    <a:pt x="175" y="216"/>
                  </a:lnTo>
                  <a:lnTo>
                    <a:pt x="214" y="146"/>
                  </a:lnTo>
                  <a:lnTo>
                    <a:pt x="257" y="7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10228220" y="4541689"/>
              <a:ext cx="371925" cy="329458"/>
            </a:xfrm>
            <a:custGeom>
              <a:avLst/>
              <a:gdLst>
                <a:gd name="T0" fmla="*/ 955 w 1085"/>
                <a:gd name="T1" fmla="*/ 0 h 962"/>
                <a:gd name="T2" fmla="*/ 1085 w 1085"/>
                <a:gd name="T3" fmla="*/ 198 h 962"/>
                <a:gd name="T4" fmla="*/ 1050 w 1085"/>
                <a:gd name="T5" fmla="*/ 250 h 962"/>
                <a:gd name="T6" fmla="*/ 1008 w 1085"/>
                <a:gd name="T7" fmla="*/ 306 h 962"/>
                <a:gd name="T8" fmla="*/ 962 w 1085"/>
                <a:gd name="T9" fmla="*/ 367 h 962"/>
                <a:gd name="T10" fmla="*/ 911 w 1085"/>
                <a:gd name="T11" fmla="*/ 430 h 962"/>
                <a:gd name="T12" fmla="*/ 855 w 1085"/>
                <a:gd name="T13" fmla="*/ 499 h 962"/>
                <a:gd name="T14" fmla="*/ 794 w 1085"/>
                <a:gd name="T15" fmla="*/ 570 h 962"/>
                <a:gd name="T16" fmla="*/ 731 w 1085"/>
                <a:gd name="T17" fmla="*/ 644 h 962"/>
                <a:gd name="T18" fmla="*/ 664 w 1085"/>
                <a:gd name="T19" fmla="*/ 720 h 962"/>
                <a:gd name="T20" fmla="*/ 594 w 1085"/>
                <a:gd name="T21" fmla="*/ 799 h 962"/>
                <a:gd name="T22" fmla="*/ 521 w 1085"/>
                <a:gd name="T23" fmla="*/ 881 h 962"/>
                <a:gd name="T24" fmla="*/ 445 w 1085"/>
                <a:gd name="T25" fmla="*/ 962 h 962"/>
                <a:gd name="T26" fmla="*/ 221 w 1085"/>
                <a:gd name="T27" fmla="*/ 627 h 962"/>
                <a:gd name="T28" fmla="*/ 234 w 1085"/>
                <a:gd name="T29" fmla="*/ 618 h 962"/>
                <a:gd name="T30" fmla="*/ 224 w 1085"/>
                <a:gd name="T31" fmla="*/ 604 h 962"/>
                <a:gd name="T32" fmla="*/ 213 w 1085"/>
                <a:gd name="T33" fmla="*/ 613 h 962"/>
                <a:gd name="T34" fmla="*/ 0 w 1085"/>
                <a:gd name="T35" fmla="*/ 293 h 962"/>
                <a:gd name="T36" fmla="*/ 106 w 1085"/>
                <a:gd name="T37" fmla="*/ 255 h 962"/>
                <a:gd name="T38" fmla="*/ 210 w 1085"/>
                <a:gd name="T39" fmla="*/ 220 h 962"/>
                <a:gd name="T40" fmla="*/ 310 w 1085"/>
                <a:gd name="T41" fmla="*/ 185 h 962"/>
                <a:gd name="T42" fmla="*/ 406 w 1085"/>
                <a:gd name="T43" fmla="*/ 154 h 962"/>
                <a:gd name="T44" fmla="*/ 499 w 1085"/>
                <a:gd name="T45" fmla="*/ 124 h 962"/>
                <a:gd name="T46" fmla="*/ 588 w 1085"/>
                <a:gd name="T47" fmla="*/ 96 h 962"/>
                <a:gd name="T48" fmla="*/ 673 w 1085"/>
                <a:gd name="T49" fmla="*/ 71 h 962"/>
                <a:gd name="T50" fmla="*/ 751 w 1085"/>
                <a:gd name="T51" fmla="*/ 49 h 962"/>
                <a:gd name="T52" fmla="*/ 825 w 1085"/>
                <a:gd name="T53" fmla="*/ 29 h 962"/>
                <a:gd name="T54" fmla="*/ 893 w 1085"/>
                <a:gd name="T55" fmla="*/ 13 h 962"/>
                <a:gd name="T56" fmla="*/ 955 w 1085"/>
                <a:gd name="T5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962">
                  <a:moveTo>
                    <a:pt x="955" y="0"/>
                  </a:moveTo>
                  <a:lnTo>
                    <a:pt x="1085" y="198"/>
                  </a:lnTo>
                  <a:lnTo>
                    <a:pt x="1050" y="250"/>
                  </a:lnTo>
                  <a:lnTo>
                    <a:pt x="1008" y="306"/>
                  </a:lnTo>
                  <a:lnTo>
                    <a:pt x="962" y="367"/>
                  </a:lnTo>
                  <a:lnTo>
                    <a:pt x="911" y="430"/>
                  </a:lnTo>
                  <a:lnTo>
                    <a:pt x="855" y="499"/>
                  </a:lnTo>
                  <a:lnTo>
                    <a:pt x="794" y="570"/>
                  </a:lnTo>
                  <a:lnTo>
                    <a:pt x="731" y="644"/>
                  </a:lnTo>
                  <a:lnTo>
                    <a:pt x="664" y="720"/>
                  </a:lnTo>
                  <a:lnTo>
                    <a:pt x="594" y="799"/>
                  </a:lnTo>
                  <a:lnTo>
                    <a:pt x="521" y="881"/>
                  </a:lnTo>
                  <a:lnTo>
                    <a:pt x="445" y="962"/>
                  </a:lnTo>
                  <a:lnTo>
                    <a:pt x="221" y="627"/>
                  </a:lnTo>
                  <a:lnTo>
                    <a:pt x="234" y="618"/>
                  </a:lnTo>
                  <a:lnTo>
                    <a:pt x="224" y="604"/>
                  </a:lnTo>
                  <a:lnTo>
                    <a:pt x="213" y="613"/>
                  </a:lnTo>
                  <a:lnTo>
                    <a:pt x="0" y="293"/>
                  </a:lnTo>
                  <a:lnTo>
                    <a:pt x="106" y="255"/>
                  </a:lnTo>
                  <a:lnTo>
                    <a:pt x="210" y="220"/>
                  </a:lnTo>
                  <a:lnTo>
                    <a:pt x="310" y="185"/>
                  </a:lnTo>
                  <a:lnTo>
                    <a:pt x="406" y="154"/>
                  </a:lnTo>
                  <a:lnTo>
                    <a:pt x="499" y="124"/>
                  </a:lnTo>
                  <a:lnTo>
                    <a:pt x="588" y="96"/>
                  </a:lnTo>
                  <a:lnTo>
                    <a:pt x="673" y="71"/>
                  </a:lnTo>
                  <a:lnTo>
                    <a:pt x="751" y="49"/>
                  </a:lnTo>
                  <a:lnTo>
                    <a:pt x="825" y="29"/>
                  </a:lnTo>
                  <a:lnTo>
                    <a:pt x="893" y="1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9413821" y="4837585"/>
              <a:ext cx="452748" cy="304115"/>
            </a:xfrm>
            <a:custGeom>
              <a:avLst/>
              <a:gdLst>
                <a:gd name="T0" fmla="*/ 1322 w 1322"/>
                <a:gd name="T1" fmla="*/ 0 h 886"/>
                <a:gd name="T2" fmla="*/ 1318 w 1322"/>
                <a:gd name="T3" fmla="*/ 1 h 886"/>
                <a:gd name="T4" fmla="*/ 1306 w 1322"/>
                <a:gd name="T5" fmla="*/ 7 h 886"/>
                <a:gd name="T6" fmla="*/ 1289 w 1322"/>
                <a:gd name="T7" fmla="*/ 14 h 886"/>
                <a:gd name="T8" fmla="*/ 1265 w 1322"/>
                <a:gd name="T9" fmla="*/ 26 h 886"/>
                <a:gd name="T10" fmla="*/ 1235 w 1322"/>
                <a:gd name="T11" fmla="*/ 41 h 886"/>
                <a:gd name="T12" fmla="*/ 1199 w 1322"/>
                <a:gd name="T13" fmla="*/ 59 h 886"/>
                <a:gd name="T14" fmla="*/ 1157 w 1322"/>
                <a:gd name="T15" fmla="*/ 79 h 886"/>
                <a:gd name="T16" fmla="*/ 1113 w 1322"/>
                <a:gd name="T17" fmla="*/ 102 h 886"/>
                <a:gd name="T18" fmla="*/ 1063 w 1322"/>
                <a:gd name="T19" fmla="*/ 126 h 886"/>
                <a:gd name="T20" fmla="*/ 1011 w 1322"/>
                <a:gd name="T21" fmla="*/ 155 h 886"/>
                <a:gd name="T22" fmla="*/ 955 w 1322"/>
                <a:gd name="T23" fmla="*/ 183 h 886"/>
                <a:gd name="T24" fmla="*/ 896 w 1322"/>
                <a:gd name="T25" fmla="*/ 215 h 886"/>
                <a:gd name="T26" fmla="*/ 836 w 1322"/>
                <a:gd name="T27" fmla="*/ 249 h 886"/>
                <a:gd name="T28" fmla="*/ 773 w 1322"/>
                <a:gd name="T29" fmla="*/ 284 h 886"/>
                <a:gd name="T30" fmla="*/ 710 w 1322"/>
                <a:gd name="T31" fmla="*/ 321 h 886"/>
                <a:gd name="T32" fmla="*/ 647 w 1322"/>
                <a:gd name="T33" fmla="*/ 360 h 886"/>
                <a:gd name="T34" fmla="*/ 582 w 1322"/>
                <a:gd name="T35" fmla="*/ 400 h 886"/>
                <a:gd name="T36" fmla="*/ 519 w 1322"/>
                <a:gd name="T37" fmla="*/ 440 h 886"/>
                <a:gd name="T38" fmla="*/ 456 w 1322"/>
                <a:gd name="T39" fmla="*/ 483 h 886"/>
                <a:gd name="T40" fmla="*/ 393 w 1322"/>
                <a:gd name="T41" fmla="*/ 526 h 886"/>
                <a:gd name="T42" fmla="*/ 334 w 1322"/>
                <a:gd name="T43" fmla="*/ 569 h 886"/>
                <a:gd name="T44" fmla="*/ 276 w 1322"/>
                <a:gd name="T45" fmla="*/ 614 h 886"/>
                <a:gd name="T46" fmla="*/ 221 w 1322"/>
                <a:gd name="T47" fmla="*/ 660 h 886"/>
                <a:gd name="T48" fmla="*/ 168 w 1322"/>
                <a:gd name="T49" fmla="*/ 704 h 886"/>
                <a:gd name="T50" fmla="*/ 119 w 1322"/>
                <a:gd name="T51" fmla="*/ 750 h 886"/>
                <a:gd name="T52" fmla="*/ 75 w 1322"/>
                <a:gd name="T53" fmla="*/ 796 h 886"/>
                <a:gd name="T54" fmla="*/ 36 w 1322"/>
                <a:gd name="T55" fmla="*/ 842 h 886"/>
                <a:gd name="T56" fmla="*/ 0 w 1322"/>
                <a:gd name="T57" fmla="*/ 886 h 886"/>
                <a:gd name="T58" fmla="*/ 2 w 1322"/>
                <a:gd name="T59" fmla="*/ 883 h 886"/>
                <a:gd name="T60" fmla="*/ 8 w 1322"/>
                <a:gd name="T61" fmla="*/ 875 h 886"/>
                <a:gd name="T62" fmla="*/ 16 w 1322"/>
                <a:gd name="T63" fmla="*/ 862 h 886"/>
                <a:gd name="T64" fmla="*/ 29 w 1322"/>
                <a:gd name="T65" fmla="*/ 843 h 886"/>
                <a:gd name="T66" fmla="*/ 45 w 1322"/>
                <a:gd name="T67" fmla="*/ 819 h 886"/>
                <a:gd name="T68" fmla="*/ 66 w 1322"/>
                <a:gd name="T69" fmla="*/ 791 h 886"/>
                <a:gd name="T70" fmla="*/ 92 w 1322"/>
                <a:gd name="T71" fmla="*/ 760 h 886"/>
                <a:gd name="T72" fmla="*/ 122 w 1322"/>
                <a:gd name="T73" fmla="*/ 724 h 886"/>
                <a:gd name="T74" fmla="*/ 158 w 1322"/>
                <a:gd name="T75" fmla="*/ 685 h 886"/>
                <a:gd name="T76" fmla="*/ 200 w 1322"/>
                <a:gd name="T77" fmla="*/ 644 h 886"/>
                <a:gd name="T78" fmla="*/ 246 w 1322"/>
                <a:gd name="T79" fmla="*/ 601 h 886"/>
                <a:gd name="T80" fmla="*/ 297 w 1322"/>
                <a:gd name="T81" fmla="*/ 555 h 886"/>
                <a:gd name="T82" fmla="*/ 356 w 1322"/>
                <a:gd name="T83" fmla="*/ 506 h 886"/>
                <a:gd name="T84" fmla="*/ 420 w 1322"/>
                <a:gd name="T85" fmla="*/ 457 h 886"/>
                <a:gd name="T86" fmla="*/ 492 w 1322"/>
                <a:gd name="T87" fmla="*/ 406 h 886"/>
                <a:gd name="T88" fmla="*/ 570 w 1322"/>
                <a:gd name="T89" fmla="*/ 354 h 886"/>
                <a:gd name="T90" fmla="*/ 654 w 1322"/>
                <a:gd name="T91" fmla="*/ 302 h 886"/>
                <a:gd name="T92" fmla="*/ 746 w 1322"/>
                <a:gd name="T93" fmla="*/ 251 h 886"/>
                <a:gd name="T94" fmla="*/ 845 w 1322"/>
                <a:gd name="T95" fmla="*/ 198 h 886"/>
                <a:gd name="T96" fmla="*/ 952 w 1322"/>
                <a:gd name="T97" fmla="*/ 148 h 886"/>
                <a:gd name="T98" fmla="*/ 1067 w 1322"/>
                <a:gd name="T99" fmla="*/ 96 h 886"/>
                <a:gd name="T100" fmla="*/ 1190 w 1322"/>
                <a:gd name="T101" fmla="*/ 47 h 886"/>
                <a:gd name="T102" fmla="*/ 1322 w 1322"/>
                <a:gd name="T103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2" h="886">
                  <a:moveTo>
                    <a:pt x="1322" y="0"/>
                  </a:moveTo>
                  <a:lnTo>
                    <a:pt x="1318" y="1"/>
                  </a:lnTo>
                  <a:lnTo>
                    <a:pt x="1306" y="7"/>
                  </a:lnTo>
                  <a:lnTo>
                    <a:pt x="1289" y="14"/>
                  </a:lnTo>
                  <a:lnTo>
                    <a:pt x="1265" y="26"/>
                  </a:lnTo>
                  <a:lnTo>
                    <a:pt x="1235" y="41"/>
                  </a:lnTo>
                  <a:lnTo>
                    <a:pt x="1199" y="59"/>
                  </a:lnTo>
                  <a:lnTo>
                    <a:pt x="1157" y="79"/>
                  </a:lnTo>
                  <a:lnTo>
                    <a:pt x="1113" y="102"/>
                  </a:lnTo>
                  <a:lnTo>
                    <a:pt x="1063" y="126"/>
                  </a:lnTo>
                  <a:lnTo>
                    <a:pt x="1011" y="155"/>
                  </a:lnTo>
                  <a:lnTo>
                    <a:pt x="955" y="183"/>
                  </a:lnTo>
                  <a:lnTo>
                    <a:pt x="896" y="215"/>
                  </a:lnTo>
                  <a:lnTo>
                    <a:pt x="836" y="249"/>
                  </a:lnTo>
                  <a:lnTo>
                    <a:pt x="773" y="284"/>
                  </a:lnTo>
                  <a:lnTo>
                    <a:pt x="710" y="321"/>
                  </a:lnTo>
                  <a:lnTo>
                    <a:pt x="647" y="360"/>
                  </a:lnTo>
                  <a:lnTo>
                    <a:pt x="582" y="400"/>
                  </a:lnTo>
                  <a:lnTo>
                    <a:pt x="519" y="440"/>
                  </a:lnTo>
                  <a:lnTo>
                    <a:pt x="456" y="483"/>
                  </a:lnTo>
                  <a:lnTo>
                    <a:pt x="393" y="526"/>
                  </a:lnTo>
                  <a:lnTo>
                    <a:pt x="334" y="569"/>
                  </a:lnTo>
                  <a:lnTo>
                    <a:pt x="276" y="614"/>
                  </a:lnTo>
                  <a:lnTo>
                    <a:pt x="221" y="660"/>
                  </a:lnTo>
                  <a:lnTo>
                    <a:pt x="168" y="704"/>
                  </a:lnTo>
                  <a:lnTo>
                    <a:pt x="119" y="750"/>
                  </a:lnTo>
                  <a:lnTo>
                    <a:pt x="75" y="796"/>
                  </a:lnTo>
                  <a:lnTo>
                    <a:pt x="36" y="842"/>
                  </a:lnTo>
                  <a:lnTo>
                    <a:pt x="0" y="886"/>
                  </a:lnTo>
                  <a:lnTo>
                    <a:pt x="2" y="883"/>
                  </a:lnTo>
                  <a:lnTo>
                    <a:pt x="8" y="875"/>
                  </a:lnTo>
                  <a:lnTo>
                    <a:pt x="16" y="862"/>
                  </a:lnTo>
                  <a:lnTo>
                    <a:pt x="29" y="843"/>
                  </a:lnTo>
                  <a:lnTo>
                    <a:pt x="45" y="819"/>
                  </a:lnTo>
                  <a:lnTo>
                    <a:pt x="66" y="791"/>
                  </a:lnTo>
                  <a:lnTo>
                    <a:pt x="92" y="760"/>
                  </a:lnTo>
                  <a:lnTo>
                    <a:pt x="122" y="724"/>
                  </a:lnTo>
                  <a:lnTo>
                    <a:pt x="158" y="685"/>
                  </a:lnTo>
                  <a:lnTo>
                    <a:pt x="200" y="644"/>
                  </a:lnTo>
                  <a:lnTo>
                    <a:pt x="246" y="601"/>
                  </a:lnTo>
                  <a:lnTo>
                    <a:pt x="297" y="555"/>
                  </a:lnTo>
                  <a:lnTo>
                    <a:pt x="356" y="506"/>
                  </a:lnTo>
                  <a:lnTo>
                    <a:pt x="420" y="457"/>
                  </a:lnTo>
                  <a:lnTo>
                    <a:pt x="492" y="406"/>
                  </a:lnTo>
                  <a:lnTo>
                    <a:pt x="570" y="354"/>
                  </a:lnTo>
                  <a:lnTo>
                    <a:pt x="654" y="302"/>
                  </a:lnTo>
                  <a:lnTo>
                    <a:pt x="746" y="251"/>
                  </a:lnTo>
                  <a:lnTo>
                    <a:pt x="845" y="198"/>
                  </a:lnTo>
                  <a:lnTo>
                    <a:pt x="952" y="148"/>
                  </a:lnTo>
                  <a:lnTo>
                    <a:pt x="1067" y="96"/>
                  </a:lnTo>
                  <a:lnTo>
                    <a:pt x="1190" y="47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9472041" y="4875942"/>
              <a:ext cx="854811" cy="620560"/>
            </a:xfrm>
            <a:custGeom>
              <a:avLst/>
              <a:gdLst>
                <a:gd name="T0" fmla="*/ 2491 w 2496"/>
                <a:gd name="T1" fmla="*/ 10 h 1811"/>
                <a:gd name="T2" fmla="*/ 2494 w 2496"/>
                <a:gd name="T3" fmla="*/ 53 h 1811"/>
                <a:gd name="T4" fmla="*/ 2468 w 2496"/>
                <a:gd name="T5" fmla="*/ 89 h 1811"/>
                <a:gd name="T6" fmla="*/ 2408 w 2496"/>
                <a:gd name="T7" fmla="*/ 149 h 1811"/>
                <a:gd name="T8" fmla="*/ 2312 w 2496"/>
                <a:gd name="T9" fmla="*/ 245 h 1811"/>
                <a:gd name="T10" fmla="*/ 2185 w 2496"/>
                <a:gd name="T11" fmla="*/ 368 h 1811"/>
                <a:gd name="T12" fmla="*/ 2038 w 2496"/>
                <a:gd name="T13" fmla="*/ 512 h 1811"/>
                <a:gd name="T14" fmla="*/ 1877 w 2496"/>
                <a:gd name="T15" fmla="*/ 668 h 1811"/>
                <a:gd name="T16" fmla="*/ 1710 w 2496"/>
                <a:gd name="T17" fmla="*/ 827 h 1811"/>
                <a:gd name="T18" fmla="*/ 1542 w 2496"/>
                <a:gd name="T19" fmla="*/ 983 h 1811"/>
                <a:gd name="T20" fmla="*/ 1384 w 2496"/>
                <a:gd name="T21" fmla="*/ 1130 h 1811"/>
                <a:gd name="T22" fmla="*/ 1242 w 2496"/>
                <a:gd name="T23" fmla="*/ 1256 h 1811"/>
                <a:gd name="T24" fmla="*/ 1123 w 2496"/>
                <a:gd name="T25" fmla="*/ 1356 h 1811"/>
                <a:gd name="T26" fmla="*/ 976 w 2496"/>
                <a:gd name="T27" fmla="*/ 1462 h 1811"/>
                <a:gd name="T28" fmla="*/ 795 w 2496"/>
                <a:gd name="T29" fmla="*/ 1563 h 1811"/>
                <a:gd name="T30" fmla="*/ 616 w 2496"/>
                <a:gd name="T31" fmla="*/ 1643 h 1811"/>
                <a:gd name="T32" fmla="*/ 455 w 2496"/>
                <a:gd name="T33" fmla="*/ 1703 h 1811"/>
                <a:gd name="T34" fmla="*/ 328 w 2496"/>
                <a:gd name="T35" fmla="*/ 1743 h 1811"/>
                <a:gd name="T36" fmla="*/ 249 w 2496"/>
                <a:gd name="T37" fmla="*/ 1763 h 1811"/>
                <a:gd name="T38" fmla="*/ 232 w 2496"/>
                <a:gd name="T39" fmla="*/ 1768 h 1811"/>
                <a:gd name="T40" fmla="*/ 209 w 2496"/>
                <a:gd name="T41" fmla="*/ 1774 h 1811"/>
                <a:gd name="T42" fmla="*/ 167 w 2496"/>
                <a:gd name="T43" fmla="*/ 1784 h 1811"/>
                <a:gd name="T44" fmla="*/ 117 w 2496"/>
                <a:gd name="T45" fmla="*/ 1795 h 1811"/>
                <a:gd name="T46" fmla="*/ 66 w 2496"/>
                <a:gd name="T47" fmla="*/ 1805 h 1811"/>
                <a:gd name="T48" fmla="*/ 24 w 2496"/>
                <a:gd name="T49" fmla="*/ 1811 h 1811"/>
                <a:gd name="T50" fmla="*/ 1 w 2496"/>
                <a:gd name="T51" fmla="*/ 1809 h 1811"/>
                <a:gd name="T52" fmla="*/ 7 w 2496"/>
                <a:gd name="T53" fmla="*/ 1796 h 1811"/>
                <a:gd name="T54" fmla="*/ 48 w 2496"/>
                <a:gd name="T55" fmla="*/ 1772 h 1811"/>
                <a:gd name="T56" fmla="*/ 139 w 2496"/>
                <a:gd name="T57" fmla="*/ 1731 h 1811"/>
                <a:gd name="T58" fmla="*/ 283 w 2496"/>
                <a:gd name="T59" fmla="*/ 1672 h 1811"/>
                <a:gd name="T60" fmla="*/ 494 w 2496"/>
                <a:gd name="T61" fmla="*/ 1590 h 1811"/>
                <a:gd name="T62" fmla="*/ 736 w 2496"/>
                <a:gd name="T63" fmla="*/ 1481 h 1811"/>
                <a:gd name="T64" fmla="*/ 979 w 2496"/>
                <a:gd name="T65" fmla="*/ 1342 h 1811"/>
                <a:gd name="T66" fmla="*/ 1218 w 2496"/>
                <a:gd name="T67" fmla="*/ 1178 h 1811"/>
                <a:gd name="T68" fmla="*/ 1450 w 2496"/>
                <a:gd name="T69" fmla="*/ 1001 h 1811"/>
                <a:gd name="T70" fmla="*/ 1669 w 2496"/>
                <a:gd name="T71" fmla="*/ 817 h 1811"/>
                <a:gd name="T72" fmla="*/ 1872 w 2496"/>
                <a:gd name="T73" fmla="*/ 634 h 1811"/>
                <a:gd name="T74" fmla="*/ 2054 w 2496"/>
                <a:gd name="T75" fmla="*/ 459 h 1811"/>
                <a:gd name="T76" fmla="*/ 2208 w 2496"/>
                <a:gd name="T77" fmla="*/ 301 h 1811"/>
                <a:gd name="T78" fmla="*/ 2335 w 2496"/>
                <a:gd name="T79" fmla="*/ 169 h 1811"/>
                <a:gd name="T80" fmla="*/ 2425 w 2496"/>
                <a:gd name="T81" fmla="*/ 70 h 1811"/>
                <a:gd name="T82" fmla="*/ 2475 w 2496"/>
                <a:gd name="T83" fmla="*/ 1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6" h="1811">
                  <a:moveTo>
                    <a:pt x="2485" y="0"/>
                  </a:moveTo>
                  <a:lnTo>
                    <a:pt x="2488" y="3"/>
                  </a:lnTo>
                  <a:lnTo>
                    <a:pt x="2491" y="10"/>
                  </a:lnTo>
                  <a:lnTo>
                    <a:pt x="2495" y="21"/>
                  </a:lnTo>
                  <a:lnTo>
                    <a:pt x="2496" y="36"/>
                  </a:lnTo>
                  <a:lnTo>
                    <a:pt x="2494" y="53"/>
                  </a:lnTo>
                  <a:lnTo>
                    <a:pt x="2484" y="71"/>
                  </a:lnTo>
                  <a:lnTo>
                    <a:pt x="2478" y="77"/>
                  </a:lnTo>
                  <a:lnTo>
                    <a:pt x="2468" y="89"/>
                  </a:lnTo>
                  <a:lnTo>
                    <a:pt x="2452" y="104"/>
                  </a:lnTo>
                  <a:lnTo>
                    <a:pt x="2432" y="125"/>
                  </a:lnTo>
                  <a:lnTo>
                    <a:pt x="2408" y="149"/>
                  </a:lnTo>
                  <a:lnTo>
                    <a:pt x="2379" y="178"/>
                  </a:lnTo>
                  <a:lnTo>
                    <a:pt x="2347" y="209"/>
                  </a:lnTo>
                  <a:lnTo>
                    <a:pt x="2312" y="245"/>
                  </a:lnTo>
                  <a:lnTo>
                    <a:pt x="2273" y="284"/>
                  </a:lnTo>
                  <a:lnTo>
                    <a:pt x="2230" y="325"/>
                  </a:lnTo>
                  <a:lnTo>
                    <a:pt x="2185" y="368"/>
                  </a:lnTo>
                  <a:lnTo>
                    <a:pt x="2138" y="414"/>
                  </a:lnTo>
                  <a:lnTo>
                    <a:pt x="2089" y="463"/>
                  </a:lnTo>
                  <a:lnTo>
                    <a:pt x="2038" y="512"/>
                  </a:lnTo>
                  <a:lnTo>
                    <a:pt x="1986" y="563"/>
                  </a:lnTo>
                  <a:lnTo>
                    <a:pt x="1932" y="615"/>
                  </a:lnTo>
                  <a:lnTo>
                    <a:pt x="1877" y="668"/>
                  </a:lnTo>
                  <a:lnTo>
                    <a:pt x="1821" y="721"/>
                  </a:lnTo>
                  <a:lnTo>
                    <a:pt x="1765" y="774"/>
                  </a:lnTo>
                  <a:lnTo>
                    <a:pt x="1710" y="827"/>
                  </a:lnTo>
                  <a:lnTo>
                    <a:pt x="1654" y="880"/>
                  </a:lnTo>
                  <a:lnTo>
                    <a:pt x="1598" y="932"/>
                  </a:lnTo>
                  <a:lnTo>
                    <a:pt x="1542" y="983"/>
                  </a:lnTo>
                  <a:lnTo>
                    <a:pt x="1489" y="1034"/>
                  </a:lnTo>
                  <a:lnTo>
                    <a:pt x="1436" y="1082"/>
                  </a:lnTo>
                  <a:lnTo>
                    <a:pt x="1384" y="1130"/>
                  </a:lnTo>
                  <a:lnTo>
                    <a:pt x="1334" y="1174"/>
                  </a:lnTo>
                  <a:lnTo>
                    <a:pt x="1287" y="1216"/>
                  </a:lnTo>
                  <a:lnTo>
                    <a:pt x="1242" y="1256"/>
                  </a:lnTo>
                  <a:lnTo>
                    <a:pt x="1199" y="1293"/>
                  </a:lnTo>
                  <a:lnTo>
                    <a:pt x="1159" y="1326"/>
                  </a:lnTo>
                  <a:lnTo>
                    <a:pt x="1123" y="1356"/>
                  </a:lnTo>
                  <a:lnTo>
                    <a:pt x="1089" y="1382"/>
                  </a:lnTo>
                  <a:lnTo>
                    <a:pt x="1034" y="1424"/>
                  </a:lnTo>
                  <a:lnTo>
                    <a:pt x="976" y="1462"/>
                  </a:lnTo>
                  <a:lnTo>
                    <a:pt x="917" y="1498"/>
                  </a:lnTo>
                  <a:lnTo>
                    <a:pt x="857" y="1533"/>
                  </a:lnTo>
                  <a:lnTo>
                    <a:pt x="795" y="1563"/>
                  </a:lnTo>
                  <a:lnTo>
                    <a:pt x="735" y="1593"/>
                  </a:lnTo>
                  <a:lnTo>
                    <a:pt x="675" y="1619"/>
                  </a:lnTo>
                  <a:lnTo>
                    <a:pt x="616" y="1643"/>
                  </a:lnTo>
                  <a:lnTo>
                    <a:pt x="560" y="1666"/>
                  </a:lnTo>
                  <a:lnTo>
                    <a:pt x="506" y="1685"/>
                  </a:lnTo>
                  <a:lnTo>
                    <a:pt x="455" y="1703"/>
                  </a:lnTo>
                  <a:lnTo>
                    <a:pt x="408" y="1719"/>
                  </a:lnTo>
                  <a:lnTo>
                    <a:pt x="365" y="1732"/>
                  </a:lnTo>
                  <a:lnTo>
                    <a:pt x="328" y="1743"/>
                  </a:lnTo>
                  <a:lnTo>
                    <a:pt x="295" y="1752"/>
                  </a:lnTo>
                  <a:lnTo>
                    <a:pt x="269" y="1759"/>
                  </a:lnTo>
                  <a:lnTo>
                    <a:pt x="249" y="1763"/>
                  </a:lnTo>
                  <a:lnTo>
                    <a:pt x="238" y="1766"/>
                  </a:lnTo>
                  <a:lnTo>
                    <a:pt x="233" y="1768"/>
                  </a:lnTo>
                  <a:lnTo>
                    <a:pt x="232" y="1768"/>
                  </a:lnTo>
                  <a:lnTo>
                    <a:pt x="228" y="1769"/>
                  </a:lnTo>
                  <a:lnTo>
                    <a:pt x="219" y="1772"/>
                  </a:lnTo>
                  <a:lnTo>
                    <a:pt x="209" y="1774"/>
                  </a:lnTo>
                  <a:lnTo>
                    <a:pt x="197" y="1776"/>
                  </a:lnTo>
                  <a:lnTo>
                    <a:pt x="183" y="1781"/>
                  </a:lnTo>
                  <a:lnTo>
                    <a:pt x="167" y="1784"/>
                  </a:lnTo>
                  <a:lnTo>
                    <a:pt x="152" y="1788"/>
                  </a:lnTo>
                  <a:lnTo>
                    <a:pt x="134" y="1792"/>
                  </a:lnTo>
                  <a:lnTo>
                    <a:pt x="117" y="1795"/>
                  </a:lnTo>
                  <a:lnTo>
                    <a:pt x="100" y="1799"/>
                  </a:lnTo>
                  <a:lnTo>
                    <a:pt x="83" y="1802"/>
                  </a:lnTo>
                  <a:lnTo>
                    <a:pt x="66" y="1805"/>
                  </a:lnTo>
                  <a:lnTo>
                    <a:pt x="51" y="1808"/>
                  </a:lnTo>
                  <a:lnTo>
                    <a:pt x="37" y="1809"/>
                  </a:lnTo>
                  <a:lnTo>
                    <a:pt x="24" y="1811"/>
                  </a:lnTo>
                  <a:lnTo>
                    <a:pt x="14" y="1811"/>
                  </a:lnTo>
                  <a:lnTo>
                    <a:pt x="7" y="1811"/>
                  </a:lnTo>
                  <a:lnTo>
                    <a:pt x="1" y="1809"/>
                  </a:lnTo>
                  <a:lnTo>
                    <a:pt x="0" y="1807"/>
                  </a:lnTo>
                  <a:lnTo>
                    <a:pt x="1" y="1802"/>
                  </a:lnTo>
                  <a:lnTo>
                    <a:pt x="7" y="1796"/>
                  </a:lnTo>
                  <a:lnTo>
                    <a:pt x="15" y="1791"/>
                  </a:lnTo>
                  <a:lnTo>
                    <a:pt x="30" y="1782"/>
                  </a:lnTo>
                  <a:lnTo>
                    <a:pt x="48" y="1772"/>
                  </a:lnTo>
                  <a:lnTo>
                    <a:pt x="73" y="1761"/>
                  </a:lnTo>
                  <a:lnTo>
                    <a:pt x="103" y="1746"/>
                  </a:lnTo>
                  <a:lnTo>
                    <a:pt x="139" y="1731"/>
                  </a:lnTo>
                  <a:lnTo>
                    <a:pt x="180" y="1713"/>
                  </a:lnTo>
                  <a:lnTo>
                    <a:pt x="228" y="1693"/>
                  </a:lnTo>
                  <a:lnTo>
                    <a:pt x="283" y="1672"/>
                  </a:lnTo>
                  <a:lnTo>
                    <a:pt x="346" y="1647"/>
                  </a:lnTo>
                  <a:lnTo>
                    <a:pt x="417" y="1620"/>
                  </a:lnTo>
                  <a:lnTo>
                    <a:pt x="494" y="1590"/>
                  </a:lnTo>
                  <a:lnTo>
                    <a:pt x="574" y="1558"/>
                  </a:lnTo>
                  <a:lnTo>
                    <a:pt x="655" y="1521"/>
                  </a:lnTo>
                  <a:lnTo>
                    <a:pt x="736" y="1481"/>
                  </a:lnTo>
                  <a:lnTo>
                    <a:pt x="817" y="1438"/>
                  </a:lnTo>
                  <a:lnTo>
                    <a:pt x="898" y="1391"/>
                  </a:lnTo>
                  <a:lnTo>
                    <a:pt x="979" y="1342"/>
                  </a:lnTo>
                  <a:lnTo>
                    <a:pt x="1059" y="1290"/>
                  </a:lnTo>
                  <a:lnTo>
                    <a:pt x="1139" y="1236"/>
                  </a:lnTo>
                  <a:lnTo>
                    <a:pt x="1218" y="1178"/>
                  </a:lnTo>
                  <a:lnTo>
                    <a:pt x="1297" y="1121"/>
                  </a:lnTo>
                  <a:lnTo>
                    <a:pt x="1374" y="1062"/>
                  </a:lnTo>
                  <a:lnTo>
                    <a:pt x="1450" y="1001"/>
                  </a:lnTo>
                  <a:lnTo>
                    <a:pt x="1525" y="940"/>
                  </a:lnTo>
                  <a:lnTo>
                    <a:pt x="1598" y="879"/>
                  </a:lnTo>
                  <a:lnTo>
                    <a:pt x="1669" y="817"/>
                  </a:lnTo>
                  <a:lnTo>
                    <a:pt x="1740" y="755"/>
                  </a:lnTo>
                  <a:lnTo>
                    <a:pt x="1807" y="694"/>
                  </a:lnTo>
                  <a:lnTo>
                    <a:pt x="1872" y="634"/>
                  </a:lnTo>
                  <a:lnTo>
                    <a:pt x="1935" y="573"/>
                  </a:lnTo>
                  <a:lnTo>
                    <a:pt x="1995" y="516"/>
                  </a:lnTo>
                  <a:lnTo>
                    <a:pt x="2054" y="459"/>
                  </a:lnTo>
                  <a:lnTo>
                    <a:pt x="2108" y="404"/>
                  </a:lnTo>
                  <a:lnTo>
                    <a:pt x="2160" y="351"/>
                  </a:lnTo>
                  <a:lnTo>
                    <a:pt x="2208" y="301"/>
                  </a:lnTo>
                  <a:lnTo>
                    <a:pt x="2254" y="254"/>
                  </a:lnTo>
                  <a:lnTo>
                    <a:pt x="2296" y="211"/>
                  </a:lnTo>
                  <a:lnTo>
                    <a:pt x="2335" y="169"/>
                  </a:lnTo>
                  <a:lnTo>
                    <a:pt x="2367" y="132"/>
                  </a:lnTo>
                  <a:lnTo>
                    <a:pt x="2398" y="99"/>
                  </a:lnTo>
                  <a:lnTo>
                    <a:pt x="2425" y="70"/>
                  </a:lnTo>
                  <a:lnTo>
                    <a:pt x="2446" y="46"/>
                  </a:lnTo>
                  <a:lnTo>
                    <a:pt x="2464" y="27"/>
                  </a:lnTo>
                  <a:lnTo>
                    <a:pt x="2475" y="13"/>
                  </a:lnTo>
                  <a:lnTo>
                    <a:pt x="2484" y="4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5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C3F34-4A7C-B572-C416-6440F7EE47CA}"/>
              </a:ext>
            </a:extLst>
          </p:cNvPr>
          <p:cNvSpPr txBox="1"/>
          <p:nvPr/>
        </p:nvSpPr>
        <p:spPr>
          <a:xfrm>
            <a:off x="1524000" y="1676400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0552D"/>
      </a:dk2>
      <a:lt2>
        <a:srgbClr val="106AB4"/>
      </a:lt2>
      <a:accent1>
        <a:srgbClr val="FFC632"/>
      </a:accent1>
      <a:accent2>
        <a:srgbClr val="CF1D56"/>
      </a:accent2>
      <a:accent3>
        <a:srgbClr val="7030A0"/>
      </a:accent3>
      <a:accent4>
        <a:srgbClr val="00B050"/>
      </a:accent4>
      <a:accent5>
        <a:srgbClr val="69B7E6"/>
      </a:accent5>
      <a:accent6>
        <a:srgbClr val="B73F2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422</Words>
  <Application>Microsoft Office PowerPoint</Application>
  <PresentationFormat>Widescreen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Quicksand Medium</vt:lpstr>
      <vt:lpstr>Office Theme</vt:lpstr>
      <vt:lpstr>PowerPoint Presentation</vt:lpstr>
      <vt:lpstr>PowerPoint Presentation</vt:lpstr>
      <vt:lpstr>SWOT has four regions.</vt:lpstr>
      <vt:lpstr>SWOT Regions</vt:lpstr>
      <vt:lpstr>Strengths</vt:lpstr>
      <vt:lpstr>Weaknesses</vt:lpstr>
      <vt:lpstr>Opportunities</vt:lpstr>
      <vt:lpstr>Threats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reza mansouri</cp:lastModifiedBy>
  <cp:revision>139</cp:revision>
  <dcterms:created xsi:type="dcterms:W3CDTF">2013-09-12T13:05:01Z</dcterms:created>
  <dcterms:modified xsi:type="dcterms:W3CDTF">2023-10-03T18:03:21Z</dcterms:modified>
  <cp:category>SlideModel PowerPoint</cp:category>
  <cp:contentStatus>SlideModel PowerPoint</cp:contentStatus>
</cp:coreProperties>
</file>