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Out to lunch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6057B6-BD45-BAD3-BF76-8D709671DCE4}"/>
              </a:ext>
            </a:extLst>
          </p:cNvPr>
          <p:cNvSpPr txBox="1"/>
          <p:nvPr/>
        </p:nvSpPr>
        <p:spPr>
          <a:xfrm>
            <a:off x="435006" y="301840"/>
            <a:ext cx="1175699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Cats and birds have a habit to sleep in the afternoon. For humans, some people in some countries have this habit but others don’t.</a:t>
            </a:r>
          </a:p>
          <a:p>
            <a:r>
              <a:rPr lang="en-US" sz="2400" dirty="0"/>
              <a:t> For example in Spain, there is a rule that companies, stores, and all occupation</a:t>
            </a:r>
          </a:p>
          <a:p>
            <a:r>
              <a:rPr lang="en-US" sz="2400" dirty="0"/>
              <a:t> must take a break to nap in the afternoon.</a:t>
            </a:r>
          </a:p>
          <a:p>
            <a:r>
              <a:rPr lang="en-US" sz="2400" dirty="0"/>
              <a:t>If you see Spain between 1:30 and 4, you will understand there’s anybody in streets or no birds in the sky.</a:t>
            </a:r>
          </a:p>
          <a:p>
            <a:r>
              <a:rPr lang="en-US" sz="2400" dirty="0"/>
              <a:t>All workplaces in this country are closed to give people some time to have lunch and take a nap. This period is called “siesta”.</a:t>
            </a:r>
          </a:p>
          <a:p>
            <a:r>
              <a:rPr lang="en-US" sz="2400" dirty="0"/>
              <a:t>Pier Robert says,” I used to try to get a job in the afternoon, but I saw nowhere is </a:t>
            </a:r>
            <a:r>
              <a:rPr lang="en-US" sz="2400" dirty="0" err="1"/>
              <a:t>opend</a:t>
            </a:r>
            <a:r>
              <a:rPr lang="en-US" sz="2400" dirty="0"/>
              <a:t>. I walked in the streets. And the city looked a ghost town.”</a:t>
            </a:r>
          </a:p>
          <a:p>
            <a:r>
              <a:rPr lang="en-US" sz="2400" dirty="0"/>
              <a:t>In many countries such as Iran, sleeping in the afternoon is usual but in Spain, people have to stop working and take a nap and have lunch with their friends which is very bad for tourist industry.</a:t>
            </a:r>
          </a:p>
          <a:p>
            <a:r>
              <a:rPr lang="en-US" sz="2400" dirty="0"/>
              <a:t>This habit refers to an ancient culture. Health and cheerfulness are more important than working. There isn’t anything more important than hanging out with family and eating.</a:t>
            </a:r>
          </a:p>
          <a:p>
            <a:r>
              <a:rPr lang="en-US" sz="2400" dirty="0"/>
              <a:t>After the siesta, people will keep on working until 8 p.m. they eat dinner at about 9 or 10 p.m. They are out until 2 a.m. and participate in the ceremonies or parties. it would make them happy.</a:t>
            </a:r>
          </a:p>
          <a:p>
            <a:endParaRPr lang="en-US" dirty="0"/>
          </a:p>
          <a:p>
            <a:r>
              <a:rPr lang="en-US" dirty="0"/>
              <a:t>opened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{2DEE890A-40DF-4C5E-A3A5-93982242A41C}tf12214701_win32</Template>
  <TotalTime>164</TotalTime>
  <Words>267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Goudy Old Style</vt:lpstr>
      <vt:lpstr>Wingdings 2</vt:lpstr>
      <vt:lpstr>SlateVTI</vt:lpstr>
      <vt:lpstr>Out to lunch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to lunch</dc:title>
  <dc:creator>reza mansouri</dc:creator>
  <cp:lastModifiedBy>reza mansouri</cp:lastModifiedBy>
  <cp:revision>3</cp:revision>
  <dcterms:created xsi:type="dcterms:W3CDTF">2023-12-14T16:00:10Z</dcterms:created>
  <dcterms:modified xsi:type="dcterms:W3CDTF">2023-12-14T19:43:49Z</dcterms:modified>
</cp:coreProperties>
</file>