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5B32-CB6F-8671-6EE4-4EF84A85A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8106" y="1906647"/>
            <a:ext cx="6915787" cy="1522353"/>
          </a:xfrm>
        </p:spPr>
        <p:txBody>
          <a:bodyPr/>
          <a:lstStyle/>
          <a:p>
            <a:r>
              <a:rPr lang="en-US" dirty="0"/>
              <a:t>Are you getting enough sleep?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BB1FB6-6EF0-9C72-F710-A06283B19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370" y="3642815"/>
            <a:ext cx="5002924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1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9A491-F621-86B6-4633-F3164DD4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583" y="861160"/>
            <a:ext cx="9601196" cy="1303867"/>
          </a:xfrm>
        </p:spPr>
        <p:txBody>
          <a:bodyPr/>
          <a:lstStyle/>
          <a:p>
            <a:r>
              <a:rPr lang="en-US" dirty="0"/>
              <a:t>Tell Story about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8BEA5-6A8D-BBC8-D847-FD89B6542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470" y="2467992"/>
            <a:ext cx="10591060" cy="3719744"/>
          </a:xfrm>
        </p:spPr>
        <p:txBody>
          <a:bodyPr>
            <a:noAutofit/>
          </a:bodyPr>
          <a:lstStyle/>
          <a:p>
            <a:r>
              <a:rPr lang="en-US" sz="1600" dirty="0"/>
              <a:t>I'm </a:t>
            </a:r>
            <a:r>
              <a:rPr lang="en-US" sz="1600" dirty="0" err="1"/>
              <a:t>gonna</a:t>
            </a:r>
            <a:r>
              <a:rPr lang="en-US" sz="1600" dirty="0"/>
              <a:t> talk about </a:t>
            </a:r>
            <a:r>
              <a:rPr lang="fa-IR" sz="1600" dirty="0"/>
              <a:t>"</a:t>
            </a:r>
            <a:r>
              <a:rPr lang="en-US" sz="1600" dirty="0"/>
              <a:t>Is getting enough sleep important</a:t>
            </a:r>
            <a:r>
              <a:rPr lang="fa-IR" sz="1600" dirty="0"/>
              <a:t>"</a:t>
            </a:r>
            <a:r>
              <a:rPr lang="en-US" sz="1600" dirty="0"/>
              <a:t>? </a:t>
            </a:r>
          </a:p>
          <a:p>
            <a:r>
              <a:rPr lang="en-US" sz="1600" dirty="0"/>
              <a:t> I'm </a:t>
            </a:r>
            <a:r>
              <a:rPr lang="en-US" sz="1600" dirty="0" err="1"/>
              <a:t>gonna</a:t>
            </a:r>
            <a:r>
              <a:rPr lang="en-US" sz="1600" dirty="0"/>
              <a:t> tell a story about an experiment of sleep. </a:t>
            </a:r>
            <a:r>
              <a:rPr lang="en-US" sz="1600" dirty="0" err="1"/>
              <a:t>Gerender</a:t>
            </a:r>
            <a:r>
              <a:rPr lang="en-US" sz="1600" dirty="0"/>
              <a:t> was a high school student in the United States. He designed an experiment; </a:t>
            </a:r>
            <a:r>
              <a:rPr lang="en-US" sz="1600" dirty="0" err="1"/>
              <a:t>Geneder</a:t>
            </a:r>
            <a:r>
              <a:rPr lang="en-US" sz="1600" dirty="0"/>
              <a:t> stayed awake for 264 hours and 12 minutes(equivalent to 11 days).</a:t>
            </a:r>
          </a:p>
          <a:p>
            <a:r>
              <a:rPr lang="en-US" sz="1600" dirty="0"/>
              <a:t>After 24 hours, </a:t>
            </a:r>
            <a:r>
              <a:rPr lang="en-US" sz="1600" dirty="0" err="1"/>
              <a:t>Gerender</a:t>
            </a:r>
            <a:r>
              <a:rPr lang="en-US" sz="1600" dirty="0"/>
              <a:t> couldn’t read magazines and watch TV well. </a:t>
            </a:r>
          </a:p>
          <a:p>
            <a:r>
              <a:rPr lang="en-US" sz="1600" dirty="0"/>
              <a:t>After 4 days, he spoke difficulty so others couldn’t understand his words well.</a:t>
            </a:r>
          </a:p>
          <a:p>
            <a:r>
              <a:rPr lang="en-US" sz="1600" dirty="0"/>
              <a:t> After 10 days, while </a:t>
            </a:r>
            <a:r>
              <a:rPr lang="en-US" sz="1600" dirty="0" err="1"/>
              <a:t>Gerender</a:t>
            </a:r>
            <a:r>
              <a:rPr lang="en-US" sz="1600" dirty="0"/>
              <a:t> was passing a counting test, he stopped because he couldn’t remember what he was doing.</a:t>
            </a:r>
          </a:p>
          <a:p>
            <a:r>
              <a:rPr lang="en-US" sz="1600" dirty="0"/>
              <a:t> When the experiment finished, he went to bed and slept for 14 hours and 45 minutes, and on the second night, he slept for 12 hours. </a:t>
            </a:r>
          </a:p>
          <a:p>
            <a:r>
              <a:rPr lang="en-US" sz="1600" dirty="0"/>
              <a:t>Scientists found out if you don't get enough sleep, you get sick. I think </a:t>
            </a:r>
            <a:r>
              <a:rPr lang="en-US" sz="1600"/>
              <a:t>It's interesting, </a:t>
            </a:r>
            <a:r>
              <a:rPr lang="en-US" sz="1600" dirty="0"/>
              <a:t>there is a fantastic record in the Guinness Book. Western from the US stayed awake for 449 hours equivalent to 18 days and 17 hours.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1F6787-6003-D017-D64D-B8E365F89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1417" y="67026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7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F1A8-B115-EEBB-4E12-8E403498B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42694" y="976292"/>
            <a:ext cx="9601196" cy="1303867"/>
          </a:xfrm>
        </p:spPr>
        <p:txBody>
          <a:bodyPr>
            <a:normAutofit/>
          </a:bodyPr>
          <a:lstStyle/>
          <a:p>
            <a:r>
              <a:rPr lang="en-US" sz="5400" dirty="0"/>
              <a:t>Period of Sleep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8B6BF-85DA-44B2-9B51-0530D1AAF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dirty="0"/>
              <a:t>There are five stages to sleeping</a:t>
            </a:r>
          </a:p>
          <a:p>
            <a:r>
              <a:rPr lang="en-US" sz="3600" dirty="0"/>
              <a:t>Stage one: falling sleep(to start to sleep)</a:t>
            </a:r>
          </a:p>
          <a:p>
            <a:r>
              <a:rPr lang="en-US" sz="3600" dirty="0"/>
              <a:t>Stage two: light sleep(your muscles relax, your temperature of body decreases)</a:t>
            </a:r>
          </a:p>
          <a:p>
            <a:r>
              <a:rPr lang="en-US" sz="3600" dirty="0"/>
              <a:t>Stage Three: deep sleep</a:t>
            </a:r>
          </a:p>
          <a:p>
            <a:r>
              <a:rPr lang="en-US" sz="3600" dirty="0"/>
              <a:t>Stage four &amp;  five: at this stage, we see dreams.</a:t>
            </a:r>
          </a:p>
          <a:p>
            <a:r>
              <a:rPr lang="en-US" sz="3600" dirty="0"/>
              <a:t>These stages take one and half hours and after stage five, we come back to stage one and start these stages again.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354841-2B9E-0BB9-AD39-7C500C00B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055" y="866225"/>
            <a:ext cx="2659117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7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0CCA-B080-F181-EEE3-A41FE61E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sleep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D805C-6FBC-F151-F3D3-BD20296C8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/>
              <a:t>If you don’t get enough sleep, You’ll :</a:t>
            </a:r>
          </a:p>
          <a:p>
            <a:r>
              <a:rPr lang="en-US" sz="3600" dirty="0"/>
              <a:t>1- gain weight. (type 1)</a:t>
            </a:r>
          </a:p>
          <a:p>
            <a:r>
              <a:rPr lang="en-US" sz="3600" dirty="0"/>
              <a:t>2- get sick. (type 1)</a:t>
            </a:r>
          </a:p>
          <a:p>
            <a:r>
              <a:rPr lang="en-US" sz="3600" dirty="0"/>
              <a:t>3- not focus well. (type 1)</a:t>
            </a:r>
          </a:p>
          <a:p>
            <a:r>
              <a:rPr lang="en-US" sz="3600" dirty="0"/>
              <a:t>If you don’t get enough sleep, you’re always tired. (type 0)</a:t>
            </a:r>
          </a:p>
          <a:p>
            <a:endParaRPr lang="en-US" sz="3600" dirty="0"/>
          </a:p>
          <a:p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CFB0ED-EE6E-56FD-128F-52F4F4C35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866" y="2556932"/>
            <a:ext cx="1952625" cy="225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74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6DA78-AB98-BFBC-F7DE-DAADDCD27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should give you some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530DF-1140-5E39-EC5C-C15BFC0CF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/>
              <a:t>You should</a:t>
            </a:r>
            <a:r>
              <a:rPr lang="en-US" sz="6000" dirty="0"/>
              <a:t> </a:t>
            </a:r>
            <a:r>
              <a:rPr lang="en-US" sz="3600" dirty="0"/>
              <a:t>go to sleep soon:</a:t>
            </a:r>
          </a:p>
          <a:p>
            <a:r>
              <a:rPr lang="en-US" sz="3600" dirty="0"/>
              <a:t>If you want to become successful.</a:t>
            </a:r>
          </a:p>
          <a:p>
            <a:r>
              <a:rPr lang="en-US" sz="3600" dirty="0"/>
              <a:t>If you want to have a lot of energy.</a:t>
            </a:r>
          </a:p>
          <a:p>
            <a:r>
              <a:rPr lang="en-US" sz="3600" dirty="0"/>
              <a:t>If you want to fit your body.</a:t>
            </a:r>
          </a:p>
          <a:p>
            <a:r>
              <a:rPr lang="en-US" sz="3200" dirty="0"/>
              <a:t>Finally</a:t>
            </a:r>
          </a:p>
          <a:p>
            <a:r>
              <a:rPr lang="en-US" sz="3500" dirty="0"/>
              <a:t>If you love yourself, </a:t>
            </a:r>
            <a:r>
              <a:rPr lang="en-US" sz="3200" dirty="0"/>
              <a:t>you go to sleep soon. </a:t>
            </a:r>
            <a:endParaRPr lang="en-US" sz="3500" dirty="0"/>
          </a:p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D5073-B325-3AE2-7569-A16C68028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319" y="2974428"/>
            <a:ext cx="2711668" cy="214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05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3871-2431-B345-68E8-DB2A9EDF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we need sleep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DCBDA-5888-08D9-EAB7-73385FE32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Babies: 9 to 11 hours</a:t>
            </a:r>
          </a:p>
          <a:p>
            <a:r>
              <a:rPr lang="en-US" dirty="0"/>
              <a:t>Teenagers: 8 to 10 hours</a:t>
            </a:r>
          </a:p>
          <a:p>
            <a:r>
              <a:rPr lang="en-US" dirty="0"/>
              <a:t>Youths: 7 to 9 hours</a:t>
            </a:r>
          </a:p>
          <a:p>
            <a:r>
              <a:rPr lang="en-US" dirty="0"/>
              <a:t>Adults: 7 to 8 hours</a:t>
            </a:r>
          </a:p>
          <a:p>
            <a:r>
              <a:rPr lang="en-US" dirty="0"/>
              <a:t>Elderlies: 7 to 8 hours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77B7B4-EB4E-CC05-7A96-560990E0E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088" y="2575032"/>
            <a:ext cx="2379829" cy="15836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63EA94-364B-B246-0947-78041B1A4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088" y="4348948"/>
            <a:ext cx="2714625" cy="1685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9A722F-FCF1-2321-32FA-CE2A3F84A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5241" y="4523750"/>
            <a:ext cx="3114675" cy="1466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3B6B9B-891E-FA75-5122-044CC8ACE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5241" y="2476331"/>
            <a:ext cx="27051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8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2B5F3-5358-EFC3-95ED-DB999BC5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wish I started with this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8AF81-F645-CB75-E2CD-29D60D7B6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en-US" sz="4400" dirty="0"/>
              <a:t>Why do we need to go to sleep?</a:t>
            </a:r>
          </a:p>
          <a:p>
            <a:r>
              <a:rPr lang="en-US" sz="4400" dirty="0"/>
              <a:t>Sleeping :</a:t>
            </a:r>
          </a:p>
          <a:p>
            <a:r>
              <a:rPr lang="en-US" sz="4400" dirty="0"/>
              <a:t>1- Give energy to your body and brain.</a:t>
            </a:r>
          </a:p>
          <a:p>
            <a:r>
              <a:rPr lang="en-US" sz="4400" dirty="0"/>
              <a:t>2- Causes muscles repair.</a:t>
            </a:r>
          </a:p>
          <a:p>
            <a:r>
              <a:rPr lang="en-US" sz="4400" dirty="0"/>
              <a:t>3- Helps fight diseases.</a:t>
            </a:r>
          </a:p>
          <a:p>
            <a:r>
              <a:rPr lang="en-US" sz="4400" dirty="0"/>
              <a:t>4- Helps your brain to process faster.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A77B97-C15F-4693-FF39-F3746B8EB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953" y="3852205"/>
            <a:ext cx="2571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70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C255-3244-78AC-F819-AA70BBE05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547" y="936058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What are the best ways to sleep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216A0-B0BE-B13F-1BDF-A1CAC7BDA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You should :</a:t>
            </a:r>
          </a:p>
          <a:p>
            <a:r>
              <a:rPr lang="en-US" sz="2800" dirty="0"/>
              <a:t>1- Never use your mobile at least one hour before going to bed. </a:t>
            </a:r>
          </a:p>
          <a:p>
            <a:r>
              <a:rPr lang="en-US" sz="2800" dirty="0"/>
              <a:t>2- Read books and magazines before sleeping because it helps you to sleep soon.</a:t>
            </a:r>
          </a:p>
          <a:p>
            <a:r>
              <a:rPr lang="en-US" sz="2800" dirty="0"/>
              <a:t>3- Have comfortable and standard matters for sleep.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5118CD-1C5A-AC11-E53E-A1F30A41F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878" y="4494814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8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8B8A9-5813-BD49-004C-33329C462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26446"/>
            <a:ext cx="9601196" cy="1303867"/>
          </a:xfrm>
        </p:spPr>
        <p:txBody>
          <a:bodyPr/>
          <a:lstStyle/>
          <a:p>
            <a:r>
              <a:rPr lang="en-US" dirty="0"/>
              <a:t>Finish</a:t>
            </a:r>
          </a:p>
        </p:txBody>
      </p:sp>
      <p:pic>
        <p:nvPicPr>
          <p:cNvPr id="1026" name="Picture 2" descr="Emoji Emoticon Proud Himself Pointing Oneself Stock Vector (Royalty Free)  2003581412 | Shutterstock">
            <a:extLst>
              <a:ext uri="{FF2B5EF4-FFF2-40B4-BE49-F238E27FC236}">
                <a16:creationId xmlns:a16="http://schemas.microsoft.com/office/drawing/2014/main" id="{BAAACD76-8E89-EF06-0D9D-63CD0DDEE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543" y="3019967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E9578B-E831-10D6-B9A9-94E8E4A41A1A}"/>
              </a:ext>
            </a:extLst>
          </p:cNvPr>
          <p:cNvSpPr txBox="1"/>
          <p:nvPr/>
        </p:nvSpPr>
        <p:spPr>
          <a:xfrm>
            <a:off x="1016495" y="5762222"/>
            <a:ext cx="6116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Have a good day</a:t>
            </a:r>
          </a:p>
        </p:txBody>
      </p:sp>
    </p:spTree>
    <p:extLst>
      <p:ext uri="{BB962C8B-B14F-4D97-AF65-F5344CB8AC3E}">
        <p14:creationId xmlns:p14="http://schemas.microsoft.com/office/powerpoint/2010/main" val="1640767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304</TotalTime>
  <Words>509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Are you getting enough sleep?</vt:lpstr>
      <vt:lpstr>Tell Story about experiment</vt:lpstr>
      <vt:lpstr>Period of Sleep</vt:lpstr>
      <vt:lpstr>Disadvantages Of sleep</vt:lpstr>
      <vt:lpstr>I should give you some advice</vt:lpstr>
      <vt:lpstr>How much we need sleep</vt:lpstr>
      <vt:lpstr>I wish I started with this question</vt:lpstr>
      <vt:lpstr>What are the best ways to sleep better?</vt:lpstr>
      <vt:lpstr>Finish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you getting enough sleep?</dc:title>
  <dc:creator>Mahdi</dc:creator>
  <cp:lastModifiedBy>reza mansourikhah</cp:lastModifiedBy>
  <cp:revision>13</cp:revision>
  <dcterms:created xsi:type="dcterms:W3CDTF">2023-08-29T15:05:36Z</dcterms:created>
  <dcterms:modified xsi:type="dcterms:W3CDTF">2023-09-02T17:43:35Z</dcterms:modified>
</cp:coreProperties>
</file>