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8" r:id="rId2"/>
    <p:sldId id="261" r:id="rId3"/>
    <p:sldId id="1587" r:id="rId4"/>
    <p:sldId id="1588" r:id="rId5"/>
    <p:sldId id="1420" r:id="rId6"/>
    <p:sldId id="1586" r:id="rId7"/>
    <p:sldId id="144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770F"/>
    <a:srgbClr val="FCA500"/>
    <a:srgbClr val="CD3131"/>
    <a:srgbClr val="FDA203"/>
    <a:srgbClr val="518D01"/>
    <a:srgbClr val="A42E83"/>
    <a:srgbClr val="E340B2"/>
    <a:srgbClr val="329DAD"/>
    <a:srgbClr val="791D5D"/>
    <a:srgbClr val="1AC2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notesViewPr>
    <p:cSldViewPr snapToGrid="0">
      <p:cViewPr varScale="1">
        <p:scale>
          <a:sx n="53" d="100"/>
          <a:sy n="53" d="100"/>
        </p:scale>
        <p:origin x="19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D69B3-1AC0-43B5-9364-861134CE61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204E5E-478C-4805-9B5E-BAD88AA5E7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E23CFA-F4AC-45CE-88C5-5DB0F80A635E}" type="datetimeFigureOut">
              <a:rPr lang="en-US" smtClean="0"/>
              <a:t>9/29/2023</a:t>
            </a:fld>
            <a:endParaRPr lang="en-US"/>
          </a:p>
        </p:txBody>
      </p:sp>
      <p:sp>
        <p:nvSpPr>
          <p:cNvPr id="4" name="Footer Placeholder 3">
            <a:extLst>
              <a:ext uri="{FF2B5EF4-FFF2-40B4-BE49-F238E27FC236}">
                <a16:creationId xmlns:a16="http://schemas.microsoft.com/office/drawing/2014/main" id="{8224B8F8-F565-4D79-8BE9-EAA25A4D08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8D3BDD-122D-4529-BAE2-D9AB11537A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EFA58-FB62-43D9-ABB8-A2753503AC3E}" type="slidenum">
              <a:rPr lang="en-US" smtClean="0"/>
              <a:t>‹#›</a:t>
            </a:fld>
            <a:endParaRPr lang="en-US"/>
          </a:p>
        </p:txBody>
      </p:sp>
    </p:spTree>
    <p:extLst>
      <p:ext uri="{BB962C8B-B14F-4D97-AF65-F5344CB8AC3E}">
        <p14:creationId xmlns:p14="http://schemas.microsoft.com/office/powerpoint/2010/main" val="16728585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580696-D8AD-4FD6-A0F7-7A884F95DE3D}"/>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3998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nalysi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91B06A5-2906-4753-93D8-18781C330FBC}"/>
              </a:ext>
            </a:extLst>
          </p:cNvPr>
          <p:cNvSpPr>
            <a:spLocks noGrp="1"/>
          </p:cNvSpPr>
          <p:nvPr>
            <p:ph type="pic" sz="quarter" idx="10"/>
          </p:nvPr>
        </p:nvSpPr>
        <p:spPr>
          <a:xfrm>
            <a:off x="0" y="0"/>
            <a:ext cx="12192000" cy="3429000"/>
          </a:xfrm>
          <a:prstGeom prst="rect">
            <a:avLst/>
          </a:prstGeom>
        </p:spPr>
        <p:txBody>
          <a:bodyPr/>
          <a:lstStyle/>
          <a:p>
            <a:endParaRPr lang="en-US"/>
          </a:p>
        </p:txBody>
      </p:sp>
    </p:spTree>
    <p:extLst>
      <p:ext uri="{BB962C8B-B14F-4D97-AF65-F5344CB8AC3E}">
        <p14:creationId xmlns:p14="http://schemas.microsoft.com/office/powerpoint/2010/main" val="293269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e problem">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881269A-E4C3-4A19-9FC3-653FB6389F17}"/>
              </a:ext>
            </a:extLst>
          </p:cNvPr>
          <p:cNvSpPr>
            <a:spLocks noGrp="1"/>
          </p:cNvSpPr>
          <p:nvPr>
            <p:ph type="pic" sz="quarter" idx="10"/>
          </p:nvPr>
        </p:nvSpPr>
        <p:spPr>
          <a:xfrm>
            <a:off x="3077028" y="885599"/>
            <a:ext cx="4557258" cy="4557258"/>
          </a:xfrm>
          <a:prstGeom prst="ellipse">
            <a:avLst/>
          </a:prstGeom>
        </p:spPr>
        <p:txBody>
          <a:bodyPr/>
          <a:lstStyle/>
          <a:p>
            <a:endParaRPr lang="en-US"/>
          </a:p>
        </p:txBody>
      </p:sp>
    </p:spTree>
    <p:extLst>
      <p:ext uri="{BB962C8B-B14F-4D97-AF65-F5344CB8AC3E}">
        <p14:creationId xmlns:p14="http://schemas.microsoft.com/office/powerpoint/2010/main" val="185690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e solu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313DFCC-04E9-46DA-A551-E55CED1664CD}"/>
              </a:ext>
            </a:extLst>
          </p:cNvPr>
          <p:cNvSpPr>
            <a:spLocks noGrp="1"/>
          </p:cNvSpPr>
          <p:nvPr>
            <p:ph type="pic" sz="quarter" idx="10"/>
          </p:nvPr>
        </p:nvSpPr>
        <p:spPr>
          <a:xfrm>
            <a:off x="0" y="0"/>
            <a:ext cx="6096000" cy="6858000"/>
          </a:xfrm>
          <a:prstGeom prst="rect">
            <a:avLst/>
          </a:prstGeom>
        </p:spPr>
        <p:txBody>
          <a:bodyPr/>
          <a:lstStyle/>
          <a:p>
            <a:endParaRPr lang="en-US"/>
          </a:p>
        </p:txBody>
      </p:sp>
    </p:spTree>
    <p:extLst>
      <p:ext uri="{BB962C8B-B14F-4D97-AF65-F5344CB8AC3E}">
        <p14:creationId xmlns:p14="http://schemas.microsoft.com/office/powerpoint/2010/main" val="95565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F9855BC-FEF4-4CEB-9DB7-E9F467853371}"/>
              </a:ext>
            </a:extLst>
          </p:cNvPr>
          <p:cNvSpPr>
            <a:spLocks noGrp="1"/>
          </p:cNvSpPr>
          <p:nvPr>
            <p:ph type="pic" sz="quarter" idx="10"/>
          </p:nvPr>
        </p:nvSpPr>
        <p:spPr>
          <a:xfrm>
            <a:off x="0" y="0"/>
            <a:ext cx="3429000" cy="3429000"/>
          </a:xfrm>
          <a:prstGeom prst="rect">
            <a:avLst/>
          </a:prstGeom>
        </p:spPr>
        <p:txBody>
          <a:bodyPr/>
          <a:lstStyle/>
          <a:p>
            <a:endParaRPr lang="en-US"/>
          </a:p>
        </p:txBody>
      </p:sp>
      <p:sp>
        <p:nvSpPr>
          <p:cNvPr id="8" name="Picture Placeholder 3">
            <a:extLst>
              <a:ext uri="{FF2B5EF4-FFF2-40B4-BE49-F238E27FC236}">
                <a16:creationId xmlns:a16="http://schemas.microsoft.com/office/drawing/2014/main" id="{858ECBB7-1589-4DC7-BAB6-69FAA348FB46}"/>
              </a:ext>
            </a:extLst>
          </p:cNvPr>
          <p:cNvSpPr>
            <a:spLocks noGrp="1"/>
          </p:cNvSpPr>
          <p:nvPr>
            <p:ph type="pic" sz="quarter" idx="11"/>
          </p:nvPr>
        </p:nvSpPr>
        <p:spPr>
          <a:xfrm>
            <a:off x="3409950" y="0"/>
            <a:ext cx="3429000" cy="3429000"/>
          </a:xfrm>
          <a:prstGeom prst="rect">
            <a:avLst/>
          </a:prstGeom>
        </p:spPr>
        <p:txBody>
          <a:bodyPr/>
          <a:lstStyle/>
          <a:p>
            <a:endParaRPr lang="en-US"/>
          </a:p>
        </p:txBody>
      </p:sp>
      <p:sp>
        <p:nvSpPr>
          <p:cNvPr id="9" name="Picture Placeholder 3">
            <a:extLst>
              <a:ext uri="{FF2B5EF4-FFF2-40B4-BE49-F238E27FC236}">
                <a16:creationId xmlns:a16="http://schemas.microsoft.com/office/drawing/2014/main" id="{3310962B-472B-4956-9554-80172193D2DA}"/>
              </a:ext>
            </a:extLst>
          </p:cNvPr>
          <p:cNvSpPr>
            <a:spLocks noGrp="1"/>
          </p:cNvSpPr>
          <p:nvPr>
            <p:ph type="pic" sz="quarter" idx="12"/>
          </p:nvPr>
        </p:nvSpPr>
        <p:spPr>
          <a:xfrm>
            <a:off x="0" y="3429000"/>
            <a:ext cx="3429000" cy="3429000"/>
          </a:xfrm>
          <a:prstGeom prst="rect">
            <a:avLst/>
          </a:prstGeom>
        </p:spPr>
        <p:txBody>
          <a:bodyPr/>
          <a:lstStyle/>
          <a:p>
            <a:endParaRPr lang="en-US"/>
          </a:p>
        </p:txBody>
      </p:sp>
      <p:sp>
        <p:nvSpPr>
          <p:cNvPr id="10" name="Picture Placeholder 3">
            <a:extLst>
              <a:ext uri="{FF2B5EF4-FFF2-40B4-BE49-F238E27FC236}">
                <a16:creationId xmlns:a16="http://schemas.microsoft.com/office/drawing/2014/main" id="{CB63BA35-5FFB-4861-AE82-12008812F19A}"/>
              </a:ext>
            </a:extLst>
          </p:cNvPr>
          <p:cNvSpPr>
            <a:spLocks noGrp="1"/>
          </p:cNvSpPr>
          <p:nvPr>
            <p:ph type="pic" sz="quarter" idx="13"/>
          </p:nvPr>
        </p:nvSpPr>
        <p:spPr>
          <a:xfrm>
            <a:off x="3409950" y="3429000"/>
            <a:ext cx="3429000" cy="3429000"/>
          </a:xfrm>
          <a:prstGeom prst="rect">
            <a:avLst/>
          </a:prstGeom>
        </p:spPr>
        <p:txBody>
          <a:bodyPr/>
          <a:lstStyle/>
          <a:p>
            <a:endParaRPr lang="en-US"/>
          </a:p>
        </p:txBody>
      </p:sp>
    </p:spTree>
    <p:extLst>
      <p:ext uri="{BB962C8B-B14F-4D97-AF65-F5344CB8AC3E}">
        <p14:creationId xmlns:p14="http://schemas.microsoft.com/office/powerpoint/2010/main" val="415963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6C62B7-E1A9-48B2-93BD-80C6D33484A0}"/>
              </a:ext>
            </a:extLst>
          </p:cNvPr>
          <p:cNvSpPr>
            <a:spLocks noGrp="1"/>
          </p:cNvSpPr>
          <p:nvPr>
            <p:ph type="pic" sz="quarter" idx="10"/>
          </p:nvPr>
        </p:nvSpPr>
        <p:spPr>
          <a:xfrm>
            <a:off x="4267200" y="0"/>
            <a:ext cx="3600450" cy="6858000"/>
          </a:xfrm>
          <a:prstGeom prst="rect">
            <a:avLst/>
          </a:prstGeom>
        </p:spPr>
        <p:txBody>
          <a:bodyPr/>
          <a:lstStyle/>
          <a:p>
            <a:endParaRPr lang="en-US"/>
          </a:p>
        </p:txBody>
      </p:sp>
    </p:spTree>
    <p:extLst>
      <p:ext uri="{BB962C8B-B14F-4D97-AF65-F5344CB8AC3E}">
        <p14:creationId xmlns:p14="http://schemas.microsoft.com/office/powerpoint/2010/main" val="418786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C722AE5-872E-4CDC-80DC-DB7E8587DD3C}"/>
              </a:ext>
            </a:extLst>
          </p:cNvPr>
          <p:cNvSpPr>
            <a:spLocks noGrp="1"/>
          </p:cNvSpPr>
          <p:nvPr>
            <p:ph type="pic" sz="quarter" idx="10"/>
          </p:nvPr>
        </p:nvSpPr>
        <p:spPr>
          <a:xfrm>
            <a:off x="1695450" y="0"/>
            <a:ext cx="3676650" cy="6858000"/>
          </a:xfrm>
          <a:prstGeom prst="rect">
            <a:avLst/>
          </a:prstGeom>
        </p:spPr>
        <p:txBody>
          <a:bodyPr/>
          <a:lstStyle/>
          <a:p>
            <a:endParaRPr lang="en-US"/>
          </a:p>
        </p:txBody>
      </p:sp>
    </p:spTree>
    <p:extLst>
      <p:ext uri="{BB962C8B-B14F-4D97-AF65-F5344CB8AC3E}">
        <p14:creationId xmlns:p14="http://schemas.microsoft.com/office/powerpoint/2010/main" val="198693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1564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01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EDF675D-4B3C-45ED-A15B-1A7BFD41125E}"/>
              </a:ext>
            </a:extLst>
          </p:cNvPr>
          <p:cNvSpPr/>
          <p:nvPr/>
        </p:nvSpPr>
        <p:spPr>
          <a:xfrm>
            <a:off x="5608948" y="1587817"/>
            <a:ext cx="6583052" cy="3497943"/>
          </a:xfrm>
          <a:prstGeom prst="rect">
            <a:avLst/>
          </a:prstGeom>
          <a:solidFill>
            <a:srgbClr val="277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Can we live forever?</a:t>
            </a:r>
          </a:p>
        </p:txBody>
      </p:sp>
      <p:pic>
        <p:nvPicPr>
          <p:cNvPr id="3" name="Picture 2">
            <a:extLst>
              <a:ext uri="{FF2B5EF4-FFF2-40B4-BE49-F238E27FC236}">
                <a16:creationId xmlns:a16="http://schemas.microsoft.com/office/drawing/2014/main" id="{BF015B13-79CE-D285-6BDF-69EA8BC3D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7817"/>
            <a:ext cx="5722070" cy="3497943"/>
          </a:xfrm>
          <a:prstGeom prst="rect">
            <a:avLst/>
          </a:prstGeom>
        </p:spPr>
      </p:pic>
    </p:spTree>
    <p:extLst>
      <p:ext uri="{BB962C8B-B14F-4D97-AF65-F5344CB8AC3E}">
        <p14:creationId xmlns:p14="http://schemas.microsoft.com/office/powerpoint/2010/main" val="101343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313349E4-C3B2-4166-BD98-6D9100EA2D65}"/>
              </a:ext>
            </a:extLst>
          </p:cNvPr>
          <p:cNvSpPr/>
          <p:nvPr/>
        </p:nvSpPr>
        <p:spPr>
          <a:xfrm>
            <a:off x="972481" y="419903"/>
            <a:ext cx="3790147" cy="3790147"/>
          </a:xfrm>
          <a:prstGeom prst="ellipse">
            <a:avLst/>
          </a:prstGeom>
          <a:solidFill>
            <a:srgbClr val="CD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Black" panose="020B0A04020102020204" pitchFamily="34" charset="0"/>
              <a:cs typeface="Aharoni" panose="02010803020104030203" pitchFamily="2" charset="-79"/>
            </a:endParaRPr>
          </a:p>
        </p:txBody>
      </p:sp>
      <p:sp>
        <p:nvSpPr>
          <p:cNvPr id="16" name="Freeform 13">
            <a:extLst>
              <a:ext uri="{FF2B5EF4-FFF2-40B4-BE49-F238E27FC236}">
                <a16:creationId xmlns:a16="http://schemas.microsoft.com/office/drawing/2014/main" id="{CDE2FFC4-967F-48D7-AEC6-936200AED753}"/>
              </a:ext>
            </a:extLst>
          </p:cNvPr>
          <p:cNvSpPr>
            <a:spLocks/>
          </p:cNvSpPr>
          <p:nvPr/>
        </p:nvSpPr>
        <p:spPr bwMode="auto">
          <a:xfrm rot="16200000">
            <a:off x="-1762655" y="1742019"/>
            <a:ext cx="6931449" cy="3406137"/>
          </a:xfrm>
          <a:custGeom>
            <a:avLst/>
            <a:gdLst>
              <a:gd name="T0" fmla="*/ 0 w 758"/>
              <a:gd name="T1" fmla="*/ 371 h 371"/>
              <a:gd name="T2" fmla="*/ 132 w 758"/>
              <a:gd name="T3" fmla="*/ 241 h 371"/>
              <a:gd name="T4" fmla="*/ 212 w 758"/>
              <a:gd name="T5" fmla="*/ 202 h 371"/>
              <a:gd name="T6" fmla="*/ 299 w 758"/>
              <a:gd name="T7" fmla="*/ 196 h 371"/>
              <a:gd name="T8" fmla="*/ 492 w 758"/>
              <a:gd name="T9" fmla="*/ 250 h 371"/>
              <a:gd name="T10" fmla="*/ 688 w 758"/>
              <a:gd name="T11" fmla="*/ 257 h 371"/>
              <a:gd name="T12" fmla="*/ 758 w 758"/>
              <a:gd name="T13" fmla="*/ 197 h 371"/>
              <a:gd name="T14" fmla="*/ 758 w 758"/>
              <a:gd name="T15" fmla="*/ 0 h 371"/>
              <a:gd name="T16" fmla="*/ 0 w 758"/>
              <a:gd name="T17" fmla="*/ 0 h 371"/>
              <a:gd name="T18" fmla="*/ 0 w 758"/>
              <a:gd name="T19"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71">
                <a:moveTo>
                  <a:pt x="0" y="371"/>
                </a:moveTo>
                <a:cubicBezTo>
                  <a:pt x="41" y="323"/>
                  <a:pt x="82" y="277"/>
                  <a:pt x="132" y="241"/>
                </a:cubicBezTo>
                <a:cubicBezTo>
                  <a:pt x="157" y="223"/>
                  <a:pt x="184" y="210"/>
                  <a:pt x="212" y="202"/>
                </a:cubicBezTo>
                <a:cubicBezTo>
                  <a:pt x="240" y="194"/>
                  <a:pt x="269" y="193"/>
                  <a:pt x="299" y="196"/>
                </a:cubicBezTo>
                <a:cubicBezTo>
                  <a:pt x="366" y="204"/>
                  <a:pt x="428" y="232"/>
                  <a:pt x="492" y="250"/>
                </a:cubicBezTo>
                <a:cubicBezTo>
                  <a:pt x="554" y="268"/>
                  <a:pt x="625" y="282"/>
                  <a:pt x="688" y="257"/>
                </a:cubicBezTo>
                <a:cubicBezTo>
                  <a:pt x="718" y="245"/>
                  <a:pt x="742" y="224"/>
                  <a:pt x="758" y="197"/>
                </a:cubicBezTo>
                <a:cubicBezTo>
                  <a:pt x="758" y="0"/>
                  <a:pt x="758" y="0"/>
                  <a:pt x="758" y="0"/>
                </a:cubicBezTo>
                <a:cubicBezTo>
                  <a:pt x="0" y="0"/>
                  <a:pt x="0" y="0"/>
                  <a:pt x="0" y="0"/>
                </a:cubicBezTo>
                <a:lnTo>
                  <a:pt x="0" y="371"/>
                </a:lnTo>
                <a:close/>
              </a:path>
            </a:pathLst>
          </a:custGeom>
          <a:solidFill>
            <a:srgbClr val="27770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a16="http://schemas.microsoft.com/office/drawing/2014/main" id="{EC6C7A3C-631D-4247-ACC2-BD70834C3654}"/>
              </a:ext>
            </a:extLst>
          </p:cNvPr>
          <p:cNvSpPr>
            <a:spLocks/>
          </p:cNvSpPr>
          <p:nvPr/>
        </p:nvSpPr>
        <p:spPr bwMode="auto">
          <a:xfrm rot="16200000">
            <a:off x="-282557" y="3388767"/>
            <a:ext cx="5026059" cy="1868023"/>
          </a:xfrm>
          <a:custGeom>
            <a:avLst/>
            <a:gdLst>
              <a:gd name="T0" fmla="*/ 0 w 804"/>
              <a:gd name="T1" fmla="*/ 297 h 297"/>
              <a:gd name="T2" fmla="*/ 126 w 804"/>
              <a:gd name="T3" fmla="*/ 136 h 297"/>
              <a:gd name="T4" fmla="*/ 208 w 804"/>
              <a:gd name="T5" fmla="*/ 82 h 297"/>
              <a:gd name="T6" fmla="*/ 302 w 804"/>
              <a:gd name="T7" fmla="*/ 64 h 297"/>
              <a:gd name="T8" fmla="*/ 521 w 804"/>
              <a:gd name="T9" fmla="*/ 95 h 297"/>
              <a:gd name="T10" fmla="*/ 736 w 804"/>
              <a:gd name="T11" fmla="*/ 76 h 297"/>
              <a:gd name="T12" fmla="*/ 804 w 804"/>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804" h="297">
                <a:moveTo>
                  <a:pt x="0" y="297"/>
                </a:moveTo>
                <a:cubicBezTo>
                  <a:pt x="38" y="239"/>
                  <a:pt x="77" y="183"/>
                  <a:pt x="126" y="136"/>
                </a:cubicBezTo>
                <a:cubicBezTo>
                  <a:pt x="150" y="113"/>
                  <a:pt x="178" y="95"/>
                  <a:pt x="208" y="82"/>
                </a:cubicBezTo>
                <a:cubicBezTo>
                  <a:pt x="237" y="69"/>
                  <a:pt x="269" y="65"/>
                  <a:pt x="302" y="64"/>
                </a:cubicBezTo>
                <a:cubicBezTo>
                  <a:pt x="376" y="63"/>
                  <a:pt x="449" y="85"/>
                  <a:pt x="521" y="95"/>
                </a:cubicBezTo>
                <a:cubicBezTo>
                  <a:pt x="591" y="106"/>
                  <a:pt x="671" y="111"/>
                  <a:pt x="736" y="76"/>
                </a:cubicBezTo>
                <a:cubicBezTo>
                  <a:pt x="767" y="58"/>
                  <a:pt x="791" y="31"/>
                  <a:pt x="804" y="0"/>
                </a:cubicBezTo>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Oval 16">
            <a:extLst>
              <a:ext uri="{FF2B5EF4-FFF2-40B4-BE49-F238E27FC236}">
                <a16:creationId xmlns:a16="http://schemas.microsoft.com/office/drawing/2014/main" id="{CEFDDC8A-B9D3-4868-BE2D-D7A3A44A6A8A}"/>
              </a:ext>
            </a:extLst>
          </p:cNvPr>
          <p:cNvSpPr/>
          <p:nvPr/>
        </p:nvSpPr>
        <p:spPr>
          <a:xfrm>
            <a:off x="12331" y="626851"/>
            <a:ext cx="4487854" cy="369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Black" panose="020B0A04020102020204" pitchFamily="34" charset="0"/>
                <a:cs typeface="Aharoni" panose="02010803020104030203" pitchFamily="2" charset="-79"/>
              </a:rPr>
              <a:t>Do you know, who</a:t>
            </a:r>
            <a:r>
              <a:rPr lang="fa-IR" sz="4400" dirty="0">
                <a:latin typeface="Arial Black" panose="020B0A04020102020204" pitchFamily="34" charset="0"/>
                <a:cs typeface="Aharoni" panose="02010803020104030203" pitchFamily="2" charset="-79"/>
              </a:rPr>
              <a:t> </a:t>
            </a:r>
            <a:r>
              <a:rPr lang="en-US" sz="4400" dirty="0">
                <a:latin typeface="Arial Black" panose="020B0A04020102020204" pitchFamily="34" charset="0"/>
                <a:cs typeface="Aharoni" panose="02010803020104030203" pitchFamily="2" charset="-79"/>
              </a:rPr>
              <a:t>Kurzweil</a:t>
            </a:r>
            <a:r>
              <a:rPr lang="fa-IR" sz="4400" dirty="0">
                <a:latin typeface="Arial Black" panose="020B0A04020102020204" pitchFamily="34" charset="0"/>
                <a:cs typeface="Aharoni" panose="02010803020104030203" pitchFamily="2" charset="-79"/>
              </a:rPr>
              <a:t> </a:t>
            </a:r>
            <a:r>
              <a:rPr lang="en-US" sz="4400" dirty="0">
                <a:latin typeface="Arial Black" panose="020B0A04020102020204" pitchFamily="34" charset="0"/>
                <a:cs typeface="Aharoni" panose="02010803020104030203" pitchFamily="2" charset="-79"/>
              </a:rPr>
              <a:t>is?</a:t>
            </a:r>
          </a:p>
        </p:txBody>
      </p:sp>
      <p:sp>
        <p:nvSpPr>
          <p:cNvPr id="19" name="Marcador de texto 20">
            <a:extLst>
              <a:ext uri="{FF2B5EF4-FFF2-40B4-BE49-F238E27FC236}">
                <a16:creationId xmlns:a16="http://schemas.microsoft.com/office/drawing/2014/main" id="{A37A9C0B-5B8D-4CF1-AB78-A36F419559EE}"/>
              </a:ext>
            </a:extLst>
          </p:cNvPr>
          <p:cNvSpPr txBox="1">
            <a:spLocks/>
          </p:cNvSpPr>
          <p:nvPr/>
        </p:nvSpPr>
        <p:spPr>
          <a:xfrm>
            <a:off x="5043287" y="231698"/>
            <a:ext cx="6026815" cy="1351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lumMod val="50000"/>
                </a:schemeClr>
              </a:solidFill>
            </a:endParaRPr>
          </a:p>
          <a:p>
            <a:endParaRPr lang="en-US" sz="2000" dirty="0">
              <a:solidFill>
                <a:schemeClr val="bg1">
                  <a:lumMod val="50000"/>
                </a:schemeClr>
              </a:solidFill>
            </a:endParaRPr>
          </a:p>
        </p:txBody>
      </p:sp>
      <p:grpSp>
        <p:nvGrpSpPr>
          <p:cNvPr id="33" name="Group 20">
            <a:extLst>
              <a:ext uri="{FF2B5EF4-FFF2-40B4-BE49-F238E27FC236}">
                <a16:creationId xmlns:a16="http://schemas.microsoft.com/office/drawing/2014/main" id="{62B3F4B0-A7DD-4FC7-B1E2-33915DFF3A63}"/>
              </a:ext>
            </a:extLst>
          </p:cNvPr>
          <p:cNvGrpSpPr>
            <a:grpSpLocks noChangeAspect="1"/>
          </p:cNvGrpSpPr>
          <p:nvPr/>
        </p:nvGrpSpPr>
        <p:grpSpPr bwMode="auto">
          <a:xfrm>
            <a:off x="5776045" y="3547641"/>
            <a:ext cx="639911" cy="729834"/>
            <a:chOff x="2" y="-30"/>
            <a:chExt cx="612" cy="698"/>
          </a:xfrm>
          <a:solidFill>
            <a:schemeClr val="bg1"/>
          </a:solidFill>
        </p:grpSpPr>
        <p:sp>
          <p:nvSpPr>
            <p:cNvPr id="35" name="Freeform 21">
              <a:extLst>
                <a:ext uri="{FF2B5EF4-FFF2-40B4-BE49-F238E27FC236}">
                  <a16:creationId xmlns:a16="http://schemas.microsoft.com/office/drawing/2014/main" id="{BFD8A38D-C47E-4445-BF30-C857D431F383}"/>
                </a:ext>
              </a:extLst>
            </p:cNvPr>
            <p:cNvSpPr>
              <a:spLocks noEditPoints="1"/>
            </p:cNvSpPr>
            <p:nvPr/>
          </p:nvSpPr>
          <p:spPr bwMode="auto">
            <a:xfrm>
              <a:off x="2" y="-30"/>
              <a:ext cx="612" cy="698"/>
            </a:xfrm>
            <a:custGeom>
              <a:avLst/>
              <a:gdLst>
                <a:gd name="T0" fmla="*/ 16 w 21"/>
                <a:gd name="T1" fmla="*/ 8 h 24"/>
                <a:gd name="T2" fmla="*/ 20 w 21"/>
                <a:gd name="T3" fmla="*/ 3 h 24"/>
                <a:gd name="T4" fmla="*/ 13 w 21"/>
                <a:gd name="T5" fmla="*/ 6 h 24"/>
                <a:gd name="T6" fmla="*/ 11 w 21"/>
                <a:gd name="T7" fmla="*/ 4 h 24"/>
                <a:gd name="T8" fmla="*/ 7 w 21"/>
                <a:gd name="T9" fmla="*/ 1 h 24"/>
                <a:gd name="T10" fmla="*/ 0 w 21"/>
                <a:gd name="T11" fmla="*/ 3 h 24"/>
                <a:gd name="T12" fmla="*/ 4 w 21"/>
                <a:gd name="T13" fmla="*/ 7 h 24"/>
                <a:gd name="T14" fmla="*/ 8 w 21"/>
                <a:gd name="T15" fmla="*/ 8 h 24"/>
                <a:gd name="T16" fmla="*/ 4 w 21"/>
                <a:gd name="T17" fmla="*/ 19 h 24"/>
                <a:gd name="T18" fmla="*/ 10 w 21"/>
                <a:gd name="T19" fmla="*/ 23 h 24"/>
                <a:gd name="T20" fmla="*/ 11 w 21"/>
                <a:gd name="T21" fmla="*/ 22 h 24"/>
                <a:gd name="T22" fmla="*/ 15 w 21"/>
                <a:gd name="T23" fmla="*/ 22 h 24"/>
                <a:gd name="T24" fmla="*/ 18 w 21"/>
                <a:gd name="T25" fmla="*/ 21 h 24"/>
                <a:gd name="T26" fmla="*/ 19 w 21"/>
                <a:gd name="T27" fmla="*/ 14 h 24"/>
                <a:gd name="T28" fmla="*/ 16 w 21"/>
                <a:gd name="T29" fmla="*/ 8 h 24"/>
                <a:gd name="T30" fmla="*/ 16 w 21"/>
                <a:gd name="T31" fmla="*/ 4 h 24"/>
                <a:gd name="T32" fmla="*/ 18 w 21"/>
                <a:gd name="T33" fmla="*/ 4 h 24"/>
                <a:gd name="T34" fmla="*/ 17 w 21"/>
                <a:gd name="T35" fmla="*/ 7 h 24"/>
                <a:gd name="T36" fmla="*/ 14 w 21"/>
                <a:gd name="T37" fmla="*/ 7 h 24"/>
                <a:gd name="T38" fmla="*/ 14 w 21"/>
                <a:gd name="T39" fmla="*/ 7 h 24"/>
                <a:gd name="T40" fmla="*/ 16 w 21"/>
                <a:gd name="T41" fmla="*/ 4 h 24"/>
                <a:gd name="T42" fmla="*/ 7 w 21"/>
                <a:gd name="T43" fmla="*/ 6 h 24"/>
                <a:gd name="T44" fmla="*/ 3 w 21"/>
                <a:gd name="T45" fmla="*/ 6 h 24"/>
                <a:gd name="T46" fmla="*/ 3 w 21"/>
                <a:gd name="T47" fmla="*/ 1 h 24"/>
                <a:gd name="T48" fmla="*/ 8 w 21"/>
                <a:gd name="T49" fmla="*/ 3 h 24"/>
                <a:gd name="T50" fmla="*/ 12 w 21"/>
                <a:gd name="T51" fmla="*/ 7 h 24"/>
                <a:gd name="T52" fmla="*/ 12 w 21"/>
                <a:gd name="T53" fmla="*/ 7 h 24"/>
                <a:gd name="T54" fmla="*/ 7 w 21"/>
                <a:gd name="T55" fmla="*/ 6 h 24"/>
                <a:gd name="T56" fmla="*/ 15 w 21"/>
                <a:gd name="T57" fmla="*/ 21 h 24"/>
                <a:gd name="T58" fmla="*/ 11 w 21"/>
                <a:gd name="T59" fmla="*/ 21 h 24"/>
                <a:gd name="T60" fmla="*/ 10 w 21"/>
                <a:gd name="T61" fmla="*/ 22 h 24"/>
                <a:gd name="T62" fmla="*/ 7 w 21"/>
                <a:gd name="T63" fmla="*/ 21 h 24"/>
                <a:gd name="T64" fmla="*/ 10 w 21"/>
                <a:gd name="T65" fmla="*/ 9 h 24"/>
                <a:gd name="T66" fmla="*/ 11 w 21"/>
                <a:gd name="T67" fmla="*/ 8 h 24"/>
                <a:gd name="T68" fmla="*/ 13 w 21"/>
                <a:gd name="T69" fmla="*/ 8 h 24"/>
                <a:gd name="T70" fmla="*/ 13 w 21"/>
                <a:gd name="T71" fmla="*/ 8 h 24"/>
                <a:gd name="T72" fmla="*/ 15 w 21"/>
                <a:gd name="T73" fmla="*/ 9 h 24"/>
                <a:gd name="T74" fmla="*/ 18 w 21"/>
                <a:gd name="T75" fmla="*/ 16 h 24"/>
                <a:gd name="T76" fmla="*/ 15 w 21"/>
                <a:gd name="T7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 h="24">
                  <a:moveTo>
                    <a:pt x="16" y="8"/>
                  </a:moveTo>
                  <a:cubicBezTo>
                    <a:pt x="19" y="8"/>
                    <a:pt x="21" y="6"/>
                    <a:pt x="20" y="3"/>
                  </a:cubicBezTo>
                  <a:cubicBezTo>
                    <a:pt x="18" y="0"/>
                    <a:pt x="14" y="4"/>
                    <a:pt x="13" y="6"/>
                  </a:cubicBezTo>
                  <a:cubicBezTo>
                    <a:pt x="12" y="6"/>
                    <a:pt x="12" y="5"/>
                    <a:pt x="11" y="4"/>
                  </a:cubicBezTo>
                  <a:cubicBezTo>
                    <a:pt x="10" y="3"/>
                    <a:pt x="8" y="2"/>
                    <a:pt x="7" y="1"/>
                  </a:cubicBezTo>
                  <a:cubicBezTo>
                    <a:pt x="5" y="0"/>
                    <a:pt x="0" y="0"/>
                    <a:pt x="0" y="3"/>
                  </a:cubicBezTo>
                  <a:cubicBezTo>
                    <a:pt x="0" y="6"/>
                    <a:pt x="2" y="7"/>
                    <a:pt x="4" y="7"/>
                  </a:cubicBezTo>
                  <a:cubicBezTo>
                    <a:pt x="6" y="7"/>
                    <a:pt x="7" y="7"/>
                    <a:pt x="8" y="8"/>
                  </a:cubicBezTo>
                  <a:cubicBezTo>
                    <a:pt x="4" y="9"/>
                    <a:pt x="2" y="15"/>
                    <a:pt x="4" y="19"/>
                  </a:cubicBezTo>
                  <a:cubicBezTo>
                    <a:pt x="5" y="21"/>
                    <a:pt x="7" y="24"/>
                    <a:pt x="10" y="23"/>
                  </a:cubicBezTo>
                  <a:cubicBezTo>
                    <a:pt x="10" y="23"/>
                    <a:pt x="11" y="22"/>
                    <a:pt x="11" y="22"/>
                  </a:cubicBezTo>
                  <a:cubicBezTo>
                    <a:pt x="12" y="21"/>
                    <a:pt x="14" y="22"/>
                    <a:pt x="15" y="22"/>
                  </a:cubicBezTo>
                  <a:cubicBezTo>
                    <a:pt x="16" y="22"/>
                    <a:pt x="17" y="22"/>
                    <a:pt x="18" y="21"/>
                  </a:cubicBezTo>
                  <a:cubicBezTo>
                    <a:pt x="19" y="19"/>
                    <a:pt x="20" y="16"/>
                    <a:pt x="19" y="14"/>
                  </a:cubicBezTo>
                  <a:cubicBezTo>
                    <a:pt x="19" y="12"/>
                    <a:pt x="18" y="9"/>
                    <a:pt x="16" y="8"/>
                  </a:cubicBezTo>
                  <a:close/>
                  <a:moveTo>
                    <a:pt x="16" y="4"/>
                  </a:moveTo>
                  <a:cubicBezTo>
                    <a:pt x="16" y="4"/>
                    <a:pt x="18" y="3"/>
                    <a:pt x="18" y="4"/>
                  </a:cubicBezTo>
                  <a:cubicBezTo>
                    <a:pt x="20" y="5"/>
                    <a:pt x="18" y="6"/>
                    <a:pt x="17" y="7"/>
                  </a:cubicBezTo>
                  <a:cubicBezTo>
                    <a:pt x="16" y="7"/>
                    <a:pt x="15" y="8"/>
                    <a:pt x="14" y="7"/>
                  </a:cubicBezTo>
                  <a:cubicBezTo>
                    <a:pt x="14" y="7"/>
                    <a:pt x="14" y="7"/>
                    <a:pt x="14" y="7"/>
                  </a:cubicBezTo>
                  <a:cubicBezTo>
                    <a:pt x="14" y="6"/>
                    <a:pt x="15" y="5"/>
                    <a:pt x="16" y="4"/>
                  </a:cubicBezTo>
                  <a:close/>
                  <a:moveTo>
                    <a:pt x="7" y="6"/>
                  </a:moveTo>
                  <a:cubicBezTo>
                    <a:pt x="6" y="6"/>
                    <a:pt x="4" y="6"/>
                    <a:pt x="3" y="6"/>
                  </a:cubicBezTo>
                  <a:cubicBezTo>
                    <a:pt x="1" y="5"/>
                    <a:pt x="0" y="2"/>
                    <a:pt x="3" y="1"/>
                  </a:cubicBezTo>
                  <a:cubicBezTo>
                    <a:pt x="5" y="1"/>
                    <a:pt x="7" y="2"/>
                    <a:pt x="8" y="3"/>
                  </a:cubicBezTo>
                  <a:cubicBezTo>
                    <a:pt x="10" y="4"/>
                    <a:pt x="11" y="6"/>
                    <a:pt x="12" y="7"/>
                  </a:cubicBezTo>
                  <a:cubicBezTo>
                    <a:pt x="12" y="7"/>
                    <a:pt x="12" y="7"/>
                    <a:pt x="12" y="7"/>
                  </a:cubicBezTo>
                  <a:cubicBezTo>
                    <a:pt x="11" y="8"/>
                    <a:pt x="9" y="7"/>
                    <a:pt x="7" y="6"/>
                  </a:cubicBezTo>
                  <a:close/>
                  <a:moveTo>
                    <a:pt x="15" y="21"/>
                  </a:moveTo>
                  <a:cubicBezTo>
                    <a:pt x="14" y="21"/>
                    <a:pt x="13" y="20"/>
                    <a:pt x="11" y="21"/>
                  </a:cubicBezTo>
                  <a:cubicBezTo>
                    <a:pt x="11" y="21"/>
                    <a:pt x="10" y="21"/>
                    <a:pt x="10" y="22"/>
                  </a:cubicBezTo>
                  <a:cubicBezTo>
                    <a:pt x="9" y="22"/>
                    <a:pt x="8" y="22"/>
                    <a:pt x="7" y="21"/>
                  </a:cubicBezTo>
                  <a:cubicBezTo>
                    <a:pt x="3" y="18"/>
                    <a:pt x="4" y="7"/>
                    <a:pt x="10" y="9"/>
                  </a:cubicBezTo>
                  <a:cubicBezTo>
                    <a:pt x="10" y="9"/>
                    <a:pt x="11" y="9"/>
                    <a:pt x="11" y="8"/>
                  </a:cubicBezTo>
                  <a:cubicBezTo>
                    <a:pt x="11" y="9"/>
                    <a:pt x="12" y="8"/>
                    <a:pt x="13" y="8"/>
                  </a:cubicBezTo>
                  <a:cubicBezTo>
                    <a:pt x="13" y="8"/>
                    <a:pt x="13" y="8"/>
                    <a:pt x="13" y="8"/>
                  </a:cubicBezTo>
                  <a:cubicBezTo>
                    <a:pt x="14" y="8"/>
                    <a:pt x="15" y="9"/>
                    <a:pt x="15" y="9"/>
                  </a:cubicBezTo>
                  <a:cubicBezTo>
                    <a:pt x="18" y="10"/>
                    <a:pt x="18" y="14"/>
                    <a:pt x="18" y="16"/>
                  </a:cubicBezTo>
                  <a:cubicBezTo>
                    <a:pt x="18" y="18"/>
                    <a:pt x="18"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C969A9CA-8611-4AAF-A772-83D2E78A8A54}"/>
                </a:ext>
              </a:extLst>
            </p:cNvPr>
            <p:cNvSpPr>
              <a:spLocks/>
            </p:cNvSpPr>
            <p:nvPr/>
          </p:nvSpPr>
          <p:spPr bwMode="auto">
            <a:xfrm>
              <a:off x="206" y="464"/>
              <a:ext cx="87" cy="88"/>
            </a:xfrm>
            <a:custGeom>
              <a:avLst/>
              <a:gdLst>
                <a:gd name="T0" fmla="*/ 3 w 3"/>
                <a:gd name="T1" fmla="*/ 2 h 3"/>
                <a:gd name="T2" fmla="*/ 2 w 3"/>
                <a:gd name="T3" fmla="*/ 2 h 3"/>
                <a:gd name="T4" fmla="*/ 3 w 3"/>
                <a:gd name="T5" fmla="*/ 1 h 3"/>
                <a:gd name="T6" fmla="*/ 2 w 3"/>
                <a:gd name="T7" fmla="*/ 0 h 3"/>
                <a:gd name="T8" fmla="*/ 1 w 3"/>
                <a:gd name="T9" fmla="*/ 1 h 3"/>
                <a:gd name="T10" fmla="*/ 0 w 3"/>
                <a:gd name="T11" fmla="*/ 1 h 3"/>
                <a:gd name="T12" fmla="*/ 0 w 3"/>
                <a:gd name="T13" fmla="*/ 1 h 3"/>
                <a:gd name="T14" fmla="*/ 1 w 3"/>
                <a:gd name="T15" fmla="*/ 2 h 3"/>
                <a:gd name="T16" fmla="*/ 0 w 3"/>
                <a:gd name="T17" fmla="*/ 2 h 3"/>
                <a:gd name="T18" fmla="*/ 1 w 3"/>
                <a:gd name="T19" fmla="*/ 3 h 3"/>
                <a:gd name="T20" fmla="*/ 2 w 3"/>
                <a:gd name="T21" fmla="*/ 2 h 3"/>
                <a:gd name="T22" fmla="*/ 3 w 3"/>
                <a:gd name="T23" fmla="*/ 2 h 3"/>
                <a:gd name="T24" fmla="*/ 3 w 3"/>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3">
                  <a:moveTo>
                    <a:pt x="3" y="2"/>
                  </a:moveTo>
                  <a:cubicBezTo>
                    <a:pt x="2" y="2"/>
                    <a:pt x="2" y="2"/>
                    <a:pt x="2" y="2"/>
                  </a:cubicBezTo>
                  <a:cubicBezTo>
                    <a:pt x="2" y="1"/>
                    <a:pt x="2" y="1"/>
                    <a:pt x="3" y="1"/>
                  </a:cubicBezTo>
                  <a:cubicBezTo>
                    <a:pt x="3" y="0"/>
                    <a:pt x="2" y="0"/>
                    <a:pt x="2" y="0"/>
                  </a:cubicBezTo>
                  <a:cubicBezTo>
                    <a:pt x="2" y="1"/>
                    <a:pt x="2" y="1"/>
                    <a:pt x="1" y="1"/>
                  </a:cubicBezTo>
                  <a:cubicBezTo>
                    <a:pt x="1" y="1"/>
                    <a:pt x="1" y="1"/>
                    <a:pt x="0" y="1"/>
                  </a:cubicBezTo>
                  <a:cubicBezTo>
                    <a:pt x="0" y="1"/>
                    <a:pt x="0" y="1"/>
                    <a:pt x="0" y="1"/>
                  </a:cubicBezTo>
                  <a:cubicBezTo>
                    <a:pt x="0" y="1"/>
                    <a:pt x="1" y="2"/>
                    <a:pt x="1" y="2"/>
                  </a:cubicBezTo>
                  <a:cubicBezTo>
                    <a:pt x="1" y="2"/>
                    <a:pt x="1" y="2"/>
                    <a:pt x="0" y="2"/>
                  </a:cubicBezTo>
                  <a:cubicBezTo>
                    <a:pt x="0" y="2"/>
                    <a:pt x="0" y="3"/>
                    <a:pt x="1" y="3"/>
                  </a:cubicBezTo>
                  <a:cubicBezTo>
                    <a:pt x="1" y="3"/>
                    <a:pt x="1" y="2"/>
                    <a:pt x="2" y="2"/>
                  </a:cubicBezTo>
                  <a:cubicBezTo>
                    <a:pt x="2" y="2"/>
                    <a:pt x="2" y="2"/>
                    <a:pt x="3" y="2"/>
                  </a:cubicBezTo>
                  <a:cubicBezTo>
                    <a:pt x="3" y="3"/>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Freeform 26">
            <a:extLst>
              <a:ext uri="{FF2B5EF4-FFF2-40B4-BE49-F238E27FC236}">
                <a16:creationId xmlns:a16="http://schemas.microsoft.com/office/drawing/2014/main" id="{73B6E56D-00F3-4F7C-9DF2-97CB26B1CAAD}"/>
              </a:ext>
            </a:extLst>
          </p:cNvPr>
          <p:cNvSpPr>
            <a:spLocks noEditPoints="1"/>
          </p:cNvSpPr>
          <p:nvPr/>
        </p:nvSpPr>
        <p:spPr bwMode="auto">
          <a:xfrm>
            <a:off x="7805076" y="3580562"/>
            <a:ext cx="503238" cy="696913"/>
          </a:xfrm>
          <a:custGeom>
            <a:avLst/>
            <a:gdLst>
              <a:gd name="T0" fmla="*/ 11 w 14"/>
              <a:gd name="T1" fmla="*/ 5 h 20"/>
              <a:gd name="T2" fmla="*/ 12 w 14"/>
              <a:gd name="T3" fmla="*/ 4 h 20"/>
              <a:gd name="T4" fmla="*/ 13 w 14"/>
              <a:gd name="T5" fmla="*/ 2 h 20"/>
              <a:gd name="T6" fmla="*/ 9 w 14"/>
              <a:gd name="T7" fmla="*/ 3 h 20"/>
              <a:gd name="T8" fmla="*/ 8 w 14"/>
              <a:gd name="T9" fmla="*/ 0 h 20"/>
              <a:gd name="T10" fmla="*/ 8 w 14"/>
              <a:gd name="T11" fmla="*/ 0 h 20"/>
              <a:gd name="T12" fmla="*/ 5 w 14"/>
              <a:gd name="T13" fmla="*/ 2 h 20"/>
              <a:gd name="T14" fmla="*/ 5 w 14"/>
              <a:gd name="T15" fmla="*/ 1 h 20"/>
              <a:gd name="T16" fmla="*/ 5 w 14"/>
              <a:gd name="T17" fmla="*/ 1 h 20"/>
              <a:gd name="T18" fmla="*/ 3 w 14"/>
              <a:gd name="T19" fmla="*/ 1 h 20"/>
              <a:gd name="T20" fmla="*/ 2 w 14"/>
              <a:gd name="T21" fmla="*/ 2 h 20"/>
              <a:gd name="T22" fmla="*/ 2 w 14"/>
              <a:gd name="T23" fmla="*/ 2 h 20"/>
              <a:gd name="T24" fmla="*/ 0 w 14"/>
              <a:gd name="T25" fmla="*/ 4 h 20"/>
              <a:gd name="T26" fmla="*/ 0 w 14"/>
              <a:gd name="T27" fmla="*/ 7 h 20"/>
              <a:gd name="T28" fmla="*/ 1 w 14"/>
              <a:gd name="T29" fmla="*/ 7 h 20"/>
              <a:gd name="T30" fmla="*/ 1 w 14"/>
              <a:gd name="T31" fmla="*/ 7 h 20"/>
              <a:gd name="T32" fmla="*/ 1 w 14"/>
              <a:gd name="T33" fmla="*/ 7 h 20"/>
              <a:gd name="T34" fmla="*/ 1 w 14"/>
              <a:gd name="T35" fmla="*/ 7 h 20"/>
              <a:gd name="T36" fmla="*/ 3 w 14"/>
              <a:gd name="T37" fmla="*/ 7 h 20"/>
              <a:gd name="T38" fmla="*/ 4 w 14"/>
              <a:gd name="T39" fmla="*/ 9 h 20"/>
              <a:gd name="T40" fmla="*/ 4 w 14"/>
              <a:gd name="T41" fmla="*/ 10 h 20"/>
              <a:gd name="T42" fmla="*/ 5 w 14"/>
              <a:gd name="T43" fmla="*/ 9 h 20"/>
              <a:gd name="T44" fmla="*/ 6 w 14"/>
              <a:gd name="T45" fmla="*/ 8 h 20"/>
              <a:gd name="T46" fmla="*/ 6 w 14"/>
              <a:gd name="T47" fmla="*/ 7 h 20"/>
              <a:gd name="T48" fmla="*/ 8 w 14"/>
              <a:gd name="T49" fmla="*/ 8 h 20"/>
              <a:gd name="T50" fmla="*/ 9 w 14"/>
              <a:gd name="T51" fmla="*/ 9 h 20"/>
              <a:gd name="T52" fmla="*/ 10 w 14"/>
              <a:gd name="T53" fmla="*/ 8 h 20"/>
              <a:gd name="T54" fmla="*/ 10 w 14"/>
              <a:gd name="T55" fmla="*/ 6 h 20"/>
              <a:gd name="T56" fmla="*/ 10 w 14"/>
              <a:gd name="T57" fmla="*/ 5 h 20"/>
              <a:gd name="T58" fmla="*/ 11 w 14"/>
              <a:gd name="T59" fmla="*/ 5 h 20"/>
              <a:gd name="T60" fmla="*/ 13 w 14"/>
              <a:gd name="T61" fmla="*/ 12 h 20"/>
              <a:gd name="T62" fmla="*/ 9 w 14"/>
              <a:gd name="T63" fmla="*/ 18 h 20"/>
              <a:gd name="T64" fmla="*/ 1 w 14"/>
              <a:gd name="T65" fmla="*/ 10 h 20"/>
              <a:gd name="T66" fmla="*/ 1 w 14"/>
              <a:gd name="T67" fmla="*/ 9 h 20"/>
              <a:gd name="T68" fmla="*/ 0 w 14"/>
              <a:gd name="T69" fmla="*/ 9 h 20"/>
              <a:gd name="T70" fmla="*/ 0 w 14"/>
              <a:gd name="T71" fmla="*/ 8 h 20"/>
              <a:gd name="T72" fmla="*/ 1 w 14"/>
              <a:gd name="T73" fmla="*/ 13 h 20"/>
              <a:gd name="T74" fmla="*/ 5 w 14"/>
              <a:gd name="T75" fmla="*/ 18 h 20"/>
              <a:gd name="T76" fmla="*/ 11 w 14"/>
              <a:gd name="T77" fmla="*/ 18 h 20"/>
              <a:gd name="T78" fmla="*/ 14 w 14"/>
              <a:gd name="T79" fmla="*/ 12 h 20"/>
              <a:gd name="T80" fmla="*/ 11 w 14"/>
              <a:gd name="T81" fmla="*/ 5 h 20"/>
              <a:gd name="T82" fmla="*/ 10 w 14"/>
              <a:gd name="T83" fmla="*/ 5 h 20"/>
              <a:gd name="T84" fmla="*/ 10 w 14"/>
              <a:gd name="T85" fmla="*/ 7 h 20"/>
              <a:gd name="T86" fmla="*/ 9 w 14"/>
              <a:gd name="T87" fmla="*/ 8 h 20"/>
              <a:gd name="T88" fmla="*/ 9 w 14"/>
              <a:gd name="T89" fmla="*/ 8 h 20"/>
              <a:gd name="T90" fmla="*/ 7 w 14"/>
              <a:gd name="T91" fmla="*/ 7 h 20"/>
              <a:gd name="T92" fmla="*/ 7 w 14"/>
              <a:gd name="T93" fmla="*/ 7 h 20"/>
              <a:gd name="T94" fmla="*/ 5 w 14"/>
              <a:gd name="T95" fmla="*/ 7 h 20"/>
              <a:gd name="T96" fmla="*/ 4 w 14"/>
              <a:gd name="T97" fmla="*/ 9 h 20"/>
              <a:gd name="T98" fmla="*/ 4 w 14"/>
              <a:gd name="T99" fmla="*/ 7 h 20"/>
              <a:gd name="T100" fmla="*/ 3 w 14"/>
              <a:gd name="T101" fmla="*/ 6 h 20"/>
              <a:gd name="T102" fmla="*/ 1 w 14"/>
              <a:gd name="T103" fmla="*/ 6 h 20"/>
              <a:gd name="T104" fmla="*/ 1 w 14"/>
              <a:gd name="T105" fmla="*/ 4 h 20"/>
              <a:gd name="T106" fmla="*/ 3 w 14"/>
              <a:gd name="T107" fmla="*/ 2 h 20"/>
              <a:gd name="T108" fmla="*/ 5 w 14"/>
              <a:gd name="T109" fmla="*/ 2 h 20"/>
              <a:gd name="T110" fmla="*/ 8 w 14"/>
              <a:gd name="T111" fmla="*/ 1 h 20"/>
              <a:gd name="T112" fmla="*/ 9 w 14"/>
              <a:gd name="T113" fmla="*/ 3 h 20"/>
              <a:gd name="T114" fmla="*/ 9 w 14"/>
              <a:gd name="T115" fmla="*/ 3 h 20"/>
              <a:gd name="T116" fmla="*/ 12 w 14"/>
              <a:gd name="T117" fmla="*/ 3 h 20"/>
              <a:gd name="T118" fmla="*/ 11 w 14"/>
              <a:gd name="T119" fmla="*/ 4 h 20"/>
              <a:gd name="T120" fmla="*/ 10 w 14"/>
              <a:gd name="T12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 h="20">
                <a:moveTo>
                  <a:pt x="11" y="5"/>
                </a:moveTo>
                <a:cubicBezTo>
                  <a:pt x="11" y="5"/>
                  <a:pt x="12" y="4"/>
                  <a:pt x="12" y="4"/>
                </a:cubicBezTo>
                <a:cubicBezTo>
                  <a:pt x="13" y="4"/>
                  <a:pt x="13" y="3"/>
                  <a:pt x="13" y="2"/>
                </a:cubicBezTo>
                <a:cubicBezTo>
                  <a:pt x="12" y="1"/>
                  <a:pt x="10" y="2"/>
                  <a:pt x="9" y="3"/>
                </a:cubicBezTo>
                <a:cubicBezTo>
                  <a:pt x="9" y="2"/>
                  <a:pt x="8" y="1"/>
                  <a:pt x="8" y="0"/>
                </a:cubicBezTo>
                <a:cubicBezTo>
                  <a:pt x="8" y="0"/>
                  <a:pt x="8" y="0"/>
                  <a:pt x="8" y="0"/>
                </a:cubicBezTo>
                <a:cubicBezTo>
                  <a:pt x="7" y="0"/>
                  <a:pt x="6" y="2"/>
                  <a:pt x="5" y="2"/>
                </a:cubicBezTo>
                <a:cubicBezTo>
                  <a:pt x="5" y="2"/>
                  <a:pt x="5" y="1"/>
                  <a:pt x="5" y="1"/>
                </a:cubicBezTo>
                <a:cubicBezTo>
                  <a:pt x="5" y="1"/>
                  <a:pt x="5" y="1"/>
                  <a:pt x="5" y="1"/>
                </a:cubicBezTo>
                <a:cubicBezTo>
                  <a:pt x="4" y="1"/>
                  <a:pt x="3" y="1"/>
                  <a:pt x="3" y="1"/>
                </a:cubicBezTo>
                <a:cubicBezTo>
                  <a:pt x="3" y="1"/>
                  <a:pt x="2" y="1"/>
                  <a:pt x="2" y="2"/>
                </a:cubicBezTo>
                <a:cubicBezTo>
                  <a:pt x="2" y="2"/>
                  <a:pt x="2" y="2"/>
                  <a:pt x="2" y="2"/>
                </a:cubicBezTo>
                <a:cubicBezTo>
                  <a:pt x="1" y="2"/>
                  <a:pt x="1" y="3"/>
                  <a:pt x="0" y="4"/>
                </a:cubicBezTo>
                <a:cubicBezTo>
                  <a:pt x="0" y="4"/>
                  <a:pt x="0" y="6"/>
                  <a:pt x="0" y="7"/>
                </a:cubicBezTo>
                <a:cubicBezTo>
                  <a:pt x="0" y="7"/>
                  <a:pt x="1" y="7"/>
                  <a:pt x="1" y="7"/>
                </a:cubicBezTo>
                <a:cubicBezTo>
                  <a:pt x="1" y="7"/>
                  <a:pt x="1" y="7"/>
                  <a:pt x="1" y="7"/>
                </a:cubicBezTo>
                <a:cubicBezTo>
                  <a:pt x="1" y="7"/>
                  <a:pt x="1" y="7"/>
                  <a:pt x="1" y="7"/>
                </a:cubicBezTo>
                <a:cubicBezTo>
                  <a:pt x="1" y="7"/>
                  <a:pt x="1" y="7"/>
                  <a:pt x="1" y="7"/>
                </a:cubicBezTo>
                <a:cubicBezTo>
                  <a:pt x="1" y="7"/>
                  <a:pt x="2" y="7"/>
                  <a:pt x="3" y="7"/>
                </a:cubicBezTo>
                <a:cubicBezTo>
                  <a:pt x="3" y="8"/>
                  <a:pt x="3" y="9"/>
                  <a:pt x="4" y="9"/>
                </a:cubicBezTo>
                <a:cubicBezTo>
                  <a:pt x="4" y="10"/>
                  <a:pt x="4" y="10"/>
                  <a:pt x="4" y="10"/>
                </a:cubicBezTo>
                <a:cubicBezTo>
                  <a:pt x="4" y="9"/>
                  <a:pt x="5" y="9"/>
                  <a:pt x="5" y="9"/>
                </a:cubicBezTo>
                <a:cubicBezTo>
                  <a:pt x="5" y="9"/>
                  <a:pt x="5" y="8"/>
                  <a:pt x="6" y="8"/>
                </a:cubicBezTo>
                <a:cubicBezTo>
                  <a:pt x="6" y="8"/>
                  <a:pt x="6" y="7"/>
                  <a:pt x="6" y="7"/>
                </a:cubicBezTo>
                <a:cubicBezTo>
                  <a:pt x="7" y="8"/>
                  <a:pt x="7" y="8"/>
                  <a:pt x="8" y="8"/>
                </a:cubicBezTo>
                <a:cubicBezTo>
                  <a:pt x="8" y="9"/>
                  <a:pt x="9" y="9"/>
                  <a:pt x="9" y="9"/>
                </a:cubicBezTo>
                <a:cubicBezTo>
                  <a:pt x="10" y="8"/>
                  <a:pt x="10" y="8"/>
                  <a:pt x="10" y="8"/>
                </a:cubicBezTo>
                <a:cubicBezTo>
                  <a:pt x="10" y="7"/>
                  <a:pt x="10" y="7"/>
                  <a:pt x="10" y="6"/>
                </a:cubicBezTo>
                <a:cubicBezTo>
                  <a:pt x="10" y="6"/>
                  <a:pt x="10" y="6"/>
                  <a:pt x="10" y="5"/>
                </a:cubicBezTo>
                <a:cubicBezTo>
                  <a:pt x="10" y="5"/>
                  <a:pt x="11" y="5"/>
                  <a:pt x="11" y="5"/>
                </a:cubicBezTo>
                <a:cubicBezTo>
                  <a:pt x="12" y="7"/>
                  <a:pt x="13" y="9"/>
                  <a:pt x="13" y="12"/>
                </a:cubicBezTo>
                <a:cubicBezTo>
                  <a:pt x="13" y="14"/>
                  <a:pt x="11" y="17"/>
                  <a:pt x="9" y="18"/>
                </a:cubicBezTo>
                <a:cubicBezTo>
                  <a:pt x="4" y="20"/>
                  <a:pt x="1" y="13"/>
                  <a:pt x="1" y="10"/>
                </a:cubicBezTo>
                <a:cubicBezTo>
                  <a:pt x="1" y="9"/>
                  <a:pt x="1" y="9"/>
                  <a:pt x="1" y="9"/>
                </a:cubicBezTo>
                <a:cubicBezTo>
                  <a:pt x="1" y="9"/>
                  <a:pt x="1" y="9"/>
                  <a:pt x="0" y="9"/>
                </a:cubicBezTo>
                <a:cubicBezTo>
                  <a:pt x="0" y="9"/>
                  <a:pt x="0" y="8"/>
                  <a:pt x="0" y="8"/>
                </a:cubicBezTo>
                <a:cubicBezTo>
                  <a:pt x="0" y="10"/>
                  <a:pt x="0" y="11"/>
                  <a:pt x="1" y="13"/>
                </a:cubicBezTo>
                <a:cubicBezTo>
                  <a:pt x="2" y="15"/>
                  <a:pt x="3" y="17"/>
                  <a:pt x="5" y="18"/>
                </a:cubicBezTo>
                <a:cubicBezTo>
                  <a:pt x="7" y="20"/>
                  <a:pt x="9" y="19"/>
                  <a:pt x="11" y="18"/>
                </a:cubicBezTo>
                <a:cubicBezTo>
                  <a:pt x="13" y="16"/>
                  <a:pt x="14" y="14"/>
                  <a:pt x="14" y="12"/>
                </a:cubicBezTo>
                <a:cubicBezTo>
                  <a:pt x="14" y="9"/>
                  <a:pt x="13" y="6"/>
                  <a:pt x="11" y="5"/>
                </a:cubicBezTo>
                <a:close/>
                <a:moveTo>
                  <a:pt x="10" y="5"/>
                </a:moveTo>
                <a:cubicBezTo>
                  <a:pt x="10" y="5"/>
                  <a:pt x="10" y="6"/>
                  <a:pt x="10" y="7"/>
                </a:cubicBezTo>
                <a:cubicBezTo>
                  <a:pt x="9" y="7"/>
                  <a:pt x="9" y="8"/>
                  <a:pt x="9" y="8"/>
                </a:cubicBezTo>
                <a:cubicBezTo>
                  <a:pt x="9" y="8"/>
                  <a:pt x="9" y="8"/>
                  <a:pt x="9" y="8"/>
                </a:cubicBezTo>
                <a:cubicBezTo>
                  <a:pt x="8" y="8"/>
                  <a:pt x="8" y="8"/>
                  <a:pt x="7" y="7"/>
                </a:cubicBezTo>
                <a:cubicBezTo>
                  <a:pt x="7" y="7"/>
                  <a:pt x="7" y="7"/>
                  <a:pt x="7" y="7"/>
                </a:cubicBezTo>
                <a:cubicBezTo>
                  <a:pt x="6" y="6"/>
                  <a:pt x="6" y="7"/>
                  <a:pt x="5" y="7"/>
                </a:cubicBezTo>
                <a:cubicBezTo>
                  <a:pt x="5" y="8"/>
                  <a:pt x="5" y="9"/>
                  <a:pt x="4" y="9"/>
                </a:cubicBezTo>
                <a:cubicBezTo>
                  <a:pt x="4" y="8"/>
                  <a:pt x="4" y="7"/>
                  <a:pt x="4" y="7"/>
                </a:cubicBezTo>
                <a:cubicBezTo>
                  <a:pt x="4" y="6"/>
                  <a:pt x="4" y="6"/>
                  <a:pt x="3" y="6"/>
                </a:cubicBezTo>
                <a:cubicBezTo>
                  <a:pt x="3" y="6"/>
                  <a:pt x="2" y="7"/>
                  <a:pt x="1" y="6"/>
                </a:cubicBezTo>
                <a:cubicBezTo>
                  <a:pt x="0" y="6"/>
                  <a:pt x="1" y="4"/>
                  <a:pt x="1" y="4"/>
                </a:cubicBezTo>
                <a:cubicBezTo>
                  <a:pt x="1" y="4"/>
                  <a:pt x="2" y="2"/>
                  <a:pt x="3" y="2"/>
                </a:cubicBezTo>
                <a:cubicBezTo>
                  <a:pt x="4" y="2"/>
                  <a:pt x="4" y="2"/>
                  <a:pt x="5" y="2"/>
                </a:cubicBezTo>
                <a:cubicBezTo>
                  <a:pt x="7" y="2"/>
                  <a:pt x="7" y="1"/>
                  <a:pt x="8" y="1"/>
                </a:cubicBezTo>
                <a:cubicBezTo>
                  <a:pt x="8" y="1"/>
                  <a:pt x="8" y="2"/>
                  <a:pt x="9" y="3"/>
                </a:cubicBezTo>
                <a:cubicBezTo>
                  <a:pt x="9" y="3"/>
                  <a:pt x="9" y="3"/>
                  <a:pt x="9" y="3"/>
                </a:cubicBezTo>
                <a:cubicBezTo>
                  <a:pt x="10" y="3"/>
                  <a:pt x="12" y="2"/>
                  <a:pt x="12" y="3"/>
                </a:cubicBezTo>
                <a:cubicBezTo>
                  <a:pt x="12" y="4"/>
                  <a:pt x="11" y="4"/>
                  <a:pt x="11" y="4"/>
                </a:cubicBezTo>
                <a:cubicBezTo>
                  <a:pt x="11" y="4"/>
                  <a:pt x="10" y="5"/>
                  <a:pt x="10" y="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3" name="Group 29">
            <a:extLst>
              <a:ext uri="{FF2B5EF4-FFF2-40B4-BE49-F238E27FC236}">
                <a16:creationId xmlns:a16="http://schemas.microsoft.com/office/drawing/2014/main" id="{0F8012AB-0636-493F-8263-FF0FB25A741E}"/>
              </a:ext>
            </a:extLst>
          </p:cNvPr>
          <p:cNvGrpSpPr>
            <a:grpSpLocks noChangeAspect="1"/>
          </p:cNvGrpSpPr>
          <p:nvPr/>
        </p:nvGrpSpPr>
        <p:grpSpPr bwMode="auto">
          <a:xfrm>
            <a:off x="9518189" y="3510771"/>
            <a:ext cx="733425" cy="746124"/>
            <a:chOff x="6060" y="2205"/>
            <a:chExt cx="462" cy="470"/>
          </a:xfrm>
          <a:solidFill>
            <a:schemeClr val="bg1"/>
          </a:solidFill>
        </p:grpSpPr>
        <p:sp>
          <p:nvSpPr>
            <p:cNvPr id="45" name="Freeform 30">
              <a:extLst>
                <a:ext uri="{FF2B5EF4-FFF2-40B4-BE49-F238E27FC236}">
                  <a16:creationId xmlns:a16="http://schemas.microsoft.com/office/drawing/2014/main" id="{D218A8D2-1343-4CF9-9330-9339412E2620}"/>
                </a:ext>
              </a:extLst>
            </p:cNvPr>
            <p:cNvSpPr>
              <a:spLocks/>
            </p:cNvSpPr>
            <p:nvPr/>
          </p:nvSpPr>
          <p:spPr bwMode="auto">
            <a:xfrm>
              <a:off x="6060" y="2248"/>
              <a:ext cx="462" cy="427"/>
            </a:xfrm>
            <a:custGeom>
              <a:avLst/>
              <a:gdLst>
                <a:gd name="T0" fmla="*/ 20 w 22"/>
                <a:gd name="T1" fmla="*/ 12 h 20"/>
                <a:gd name="T2" fmla="*/ 17 w 22"/>
                <a:gd name="T3" fmla="*/ 12 h 20"/>
                <a:gd name="T4" fmla="*/ 10 w 22"/>
                <a:gd name="T5" fmla="*/ 0 h 20"/>
                <a:gd name="T6" fmla="*/ 9 w 22"/>
                <a:gd name="T7" fmla="*/ 0 h 20"/>
                <a:gd name="T8" fmla="*/ 8 w 22"/>
                <a:gd name="T9" fmla="*/ 4 h 20"/>
                <a:gd name="T10" fmla="*/ 7 w 22"/>
                <a:gd name="T11" fmla="*/ 7 h 20"/>
                <a:gd name="T12" fmla="*/ 5 w 22"/>
                <a:gd name="T13" fmla="*/ 12 h 20"/>
                <a:gd name="T14" fmla="*/ 5 w 22"/>
                <a:gd name="T15" fmla="*/ 13 h 20"/>
                <a:gd name="T16" fmla="*/ 4 w 22"/>
                <a:gd name="T17" fmla="*/ 18 h 20"/>
                <a:gd name="T18" fmla="*/ 1 w 22"/>
                <a:gd name="T19" fmla="*/ 15 h 20"/>
                <a:gd name="T20" fmla="*/ 4 w 22"/>
                <a:gd name="T21" fmla="*/ 13 h 20"/>
                <a:gd name="T22" fmla="*/ 4 w 22"/>
                <a:gd name="T23" fmla="*/ 12 h 20"/>
                <a:gd name="T24" fmla="*/ 0 w 22"/>
                <a:gd name="T25" fmla="*/ 15 h 20"/>
                <a:gd name="T26" fmla="*/ 4 w 22"/>
                <a:gd name="T27" fmla="*/ 19 h 20"/>
                <a:gd name="T28" fmla="*/ 6 w 22"/>
                <a:gd name="T29" fmla="*/ 12 h 20"/>
                <a:gd name="T30" fmla="*/ 8 w 22"/>
                <a:gd name="T31" fmla="*/ 7 h 20"/>
                <a:gd name="T32" fmla="*/ 10 w 22"/>
                <a:gd name="T33" fmla="*/ 2 h 20"/>
                <a:gd name="T34" fmla="*/ 16 w 22"/>
                <a:gd name="T35" fmla="*/ 14 h 20"/>
                <a:gd name="T36" fmla="*/ 17 w 22"/>
                <a:gd name="T37" fmla="*/ 13 h 20"/>
                <a:gd name="T38" fmla="*/ 19 w 22"/>
                <a:gd name="T39" fmla="*/ 13 h 20"/>
                <a:gd name="T40" fmla="*/ 21 w 22"/>
                <a:gd name="T41" fmla="*/ 16 h 20"/>
                <a:gd name="T42" fmla="*/ 17 w 22"/>
                <a:gd name="T43" fmla="*/ 18 h 20"/>
                <a:gd name="T44" fmla="*/ 16 w 22"/>
                <a:gd name="T45" fmla="*/ 16 h 20"/>
                <a:gd name="T46" fmla="*/ 15 w 22"/>
                <a:gd name="T47" fmla="*/ 15 h 20"/>
                <a:gd name="T48" fmla="*/ 15 w 22"/>
                <a:gd name="T49" fmla="*/ 14 h 20"/>
                <a:gd name="T50" fmla="*/ 15 w 22"/>
                <a:gd name="T51" fmla="*/ 14 h 20"/>
                <a:gd name="T52" fmla="*/ 15 w 22"/>
                <a:gd name="T53" fmla="*/ 14 h 20"/>
                <a:gd name="T54" fmla="*/ 15 w 22"/>
                <a:gd name="T55" fmla="*/ 14 h 20"/>
                <a:gd name="T56" fmla="*/ 15 w 22"/>
                <a:gd name="T57" fmla="*/ 13 h 20"/>
                <a:gd name="T58" fmla="*/ 14 w 22"/>
                <a:gd name="T59" fmla="*/ 16 h 20"/>
                <a:gd name="T60" fmla="*/ 16 w 22"/>
                <a:gd name="T61" fmla="*/ 18 h 20"/>
                <a:gd name="T62" fmla="*/ 22 w 22"/>
                <a:gd name="T63" fmla="*/ 17 h 20"/>
                <a:gd name="T64" fmla="*/ 20 w 22"/>
                <a:gd name="T6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20">
                  <a:moveTo>
                    <a:pt x="20" y="12"/>
                  </a:moveTo>
                  <a:cubicBezTo>
                    <a:pt x="19" y="12"/>
                    <a:pt x="17" y="11"/>
                    <a:pt x="17" y="12"/>
                  </a:cubicBezTo>
                  <a:cubicBezTo>
                    <a:pt x="14" y="8"/>
                    <a:pt x="12" y="4"/>
                    <a:pt x="10" y="0"/>
                  </a:cubicBezTo>
                  <a:cubicBezTo>
                    <a:pt x="10" y="0"/>
                    <a:pt x="9" y="0"/>
                    <a:pt x="9" y="0"/>
                  </a:cubicBezTo>
                  <a:cubicBezTo>
                    <a:pt x="9" y="2"/>
                    <a:pt x="8" y="3"/>
                    <a:pt x="8" y="4"/>
                  </a:cubicBezTo>
                  <a:cubicBezTo>
                    <a:pt x="7" y="5"/>
                    <a:pt x="7" y="6"/>
                    <a:pt x="7" y="7"/>
                  </a:cubicBezTo>
                  <a:cubicBezTo>
                    <a:pt x="6" y="9"/>
                    <a:pt x="5" y="11"/>
                    <a:pt x="5" y="12"/>
                  </a:cubicBezTo>
                  <a:cubicBezTo>
                    <a:pt x="5" y="13"/>
                    <a:pt x="5" y="13"/>
                    <a:pt x="5" y="13"/>
                  </a:cubicBezTo>
                  <a:cubicBezTo>
                    <a:pt x="9" y="14"/>
                    <a:pt x="7" y="18"/>
                    <a:pt x="4" y="18"/>
                  </a:cubicBezTo>
                  <a:cubicBezTo>
                    <a:pt x="2" y="18"/>
                    <a:pt x="1" y="17"/>
                    <a:pt x="1" y="15"/>
                  </a:cubicBezTo>
                  <a:cubicBezTo>
                    <a:pt x="1" y="14"/>
                    <a:pt x="2" y="12"/>
                    <a:pt x="4" y="13"/>
                  </a:cubicBezTo>
                  <a:cubicBezTo>
                    <a:pt x="4" y="13"/>
                    <a:pt x="5" y="12"/>
                    <a:pt x="4" y="12"/>
                  </a:cubicBezTo>
                  <a:cubicBezTo>
                    <a:pt x="2" y="11"/>
                    <a:pt x="1" y="13"/>
                    <a:pt x="0" y="15"/>
                  </a:cubicBezTo>
                  <a:cubicBezTo>
                    <a:pt x="0" y="17"/>
                    <a:pt x="2" y="19"/>
                    <a:pt x="4" y="19"/>
                  </a:cubicBezTo>
                  <a:cubicBezTo>
                    <a:pt x="8" y="20"/>
                    <a:pt x="10" y="13"/>
                    <a:pt x="6" y="12"/>
                  </a:cubicBezTo>
                  <a:cubicBezTo>
                    <a:pt x="6" y="10"/>
                    <a:pt x="7" y="9"/>
                    <a:pt x="8" y="7"/>
                  </a:cubicBezTo>
                  <a:cubicBezTo>
                    <a:pt x="8" y="5"/>
                    <a:pt x="9" y="4"/>
                    <a:pt x="10" y="2"/>
                  </a:cubicBezTo>
                  <a:cubicBezTo>
                    <a:pt x="12" y="6"/>
                    <a:pt x="14" y="10"/>
                    <a:pt x="16" y="14"/>
                  </a:cubicBezTo>
                  <a:cubicBezTo>
                    <a:pt x="16" y="14"/>
                    <a:pt x="17" y="14"/>
                    <a:pt x="17" y="13"/>
                  </a:cubicBezTo>
                  <a:cubicBezTo>
                    <a:pt x="17" y="12"/>
                    <a:pt x="19" y="13"/>
                    <a:pt x="19" y="13"/>
                  </a:cubicBezTo>
                  <a:cubicBezTo>
                    <a:pt x="20" y="14"/>
                    <a:pt x="21" y="15"/>
                    <a:pt x="21" y="16"/>
                  </a:cubicBezTo>
                  <a:cubicBezTo>
                    <a:pt x="21" y="18"/>
                    <a:pt x="19" y="18"/>
                    <a:pt x="17" y="18"/>
                  </a:cubicBezTo>
                  <a:cubicBezTo>
                    <a:pt x="17" y="17"/>
                    <a:pt x="16" y="17"/>
                    <a:pt x="16" y="16"/>
                  </a:cubicBezTo>
                  <a:cubicBezTo>
                    <a:pt x="15" y="16"/>
                    <a:pt x="15" y="15"/>
                    <a:pt x="15" y="15"/>
                  </a:cubicBezTo>
                  <a:cubicBezTo>
                    <a:pt x="15" y="15"/>
                    <a:pt x="15" y="15"/>
                    <a:pt x="15" y="14"/>
                  </a:cubicBezTo>
                  <a:cubicBezTo>
                    <a:pt x="15" y="14"/>
                    <a:pt x="15" y="14"/>
                    <a:pt x="15" y="14"/>
                  </a:cubicBezTo>
                  <a:cubicBezTo>
                    <a:pt x="16" y="14"/>
                    <a:pt x="16" y="14"/>
                    <a:pt x="15" y="14"/>
                  </a:cubicBezTo>
                  <a:cubicBezTo>
                    <a:pt x="15" y="14"/>
                    <a:pt x="15" y="14"/>
                    <a:pt x="15" y="14"/>
                  </a:cubicBezTo>
                  <a:cubicBezTo>
                    <a:pt x="15" y="13"/>
                    <a:pt x="15" y="13"/>
                    <a:pt x="15" y="13"/>
                  </a:cubicBezTo>
                  <a:cubicBezTo>
                    <a:pt x="14" y="14"/>
                    <a:pt x="14" y="15"/>
                    <a:pt x="14" y="16"/>
                  </a:cubicBezTo>
                  <a:cubicBezTo>
                    <a:pt x="15" y="17"/>
                    <a:pt x="16" y="17"/>
                    <a:pt x="16" y="18"/>
                  </a:cubicBezTo>
                  <a:cubicBezTo>
                    <a:pt x="18" y="19"/>
                    <a:pt x="21" y="19"/>
                    <a:pt x="22" y="17"/>
                  </a:cubicBezTo>
                  <a:cubicBezTo>
                    <a:pt x="22" y="15"/>
                    <a:pt x="21" y="13"/>
                    <a:pt x="2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1">
              <a:extLst>
                <a:ext uri="{FF2B5EF4-FFF2-40B4-BE49-F238E27FC236}">
                  <a16:creationId xmlns:a16="http://schemas.microsoft.com/office/drawing/2014/main" id="{ABBD4DA1-8378-474A-B429-1FF2B1C38B4C}"/>
                </a:ext>
              </a:extLst>
            </p:cNvPr>
            <p:cNvSpPr>
              <a:spLocks noEditPoints="1"/>
            </p:cNvSpPr>
            <p:nvPr/>
          </p:nvSpPr>
          <p:spPr bwMode="auto">
            <a:xfrm>
              <a:off x="6270" y="2205"/>
              <a:ext cx="231" cy="193"/>
            </a:xfrm>
            <a:custGeom>
              <a:avLst/>
              <a:gdLst>
                <a:gd name="T0" fmla="*/ 11 w 11"/>
                <a:gd name="T1" fmla="*/ 8 h 9"/>
                <a:gd name="T2" fmla="*/ 7 w 11"/>
                <a:gd name="T3" fmla="*/ 1 h 9"/>
                <a:gd name="T4" fmla="*/ 3 w 11"/>
                <a:gd name="T5" fmla="*/ 0 h 9"/>
                <a:gd name="T6" fmla="*/ 0 w 11"/>
                <a:gd name="T7" fmla="*/ 2 h 9"/>
                <a:gd name="T8" fmla="*/ 0 w 11"/>
                <a:gd name="T9" fmla="*/ 3 h 9"/>
                <a:gd name="T10" fmla="*/ 4 w 11"/>
                <a:gd name="T11" fmla="*/ 6 h 9"/>
                <a:gd name="T12" fmla="*/ 10 w 11"/>
                <a:gd name="T13" fmla="*/ 8 h 9"/>
                <a:gd name="T14" fmla="*/ 11 w 11"/>
                <a:gd name="T15" fmla="*/ 8 h 9"/>
                <a:gd name="T16" fmla="*/ 1 w 11"/>
                <a:gd name="T17" fmla="*/ 2 h 9"/>
                <a:gd name="T18" fmla="*/ 4 w 11"/>
                <a:gd name="T19" fmla="*/ 1 h 9"/>
                <a:gd name="T20" fmla="*/ 7 w 11"/>
                <a:gd name="T21" fmla="*/ 2 h 9"/>
                <a:gd name="T22" fmla="*/ 9 w 11"/>
                <a:gd name="T23" fmla="*/ 7 h 9"/>
                <a:gd name="T24" fmla="*/ 5 w 11"/>
                <a:gd name="T25" fmla="*/ 5 h 9"/>
                <a:gd name="T26" fmla="*/ 1 w 11"/>
                <a:gd name="T2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11" y="8"/>
                  </a:moveTo>
                  <a:cubicBezTo>
                    <a:pt x="10" y="5"/>
                    <a:pt x="9" y="2"/>
                    <a:pt x="7" y="1"/>
                  </a:cubicBezTo>
                  <a:cubicBezTo>
                    <a:pt x="6" y="0"/>
                    <a:pt x="4" y="0"/>
                    <a:pt x="3" y="0"/>
                  </a:cubicBezTo>
                  <a:cubicBezTo>
                    <a:pt x="2" y="0"/>
                    <a:pt x="1" y="1"/>
                    <a:pt x="0" y="2"/>
                  </a:cubicBezTo>
                  <a:cubicBezTo>
                    <a:pt x="0" y="2"/>
                    <a:pt x="0" y="2"/>
                    <a:pt x="0" y="3"/>
                  </a:cubicBezTo>
                  <a:cubicBezTo>
                    <a:pt x="2" y="3"/>
                    <a:pt x="3" y="5"/>
                    <a:pt x="4" y="6"/>
                  </a:cubicBezTo>
                  <a:cubicBezTo>
                    <a:pt x="6" y="7"/>
                    <a:pt x="8" y="7"/>
                    <a:pt x="10" y="8"/>
                  </a:cubicBezTo>
                  <a:cubicBezTo>
                    <a:pt x="10" y="9"/>
                    <a:pt x="11" y="8"/>
                    <a:pt x="11" y="8"/>
                  </a:cubicBezTo>
                  <a:close/>
                  <a:moveTo>
                    <a:pt x="1" y="2"/>
                  </a:moveTo>
                  <a:cubicBezTo>
                    <a:pt x="2" y="1"/>
                    <a:pt x="3" y="1"/>
                    <a:pt x="4" y="1"/>
                  </a:cubicBezTo>
                  <a:cubicBezTo>
                    <a:pt x="5" y="1"/>
                    <a:pt x="6" y="1"/>
                    <a:pt x="7" y="2"/>
                  </a:cubicBezTo>
                  <a:cubicBezTo>
                    <a:pt x="8" y="3"/>
                    <a:pt x="9" y="5"/>
                    <a:pt x="9" y="7"/>
                  </a:cubicBezTo>
                  <a:cubicBezTo>
                    <a:pt x="8" y="6"/>
                    <a:pt x="7" y="6"/>
                    <a:pt x="5" y="5"/>
                  </a:cubicBezTo>
                  <a:cubicBezTo>
                    <a:pt x="4" y="5"/>
                    <a:pt x="3" y="3"/>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2">
              <a:extLst>
                <a:ext uri="{FF2B5EF4-FFF2-40B4-BE49-F238E27FC236}">
                  <a16:creationId xmlns:a16="http://schemas.microsoft.com/office/drawing/2014/main" id="{6D01C24B-4726-4394-812B-6AE2BCB324D8}"/>
                </a:ext>
              </a:extLst>
            </p:cNvPr>
            <p:cNvSpPr>
              <a:spLocks/>
            </p:cNvSpPr>
            <p:nvPr/>
          </p:nvSpPr>
          <p:spPr bwMode="auto">
            <a:xfrm>
              <a:off x="6123" y="2590"/>
              <a:ext cx="42" cy="43"/>
            </a:xfrm>
            <a:custGeom>
              <a:avLst/>
              <a:gdLst>
                <a:gd name="T0" fmla="*/ 2 w 2"/>
                <a:gd name="T1" fmla="*/ 1 h 2"/>
                <a:gd name="T2" fmla="*/ 2 w 2"/>
                <a:gd name="T3" fmla="*/ 1 h 2"/>
                <a:gd name="T4" fmla="*/ 2 w 2"/>
                <a:gd name="T5" fmla="*/ 0 h 2"/>
                <a:gd name="T6" fmla="*/ 2 w 2"/>
                <a:gd name="T7" fmla="*/ 0 h 2"/>
                <a:gd name="T8" fmla="*/ 1 w 2"/>
                <a:gd name="T9" fmla="*/ 1 h 2"/>
                <a:gd name="T10" fmla="*/ 1 w 2"/>
                <a:gd name="T11" fmla="*/ 0 h 2"/>
                <a:gd name="T12" fmla="*/ 0 w 2"/>
                <a:gd name="T13" fmla="*/ 0 h 2"/>
                <a:gd name="T14" fmla="*/ 1 w 2"/>
                <a:gd name="T15" fmla="*/ 1 h 2"/>
                <a:gd name="T16" fmla="*/ 1 w 2"/>
                <a:gd name="T17" fmla="*/ 1 h 2"/>
                <a:gd name="T18" fmla="*/ 1 w 2"/>
                <a:gd name="T19" fmla="*/ 2 h 2"/>
                <a:gd name="T20" fmla="*/ 1 w 2"/>
                <a:gd name="T21" fmla="*/ 1 h 2"/>
                <a:gd name="T22" fmla="*/ 2 w 2"/>
                <a:gd name="T23" fmla="*/ 1 h 2"/>
                <a:gd name="T24" fmla="*/ 2 w 2"/>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
                  <a:moveTo>
                    <a:pt x="2" y="1"/>
                  </a:moveTo>
                  <a:cubicBezTo>
                    <a:pt x="2" y="1"/>
                    <a:pt x="2" y="1"/>
                    <a:pt x="2" y="1"/>
                  </a:cubicBezTo>
                  <a:cubicBezTo>
                    <a:pt x="2" y="1"/>
                    <a:pt x="2" y="0"/>
                    <a:pt x="2" y="0"/>
                  </a:cubicBezTo>
                  <a:cubicBezTo>
                    <a:pt x="2" y="0"/>
                    <a:pt x="2" y="0"/>
                    <a:pt x="2" y="0"/>
                  </a:cubicBezTo>
                  <a:cubicBezTo>
                    <a:pt x="2" y="0"/>
                    <a:pt x="2" y="0"/>
                    <a:pt x="1" y="1"/>
                  </a:cubicBezTo>
                  <a:cubicBezTo>
                    <a:pt x="1" y="0"/>
                    <a:pt x="1" y="0"/>
                    <a:pt x="1" y="0"/>
                  </a:cubicBezTo>
                  <a:cubicBezTo>
                    <a:pt x="0" y="0"/>
                    <a:pt x="0" y="0"/>
                    <a:pt x="0" y="0"/>
                  </a:cubicBezTo>
                  <a:cubicBezTo>
                    <a:pt x="1" y="1"/>
                    <a:pt x="1" y="1"/>
                    <a:pt x="1" y="1"/>
                  </a:cubicBezTo>
                  <a:cubicBezTo>
                    <a:pt x="1" y="1"/>
                    <a:pt x="1" y="1"/>
                    <a:pt x="1" y="1"/>
                  </a:cubicBezTo>
                  <a:cubicBezTo>
                    <a:pt x="0" y="1"/>
                    <a:pt x="1" y="2"/>
                    <a:pt x="1" y="2"/>
                  </a:cubicBezTo>
                  <a:cubicBezTo>
                    <a:pt x="1" y="1"/>
                    <a:pt x="1" y="1"/>
                    <a:pt x="1" y="1"/>
                  </a:cubicBezTo>
                  <a:cubicBezTo>
                    <a:pt x="2" y="1"/>
                    <a:pt x="2" y="1"/>
                    <a:pt x="2" y="1"/>
                  </a:cubicBezTo>
                  <a:cubicBezTo>
                    <a:pt x="2" y="1"/>
                    <a:pt x="2"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3">
              <a:extLst>
                <a:ext uri="{FF2B5EF4-FFF2-40B4-BE49-F238E27FC236}">
                  <a16:creationId xmlns:a16="http://schemas.microsoft.com/office/drawing/2014/main" id="{DF2B5FB1-64B5-4C21-819B-D71949B03B6C}"/>
                </a:ext>
              </a:extLst>
            </p:cNvPr>
            <p:cNvSpPr>
              <a:spLocks/>
            </p:cNvSpPr>
            <p:nvPr/>
          </p:nvSpPr>
          <p:spPr bwMode="auto">
            <a:xfrm>
              <a:off x="6438" y="2568"/>
              <a:ext cx="42" cy="43"/>
            </a:xfrm>
            <a:custGeom>
              <a:avLst/>
              <a:gdLst>
                <a:gd name="T0" fmla="*/ 2 w 2"/>
                <a:gd name="T1" fmla="*/ 1 h 2"/>
                <a:gd name="T2" fmla="*/ 1 w 2"/>
                <a:gd name="T3" fmla="*/ 1 h 2"/>
                <a:gd name="T4" fmla="*/ 2 w 2"/>
                <a:gd name="T5" fmla="*/ 1 h 2"/>
                <a:gd name="T6" fmla="*/ 2 w 2"/>
                <a:gd name="T7" fmla="*/ 0 h 2"/>
                <a:gd name="T8" fmla="*/ 1 w 2"/>
                <a:gd name="T9" fmla="*/ 1 h 2"/>
                <a:gd name="T10" fmla="*/ 0 w 2"/>
                <a:gd name="T11" fmla="*/ 1 h 2"/>
                <a:gd name="T12" fmla="*/ 0 w 2"/>
                <a:gd name="T13" fmla="*/ 1 h 2"/>
                <a:gd name="T14" fmla="*/ 1 w 2"/>
                <a:gd name="T15" fmla="*/ 1 h 2"/>
                <a:gd name="T16" fmla="*/ 0 w 2"/>
                <a:gd name="T17" fmla="*/ 2 h 2"/>
                <a:gd name="T18" fmla="*/ 1 w 2"/>
                <a:gd name="T19" fmla="*/ 2 h 2"/>
                <a:gd name="T20" fmla="*/ 1 w 2"/>
                <a:gd name="T21" fmla="*/ 2 h 2"/>
                <a:gd name="T22" fmla="*/ 2 w 2"/>
                <a:gd name="T23" fmla="*/ 2 h 2"/>
                <a:gd name="T24" fmla="*/ 2 w 2"/>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
                  <a:moveTo>
                    <a:pt x="2" y="1"/>
                  </a:moveTo>
                  <a:cubicBezTo>
                    <a:pt x="2" y="1"/>
                    <a:pt x="2" y="1"/>
                    <a:pt x="1" y="1"/>
                  </a:cubicBezTo>
                  <a:cubicBezTo>
                    <a:pt x="2" y="1"/>
                    <a:pt x="2" y="1"/>
                    <a:pt x="2" y="1"/>
                  </a:cubicBezTo>
                  <a:cubicBezTo>
                    <a:pt x="2" y="0"/>
                    <a:pt x="2" y="0"/>
                    <a:pt x="2" y="0"/>
                  </a:cubicBezTo>
                  <a:cubicBezTo>
                    <a:pt x="1" y="1"/>
                    <a:pt x="1" y="1"/>
                    <a:pt x="1" y="1"/>
                  </a:cubicBezTo>
                  <a:cubicBezTo>
                    <a:pt x="1" y="1"/>
                    <a:pt x="1" y="1"/>
                    <a:pt x="0" y="1"/>
                  </a:cubicBezTo>
                  <a:cubicBezTo>
                    <a:pt x="0" y="1"/>
                    <a:pt x="0" y="1"/>
                    <a:pt x="0" y="1"/>
                  </a:cubicBezTo>
                  <a:cubicBezTo>
                    <a:pt x="0" y="1"/>
                    <a:pt x="1" y="1"/>
                    <a:pt x="1" y="1"/>
                  </a:cubicBezTo>
                  <a:cubicBezTo>
                    <a:pt x="1" y="2"/>
                    <a:pt x="1" y="2"/>
                    <a:pt x="0" y="2"/>
                  </a:cubicBezTo>
                  <a:cubicBezTo>
                    <a:pt x="0" y="2"/>
                    <a:pt x="0" y="2"/>
                    <a:pt x="1" y="2"/>
                  </a:cubicBezTo>
                  <a:cubicBezTo>
                    <a:pt x="1" y="2"/>
                    <a:pt x="1" y="2"/>
                    <a:pt x="1" y="2"/>
                  </a:cubicBezTo>
                  <a:cubicBezTo>
                    <a:pt x="1" y="2"/>
                    <a:pt x="2" y="2"/>
                    <a:pt x="2" y="2"/>
                  </a:cubicBezTo>
                  <a:cubicBezTo>
                    <a:pt x="2" y="2"/>
                    <a:pt x="2" y="2"/>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A3AFE176-B44A-143D-E8CC-50946E088D4F}"/>
              </a:ext>
            </a:extLst>
          </p:cNvPr>
          <p:cNvSpPr txBox="1"/>
          <p:nvPr/>
        </p:nvSpPr>
        <p:spPr>
          <a:xfrm>
            <a:off x="4824164" y="231698"/>
            <a:ext cx="7270426" cy="6494085"/>
          </a:xfrm>
          <a:prstGeom prst="rect">
            <a:avLst/>
          </a:prstGeom>
          <a:noFill/>
        </p:spPr>
        <p:txBody>
          <a:bodyPr wrap="square" rtlCol="0">
            <a:spAutoFit/>
          </a:bodyPr>
          <a:lstStyle/>
          <a:p>
            <a:r>
              <a:rPr lang="en-US" sz="2600" dirty="0"/>
              <a:t>I’m </a:t>
            </a:r>
            <a:r>
              <a:rPr lang="en-US" sz="2600" dirty="0" err="1"/>
              <a:t>gonna</a:t>
            </a:r>
            <a:r>
              <a:rPr lang="en-US" sz="2600" dirty="0"/>
              <a:t> tell you about a person who has a big idea.</a:t>
            </a:r>
          </a:p>
          <a:p>
            <a:r>
              <a:rPr lang="en-US" sz="2600" dirty="0"/>
              <a:t>Kurzweil was born in New York. He is an inventor and futurist. He is well known for his work. He has a strong idea that “people can live forever”.</a:t>
            </a:r>
          </a:p>
          <a:p>
            <a:r>
              <a:rPr lang="en-US" sz="2600" dirty="0"/>
              <a:t>He believes in 2050, there is a new technology that called nanobots.</a:t>
            </a:r>
          </a:p>
          <a:p>
            <a:r>
              <a:rPr lang="en-US" sz="2600" dirty="0"/>
              <a:t>Nanobots is a machine that goes to your body and fixes problems in each cell so the people can live forever. As well as he believes there will be computers that think like a person’s brain. so “if there were these computers, people wouldn’t go to school.”</a:t>
            </a:r>
          </a:p>
          <a:p>
            <a:r>
              <a:rPr lang="en-US" sz="2600" dirty="0"/>
              <a:t>Kurzweil and his doctor created a special diet and exercise program.</a:t>
            </a:r>
          </a:p>
          <a:p>
            <a:r>
              <a:rPr lang="en-US" sz="2600" dirty="0"/>
              <a:t>“If you do this plan, you will live forever.”</a:t>
            </a:r>
          </a:p>
        </p:txBody>
      </p:sp>
    </p:spTree>
    <p:extLst>
      <p:ext uri="{BB962C8B-B14F-4D97-AF65-F5344CB8AC3E}">
        <p14:creationId xmlns:p14="http://schemas.microsoft.com/office/powerpoint/2010/main" val="81463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313349E4-C3B2-4166-BD98-6D9100EA2D65}"/>
              </a:ext>
            </a:extLst>
          </p:cNvPr>
          <p:cNvSpPr/>
          <p:nvPr/>
        </p:nvSpPr>
        <p:spPr>
          <a:xfrm>
            <a:off x="972481" y="419903"/>
            <a:ext cx="3790147" cy="3790147"/>
          </a:xfrm>
          <a:prstGeom prst="ellipse">
            <a:avLst/>
          </a:prstGeom>
          <a:solidFill>
            <a:srgbClr val="CD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Black" panose="020B0A04020102020204" pitchFamily="34" charset="0"/>
              <a:cs typeface="Aharoni" panose="02010803020104030203" pitchFamily="2" charset="-79"/>
            </a:endParaRPr>
          </a:p>
        </p:txBody>
      </p:sp>
      <p:sp>
        <p:nvSpPr>
          <p:cNvPr id="16" name="Freeform 13">
            <a:extLst>
              <a:ext uri="{FF2B5EF4-FFF2-40B4-BE49-F238E27FC236}">
                <a16:creationId xmlns:a16="http://schemas.microsoft.com/office/drawing/2014/main" id="{CDE2FFC4-967F-48D7-AEC6-936200AED753}"/>
              </a:ext>
            </a:extLst>
          </p:cNvPr>
          <p:cNvSpPr>
            <a:spLocks/>
          </p:cNvSpPr>
          <p:nvPr/>
        </p:nvSpPr>
        <p:spPr bwMode="auto">
          <a:xfrm rot="16200000">
            <a:off x="-1762655" y="1742019"/>
            <a:ext cx="6931449" cy="3406137"/>
          </a:xfrm>
          <a:custGeom>
            <a:avLst/>
            <a:gdLst>
              <a:gd name="T0" fmla="*/ 0 w 758"/>
              <a:gd name="T1" fmla="*/ 371 h 371"/>
              <a:gd name="T2" fmla="*/ 132 w 758"/>
              <a:gd name="T3" fmla="*/ 241 h 371"/>
              <a:gd name="T4" fmla="*/ 212 w 758"/>
              <a:gd name="T5" fmla="*/ 202 h 371"/>
              <a:gd name="T6" fmla="*/ 299 w 758"/>
              <a:gd name="T7" fmla="*/ 196 h 371"/>
              <a:gd name="T8" fmla="*/ 492 w 758"/>
              <a:gd name="T9" fmla="*/ 250 h 371"/>
              <a:gd name="T10" fmla="*/ 688 w 758"/>
              <a:gd name="T11" fmla="*/ 257 h 371"/>
              <a:gd name="T12" fmla="*/ 758 w 758"/>
              <a:gd name="T13" fmla="*/ 197 h 371"/>
              <a:gd name="T14" fmla="*/ 758 w 758"/>
              <a:gd name="T15" fmla="*/ 0 h 371"/>
              <a:gd name="T16" fmla="*/ 0 w 758"/>
              <a:gd name="T17" fmla="*/ 0 h 371"/>
              <a:gd name="T18" fmla="*/ 0 w 758"/>
              <a:gd name="T19"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71">
                <a:moveTo>
                  <a:pt x="0" y="371"/>
                </a:moveTo>
                <a:cubicBezTo>
                  <a:pt x="41" y="323"/>
                  <a:pt x="82" y="277"/>
                  <a:pt x="132" y="241"/>
                </a:cubicBezTo>
                <a:cubicBezTo>
                  <a:pt x="157" y="223"/>
                  <a:pt x="184" y="210"/>
                  <a:pt x="212" y="202"/>
                </a:cubicBezTo>
                <a:cubicBezTo>
                  <a:pt x="240" y="194"/>
                  <a:pt x="269" y="193"/>
                  <a:pt x="299" y="196"/>
                </a:cubicBezTo>
                <a:cubicBezTo>
                  <a:pt x="366" y="204"/>
                  <a:pt x="428" y="232"/>
                  <a:pt x="492" y="250"/>
                </a:cubicBezTo>
                <a:cubicBezTo>
                  <a:pt x="554" y="268"/>
                  <a:pt x="625" y="282"/>
                  <a:pt x="688" y="257"/>
                </a:cubicBezTo>
                <a:cubicBezTo>
                  <a:pt x="718" y="245"/>
                  <a:pt x="742" y="224"/>
                  <a:pt x="758" y="197"/>
                </a:cubicBezTo>
                <a:cubicBezTo>
                  <a:pt x="758" y="0"/>
                  <a:pt x="758" y="0"/>
                  <a:pt x="758" y="0"/>
                </a:cubicBezTo>
                <a:cubicBezTo>
                  <a:pt x="0" y="0"/>
                  <a:pt x="0" y="0"/>
                  <a:pt x="0" y="0"/>
                </a:cubicBezTo>
                <a:lnTo>
                  <a:pt x="0" y="371"/>
                </a:lnTo>
                <a:close/>
              </a:path>
            </a:pathLst>
          </a:custGeom>
          <a:solidFill>
            <a:srgbClr val="27770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a16="http://schemas.microsoft.com/office/drawing/2014/main" id="{EC6C7A3C-631D-4247-ACC2-BD70834C3654}"/>
              </a:ext>
            </a:extLst>
          </p:cNvPr>
          <p:cNvSpPr>
            <a:spLocks/>
          </p:cNvSpPr>
          <p:nvPr/>
        </p:nvSpPr>
        <p:spPr bwMode="auto">
          <a:xfrm rot="16200000">
            <a:off x="-282557" y="3388767"/>
            <a:ext cx="5026059" cy="1868023"/>
          </a:xfrm>
          <a:custGeom>
            <a:avLst/>
            <a:gdLst>
              <a:gd name="T0" fmla="*/ 0 w 804"/>
              <a:gd name="T1" fmla="*/ 297 h 297"/>
              <a:gd name="T2" fmla="*/ 126 w 804"/>
              <a:gd name="T3" fmla="*/ 136 h 297"/>
              <a:gd name="T4" fmla="*/ 208 w 804"/>
              <a:gd name="T5" fmla="*/ 82 h 297"/>
              <a:gd name="T6" fmla="*/ 302 w 804"/>
              <a:gd name="T7" fmla="*/ 64 h 297"/>
              <a:gd name="T8" fmla="*/ 521 w 804"/>
              <a:gd name="T9" fmla="*/ 95 h 297"/>
              <a:gd name="T10" fmla="*/ 736 w 804"/>
              <a:gd name="T11" fmla="*/ 76 h 297"/>
              <a:gd name="T12" fmla="*/ 804 w 804"/>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804" h="297">
                <a:moveTo>
                  <a:pt x="0" y="297"/>
                </a:moveTo>
                <a:cubicBezTo>
                  <a:pt x="38" y="239"/>
                  <a:pt x="77" y="183"/>
                  <a:pt x="126" y="136"/>
                </a:cubicBezTo>
                <a:cubicBezTo>
                  <a:pt x="150" y="113"/>
                  <a:pt x="178" y="95"/>
                  <a:pt x="208" y="82"/>
                </a:cubicBezTo>
                <a:cubicBezTo>
                  <a:pt x="237" y="69"/>
                  <a:pt x="269" y="65"/>
                  <a:pt x="302" y="64"/>
                </a:cubicBezTo>
                <a:cubicBezTo>
                  <a:pt x="376" y="63"/>
                  <a:pt x="449" y="85"/>
                  <a:pt x="521" y="95"/>
                </a:cubicBezTo>
                <a:cubicBezTo>
                  <a:pt x="591" y="106"/>
                  <a:pt x="671" y="111"/>
                  <a:pt x="736" y="76"/>
                </a:cubicBezTo>
                <a:cubicBezTo>
                  <a:pt x="767" y="58"/>
                  <a:pt x="791" y="31"/>
                  <a:pt x="804" y="0"/>
                </a:cubicBezTo>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Oval 16">
            <a:extLst>
              <a:ext uri="{FF2B5EF4-FFF2-40B4-BE49-F238E27FC236}">
                <a16:creationId xmlns:a16="http://schemas.microsoft.com/office/drawing/2014/main" id="{CEFDDC8A-B9D3-4868-BE2D-D7A3A44A6A8A}"/>
              </a:ext>
            </a:extLst>
          </p:cNvPr>
          <p:cNvSpPr/>
          <p:nvPr/>
        </p:nvSpPr>
        <p:spPr>
          <a:xfrm>
            <a:off x="12331" y="626851"/>
            <a:ext cx="4487854" cy="369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Black" panose="020B0A04020102020204" pitchFamily="34" charset="0"/>
                <a:cs typeface="Aharoni" panose="02010803020104030203" pitchFamily="2" charset="-79"/>
              </a:rPr>
              <a:t>Do you know, who is Kurzweil?</a:t>
            </a:r>
          </a:p>
        </p:txBody>
      </p:sp>
      <p:sp>
        <p:nvSpPr>
          <p:cNvPr id="19" name="Marcador de texto 20">
            <a:extLst>
              <a:ext uri="{FF2B5EF4-FFF2-40B4-BE49-F238E27FC236}">
                <a16:creationId xmlns:a16="http://schemas.microsoft.com/office/drawing/2014/main" id="{A37A9C0B-5B8D-4CF1-AB78-A36F419559EE}"/>
              </a:ext>
            </a:extLst>
          </p:cNvPr>
          <p:cNvSpPr txBox="1">
            <a:spLocks/>
          </p:cNvSpPr>
          <p:nvPr/>
        </p:nvSpPr>
        <p:spPr>
          <a:xfrm>
            <a:off x="5043287" y="231698"/>
            <a:ext cx="6026815" cy="1351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lumMod val="50000"/>
                </a:schemeClr>
              </a:solidFill>
            </a:endParaRPr>
          </a:p>
          <a:p>
            <a:endParaRPr lang="en-US" sz="2000" dirty="0">
              <a:solidFill>
                <a:schemeClr val="bg1">
                  <a:lumMod val="50000"/>
                </a:schemeClr>
              </a:solidFill>
            </a:endParaRPr>
          </a:p>
        </p:txBody>
      </p:sp>
      <p:grpSp>
        <p:nvGrpSpPr>
          <p:cNvPr id="33" name="Group 20">
            <a:extLst>
              <a:ext uri="{FF2B5EF4-FFF2-40B4-BE49-F238E27FC236}">
                <a16:creationId xmlns:a16="http://schemas.microsoft.com/office/drawing/2014/main" id="{62B3F4B0-A7DD-4FC7-B1E2-33915DFF3A63}"/>
              </a:ext>
            </a:extLst>
          </p:cNvPr>
          <p:cNvGrpSpPr>
            <a:grpSpLocks noChangeAspect="1"/>
          </p:cNvGrpSpPr>
          <p:nvPr/>
        </p:nvGrpSpPr>
        <p:grpSpPr bwMode="auto">
          <a:xfrm>
            <a:off x="5776045" y="3547641"/>
            <a:ext cx="639911" cy="729834"/>
            <a:chOff x="2" y="-30"/>
            <a:chExt cx="612" cy="698"/>
          </a:xfrm>
          <a:solidFill>
            <a:schemeClr val="bg1"/>
          </a:solidFill>
        </p:grpSpPr>
        <p:sp>
          <p:nvSpPr>
            <p:cNvPr id="35" name="Freeform 21">
              <a:extLst>
                <a:ext uri="{FF2B5EF4-FFF2-40B4-BE49-F238E27FC236}">
                  <a16:creationId xmlns:a16="http://schemas.microsoft.com/office/drawing/2014/main" id="{BFD8A38D-C47E-4445-BF30-C857D431F383}"/>
                </a:ext>
              </a:extLst>
            </p:cNvPr>
            <p:cNvSpPr>
              <a:spLocks noEditPoints="1"/>
            </p:cNvSpPr>
            <p:nvPr/>
          </p:nvSpPr>
          <p:spPr bwMode="auto">
            <a:xfrm>
              <a:off x="2" y="-30"/>
              <a:ext cx="612" cy="698"/>
            </a:xfrm>
            <a:custGeom>
              <a:avLst/>
              <a:gdLst>
                <a:gd name="T0" fmla="*/ 16 w 21"/>
                <a:gd name="T1" fmla="*/ 8 h 24"/>
                <a:gd name="T2" fmla="*/ 20 w 21"/>
                <a:gd name="T3" fmla="*/ 3 h 24"/>
                <a:gd name="T4" fmla="*/ 13 w 21"/>
                <a:gd name="T5" fmla="*/ 6 h 24"/>
                <a:gd name="T6" fmla="*/ 11 w 21"/>
                <a:gd name="T7" fmla="*/ 4 h 24"/>
                <a:gd name="T8" fmla="*/ 7 w 21"/>
                <a:gd name="T9" fmla="*/ 1 h 24"/>
                <a:gd name="T10" fmla="*/ 0 w 21"/>
                <a:gd name="T11" fmla="*/ 3 h 24"/>
                <a:gd name="T12" fmla="*/ 4 w 21"/>
                <a:gd name="T13" fmla="*/ 7 h 24"/>
                <a:gd name="T14" fmla="*/ 8 w 21"/>
                <a:gd name="T15" fmla="*/ 8 h 24"/>
                <a:gd name="T16" fmla="*/ 4 w 21"/>
                <a:gd name="T17" fmla="*/ 19 h 24"/>
                <a:gd name="T18" fmla="*/ 10 w 21"/>
                <a:gd name="T19" fmla="*/ 23 h 24"/>
                <a:gd name="T20" fmla="*/ 11 w 21"/>
                <a:gd name="T21" fmla="*/ 22 h 24"/>
                <a:gd name="T22" fmla="*/ 15 w 21"/>
                <a:gd name="T23" fmla="*/ 22 h 24"/>
                <a:gd name="T24" fmla="*/ 18 w 21"/>
                <a:gd name="T25" fmla="*/ 21 h 24"/>
                <a:gd name="T26" fmla="*/ 19 w 21"/>
                <a:gd name="T27" fmla="*/ 14 h 24"/>
                <a:gd name="T28" fmla="*/ 16 w 21"/>
                <a:gd name="T29" fmla="*/ 8 h 24"/>
                <a:gd name="T30" fmla="*/ 16 w 21"/>
                <a:gd name="T31" fmla="*/ 4 h 24"/>
                <a:gd name="T32" fmla="*/ 18 w 21"/>
                <a:gd name="T33" fmla="*/ 4 h 24"/>
                <a:gd name="T34" fmla="*/ 17 w 21"/>
                <a:gd name="T35" fmla="*/ 7 h 24"/>
                <a:gd name="T36" fmla="*/ 14 w 21"/>
                <a:gd name="T37" fmla="*/ 7 h 24"/>
                <a:gd name="T38" fmla="*/ 14 w 21"/>
                <a:gd name="T39" fmla="*/ 7 h 24"/>
                <a:gd name="T40" fmla="*/ 16 w 21"/>
                <a:gd name="T41" fmla="*/ 4 h 24"/>
                <a:gd name="T42" fmla="*/ 7 w 21"/>
                <a:gd name="T43" fmla="*/ 6 h 24"/>
                <a:gd name="T44" fmla="*/ 3 w 21"/>
                <a:gd name="T45" fmla="*/ 6 h 24"/>
                <a:gd name="T46" fmla="*/ 3 w 21"/>
                <a:gd name="T47" fmla="*/ 1 h 24"/>
                <a:gd name="T48" fmla="*/ 8 w 21"/>
                <a:gd name="T49" fmla="*/ 3 h 24"/>
                <a:gd name="T50" fmla="*/ 12 w 21"/>
                <a:gd name="T51" fmla="*/ 7 h 24"/>
                <a:gd name="T52" fmla="*/ 12 w 21"/>
                <a:gd name="T53" fmla="*/ 7 h 24"/>
                <a:gd name="T54" fmla="*/ 7 w 21"/>
                <a:gd name="T55" fmla="*/ 6 h 24"/>
                <a:gd name="T56" fmla="*/ 15 w 21"/>
                <a:gd name="T57" fmla="*/ 21 h 24"/>
                <a:gd name="T58" fmla="*/ 11 w 21"/>
                <a:gd name="T59" fmla="*/ 21 h 24"/>
                <a:gd name="T60" fmla="*/ 10 w 21"/>
                <a:gd name="T61" fmla="*/ 22 h 24"/>
                <a:gd name="T62" fmla="*/ 7 w 21"/>
                <a:gd name="T63" fmla="*/ 21 h 24"/>
                <a:gd name="T64" fmla="*/ 10 w 21"/>
                <a:gd name="T65" fmla="*/ 9 h 24"/>
                <a:gd name="T66" fmla="*/ 11 w 21"/>
                <a:gd name="T67" fmla="*/ 8 h 24"/>
                <a:gd name="T68" fmla="*/ 13 w 21"/>
                <a:gd name="T69" fmla="*/ 8 h 24"/>
                <a:gd name="T70" fmla="*/ 13 w 21"/>
                <a:gd name="T71" fmla="*/ 8 h 24"/>
                <a:gd name="T72" fmla="*/ 15 w 21"/>
                <a:gd name="T73" fmla="*/ 9 h 24"/>
                <a:gd name="T74" fmla="*/ 18 w 21"/>
                <a:gd name="T75" fmla="*/ 16 h 24"/>
                <a:gd name="T76" fmla="*/ 15 w 21"/>
                <a:gd name="T7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 h="24">
                  <a:moveTo>
                    <a:pt x="16" y="8"/>
                  </a:moveTo>
                  <a:cubicBezTo>
                    <a:pt x="19" y="8"/>
                    <a:pt x="21" y="6"/>
                    <a:pt x="20" y="3"/>
                  </a:cubicBezTo>
                  <a:cubicBezTo>
                    <a:pt x="18" y="0"/>
                    <a:pt x="14" y="4"/>
                    <a:pt x="13" y="6"/>
                  </a:cubicBezTo>
                  <a:cubicBezTo>
                    <a:pt x="12" y="6"/>
                    <a:pt x="12" y="5"/>
                    <a:pt x="11" y="4"/>
                  </a:cubicBezTo>
                  <a:cubicBezTo>
                    <a:pt x="10" y="3"/>
                    <a:pt x="8" y="2"/>
                    <a:pt x="7" y="1"/>
                  </a:cubicBezTo>
                  <a:cubicBezTo>
                    <a:pt x="5" y="0"/>
                    <a:pt x="0" y="0"/>
                    <a:pt x="0" y="3"/>
                  </a:cubicBezTo>
                  <a:cubicBezTo>
                    <a:pt x="0" y="6"/>
                    <a:pt x="2" y="7"/>
                    <a:pt x="4" y="7"/>
                  </a:cubicBezTo>
                  <a:cubicBezTo>
                    <a:pt x="6" y="7"/>
                    <a:pt x="7" y="7"/>
                    <a:pt x="8" y="8"/>
                  </a:cubicBezTo>
                  <a:cubicBezTo>
                    <a:pt x="4" y="9"/>
                    <a:pt x="2" y="15"/>
                    <a:pt x="4" y="19"/>
                  </a:cubicBezTo>
                  <a:cubicBezTo>
                    <a:pt x="5" y="21"/>
                    <a:pt x="7" y="24"/>
                    <a:pt x="10" y="23"/>
                  </a:cubicBezTo>
                  <a:cubicBezTo>
                    <a:pt x="10" y="23"/>
                    <a:pt x="11" y="22"/>
                    <a:pt x="11" y="22"/>
                  </a:cubicBezTo>
                  <a:cubicBezTo>
                    <a:pt x="12" y="21"/>
                    <a:pt x="14" y="22"/>
                    <a:pt x="15" y="22"/>
                  </a:cubicBezTo>
                  <a:cubicBezTo>
                    <a:pt x="16" y="22"/>
                    <a:pt x="17" y="22"/>
                    <a:pt x="18" y="21"/>
                  </a:cubicBezTo>
                  <a:cubicBezTo>
                    <a:pt x="19" y="19"/>
                    <a:pt x="20" y="16"/>
                    <a:pt x="19" y="14"/>
                  </a:cubicBezTo>
                  <a:cubicBezTo>
                    <a:pt x="19" y="12"/>
                    <a:pt x="18" y="9"/>
                    <a:pt x="16" y="8"/>
                  </a:cubicBezTo>
                  <a:close/>
                  <a:moveTo>
                    <a:pt x="16" y="4"/>
                  </a:moveTo>
                  <a:cubicBezTo>
                    <a:pt x="16" y="4"/>
                    <a:pt x="18" y="3"/>
                    <a:pt x="18" y="4"/>
                  </a:cubicBezTo>
                  <a:cubicBezTo>
                    <a:pt x="20" y="5"/>
                    <a:pt x="18" y="6"/>
                    <a:pt x="17" y="7"/>
                  </a:cubicBezTo>
                  <a:cubicBezTo>
                    <a:pt x="16" y="7"/>
                    <a:pt x="15" y="8"/>
                    <a:pt x="14" y="7"/>
                  </a:cubicBezTo>
                  <a:cubicBezTo>
                    <a:pt x="14" y="7"/>
                    <a:pt x="14" y="7"/>
                    <a:pt x="14" y="7"/>
                  </a:cubicBezTo>
                  <a:cubicBezTo>
                    <a:pt x="14" y="6"/>
                    <a:pt x="15" y="5"/>
                    <a:pt x="16" y="4"/>
                  </a:cubicBezTo>
                  <a:close/>
                  <a:moveTo>
                    <a:pt x="7" y="6"/>
                  </a:moveTo>
                  <a:cubicBezTo>
                    <a:pt x="6" y="6"/>
                    <a:pt x="4" y="6"/>
                    <a:pt x="3" y="6"/>
                  </a:cubicBezTo>
                  <a:cubicBezTo>
                    <a:pt x="1" y="5"/>
                    <a:pt x="0" y="2"/>
                    <a:pt x="3" y="1"/>
                  </a:cubicBezTo>
                  <a:cubicBezTo>
                    <a:pt x="5" y="1"/>
                    <a:pt x="7" y="2"/>
                    <a:pt x="8" y="3"/>
                  </a:cubicBezTo>
                  <a:cubicBezTo>
                    <a:pt x="10" y="4"/>
                    <a:pt x="11" y="6"/>
                    <a:pt x="12" y="7"/>
                  </a:cubicBezTo>
                  <a:cubicBezTo>
                    <a:pt x="12" y="7"/>
                    <a:pt x="12" y="7"/>
                    <a:pt x="12" y="7"/>
                  </a:cubicBezTo>
                  <a:cubicBezTo>
                    <a:pt x="11" y="8"/>
                    <a:pt x="9" y="7"/>
                    <a:pt x="7" y="6"/>
                  </a:cubicBezTo>
                  <a:close/>
                  <a:moveTo>
                    <a:pt x="15" y="21"/>
                  </a:moveTo>
                  <a:cubicBezTo>
                    <a:pt x="14" y="21"/>
                    <a:pt x="13" y="20"/>
                    <a:pt x="11" y="21"/>
                  </a:cubicBezTo>
                  <a:cubicBezTo>
                    <a:pt x="11" y="21"/>
                    <a:pt x="10" y="21"/>
                    <a:pt x="10" y="22"/>
                  </a:cubicBezTo>
                  <a:cubicBezTo>
                    <a:pt x="9" y="22"/>
                    <a:pt x="8" y="22"/>
                    <a:pt x="7" y="21"/>
                  </a:cubicBezTo>
                  <a:cubicBezTo>
                    <a:pt x="3" y="18"/>
                    <a:pt x="4" y="7"/>
                    <a:pt x="10" y="9"/>
                  </a:cubicBezTo>
                  <a:cubicBezTo>
                    <a:pt x="10" y="9"/>
                    <a:pt x="11" y="9"/>
                    <a:pt x="11" y="8"/>
                  </a:cubicBezTo>
                  <a:cubicBezTo>
                    <a:pt x="11" y="9"/>
                    <a:pt x="12" y="8"/>
                    <a:pt x="13" y="8"/>
                  </a:cubicBezTo>
                  <a:cubicBezTo>
                    <a:pt x="13" y="8"/>
                    <a:pt x="13" y="8"/>
                    <a:pt x="13" y="8"/>
                  </a:cubicBezTo>
                  <a:cubicBezTo>
                    <a:pt x="14" y="8"/>
                    <a:pt x="15" y="9"/>
                    <a:pt x="15" y="9"/>
                  </a:cubicBezTo>
                  <a:cubicBezTo>
                    <a:pt x="18" y="10"/>
                    <a:pt x="18" y="14"/>
                    <a:pt x="18" y="16"/>
                  </a:cubicBezTo>
                  <a:cubicBezTo>
                    <a:pt x="18" y="18"/>
                    <a:pt x="18"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C969A9CA-8611-4AAF-A772-83D2E78A8A54}"/>
                </a:ext>
              </a:extLst>
            </p:cNvPr>
            <p:cNvSpPr>
              <a:spLocks/>
            </p:cNvSpPr>
            <p:nvPr/>
          </p:nvSpPr>
          <p:spPr bwMode="auto">
            <a:xfrm>
              <a:off x="206" y="464"/>
              <a:ext cx="87" cy="88"/>
            </a:xfrm>
            <a:custGeom>
              <a:avLst/>
              <a:gdLst>
                <a:gd name="T0" fmla="*/ 3 w 3"/>
                <a:gd name="T1" fmla="*/ 2 h 3"/>
                <a:gd name="T2" fmla="*/ 2 w 3"/>
                <a:gd name="T3" fmla="*/ 2 h 3"/>
                <a:gd name="T4" fmla="*/ 3 w 3"/>
                <a:gd name="T5" fmla="*/ 1 h 3"/>
                <a:gd name="T6" fmla="*/ 2 w 3"/>
                <a:gd name="T7" fmla="*/ 0 h 3"/>
                <a:gd name="T8" fmla="*/ 1 w 3"/>
                <a:gd name="T9" fmla="*/ 1 h 3"/>
                <a:gd name="T10" fmla="*/ 0 w 3"/>
                <a:gd name="T11" fmla="*/ 1 h 3"/>
                <a:gd name="T12" fmla="*/ 0 w 3"/>
                <a:gd name="T13" fmla="*/ 1 h 3"/>
                <a:gd name="T14" fmla="*/ 1 w 3"/>
                <a:gd name="T15" fmla="*/ 2 h 3"/>
                <a:gd name="T16" fmla="*/ 0 w 3"/>
                <a:gd name="T17" fmla="*/ 2 h 3"/>
                <a:gd name="T18" fmla="*/ 1 w 3"/>
                <a:gd name="T19" fmla="*/ 3 h 3"/>
                <a:gd name="T20" fmla="*/ 2 w 3"/>
                <a:gd name="T21" fmla="*/ 2 h 3"/>
                <a:gd name="T22" fmla="*/ 3 w 3"/>
                <a:gd name="T23" fmla="*/ 2 h 3"/>
                <a:gd name="T24" fmla="*/ 3 w 3"/>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3">
                  <a:moveTo>
                    <a:pt x="3" y="2"/>
                  </a:moveTo>
                  <a:cubicBezTo>
                    <a:pt x="2" y="2"/>
                    <a:pt x="2" y="2"/>
                    <a:pt x="2" y="2"/>
                  </a:cubicBezTo>
                  <a:cubicBezTo>
                    <a:pt x="2" y="1"/>
                    <a:pt x="2" y="1"/>
                    <a:pt x="3" y="1"/>
                  </a:cubicBezTo>
                  <a:cubicBezTo>
                    <a:pt x="3" y="0"/>
                    <a:pt x="2" y="0"/>
                    <a:pt x="2" y="0"/>
                  </a:cubicBezTo>
                  <a:cubicBezTo>
                    <a:pt x="2" y="1"/>
                    <a:pt x="2" y="1"/>
                    <a:pt x="1" y="1"/>
                  </a:cubicBezTo>
                  <a:cubicBezTo>
                    <a:pt x="1" y="1"/>
                    <a:pt x="1" y="1"/>
                    <a:pt x="0" y="1"/>
                  </a:cubicBezTo>
                  <a:cubicBezTo>
                    <a:pt x="0" y="1"/>
                    <a:pt x="0" y="1"/>
                    <a:pt x="0" y="1"/>
                  </a:cubicBezTo>
                  <a:cubicBezTo>
                    <a:pt x="0" y="1"/>
                    <a:pt x="1" y="2"/>
                    <a:pt x="1" y="2"/>
                  </a:cubicBezTo>
                  <a:cubicBezTo>
                    <a:pt x="1" y="2"/>
                    <a:pt x="1" y="2"/>
                    <a:pt x="0" y="2"/>
                  </a:cubicBezTo>
                  <a:cubicBezTo>
                    <a:pt x="0" y="2"/>
                    <a:pt x="0" y="3"/>
                    <a:pt x="1" y="3"/>
                  </a:cubicBezTo>
                  <a:cubicBezTo>
                    <a:pt x="1" y="3"/>
                    <a:pt x="1" y="2"/>
                    <a:pt x="2" y="2"/>
                  </a:cubicBezTo>
                  <a:cubicBezTo>
                    <a:pt x="2" y="2"/>
                    <a:pt x="2" y="2"/>
                    <a:pt x="3" y="2"/>
                  </a:cubicBezTo>
                  <a:cubicBezTo>
                    <a:pt x="3" y="3"/>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Freeform 26">
            <a:extLst>
              <a:ext uri="{FF2B5EF4-FFF2-40B4-BE49-F238E27FC236}">
                <a16:creationId xmlns:a16="http://schemas.microsoft.com/office/drawing/2014/main" id="{73B6E56D-00F3-4F7C-9DF2-97CB26B1CAAD}"/>
              </a:ext>
            </a:extLst>
          </p:cNvPr>
          <p:cNvSpPr>
            <a:spLocks noEditPoints="1"/>
          </p:cNvSpPr>
          <p:nvPr/>
        </p:nvSpPr>
        <p:spPr bwMode="auto">
          <a:xfrm>
            <a:off x="7805076" y="3580562"/>
            <a:ext cx="503238" cy="696913"/>
          </a:xfrm>
          <a:custGeom>
            <a:avLst/>
            <a:gdLst>
              <a:gd name="T0" fmla="*/ 11 w 14"/>
              <a:gd name="T1" fmla="*/ 5 h 20"/>
              <a:gd name="T2" fmla="*/ 12 w 14"/>
              <a:gd name="T3" fmla="*/ 4 h 20"/>
              <a:gd name="T4" fmla="*/ 13 w 14"/>
              <a:gd name="T5" fmla="*/ 2 h 20"/>
              <a:gd name="T6" fmla="*/ 9 w 14"/>
              <a:gd name="T7" fmla="*/ 3 h 20"/>
              <a:gd name="T8" fmla="*/ 8 w 14"/>
              <a:gd name="T9" fmla="*/ 0 h 20"/>
              <a:gd name="T10" fmla="*/ 8 w 14"/>
              <a:gd name="T11" fmla="*/ 0 h 20"/>
              <a:gd name="T12" fmla="*/ 5 w 14"/>
              <a:gd name="T13" fmla="*/ 2 h 20"/>
              <a:gd name="T14" fmla="*/ 5 w 14"/>
              <a:gd name="T15" fmla="*/ 1 h 20"/>
              <a:gd name="T16" fmla="*/ 5 w 14"/>
              <a:gd name="T17" fmla="*/ 1 h 20"/>
              <a:gd name="T18" fmla="*/ 3 w 14"/>
              <a:gd name="T19" fmla="*/ 1 h 20"/>
              <a:gd name="T20" fmla="*/ 2 w 14"/>
              <a:gd name="T21" fmla="*/ 2 h 20"/>
              <a:gd name="T22" fmla="*/ 2 w 14"/>
              <a:gd name="T23" fmla="*/ 2 h 20"/>
              <a:gd name="T24" fmla="*/ 0 w 14"/>
              <a:gd name="T25" fmla="*/ 4 h 20"/>
              <a:gd name="T26" fmla="*/ 0 w 14"/>
              <a:gd name="T27" fmla="*/ 7 h 20"/>
              <a:gd name="T28" fmla="*/ 1 w 14"/>
              <a:gd name="T29" fmla="*/ 7 h 20"/>
              <a:gd name="T30" fmla="*/ 1 w 14"/>
              <a:gd name="T31" fmla="*/ 7 h 20"/>
              <a:gd name="T32" fmla="*/ 1 w 14"/>
              <a:gd name="T33" fmla="*/ 7 h 20"/>
              <a:gd name="T34" fmla="*/ 1 w 14"/>
              <a:gd name="T35" fmla="*/ 7 h 20"/>
              <a:gd name="T36" fmla="*/ 3 w 14"/>
              <a:gd name="T37" fmla="*/ 7 h 20"/>
              <a:gd name="T38" fmla="*/ 4 w 14"/>
              <a:gd name="T39" fmla="*/ 9 h 20"/>
              <a:gd name="T40" fmla="*/ 4 w 14"/>
              <a:gd name="T41" fmla="*/ 10 h 20"/>
              <a:gd name="T42" fmla="*/ 5 w 14"/>
              <a:gd name="T43" fmla="*/ 9 h 20"/>
              <a:gd name="T44" fmla="*/ 6 w 14"/>
              <a:gd name="T45" fmla="*/ 8 h 20"/>
              <a:gd name="T46" fmla="*/ 6 w 14"/>
              <a:gd name="T47" fmla="*/ 7 h 20"/>
              <a:gd name="T48" fmla="*/ 8 w 14"/>
              <a:gd name="T49" fmla="*/ 8 h 20"/>
              <a:gd name="T50" fmla="*/ 9 w 14"/>
              <a:gd name="T51" fmla="*/ 9 h 20"/>
              <a:gd name="T52" fmla="*/ 10 w 14"/>
              <a:gd name="T53" fmla="*/ 8 h 20"/>
              <a:gd name="T54" fmla="*/ 10 w 14"/>
              <a:gd name="T55" fmla="*/ 6 h 20"/>
              <a:gd name="T56" fmla="*/ 10 w 14"/>
              <a:gd name="T57" fmla="*/ 5 h 20"/>
              <a:gd name="T58" fmla="*/ 11 w 14"/>
              <a:gd name="T59" fmla="*/ 5 h 20"/>
              <a:gd name="T60" fmla="*/ 13 w 14"/>
              <a:gd name="T61" fmla="*/ 12 h 20"/>
              <a:gd name="T62" fmla="*/ 9 w 14"/>
              <a:gd name="T63" fmla="*/ 18 h 20"/>
              <a:gd name="T64" fmla="*/ 1 w 14"/>
              <a:gd name="T65" fmla="*/ 10 h 20"/>
              <a:gd name="T66" fmla="*/ 1 w 14"/>
              <a:gd name="T67" fmla="*/ 9 h 20"/>
              <a:gd name="T68" fmla="*/ 0 w 14"/>
              <a:gd name="T69" fmla="*/ 9 h 20"/>
              <a:gd name="T70" fmla="*/ 0 w 14"/>
              <a:gd name="T71" fmla="*/ 8 h 20"/>
              <a:gd name="T72" fmla="*/ 1 w 14"/>
              <a:gd name="T73" fmla="*/ 13 h 20"/>
              <a:gd name="T74" fmla="*/ 5 w 14"/>
              <a:gd name="T75" fmla="*/ 18 h 20"/>
              <a:gd name="T76" fmla="*/ 11 w 14"/>
              <a:gd name="T77" fmla="*/ 18 h 20"/>
              <a:gd name="T78" fmla="*/ 14 w 14"/>
              <a:gd name="T79" fmla="*/ 12 h 20"/>
              <a:gd name="T80" fmla="*/ 11 w 14"/>
              <a:gd name="T81" fmla="*/ 5 h 20"/>
              <a:gd name="T82" fmla="*/ 10 w 14"/>
              <a:gd name="T83" fmla="*/ 5 h 20"/>
              <a:gd name="T84" fmla="*/ 10 w 14"/>
              <a:gd name="T85" fmla="*/ 7 h 20"/>
              <a:gd name="T86" fmla="*/ 9 w 14"/>
              <a:gd name="T87" fmla="*/ 8 h 20"/>
              <a:gd name="T88" fmla="*/ 9 w 14"/>
              <a:gd name="T89" fmla="*/ 8 h 20"/>
              <a:gd name="T90" fmla="*/ 7 w 14"/>
              <a:gd name="T91" fmla="*/ 7 h 20"/>
              <a:gd name="T92" fmla="*/ 7 w 14"/>
              <a:gd name="T93" fmla="*/ 7 h 20"/>
              <a:gd name="T94" fmla="*/ 5 w 14"/>
              <a:gd name="T95" fmla="*/ 7 h 20"/>
              <a:gd name="T96" fmla="*/ 4 w 14"/>
              <a:gd name="T97" fmla="*/ 9 h 20"/>
              <a:gd name="T98" fmla="*/ 4 w 14"/>
              <a:gd name="T99" fmla="*/ 7 h 20"/>
              <a:gd name="T100" fmla="*/ 3 w 14"/>
              <a:gd name="T101" fmla="*/ 6 h 20"/>
              <a:gd name="T102" fmla="*/ 1 w 14"/>
              <a:gd name="T103" fmla="*/ 6 h 20"/>
              <a:gd name="T104" fmla="*/ 1 w 14"/>
              <a:gd name="T105" fmla="*/ 4 h 20"/>
              <a:gd name="T106" fmla="*/ 3 w 14"/>
              <a:gd name="T107" fmla="*/ 2 h 20"/>
              <a:gd name="T108" fmla="*/ 5 w 14"/>
              <a:gd name="T109" fmla="*/ 2 h 20"/>
              <a:gd name="T110" fmla="*/ 8 w 14"/>
              <a:gd name="T111" fmla="*/ 1 h 20"/>
              <a:gd name="T112" fmla="*/ 9 w 14"/>
              <a:gd name="T113" fmla="*/ 3 h 20"/>
              <a:gd name="T114" fmla="*/ 9 w 14"/>
              <a:gd name="T115" fmla="*/ 3 h 20"/>
              <a:gd name="T116" fmla="*/ 12 w 14"/>
              <a:gd name="T117" fmla="*/ 3 h 20"/>
              <a:gd name="T118" fmla="*/ 11 w 14"/>
              <a:gd name="T119" fmla="*/ 4 h 20"/>
              <a:gd name="T120" fmla="*/ 10 w 14"/>
              <a:gd name="T12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 h="20">
                <a:moveTo>
                  <a:pt x="11" y="5"/>
                </a:moveTo>
                <a:cubicBezTo>
                  <a:pt x="11" y="5"/>
                  <a:pt x="12" y="4"/>
                  <a:pt x="12" y="4"/>
                </a:cubicBezTo>
                <a:cubicBezTo>
                  <a:pt x="13" y="4"/>
                  <a:pt x="13" y="3"/>
                  <a:pt x="13" y="2"/>
                </a:cubicBezTo>
                <a:cubicBezTo>
                  <a:pt x="12" y="1"/>
                  <a:pt x="10" y="2"/>
                  <a:pt x="9" y="3"/>
                </a:cubicBezTo>
                <a:cubicBezTo>
                  <a:pt x="9" y="2"/>
                  <a:pt x="8" y="1"/>
                  <a:pt x="8" y="0"/>
                </a:cubicBezTo>
                <a:cubicBezTo>
                  <a:pt x="8" y="0"/>
                  <a:pt x="8" y="0"/>
                  <a:pt x="8" y="0"/>
                </a:cubicBezTo>
                <a:cubicBezTo>
                  <a:pt x="7" y="0"/>
                  <a:pt x="6" y="2"/>
                  <a:pt x="5" y="2"/>
                </a:cubicBezTo>
                <a:cubicBezTo>
                  <a:pt x="5" y="2"/>
                  <a:pt x="5" y="1"/>
                  <a:pt x="5" y="1"/>
                </a:cubicBezTo>
                <a:cubicBezTo>
                  <a:pt x="5" y="1"/>
                  <a:pt x="5" y="1"/>
                  <a:pt x="5" y="1"/>
                </a:cubicBezTo>
                <a:cubicBezTo>
                  <a:pt x="4" y="1"/>
                  <a:pt x="3" y="1"/>
                  <a:pt x="3" y="1"/>
                </a:cubicBezTo>
                <a:cubicBezTo>
                  <a:pt x="3" y="1"/>
                  <a:pt x="2" y="1"/>
                  <a:pt x="2" y="2"/>
                </a:cubicBezTo>
                <a:cubicBezTo>
                  <a:pt x="2" y="2"/>
                  <a:pt x="2" y="2"/>
                  <a:pt x="2" y="2"/>
                </a:cubicBezTo>
                <a:cubicBezTo>
                  <a:pt x="1" y="2"/>
                  <a:pt x="1" y="3"/>
                  <a:pt x="0" y="4"/>
                </a:cubicBezTo>
                <a:cubicBezTo>
                  <a:pt x="0" y="4"/>
                  <a:pt x="0" y="6"/>
                  <a:pt x="0" y="7"/>
                </a:cubicBezTo>
                <a:cubicBezTo>
                  <a:pt x="0" y="7"/>
                  <a:pt x="1" y="7"/>
                  <a:pt x="1" y="7"/>
                </a:cubicBezTo>
                <a:cubicBezTo>
                  <a:pt x="1" y="7"/>
                  <a:pt x="1" y="7"/>
                  <a:pt x="1" y="7"/>
                </a:cubicBezTo>
                <a:cubicBezTo>
                  <a:pt x="1" y="7"/>
                  <a:pt x="1" y="7"/>
                  <a:pt x="1" y="7"/>
                </a:cubicBezTo>
                <a:cubicBezTo>
                  <a:pt x="1" y="7"/>
                  <a:pt x="1" y="7"/>
                  <a:pt x="1" y="7"/>
                </a:cubicBezTo>
                <a:cubicBezTo>
                  <a:pt x="1" y="7"/>
                  <a:pt x="2" y="7"/>
                  <a:pt x="3" y="7"/>
                </a:cubicBezTo>
                <a:cubicBezTo>
                  <a:pt x="3" y="8"/>
                  <a:pt x="3" y="9"/>
                  <a:pt x="4" y="9"/>
                </a:cubicBezTo>
                <a:cubicBezTo>
                  <a:pt x="4" y="10"/>
                  <a:pt x="4" y="10"/>
                  <a:pt x="4" y="10"/>
                </a:cubicBezTo>
                <a:cubicBezTo>
                  <a:pt x="4" y="9"/>
                  <a:pt x="5" y="9"/>
                  <a:pt x="5" y="9"/>
                </a:cubicBezTo>
                <a:cubicBezTo>
                  <a:pt x="5" y="9"/>
                  <a:pt x="5" y="8"/>
                  <a:pt x="6" y="8"/>
                </a:cubicBezTo>
                <a:cubicBezTo>
                  <a:pt x="6" y="8"/>
                  <a:pt x="6" y="7"/>
                  <a:pt x="6" y="7"/>
                </a:cubicBezTo>
                <a:cubicBezTo>
                  <a:pt x="7" y="8"/>
                  <a:pt x="7" y="8"/>
                  <a:pt x="8" y="8"/>
                </a:cubicBezTo>
                <a:cubicBezTo>
                  <a:pt x="8" y="9"/>
                  <a:pt x="9" y="9"/>
                  <a:pt x="9" y="9"/>
                </a:cubicBezTo>
                <a:cubicBezTo>
                  <a:pt x="10" y="8"/>
                  <a:pt x="10" y="8"/>
                  <a:pt x="10" y="8"/>
                </a:cubicBezTo>
                <a:cubicBezTo>
                  <a:pt x="10" y="7"/>
                  <a:pt x="10" y="7"/>
                  <a:pt x="10" y="6"/>
                </a:cubicBezTo>
                <a:cubicBezTo>
                  <a:pt x="10" y="6"/>
                  <a:pt x="10" y="6"/>
                  <a:pt x="10" y="5"/>
                </a:cubicBezTo>
                <a:cubicBezTo>
                  <a:pt x="10" y="5"/>
                  <a:pt x="11" y="5"/>
                  <a:pt x="11" y="5"/>
                </a:cubicBezTo>
                <a:cubicBezTo>
                  <a:pt x="12" y="7"/>
                  <a:pt x="13" y="9"/>
                  <a:pt x="13" y="12"/>
                </a:cubicBezTo>
                <a:cubicBezTo>
                  <a:pt x="13" y="14"/>
                  <a:pt x="11" y="17"/>
                  <a:pt x="9" y="18"/>
                </a:cubicBezTo>
                <a:cubicBezTo>
                  <a:pt x="4" y="20"/>
                  <a:pt x="1" y="13"/>
                  <a:pt x="1" y="10"/>
                </a:cubicBezTo>
                <a:cubicBezTo>
                  <a:pt x="1" y="9"/>
                  <a:pt x="1" y="9"/>
                  <a:pt x="1" y="9"/>
                </a:cubicBezTo>
                <a:cubicBezTo>
                  <a:pt x="1" y="9"/>
                  <a:pt x="1" y="9"/>
                  <a:pt x="0" y="9"/>
                </a:cubicBezTo>
                <a:cubicBezTo>
                  <a:pt x="0" y="9"/>
                  <a:pt x="0" y="8"/>
                  <a:pt x="0" y="8"/>
                </a:cubicBezTo>
                <a:cubicBezTo>
                  <a:pt x="0" y="10"/>
                  <a:pt x="0" y="11"/>
                  <a:pt x="1" y="13"/>
                </a:cubicBezTo>
                <a:cubicBezTo>
                  <a:pt x="2" y="15"/>
                  <a:pt x="3" y="17"/>
                  <a:pt x="5" y="18"/>
                </a:cubicBezTo>
                <a:cubicBezTo>
                  <a:pt x="7" y="20"/>
                  <a:pt x="9" y="19"/>
                  <a:pt x="11" y="18"/>
                </a:cubicBezTo>
                <a:cubicBezTo>
                  <a:pt x="13" y="16"/>
                  <a:pt x="14" y="14"/>
                  <a:pt x="14" y="12"/>
                </a:cubicBezTo>
                <a:cubicBezTo>
                  <a:pt x="14" y="9"/>
                  <a:pt x="13" y="6"/>
                  <a:pt x="11" y="5"/>
                </a:cubicBezTo>
                <a:close/>
                <a:moveTo>
                  <a:pt x="10" y="5"/>
                </a:moveTo>
                <a:cubicBezTo>
                  <a:pt x="10" y="5"/>
                  <a:pt x="10" y="6"/>
                  <a:pt x="10" y="7"/>
                </a:cubicBezTo>
                <a:cubicBezTo>
                  <a:pt x="9" y="7"/>
                  <a:pt x="9" y="8"/>
                  <a:pt x="9" y="8"/>
                </a:cubicBezTo>
                <a:cubicBezTo>
                  <a:pt x="9" y="8"/>
                  <a:pt x="9" y="8"/>
                  <a:pt x="9" y="8"/>
                </a:cubicBezTo>
                <a:cubicBezTo>
                  <a:pt x="8" y="8"/>
                  <a:pt x="8" y="8"/>
                  <a:pt x="7" y="7"/>
                </a:cubicBezTo>
                <a:cubicBezTo>
                  <a:pt x="7" y="7"/>
                  <a:pt x="7" y="7"/>
                  <a:pt x="7" y="7"/>
                </a:cubicBezTo>
                <a:cubicBezTo>
                  <a:pt x="6" y="6"/>
                  <a:pt x="6" y="7"/>
                  <a:pt x="5" y="7"/>
                </a:cubicBezTo>
                <a:cubicBezTo>
                  <a:pt x="5" y="8"/>
                  <a:pt x="5" y="9"/>
                  <a:pt x="4" y="9"/>
                </a:cubicBezTo>
                <a:cubicBezTo>
                  <a:pt x="4" y="8"/>
                  <a:pt x="4" y="7"/>
                  <a:pt x="4" y="7"/>
                </a:cubicBezTo>
                <a:cubicBezTo>
                  <a:pt x="4" y="6"/>
                  <a:pt x="4" y="6"/>
                  <a:pt x="3" y="6"/>
                </a:cubicBezTo>
                <a:cubicBezTo>
                  <a:pt x="3" y="6"/>
                  <a:pt x="2" y="7"/>
                  <a:pt x="1" y="6"/>
                </a:cubicBezTo>
                <a:cubicBezTo>
                  <a:pt x="0" y="6"/>
                  <a:pt x="1" y="4"/>
                  <a:pt x="1" y="4"/>
                </a:cubicBezTo>
                <a:cubicBezTo>
                  <a:pt x="1" y="4"/>
                  <a:pt x="2" y="2"/>
                  <a:pt x="3" y="2"/>
                </a:cubicBezTo>
                <a:cubicBezTo>
                  <a:pt x="4" y="2"/>
                  <a:pt x="4" y="2"/>
                  <a:pt x="5" y="2"/>
                </a:cubicBezTo>
                <a:cubicBezTo>
                  <a:pt x="7" y="2"/>
                  <a:pt x="7" y="1"/>
                  <a:pt x="8" y="1"/>
                </a:cubicBezTo>
                <a:cubicBezTo>
                  <a:pt x="8" y="1"/>
                  <a:pt x="8" y="2"/>
                  <a:pt x="9" y="3"/>
                </a:cubicBezTo>
                <a:cubicBezTo>
                  <a:pt x="9" y="3"/>
                  <a:pt x="9" y="3"/>
                  <a:pt x="9" y="3"/>
                </a:cubicBezTo>
                <a:cubicBezTo>
                  <a:pt x="10" y="3"/>
                  <a:pt x="12" y="2"/>
                  <a:pt x="12" y="3"/>
                </a:cubicBezTo>
                <a:cubicBezTo>
                  <a:pt x="12" y="4"/>
                  <a:pt x="11" y="4"/>
                  <a:pt x="11" y="4"/>
                </a:cubicBezTo>
                <a:cubicBezTo>
                  <a:pt x="11" y="4"/>
                  <a:pt x="10" y="5"/>
                  <a:pt x="10" y="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3" name="Group 29">
            <a:extLst>
              <a:ext uri="{FF2B5EF4-FFF2-40B4-BE49-F238E27FC236}">
                <a16:creationId xmlns:a16="http://schemas.microsoft.com/office/drawing/2014/main" id="{0F8012AB-0636-493F-8263-FF0FB25A741E}"/>
              </a:ext>
            </a:extLst>
          </p:cNvPr>
          <p:cNvGrpSpPr>
            <a:grpSpLocks noChangeAspect="1"/>
          </p:cNvGrpSpPr>
          <p:nvPr/>
        </p:nvGrpSpPr>
        <p:grpSpPr bwMode="auto">
          <a:xfrm>
            <a:off x="9518189" y="3510771"/>
            <a:ext cx="733425" cy="746124"/>
            <a:chOff x="6060" y="2205"/>
            <a:chExt cx="462" cy="470"/>
          </a:xfrm>
          <a:solidFill>
            <a:schemeClr val="bg1"/>
          </a:solidFill>
        </p:grpSpPr>
        <p:sp>
          <p:nvSpPr>
            <p:cNvPr id="45" name="Freeform 30">
              <a:extLst>
                <a:ext uri="{FF2B5EF4-FFF2-40B4-BE49-F238E27FC236}">
                  <a16:creationId xmlns:a16="http://schemas.microsoft.com/office/drawing/2014/main" id="{D218A8D2-1343-4CF9-9330-9339412E2620}"/>
                </a:ext>
              </a:extLst>
            </p:cNvPr>
            <p:cNvSpPr>
              <a:spLocks/>
            </p:cNvSpPr>
            <p:nvPr/>
          </p:nvSpPr>
          <p:spPr bwMode="auto">
            <a:xfrm>
              <a:off x="6060" y="2248"/>
              <a:ext cx="462" cy="427"/>
            </a:xfrm>
            <a:custGeom>
              <a:avLst/>
              <a:gdLst>
                <a:gd name="T0" fmla="*/ 20 w 22"/>
                <a:gd name="T1" fmla="*/ 12 h 20"/>
                <a:gd name="T2" fmla="*/ 17 w 22"/>
                <a:gd name="T3" fmla="*/ 12 h 20"/>
                <a:gd name="T4" fmla="*/ 10 w 22"/>
                <a:gd name="T5" fmla="*/ 0 h 20"/>
                <a:gd name="T6" fmla="*/ 9 w 22"/>
                <a:gd name="T7" fmla="*/ 0 h 20"/>
                <a:gd name="T8" fmla="*/ 8 w 22"/>
                <a:gd name="T9" fmla="*/ 4 h 20"/>
                <a:gd name="T10" fmla="*/ 7 w 22"/>
                <a:gd name="T11" fmla="*/ 7 h 20"/>
                <a:gd name="T12" fmla="*/ 5 w 22"/>
                <a:gd name="T13" fmla="*/ 12 h 20"/>
                <a:gd name="T14" fmla="*/ 5 w 22"/>
                <a:gd name="T15" fmla="*/ 13 h 20"/>
                <a:gd name="T16" fmla="*/ 4 w 22"/>
                <a:gd name="T17" fmla="*/ 18 h 20"/>
                <a:gd name="T18" fmla="*/ 1 w 22"/>
                <a:gd name="T19" fmla="*/ 15 h 20"/>
                <a:gd name="T20" fmla="*/ 4 w 22"/>
                <a:gd name="T21" fmla="*/ 13 h 20"/>
                <a:gd name="T22" fmla="*/ 4 w 22"/>
                <a:gd name="T23" fmla="*/ 12 h 20"/>
                <a:gd name="T24" fmla="*/ 0 w 22"/>
                <a:gd name="T25" fmla="*/ 15 h 20"/>
                <a:gd name="T26" fmla="*/ 4 w 22"/>
                <a:gd name="T27" fmla="*/ 19 h 20"/>
                <a:gd name="T28" fmla="*/ 6 w 22"/>
                <a:gd name="T29" fmla="*/ 12 h 20"/>
                <a:gd name="T30" fmla="*/ 8 w 22"/>
                <a:gd name="T31" fmla="*/ 7 h 20"/>
                <a:gd name="T32" fmla="*/ 10 w 22"/>
                <a:gd name="T33" fmla="*/ 2 h 20"/>
                <a:gd name="T34" fmla="*/ 16 w 22"/>
                <a:gd name="T35" fmla="*/ 14 h 20"/>
                <a:gd name="T36" fmla="*/ 17 w 22"/>
                <a:gd name="T37" fmla="*/ 13 h 20"/>
                <a:gd name="T38" fmla="*/ 19 w 22"/>
                <a:gd name="T39" fmla="*/ 13 h 20"/>
                <a:gd name="T40" fmla="*/ 21 w 22"/>
                <a:gd name="T41" fmla="*/ 16 h 20"/>
                <a:gd name="T42" fmla="*/ 17 w 22"/>
                <a:gd name="T43" fmla="*/ 18 h 20"/>
                <a:gd name="T44" fmla="*/ 16 w 22"/>
                <a:gd name="T45" fmla="*/ 16 h 20"/>
                <a:gd name="T46" fmla="*/ 15 w 22"/>
                <a:gd name="T47" fmla="*/ 15 h 20"/>
                <a:gd name="T48" fmla="*/ 15 w 22"/>
                <a:gd name="T49" fmla="*/ 14 h 20"/>
                <a:gd name="T50" fmla="*/ 15 w 22"/>
                <a:gd name="T51" fmla="*/ 14 h 20"/>
                <a:gd name="T52" fmla="*/ 15 w 22"/>
                <a:gd name="T53" fmla="*/ 14 h 20"/>
                <a:gd name="T54" fmla="*/ 15 w 22"/>
                <a:gd name="T55" fmla="*/ 14 h 20"/>
                <a:gd name="T56" fmla="*/ 15 w 22"/>
                <a:gd name="T57" fmla="*/ 13 h 20"/>
                <a:gd name="T58" fmla="*/ 14 w 22"/>
                <a:gd name="T59" fmla="*/ 16 h 20"/>
                <a:gd name="T60" fmla="*/ 16 w 22"/>
                <a:gd name="T61" fmla="*/ 18 h 20"/>
                <a:gd name="T62" fmla="*/ 22 w 22"/>
                <a:gd name="T63" fmla="*/ 17 h 20"/>
                <a:gd name="T64" fmla="*/ 20 w 22"/>
                <a:gd name="T6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20">
                  <a:moveTo>
                    <a:pt x="20" y="12"/>
                  </a:moveTo>
                  <a:cubicBezTo>
                    <a:pt x="19" y="12"/>
                    <a:pt x="17" y="11"/>
                    <a:pt x="17" y="12"/>
                  </a:cubicBezTo>
                  <a:cubicBezTo>
                    <a:pt x="14" y="8"/>
                    <a:pt x="12" y="4"/>
                    <a:pt x="10" y="0"/>
                  </a:cubicBezTo>
                  <a:cubicBezTo>
                    <a:pt x="10" y="0"/>
                    <a:pt x="9" y="0"/>
                    <a:pt x="9" y="0"/>
                  </a:cubicBezTo>
                  <a:cubicBezTo>
                    <a:pt x="9" y="2"/>
                    <a:pt x="8" y="3"/>
                    <a:pt x="8" y="4"/>
                  </a:cubicBezTo>
                  <a:cubicBezTo>
                    <a:pt x="7" y="5"/>
                    <a:pt x="7" y="6"/>
                    <a:pt x="7" y="7"/>
                  </a:cubicBezTo>
                  <a:cubicBezTo>
                    <a:pt x="6" y="9"/>
                    <a:pt x="5" y="11"/>
                    <a:pt x="5" y="12"/>
                  </a:cubicBezTo>
                  <a:cubicBezTo>
                    <a:pt x="5" y="13"/>
                    <a:pt x="5" y="13"/>
                    <a:pt x="5" y="13"/>
                  </a:cubicBezTo>
                  <a:cubicBezTo>
                    <a:pt x="9" y="14"/>
                    <a:pt x="7" y="18"/>
                    <a:pt x="4" y="18"/>
                  </a:cubicBezTo>
                  <a:cubicBezTo>
                    <a:pt x="2" y="18"/>
                    <a:pt x="1" y="17"/>
                    <a:pt x="1" y="15"/>
                  </a:cubicBezTo>
                  <a:cubicBezTo>
                    <a:pt x="1" y="14"/>
                    <a:pt x="2" y="12"/>
                    <a:pt x="4" y="13"/>
                  </a:cubicBezTo>
                  <a:cubicBezTo>
                    <a:pt x="4" y="13"/>
                    <a:pt x="5" y="12"/>
                    <a:pt x="4" y="12"/>
                  </a:cubicBezTo>
                  <a:cubicBezTo>
                    <a:pt x="2" y="11"/>
                    <a:pt x="1" y="13"/>
                    <a:pt x="0" y="15"/>
                  </a:cubicBezTo>
                  <a:cubicBezTo>
                    <a:pt x="0" y="17"/>
                    <a:pt x="2" y="19"/>
                    <a:pt x="4" y="19"/>
                  </a:cubicBezTo>
                  <a:cubicBezTo>
                    <a:pt x="8" y="20"/>
                    <a:pt x="10" y="13"/>
                    <a:pt x="6" y="12"/>
                  </a:cubicBezTo>
                  <a:cubicBezTo>
                    <a:pt x="6" y="10"/>
                    <a:pt x="7" y="9"/>
                    <a:pt x="8" y="7"/>
                  </a:cubicBezTo>
                  <a:cubicBezTo>
                    <a:pt x="8" y="5"/>
                    <a:pt x="9" y="4"/>
                    <a:pt x="10" y="2"/>
                  </a:cubicBezTo>
                  <a:cubicBezTo>
                    <a:pt x="12" y="6"/>
                    <a:pt x="14" y="10"/>
                    <a:pt x="16" y="14"/>
                  </a:cubicBezTo>
                  <a:cubicBezTo>
                    <a:pt x="16" y="14"/>
                    <a:pt x="17" y="14"/>
                    <a:pt x="17" y="13"/>
                  </a:cubicBezTo>
                  <a:cubicBezTo>
                    <a:pt x="17" y="12"/>
                    <a:pt x="19" y="13"/>
                    <a:pt x="19" y="13"/>
                  </a:cubicBezTo>
                  <a:cubicBezTo>
                    <a:pt x="20" y="14"/>
                    <a:pt x="21" y="15"/>
                    <a:pt x="21" y="16"/>
                  </a:cubicBezTo>
                  <a:cubicBezTo>
                    <a:pt x="21" y="18"/>
                    <a:pt x="19" y="18"/>
                    <a:pt x="17" y="18"/>
                  </a:cubicBezTo>
                  <a:cubicBezTo>
                    <a:pt x="17" y="17"/>
                    <a:pt x="16" y="17"/>
                    <a:pt x="16" y="16"/>
                  </a:cubicBezTo>
                  <a:cubicBezTo>
                    <a:pt x="15" y="16"/>
                    <a:pt x="15" y="15"/>
                    <a:pt x="15" y="15"/>
                  </a:cubicBezTo>
                  <a:cubicBezTo>
                    <a:pt x="15" y="15"/>
                    <a:pt x="15" y="15"/>
                    <a:pt x="15" y="14"/>
                  </a:cubicBezTo>
                  <a:cubicBezTo>
                    <a:pt x="15" y="14"/>
                    <a:pt x="15" y="14"/>
                    <a:pt x="15" y="14"/>
                  </a:cubicBezTo>
                  <a:cubicBezTo>
                    <a:pt x="16" y="14"/>
                    <a:pt x="16" y="14"/>
                    <a:pt x="15" y="14"/>
                  </a:cubicBezTo>
                  <a:cubicBezTo>
                    <a:pt x="15" y="14"/>
                    <a:pt x="15" y="14"/>
                    <a:pt x="15" y="14"/>
                  </a:cubicBezTo>
                  <a:cubicBezTo>
                    <a:pt x="15" y="13"/>
                    <a:pt x="15" y="13"/>
                    <a:pt x="15" y="13"/>
                  </a:cubicBezTo>
                  <a:cubicBezTo>
                    <a:pt x="14" y="14"/>
                    <a:pt x="14" y="15"/>
                    <a:pt x="14" y="16"/>
                  </a:cubicBezTo>
                  <a:cubicBezTo>
                    <a:pt x="15" y="17"/>
                    <a:pt x="16" y="17"/>
                    <a:pt x="16" y="18"/>
                  </a:cubicBezTo>
                  <a:cubicBezTo>
                    <a:pt x="18" y="19"/>
                    <a:pt x="21" y="19"/>
                    <a:pt x="22" y="17"/>
                  </a:cubicBezTo>
                  <a:cubicBezTo>
                    <a:pt x="22" y="15"/>
                    <a:pt x="21" y="13"/>
                    <a:pt x="2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1">
              <a:extLst>
                <a:ext uri="{FF2B5EF4-FFF2-40B4-BE49-F238E27FC236}">
                  <a16:creationId xmlns:a16="http://schemas.microsoft.com/office/drawing/2014/main" id="{ABBD4DA1-8378-474A-B429-1FF2B1C38B4C}"/>
                </a:ext>
              </a:extLst>
            </p:cNvPr>
            <p:cNvSpPr>
              <a:spLocks noEditPoints="1"/>
            </p:cNvSpPr>
            <p:nvPr/>
          </p:nvSpPr>
          <p:spPr bwMode="auto">
            <a:xfrm>
              <a:off x="6270" y="2205"/>
              <a:ext cx="231" cy="193"/>
            </a:xfrm>
            <a:custGeom>
              <a:avLst/>
              <a:gdLst>
                <a:gd name="T0" fmla="*/ 11 w 11"/>
                <a:gd name="T1" fmla="*/ 8 h 9"/>
                <a:gd name="T2" fmla="*/ 7 w 11"/>
                <a:gd name="T3" fmla="*/ 1 h 9"/>
                <a:gd name="T4" fmla="*/ 3 w 11"/>
                <a:gd name="T5" fmla="*/ 0 h 9"/>
                <a:gd name="T6" fmla="*/ 0 w 11"/>
                <a:gd name="T7" fmla="*/ 2 h 9"/>
                <a:gd name="T8" fmla="*/ 0 w 11"/>
                <a:gd name="T9" fmla="*/ 3 h 9"/>
                <a:gd name="T10" fmla="*/ 4 w 11"/>
                <a:gd name="T11" fmla="*/ 6 h 9"/>
                <a:gd name="T12" fmla="*/ 10 w 11"/>
                <a:gd name="T13" fmla="*/ 8 h 9"/>
                <a:gd name="T14" fmla="*/ 11 w 11"/>
                <a:gd name="T15" fmla="*/ 8 h 9"/>
                <a:gd name="T16" fmla="*/ 1 w 11"/>
                <a:gd name="T17" fmla="*/ 2 h 9"/>
                <a:gd name="T18" fmla="*/ 4 w 11"/>
                <a:gd name="T19" fmla="*/ 1 h 9"/>
                <a:gd name="T20" fmla="*/ 7 w 11"/>
                <a:gd name="T21" fmla="*/ 2 h 9"/>
                <a:gd name="T22" fmla="*/ 9 w 11"/>
                <a:gd name="T23" fmla="*/ 7 h 9"/>
                <a:gd name="T24" fmla="*/ 5 w 11"/>
                <a:gd name="T25" fmla="*/ 5 h 9"/>
                <a:gd name="T26" fmla="*/ 1 w 11"/>
                <a:gd name="T2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11" y="8"/>
                  </a:moveTo>
                  <a:cubicBezTo>
                    <a:pt x="10" y="5"/>
                    <a:pt x="9" y="2"/>
                    <a:pt x="7" y="1"/>
                  </a:cubicBezTo>
                  <a:cubicBezTo>
                    <a:pt x="6" y="0"/>
                    <a:pt x="4" y="0"/>
                    <a:pt x="3" y="0"/>
                  </a:cubicBezTo>
                  <a:cubicBezTo>
                    <a:pt x="2" y="0"/>
                    <a:pt x="1" y="1"/>
                    <a:pt x="0" y="2"/>
                  </a:cubicBezTo>
                  <a:cubicBezTo>
                    <a:pt x="0" y="2"/>
                    <a:pt x="0" y="2"/>
                    <a:pt x="0" y="3"/>
                  </a:cubicBezTo>
                  <a:cubicBezTo>
                    <a:pt x="2" y="3"/>
                    <a:pt x="3" y="5"/>
                    <a:pt x="4" y="6"/>
                  </a:cubicBezTo>
                  <a:cubicBezTo>
                    <a:pt x="6" y="7"/>
                    <a:pt x="8" y="7"/>
                    <a:pt x="10" y="8"/>
                  </a:cubicBezTo>
                  <a:cubicBezTo>
                    <a:pt x="10" y="9"/>
                    <a:pt x="11" y="8"/>
                    <a:pt x="11" y="8"/>
                  </a:cubicBezTo>
                  <a:close/>
                  <a:moveTo>
                    <a:pt x="1" y="2"/>
                  </a:moveTo>
                  <a:cubicBezTo>
                    <a:pt x="2" y="1"/>
                    <a:pt x="3" y="1"/>
                    <a:pt x="4" y="1"/>
                  </a:cubicBezTo>
                  <a:cubicBezTo>
                    <a:pt x="5" y="1"/>
                    <a:pt x="6" y="1"/>
                    <a:pt x="7" y="2"/>
                  </a:cubicBezTo>
                  <a:cubicBezTo>
                    <a:pt x="8" y="3"/>
                    <a:pt x="9" y="5"/>
                    <a:pt x="9" y="7"/>
                  </a:cubicBezTo>
                  <a:cubicBezTo>
                    <a:pt x="8" y="6"/>
                    <a:pt x="7" y="6"/>
                    <a:pt x="5" y="5"/>
                  </a:cubicBezTo>
                  <a:cubicBezTo>
                    <a:pt x="4" y="5"/>
                    <a:pt x="3" y="3"/>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2">
              <a:extLst>
                <a:ext uri="{FF2B5EF4-FFF2-40B4-BE49-F238E27FC236}">
                  <a16:creationId xmlns:a16="http://schemas.microsoft.com/office/drawing/2014/main" id="{6D01C24B-4726-4394-812B-6AE2BCB324D8}"/>
                </a:ext>
              </a:extLst>
            </p:cNvPr>
            <p:cNvSpPr>
              <a:spLocks/>
            </p:cNvSpPr>
            <p:nvPr/>
          </p:nvSpPr>
          <p:spPr bwMode="auto">
            <a:xfrm>
              <a:off x="6123" y="2590"/>
              <a:ext cx="42" cy="43"/>
            </a:xfrm>
            <a:custGeom>
              <a:avLst/>
              <a:gdLst>
                <a:gd name="T0" fmla="*/ 2 w 2"/>
                <a:gd name="T1" fmla="*/ 1 h 2"/>
                <a:gd name="T2" fmla="*/ 2 w 2"/>
                <a:gd name="T3" fmla="*/ 1 h 2"/>
                <a:gd name="T4" fmla="*/ 2 w 2"/>
                <a:gd name="T5" fmla="*/ 0 h 2"/>
                <a:gd name="T6" fmla="*/ 2 w 2"/>
                <a:gd name="T7" fmla="*/ 0 h 2"/>
                <a:gd name="T8" fmla="*/ 1 w 2"/>
                <a:gd name="T9" fmla="*/ 1 h 2"/>
                <a:gd name="T10" fmla="*/ 1 w 2"/>
                <a:gd name="T11" fmla="*/ 0 h 2"/>
                <a:gd name="T12" fmla="*/ 0 w 2"/>
                <a:gd name="T13" fmla="*/ 0 h 2"/>
                <a:gd name="T14" fmla="*/ 1 w 2"/>
                <a:gd name="T15" fmla="*/ 1 h 2"/>
                <a:gd name="T16" fmla="*/ 1 w 2"/>
                <a:gd name="T17" fmla="*/ 1 h 2"/>
                <a:gd name="T18" fmla="*/ 1 w 2"/>
                <a:gd name="T19" fmla="*/ 2 h 2"/>
                <a:gd name="T20" fmla="*/ 1 w 2"/>
                <a:gd name="T21" fmla="*/ 1 h 2"/>
                <a:gd name="T22" fmla="*/ 2 w 2"/>
                <a:gd name="T23" fmla="*/ 1 h 2"/>
                <a:gd name="T24" fmla="*/ 2 w 2"/>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
                  <a:moveTo>
                    <a:pt x="2" y="1"/>
                  </a:moveTo>
                  <a:cubicBezTo>
                    <a:pt x="2" y="1"/>
                    <a:pt x="2" y="1"/>
                    <a:pt x="2" y="1"/>
                  </a:cubicBezTo>
                  <a:cubicBezTo>
                    <a:pt x="2" y="1"/>
                    <a:pt x="2" y="0"/>
                    <a:pt x="2" y="0"/>
                  </a:cubicBezTo>
                  <a:cubicBezTo>
                    <a:pt x="2" y="0"/>
                    <a:pt x="2" y="0"/>
                    <a:pt x="2" y="0"/>
                  </a:cubicBezTo>
                  <a:cubicBezTo>
                    <a:pt x="2" y="0"/>
                    <a:pt x="2" y="0"/>
                    <a:pt x="1" y="1"/>
                  </a:cubicBezTo>
                  <a:cubicBezTo>
                    <a:pt x="1" y="0"/>
                    <a:pt x="1" y="0"/>
                    <a:pt x="1" y="0"/>
                  </a:cubicBezTo>
                  <a:cubicBezTo>
                    <a:pt x="0" y="0"/>
                    <a:pt x="0" y="0"/>
                    <a:pt x="0" y="0"/>
                  </a:cubicBezTo>
                  <a:cubicBezTo>
                    <a:pt x="1" y="1"/>
                    <a:pt x="1" y="1"/>
                    <a:pt x="1" y="1"/>
                  </a:cubicBezTo>
                  <a:cubicBezTo>
                    <a:pt x="1" y="1"/>
                    <a:pt x="1" y="1"/>
                    <a:pt x="1" y="1"/>
                  </a:cubicBezTo>
                  <a:cubicBezTo>
                    <a:pt x="0" y="1"/>
                    <a:pt x="1" y="2"/>
                    <a:pt x="1" y="2"/>
                  </a:cubicBezTo>
                  <a:cubicBezTo>
                    <a:pt x="1" y="1"/>
                    <a:pt x="1" y="1"/>
                    <a:pt x="1" y="1"/>
                  </a:cubicBezTo>
                  <a:cubicBezTo>
                    <a:pt x="2" y="1"/>
                    <a:pt x="2" y="1"/>
                    <a:pt x="2" y="1"/>
                  </a:cubicBezTo>
                  <a:cubicBezTo>
                    <a:pt x="2" y="1"/>
                    <a:pt x="2"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3">
              <a:extLst>
                <a:ext uri="{FF2B5EF4-FFF2-40B4-BE49-F238E27FC236}">
                  <a16:creationId xmlns:a16="http://schemas.microsoft.com/office/drawing/2014/main" id="{DF2B5FB1-64B5-4C21-819B-D71949B03B6C}"/>
                </a:ext>
              </a:extLst>
            </p:cNvPr>
            <p:cNvSpPr>
              <a:spLocks/>
            </p:cNvSpPr>
            <p:nvPr/>
          </p:nvSpPr>
          <p:spPr bwMode="auto">
            <a:xfrm>
              <a:off x="6438" y="2568"/>
              <a:ext cx="42" cy="43"/>
            </a:xfrm>
            <a:custGeom>
              <a:avLst/>
              <a:gdLst>
                <a:gd name="T0" fmla="*/ 2 w 2"/>
                <a:gd name="T1" fmla="*/ 1 h 2"/>
                <a:gd name="T2" fmla="*/ 1 w 2"/>
                <a:gd name="T3" fmla="*/ 1 h 2"/>
                <a:gd name="T4" fmla="*/ 2 w 2"/>
                <a:gd name="T5" fmla="*/ 1 h 2"/>
                <a:gd name="T6" fmla="*/ 2 w 2"/>
                <a:gd name="T7" fmla="*/ 0 h 2"/>
                <a:gd name="T8" fmla="*/ 1 w 2"/>
                <a:gd name="T9" fmla="*/ 1 h 2"/>
                <a:gd name="T10" fmla="*/ 0 w 2"/>
                <a:gd name="T11" fmla="*/ 1 h 2"/>
                <a:gd name="T12" fmla="*/ 0 w 2"/>
                <a:gd name="T13" fmla="*/ 1 h 2"/>
                <a:gd name="T14" fmla="*/ 1 w 2"/>
                <a:gd name="T15" fmla="*/ 1 h 2"/>
                <a:gd name="T16" fmla="*/ 0 w 2"/>
                <a:gd name="T17" fmla="*/ 2 h 2"/>
                <a:gd name="T18" fmla="*/ 1 w 2"/>
                <a:gd name="T19" fmla="*/ 2 h 2"/>
                <a:gd name="T20" fmla="*/ 1 w 2"/>
                <a:gd name="T21" fmla="*/ 2 h 2"/>
                <a:gd name="T22" fmla="*/ 2 w 2"/>
                <a:gd name="T23" fmla="*/ 2 h 2"/>
                <a:gd name="T24" fmla="*/ 2 w 2"/>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
                  <a:moveTo>
                    <a:pt x="2" y="1"/>
                  </a:moveTo>
                  <a:cubicBezTo>
                    <a:pt x="2" y="1"/>
                    <a:pt x="2" y="1"/>
                    <a:pt x="1" y="1"/>
                  </a:cubicBezTo>
                  <a:cubicBezTo>
                    <a:pt x="2" y="1"/>
                    <a:pt x="2" y="1"/>
                    <a:pt x="2" y="1"/>
                  </a:cubicBezTo>
                  <a:cubicBezTo>
                    <a:pt x="2" y="0"/>
                    <a:pt x="2" y="0"/>
                    <a:pt x="2" y="0"/>
                  </a:cubicBezTo>
                  <a:cubicBezTo>
                    <a:pt x="1" y="1"/>
                    <a:pt x="1" y="1"/>
                    <a:pt x="1" y="1"/>
                  </a:cubicBezTo>
                  <a:cubicBezTo>
                    <a:pt x="1" y="1"/>
                    <a:pt x="1" y="1"/>
                    <a:pt x="0" y="1"/>
                  </a:cubicBezTo>
                  <a:cubicBezTo>
                    <a:pt x="0" y="1"/>
                    <a:pt x="0" y="1"/>
                    <a:pt x="0" y="1"/>
                  </a:cubicBezTo>
                  <a:cubicBezTo>
                    <a:pt x="0" y="1"/>
                    <a:pt x="1" y="1"/>
                    <a:pt x="1" y="1"/>
                  </a:cubicBezTo>
                  <a:cubicBezTo>
                    <a:pt x="1" y="2"/>
                    <a:pt x="1" y="2"/>
                    <a:pt x="0" y="2"/>
                  </a:cubicBezTo>
                  <a:cubicBezTo>
                    <a:pt x="0" y="2"/>
                    <a:pt x="0" y="2"/>
                    <a:pt x="1" y="2"/>
                  </a:cubicBezTo>
                  <a:cubicBezTo>
                    <a:pt x="1" y="2"/>
                    <a:pt x="1" y="2"/>
                    <a:pt x="1" y="2"/>
                  </a:cubicBezTo>
                  <a:cubicBezTo>
                    <a:pt x="1" y="2"/>
                    <a:pt x="2" y="2"/>
                    <a:pt x="2" y="2"/>
                  </a:cubicBezTo>
                  <a:cubicBezTo>
                    <a:pt x="2" y="2"/>
                    <a:pt x="2" y="2"/>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A3AFE176-B44A-143D-E8CC-50946E088D4F}"/>
              </a:ext>
            </a:extLst>
          </p:cNvPr>
          <p:cNvSpPr txBox="1"/>
          <p:nvPr/>
        </p:nvSpPr>
        <p:spPr>
          <a:xfrm>
            <a:off x="4762628" y="231698"/>
            <a:ext cx="7331962" cy="6093976"/>
          </a:xfrm>
          <a:prstGeom prst="rect">
            <a:avLst/>
          </a:prstGeom>
          <a:noFill/>
        </p:spPr>
        <p:txBody>
          <a:bodyPr wrap="square" rtlCol="0">
            <a:spAutoFit/>
          </a:bodyPr>
          <a:lstStyle/>
          <a:p>
            <a:r>
              <a:rPr lang="en-US" sz="2600" dirty="0"/>
              <a:t>1- you should drink water a lot(at least 8 glasses in a day). Because drinking water a lot cause gets all of the toxins out of your body.</a:t>
            </a:r>
          </a:p>
          <a:p>
            <a:r>
              <a:rPr lang="en-US" sz="2600" dirty="0"/>
              <a:t>2-  don’t drink alcohol and coffee, instead, you drink green tea.</a:t>
            </a:r>
          </a:p>
          <a:p>
            <a:r>
              <a:rPr lang="en-US" sz="2600" dirty="0"/>
              <a:t>3- you shouldn’t eat white bread and rice, instead, you should eat whole wheat bread and brown rice.</a:t>
            </a:r>
          </a:p>
          <a:p>
            <a:r>
              <a:rPr lang="en-US" sz="2600" dirty="0"/>
              <a:t>4- you should avoid stress.</a:t>
            </a:r>
          </a:p>
          <a:p>
            <a:r>
              <a:rPr lang="en-US" sz="2600" dirty="0"/>
              <a:t>5- you should exercise daily.</a:t>
            </a:r>
          </a:p>
          <a:p>
            <a:r>
              <a:rPr lang="en-US" sz="2600" dirty="0"/>
              <a:t>6- you should get enough sleep.</a:t>
            </a:r>
          </a:p>
          <a:p>
            <a:r>
              <a:rPr lang="en-US" sz="2600" dirty="0"/>
              <a:t>7- you should consume supplements.</a:t>
            </a:r>
          </a:p>
          <a:p>
            <a:r>
              <a:rPr lang="en-US" sz="2600" dirty="0"/>
              <a:t>What do you think? If we do this plan, we will be alive in 2050?</a:t>
            </a:r>
          </a:p>
          <a:p>
            <a:r>
              <a:rPr lang="en-US" sz="2600" dirty="0"/>
              <a:t>Kurzweil regularly get tests to check the age of his body.</a:t>
            </a:r>
          </a:p>
        </p:txBody>
      </p:sp>
    </p:spTree>
    <p:extLst>
      <p:ext uri="{BB962C8B-B14F-4D97-AF65-F5344CB8AC3E}">
        <p14:creationId xmlns:p14="http://schemas.microsoft.com/office/powerpoint/2010/main" val="41520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313349E4-C3B2-4166-BD98-6D9100EA2D65}"/>
              </a:ext>
            </a:extLst>
          </p:cNvPr>
          <p:cNvSpPr/>
          <p:nvPr/>
        </p:nvSpPr>
        <p:spPr>
          <a:xfrm>
            <a:off x="972481" y="419903"/>
            <a:ext cx="3790147" cy="3790147"/>
          </a:xfrm>
          <a:prstGeom prst="ellipse">
            <a:avLst/>
          </a:prstGeom>
          <a:solidFill>
            <a:srgbClr val="CD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Black" panose="020B0A04020102020204" pitchFamily="34" charset="0"/>
              <a:cs typeface="Aharoni" panose="02010803020104030203" pitchFamily="2" charset="-79"/>
            </a:endParaRPr>
          </a:p>
        </p:txBody>
      </p:sp>
      <p:sp>
        <p:nvSpPr>
          <p:cNvPr id="16" name="Freeform 13">
            <a:extLst>
              <a:ext uri="{FF2B5EF4-FFF2-40B4-BE49-F238E27FC236}">
                <a16:creationId xmlns:a16="http://schemas.microsoft.com/office/drawing/2014/main" id="{CDE2FFC4-967F-48D7-AEC6-936200AED753}"/>
              </a:ext>
            </a:extLst>
          </p:cNvPr>
          <p:cNvSpPr>
            <a:spLocks/>
          </p:cNvSpPr>
          <p:nvPr/>
        </p:nvSpPr>
        <p:spPr bwMode="auto">
          <a:xfrm rot="16200000">
            <a:off x="-1762655" y="1742019"/>
            <a:ext cx="6931449" cy="3406137"/>
          </a:xfrm>
          <a:custGeom>
            <a:avLst/>
            <a:gdLst>
              <a:gd name="T0" fmla="*/ 0 w 758"/>
              <a:gd name="T1" fmla="*/ 371 h 371"/>
              <a:gd name="T2" fmla="*/ 132 w 758"/>
              <a:gd name="T3" fmla="*/ 241 h 371"/>
              <a:gd name="T4" fmla="*/ 212 w 758"/>
              <a:gd name="T5" fmla="*/ 202 h 371"/>
              <a:gd name="T6" fmla="*/ 299 w 758"/>
              <a:gd name="T7" fmla="*/ 196 h 371"/>
              <a:gd name="T8" fmla="*/ 492 w 758"/>
              <a:gd name="T9" fmla="*/ 250 h 371"/>
              <a:gd name="T10" fmla="*/ 688 w 758"/>
              <a:gd name="T11" fmla="*/ 257 h 371"/>
              <a:gd name="T12" fmla="*/ 758 w 758"/>
              <a:gd name="T13" fmla="*/ 197 h 371"/>
              <a:gd name="T14" fmla="*/ 758 w 758"/>
              <a:gd name="T15" fmla="*/ 0 h 371"/>
              <a:gd name="T16" fmla="*/ 0 w 758"/>
              <a:gd name="T17" fmla="*/ 0 h 371"/>
              <a:gd name="T18" fmla="*/ 0 w 758"/>
              <a:gd name="T19"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71">
                <a:moveTo>
                  <a:pt x="0" y="371"/>
                </a:moveTo>
                <a:cubicBezTo>
                  <a:pt x="41" y="323"/>
                  <a:pt x="82" y="277"/>
                  <a:pt x="132" y="241"/>
                </a:cubicBezTo>
                <a:cubicBezTo>
                  <a:pt x="157" y="223"/>
                  <a:pt x="184" y="210"/>
                  <a:pt x="212" y="202"/>
                </a:cubicBezTo>
                <a:cubicBezTo>
                  <a:pt x="240" y="194"/>
                  <a:pt x="269" y="193"/>
                  <a:pt x="299" y="196"/>
                </a:cubicBezTo>
                <a:cubicBezTo>
                  <a:pt x="366" y="204"/>
                  <a:pt x="428" y="232"/>
                  <a:pt x="492" y="250"/>
                </a:cubicBezTo>
                <a:cubicBezTo>
                  <a:pt x="554" y="268"/>
                  <a:pt x="625" y="282"/>
                  <a:pt x="688" y="257"/>
                </a:cubicBezTo>
                <a:cubicBezTo>
                  <a:pt x="718" y="245"/>
                  <a:pt x="742" y="224"/>
                  <a:pt x="758" y="197"/>
                </a:cubicBezTo>
                <a:cubicBezTo>
                  <a:pt x="758" y="0"/>
                  <a:pt x="758" y="0"/>
                  <a:pt x="758" y="0"/>
                </a:cubicBezTo>
                <a:cubicBezTo>
                  <a:pt x="0" y="0"/>
                  <a:pt x="0" y="0"/>
                  <a:pt x="0" y="0"/>
                </a:cubicBezTo>
                <a:lnTo>
                  <a:pt x="0" y="371"/>
                </a:lnTo>
                <a:close/>
              </a:path>
            </a:pathLst>
          </a:custGeom>
          <a:solidFill>
            <a:srgbClr val="27770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a16="http://schemas.microsoft.com/office/drawing/2014/main" id="{EC6C7A3C-631D-4247-ACC2-BD70834C3654}"/>
              </a:ext>
            </a:extLst>
          </p:cNvPr>
          <p:cNvSpPr>
            <a:spLocks/>
          </p:cNvSpPr>
          <p:nvPr/>
        </p:nvSpPr>
        <p:spPr bwMode="auto">
          <a:xfrm rot="16200000">
            <a:off x="-282557" y="3388767"/>
            <a:ext cx="5026059" cy="1868023"/>
          </a:xfrm>
          <a:custGeom>
            <a:avLst/>
            <a:gdLst>
              <a:gd name="T0" fmla="*/ 0 w 804"/>
              <a:gd name="T1" fmla="*/ 297 h 297"/>
              <a:gd name="T2" fmla="*/ 126 w 804"/>
              <a:gd name="T3" fmla="*/ 136 h 297"/>
              <a:gd name="T4" fmla="*/ 208 w 804"/>
              <a:gd name="T5" fmla="*/ 82 h 297"/>
              <a:gd name="T6" fmla="*/ 302 w 804"/>
              <a:gd name="T7" fmla="*/ 64 h 297"/>
              <a:gd name="T8" fmla="*/ 521 w 804"/>
              <a:gd name="T9" fmla="*/ 95 h 297"/>
              <a:gd name="T10" fmla="*/ 736 w 804"/>
              <a:gd name="T11" fmla="*/ 76 h 297"/>
              <a:gd name="T12" fmla="*/ 804 w 804"/>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804" h="297">
                <a:moveTo>
                  <a:pt x="0" y="297"/>
                </a:moveTo>
                <a:cubicBezTo>
                  <a:pt x="38" y="239"/>
                  <a:pt x="77" y="183"/>
                  <a:pt x="126" y="136"/>
                </a:cubicBezTo>
                <a:cubicBezTo>
                  <a:pt x="150" y="113"/>
                  <a:pt x="178" y="95"/>
                  <a:pt x="208" y="82"/>
                </a:cubicBezTo>
                <a:cubicBezTo>
                  <a:pt x="237" y="69"/>
                  <a:pt x="269" y="65"/>
                  <a:pt x="302" y="64"/>
                </a:cubicBezTo>
                <a:cubicBezTo>
                  <a:pt x="376" y="63"/>
                  <a:pt x="449" y="85"/>
                  <a:pt x="521" y="95"/>
                </a:cubicBezTo>
                <a:cubicBezTo>
                  <a:pt x="591" y="106"/>
                  <a:pt x="671" y="111"/>
                  <a:pt x="736" y="76"/>
                </a:cubicBezTo>
                <a:cubicBezTo>
                  <a:pt x="767" y="58"/>
                  <a:pt x="791" y="31"/>
                  <a:pt x="804" y="0"/>
                </a:cubicBezTo>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Oval 16">
            <a:extLst>
              <a:ext uri="{FF2B5EF4-FFF2-40B4-BE49-F238E27FC236}">
                <a16:creationId xmlns:a16="http://schemas.microsoft.com/office/drawing/2014/main" id="{CEFDDC8A-B9D3-4868-BE2D-D7A3A44A6A8A}"/>
              </a:ext>
            </a:extLst>
          </p:cNvPr>
          <p:cNvSpPr/>
          <p:nvPr/>
        </p:nvSpPr>
        <p:spPr>
          <a:xfrm>
            <a:off x="12331" y="626851"/>
            <a:ext cx="4487854" cy="369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Black" panose="020B0A04020102020204" pitchFamily="34" charset="0"/>
                <a:cs typeface="Aharoni" panose="02010803020104030203" pitchFamily="2" charset="-79"/>
              </a:rPr>
              <a:t>Do you know, who is Kurzweil?</a:t>
            </a:r>
          </a:p>
        </p:txBody>
      </p:sp>
      <p:sp>
        <p:nvSpPr>
          <p:cNvPr id="19" name="Marcador de texto 20">
            <a:extLst>
              <a:ext uri="{FF2B5EF4-FFF2-40B4-BE49-F238E27FC236}">
                <a16:creationId xmlns:a16="http://schemas.microsoft.com/office/drawing/2014/main" id="{A37A9C0B-5B8D-4CF1-AB78-A36F419559EE}"/>
              </a:ext>
            </a:extLst>
          </p:cNvPr>
          <p:cNvSpPr txBox="1">
            <a:spLocks/>
          </p:cNvSpPr>
          <p:nvPr/>
        </p:nvSpPr>
        <p:spPr>
          <a:xfrm>
            <a:off x="5043287" y="231698"/>
            <a:ext cx="6026815" cy="1351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lumMod val="50000"/>
                </a:schemeClr>
              </a:solidFill>
            </a:endParaRPr>
          </a:p>
          <a:p>
            <a:endParaRPr lang="en-US" sz="2000" dirty="0">
              <a:solidFill>
                <a:schemeClr val="bg1">
                  <a:lumMod val="50000"/>
                </a:schemeClr>
              </a:solidFill>
            </a:endParaRPr>
          </a:p>
        </p:txBody>
      </p:sp>
      <p:grpSp>
        <p:nvGrpSpPr>
          <p:cNvPr id="33" name="Group 20">
            <a:extLst>
              <a:ext uri="{FF2B5EF4-FFF2-40B4-BE49-F238E27FC236}">
                <a16:creationId xmlns:a16="http://schemas.microsoft.com/office/drawing/2014/main" id="{62B3F4B0-A7DD-4FC7-B1E2-33915DFF3A63}"/>
              </a:ext>
            </a:extLst>
          </p:cNvPr>
          <p:cNvGrpSpPr>
            <a:grpSpLocks noChangeAspect="1"/>
          </p:cNvGrpSpPr>
          <p:nvPr/>
        </p:nvGrpSpPr>
        <p:grpSpPr bwMode="auto">
          <a:xfrm>
            <a:off x="5776045" y="3547641"/>
            <a:ext cx="639911" cy="729834"/>
            <a:chOff x="2" y="-30"/>
            <a:chExt cx="612" cy="698"/>
          </a:xfrm>
          <a:solidFill>
            <a:schemeClr val="bg1"/>
          </a:solidFill>
        </p:grpSpPr>
        <p:sp>
          <p:nvSpPr>
            <p:cNvPr id="35" name="Freeform 21">
              <a:extLst>
                <a:ext uri="{FF2B5EF4-FFF2-40B4-BE49-F238E27FC236}">
                  <a16:creationId xmlns:a16="http://schemas.microsoft.com/office/drawing/2014/main" id="{BFD8A38D-C47E-4445-BF30-C857D431F383}"/>
                </a:ext>
              </a:extLst>
            </p:cNvPr>
            <p:cNvSpPr>
              <a:spLocks noEditPoints="1"/>
            </p:cNvSpPr>
            <p:nvPr/>
          </p:nvSpPr>
          <p:spPr bwMode="auto">
            <a:xfrm>
              <a:off x="2" y="-30"/>
              <a:ext cx="612" cy="698"/>
            </a:xfrm>
            <a:custGeom>
              <a:avLst/>
              <a:gdLst>
                <a:gd name="T0" fmla="*/ 16 w 21"/>
                <a:gd name="T1" fmla="*/ 8 h 24"/>
                <a:gd name="T2" fmla="*/ 20 w 21"/>
                <a:gd name="T3" fmla="*/ 3 h 24"/>
                <a:gd name="T4" fmla="*/ 13 w 21"/>
                <a:gd name="T5" fmla="*/ 6 h 24"/>
                <a:gd name="T6" fmla="*/ 11 w 21"/>
                <a:gd name="T7" fmla="*/ 4 h 24"/>
                <a:gd name="T8" fmla="*/ 7 w 21"/>
                <a:gd name="T9" fmla="*/ 1 h 24"/>
                <a:gd name="T10" fmla="*/ 0 w 21"/>
                <a:gd name="T11" fmla="*/ 3 h 24"/>
                <a:gd name="T12" fmla="*/ 4 w 21"/>
                <a:gd name="T13" fmla="*/ 7 h 24"/>
                <a:gd name="T14" fmla="*/ 8 w 21"/>
                <a:gd name="T15" fmla="*/ 8 h 24"/>
                <a:gd name="T16" fmla="*/ 4 w 21"/>
                <a:gd name="T17" fmla="*/ 19 h 24"/>
                <a:gd name="T18" fmla="*/ 10 w 21"/>
                <a:gd name="T19" fmla="*/ 23 h 24"/>
                <a:gd name="T20" fmla="*/ 11 w 21"/>
                <a:gd name="T21" fmla="*/ 22 h 24"/>
                <a:gd name="T22" fmla="*/ 15 w 21"/>
                <a:gd name="T23" fmla="*/ 22 h 24"/>
                <a:gd name="T24" fmla="*/ 18 w 21"/>
                <a:gd name="T25" fmla="*/ 21 h 24"/>
                <a:gd name="T26" fmla="*/ 19 w 21"/>
                <a:gd name="T27" fmla="*/ 14 h 24"/>
                <a:gd name="T28" fmla="*/ 16 w 21"/>
                <a:gd name="T29" fmla="*/ 8 h 24"/>
                <a:gd name="T30" fmla="*/ 16 w 21"/>
                <a:gd name="T31" fmla="*/ 4 h 24"/>
                <a:gd name="T32" fmla="*/ 18 w 21"/>
                <a:gd name="T33" fmla="*/ 4 h 24"/>
                <a:gd name="T34" fmla="*/ 17 w 21"/>
                <a:gd name="T35" fmla="*/ 7 h 24"/>
                <a:gd name="T36" fmla="*/ 14 w 21"/>
                <a:gd name="T37" fmla="*/ 7 h 24"/>
                <a:gd name="T38" fmla="*/ 14 w 21"/>
                <a:gd name="T39" fmla="*/ 7 h 24"/>
                <a:gd name="T40" fmla="*/ 16 w 21"/>
                <a:gd name="T41" fmla="*/ 4 h 24"/>
                <a:gd name="T42" fmla="*/ 7 w 21"/>
                <a:gd name="T43" fmla="*/ 6 h 24"/>
                <a:gd name="T44" fmla="*/ 3 w 21"/>
                <a:gd name="T45" fmla="*/ 6 h 24"/>
                <a:gd name="T46" fmla="*/ 3 w 21"/>
                <a:gd name="T47" fmla="*/ 1 h 24"/>
                <a:gd name="T48" fmla="*/ 8 w 21"/>
                <a:gd name="T49" fmla="*/ 3 h 24"/>
                <a:gd name="T50" fmla="*/ 12 w 21"/>
                <a:gd name="T51" fmla="*/ 7 h 24"/>
                <a:gd name="T52" fmla="*/ 12 w 21"/>
                <a:gd name="T53" fmla="*/ 7 h 24"/>
                <a:gd name="T54" fmla="*/ 7 w 21"/>
                <a:gd name="T55" fmla="*/ 6 h 24"/>
                <a:gd name="T56" fmla="*/ 15 w 21"/>
                <a:gd name="T57" fmla="*/ 21 h 24"/>
                <a:gd name="T58" fmla="*/ 11 w 21"/>
                <a:gd name="T59" fmla="*/ 21 h 24"/>
                <a:gd name="T60" fmla="*/ 10 w 21"/>
                <a:gd name="T61" fmla="*/ 22 h 24"/>
                <a:gd name="T62" fmla="*/ 7 w 21"/>
                <a:gd name="T63" fmla="*/ 21 h 24"/>
                <a:gd name="T64" fmla="*/ 10 w 21"/>
                <a:gd name="T65" fmla="*/ 9 h 24"/>
                <a:gd name="T66" fmla="*/ 11 w 21"/>
                <a:gd name="T67" fmla="*/ 8 h 24"/>
                <a:gd name="T68" fmla="*/ 13 w 21"/>
                <a:gd name="T69" fmla="*/ 8 h 24"/>
                <a:gd name="T70" fmla="*/ 13 w 21"/>
                <a:gd name="T71" fmla="*/ 8 h 24"/>
                <a:gd name="T72" fmla="*/ 15 w 21"/>
                <a:gd name="T73" fmla="*/ 9 h 24"/>
                <a:gd name="T74" fmla="*/ 18 w 21"/>
                <a:gd name="T75" fmla="*/ 16 h 24"/>
                <a:gd name="T76" fmla="*/ 15 w 21"/>
                <a:gd name="T7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 h="24">
                  <a:moveTo>
                    <a:pt x="16" y="8"/>
                  </a:moveTo>
                  <a:cubicBezTo>
                    <a:pt x="19" y="8"/>
                    <a:pt x="21" y="6"/>
                    <a:pt x="20" y="3"/>
                  </a:cubicBezTo>
                  <a:cubicBezTo>
                    <a:pt x="18" y="0"/>
                    <a:pt x="14" y="4"/>
                    <a:pt x="13" y="6"/>
                  </a:cubicBezTo>
                  <a:cubicBezTo>
                    <a:pt x="12" y="6"/>
                    <a:pt x="12" y="5"/>
                    <a:pt x="11" y="4"/>
                  </a:cubicBezTo>
                  <a:cubicBezTo>
                    <a:pt x="10" y="3"/>
                    <a:pt x="8" y="2"/>
                    <a:pt x="7" y="1"/>
                  </a:cubicBezTo>
                  <a:cubicBezTo>
                    <a:pt x="5" y="0"/>
                    <a:pt x="0" y="0"/>
                    <a:pt x="0" y="3"/>
                  </a:cubicBezTo>
                  <a:cubicBezTo>
                    <a:pt x="0" y="6"/>
                    <a:pt x="2" y="7"/>
                    <a:pt x="4" y="7"/>
                  </a:cubicBezTo>
                  <a:cubicBezTo>
                    <a:pt x="6" y="7"/>
                    <a:pt x="7" y="7"/>
                    <a:pt x="8" y="8"/>
                  </a:cubicBezTo>
                  <a:cubicBezTo>
                    <a:pt x="4" y="9"/>
                    <a:pt x="2" y="15"/>
                    <a:pt x="4" y="19"/>
                  </a:cubicBezTo>
                  <a:cubicBezTo>
                    <a:pt x="5" y="21"/>
                    <a:pt x="7" y="24"/>
                    <a:pt x="10" y="23"/>
                  </a:cubicBezTo>
                  <a:cubicBezTo>
                    <a:pt x="10" y="23"/>
                    <a:pt x="11" y="22"/>
                    <a:pt x="11" y="22"/>
                  </a:cubicBezTo>
                  <a:cubicBezTo>
                    <a:pt x="12" y="21"/>
                    <a:pt x="14" y="22"/>
                    <a:pt x="15" y="22"/>
                  </a:cubicBezTo>
                  <a:cubicBezTo>
                    <a:pt x="16" y="22"/>
                    <a:pt x="17" y="22"/>
                    <a:pt x="18" y="21"/>
                  </a:cubicBezTo>
                  <a:cubicBezTo>
                    <a:pt x="19" y="19"/>
                    <a:pt x="20" y="16"/>
                    <a:pt x="19" y="14"/>
                  </a:cubicBezTo>
                  <a:cubicBezTo>
                    <a:pt x="19" y="12"/>
                    <a:pt x="18" y="9"/>
                    <a:pt x="16" y="8"/>
                  </a:cubicBezTo>
                  <a:close/>
                  <a:moveTo>
                    <a:pt x="16" y="4"/>
                  </a:moveTo>
                  <a:cubicBezTo>
                    <a:pt x="16" y="4"/>
                    <a:pt x="18" y="3"/>
                    <a:pt x="18" y="4"/>
                  </a:cubicBezTo>
                  <a:cubicBezTo>
                    <a:pt x="20" y="5"/>
                    <a:pt x="18" y="6"/>
                    <a:pt x="17" y="7"/>
                  </a:cubicBezTo>
                  <a:cubicBezTo>
                    <a:pt x="16" y="7"/>
                    <a:pt x="15" y="8"/>
                    <a:pt x="14" y="7"/>
                  </a:cubicBezTo>
                  <a:cubicBezTo>
                    <a:pt x="14" y="7"/>
                    <a:pt x="14" y="7"/>
                    <a:pt x="14" y="7"/>
                  </a:cubicBezTo>
                  <a:cubicBezTo>
                    <a:pt x="14" y="6"/>
                    <a:pt x="15" y="5"/>
                    <a:pt x="16" y="4"/>
                  </a:cubicBezTo>
                  <a:close/>
                  <a:moveTo>
                    <a:pt x="7" y="6"/>
                  </a:moveTo>
                  <a:cubicBezTo>
                    <a:pt x="6" y="6"/>
                    <a:pt x="4" y="6"/>
                    <a:pt x="3" y="6"/>
                  </a:cubicBezTo>
                  <a:cubicBezTo>
                    <a:pt x="1" y="5"/>
                    <a:pt x="0" y="2"/>
                    <a:pt x="3" y="1"/>
                  </a:cubicBezTo>
                  <a:cubicBezTo>
                    <a:pt x="5" y="1"/>
                    <a:pt x="7" y="2"/>
                    <a:pt x="8" y="3"/>
                  </a:cubicBezTo>
                  <a:cubicBezTo>
                    <a:pt x="10" y="4"/>
                    <a:pt x="11" y="6"/>
                    <a:pt x="12" y="7"/>
                  </a:cubicBezTo>
                  <a:cubicBezTo>
                    <a:pt x="12" y="7"/>
                    <a:pt x="12" y="7"/>
                    <a:pt x="12" y="7"/>
                  </a:cubicBezTo>
                  <a:cubicBezTo>
                    <a:pt x="11" y="8"/>
                    <a:pt x="9" y="7"/>
                    <a:pt x="7" y="6"/>
                  </a:cubicBezTo>
                  <a:close/>
                  <a:moveTo>
                    <a:pt x="15" y="21"/>
                  </a:moveTo>
                  <a:cubicBezTo>
                    <a:pt x="14" y="21"/>
                    <a:pt x="13" y="20"/>
                    <a:pt x="11" y="21"/>
                  </a:cubicBezTo>
                  <a:cubicBezTo>
                    <a:pt x="11" y="21"/>
                    <a:pt x="10" y="21"/>
                    <a:pt x="10" y="22"/>
                  </a:cubicBezTo>
                  <a:cubicBezTo>
                    <a:pt x="9" y="22"/>
                    <a:pt x="8" y="22"/>
                    <a:pt x="7" y="21"/>
                  </a:cubicBezTo>
                  <a:cubicBezTo>
                    <a:pt x="3" y="18"/>
                    <a:pt x="4" y="7"/>
                    <a:pt x="10" y="9"/>
                  </a:cubicBezTo>
                  <a:cubicBezTo>
                    <a:pt x="10" y="9"/>
                    <a:pt x="11" y="9"/>
                    <a:pt x="11" y="8"/>
                  </a:cubicBezTo>
                  <a:cubicBezTo>
                    <a:pt x="11" y="9"/>
                    <a:pt x="12" y="8"/>
                    <a:pt x="13" y="8"/>
                  </a:cubicBezTo>
                  <a:cubicBezTo>
                    <a:pt x="13" y="8"/>
                    <a:pt x="13" y="8"/>
                    <a:pt x="13" y="8"/>
                  </a:cubicBezTo>
                  <a:cubicBezTo>
                    <a:pt x="14" y="8"/>
                    <a:pt x="15" y="9"/>
                    <a:pt x="15" y="9"/>
                  </a:cubicBezTo>
                  <a:cubicBezTo>
                    <a:pt x="18" y="10"/>
                    <a:pt x="18" y="14"/>
                    <a:pt x="18" y="16"/>
                  </a:cubicBezTo>
                  <a:cubicBezTo>
                    <a:pt x="18" y="18"/>
                    <a:pt x="18"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C969A9CA-8611-4AAF-A772-83D2E78A8A54}"/>
                </a:ext>
              </a:extLst>
            </p:cNvPr>
            <p:cNvSpPr>
              <a:spLocks/>
            </p:cNvSpPr>
            <p:nvPr/>
          </p:nvSpPr>
          <p:spPr bwMode="auto">
            <a:xfrm>
              <a:off x="206" y="464"/>
              <a:ext cx="87" cy="88"/>
            </a:xfrm>
            <a:custGeom>
              <a:avLst/>
              <a:gdLst>
                <a:gd name="T0" fmla="*/ 3 w 3"/>
                <a:gd name="T1" fmla="*/ 2 h 3"/>
                <a:gd name="T2" fmla="*/ 2 w 3"/>
                <a:gd name="T3" fmla="*/ 2 h 3"/>
                <a:gd name="T4" fmla="*/ 3 w 3"/>
                <a:gd name="T5" fmla="*/ 1 h 3"/>
                <a:gd name="T6" fmla="*/ 2 w 3"/>
                <a:gd name="T7" fmla="*/ 0 h 3"/>
                <a:gd name="T8" fmla="*/ 1 w 3"/>
                <a:gd name="T9" fmla="*/ 1 h 3"/>
                <a:gd name="T10" fmla="*/ 0 w 3"/>
                <a:gd name="T11" fmla="*/ 1 h 3"/>
                <a:gd name="T12" fmla="*/ 0 w 3"/>
                <a:gd name="T13" fmla="*/ 1 h 3"/>
                <a:gd name="T14" fmla="*/ 1 w 3"/>
                <a:gd name="T15" fmla="*/ 2 h 3"/>
                <a:gd name="T16" fmla="*/ 0 w 3"/>
                <a:gd name="T17" fmla="*/ 2 h 3"/>
                <a:gd name="T18" fmla="*/ 1 w 3"/>
                <a:gd name="T19" fmla="*/ 3 h 3"/>
                <a:gd name="T20" fmla="*/ 2 w 3"/>
                <a:gd name="T21" fmla="*/ 2 h 3"/>
                <a:gd name="T22" fmla="*/ 3 w 3"/>
                <a:gd name="T23" fmla="*/ 2 h 3"/>
                <a:gd name="T24" fmla="*/ 3 w 3"/>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3">
                  <a:moveTo>
                    <a:pt x="3" y="2"/>
                  </a:moveTo>
                  <a:cubicBezTo>
                    <a:pt x="2" y="2"/>
                    <a:pt x="2" y="2"/>
                    <a:pt x="2" y="2"/>
                  </a:cubicBezTo>
                  <a:cubicBezTo>
                    <a:pt x="2" y="1"/>
                    <a:pt x="2" y="1"/>
                    <a:pt x="3" y="1"/>
                  </a:cubicBezTo>
                  <a:cubicBezTo>
                    <a:pt x="3" y="0"/>
                    <a:pt x="2" y="0"/>
                    <a:pt x="2" y="0"/>
                  </a:cubicBezTo>
                  <a:cubicBezTo>
                    <a:pt x="2" y="1"/>
                    <a:pt x="2" y="1"/>
                    <a:pt x="1" y="1"/>
                  </a:cubicBezTo>
                  <a:cubicBezTo>
                    <a:pt x="1" y="1"/>
                    <a:pt x="1" y="1"/>
                    <a:pt x="0" y="1"/>
                  </a:cubicBezTo>
                  <a:cubicBezTo>
                    <a:pt x="0" y="1"/>
                    <a:pt x="0" y="1"/>
                    <a:pt x="0" y="1"/>
                  </a:cubicBezTo>
                  <a:cubicBezTo>
                    <a:pt x="0" y="1"/>
                    <a:pt x="1" y="2"/>
                    <a:pt x="1" y="2"/>
                  </a:cubicBezTo>
                  <a:cubicBezTo>
                    <a:pt x="1" y="2"/>
                    <a:pt x="1" y="2"/>
                    <a:pt x="0" y="2"/>
                  </a:cubicBezTo>
                  <a:cubicBezTo>
                    <a:pt x="0" y="2"/>
                    <a:pt x="0" y="3"/>
                    <a:pt x="1" y="3"/>
                  </a:cubicBezTo>
                  <a:cubicBezTo>
                    <a:pt x="1" y="3"/>
                    <a:pt x="1" y="2"/>
                    <a:pt x="2" y="2"/>
                  </a:cubicBezTo>
                  <a:cubicBezTo>
                    <a:pt x="2" y="2"/>
                    <a:pt x="2" y="2"/>
                    <a:pt x="3" y="2"/>
                  </a:cubicBezTo>
                  <a:cubicBezTo>
                    <a:pt x="3" y="3"/>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Freeform 26">
            <a:extLst>
              <a:ext uri="{FF2B5EF4-FFF2-40B4-BE49-F238E27FC236}">
                <a16:creationId xmlns:a16="http://schemas.microsoft.com/office/drawing/2014/main" id="{73B6E56D-00F3-4F7C-9DF2-97CB26B1CAAD}"/>
              </a:ext>
            </a:extLst>
          </p:cNvPr>
          <p:cNvSpPr>
            <a:spLocks noEditPoints="1"/>
          </p:cNvSpPr>
          <p:nvPr/>
        </p:nvSpPr>
        <p:spPr bwMode="auto">
          <a:xfrm>
            <a:off x="7805076" y="3580562"/>
            <a:ext cx="503238" cy="696913"/>
          </a:xfrm>
          <a:custGeom>
            <a:avLst/>
            <a:gdLst>
              <a:gd name="T0" fmla="*/ 11 w 14"/>
              <a:gd name="T1" fmla="*/ 5 h 20"/>
              <a:gd name="T2" fmla="*/ 12 w 14"/>
              <a:gd name="T3" fmla="*/ 4 h 20"/>
              <a:gd name="T4" fmla="*/ 13 w 14"/>
              <a:gd name="T5" fmla="*/ 2 h 20"/>
              <a:gd name="T6" fmla="*/ 9 w 14"/>
              <a:gd name="T7" fmla="*/ 3 h 20"/>
              <a:gd name="T8" fmla="*/ 8 w 14"/>
              <a:gd name="T9" fmla="*/ 0 h 20"/>
              <a:gd name="T10" fmla="*/ 8 w 14"/>
              <a:gd name="T11" fmla="*/ 0 h 20"/>
              <a:gd name="T12" fmla="*/ 5 w 14"/>
              <a:gd name="T13" fmla="*/ 2 h 20"/>
              <a:gd name="T14" fmla="*/ 5 w 14"/>
              <a:gd name="T15" fmla="*/ 1 h 20"/>
              <a:gd name="T16" fmla="*/ 5 w 14"/>
              <a:gd name="T17" fmla="*/ 1 h 20"/>
              <a:gd name="T18" fmla="*/ 3 w 14"/>
              <a:gd name="T19" fmla="*/ 1 h 20"/>
              <a:gd name="T20" fmla="*/ 2 w 14"/>
              <a:gd name="T21" fmla="*/ 2 h 20"/>
              <a:gd name="T22" fmla="*/ 2 w 14"/>
              <a:gd name="T23" fmla="*/ 2 h 20"/>
              <a:gd name="T24" fmla="*/ 0 w 14"/>
              <a:gd name="T25" fmla="*/ 4 h 20"/>
              <a:gd name="T26" fmla="*/ 0 w 14"/>
              <a:gd name="T27" fmla="*/ 7 h 20"/>
              <a:gd name="T28" fmla="*/ 1 w 14"/>
              <a:gd name="T29" fmla="*/ 7 h 20"/>
              <a:gd name="T30" fmla="*/ 1 w 14"/>
              <a:gd name="T31" fmla="*/ 7 h 20"/>
              <a:gd name="T32" fmla="*/ 1 w 14"/>
              <a:gd name="T33" fmla="*/ 7 h 20"/>
              <a:gd name="T34" fmla="*/ 1 w 14"/>
              <a:gd name="T35" fmla="*/ 7 h 20"/>
              <a:gd name="T36" fmla="*/ 3 w 14"/>
              <a:gd name="T37" fmla="*/ 7 h 20"/>
              <a:gd name="T38" fmla="*/ 4 w 14"/>
              <a:gd name="T39" fmla="*/ 9 h 20"/>
              <a:gd name="T40" fmla="*/ 4 w 14"/>
              <a:gd name="T41" fmla="*/ 10 h 20"/>
              <a:gd name="T42" fmla="*/ 5 w 14"/>
              <a:gd name="T43" fmla="*/ 9 h 20"/>
              <a:gd name="T44" fmla="*/ 6 w 14"/>
              <a:gd name="T45" fmla="*/ 8 h 20"/>
              <a:gd name="T46" fmla="*/ 6 w 14"/>
              <a:gd name="T47" fmla="*/ 7 h 20"/>
              <a:gd name="T48" fmla="*/ 8 w 14"/>
              <a:gd name="T49" fmla="*/ 8 h 20"/>
              <a:gd name="T50" fmla="*/ 9 w 14"/>
              <a:gd name="T51" fmla="*/ 9 h 20"/>
              <a:gd name="T52" fmla="*/ 10 w 14"/>
              <a:gd name="T53" fmla="*/ 8 h 20"/>
              <a:gd name="T54" fmla="*/ 10 w 14"/>
              <a:gd name="T55" fmla="*/ 6 h 20"/>
              <a:gd name="T56" fmla="*/ 10 w 14"/>
              <a:gd name="T57" fmla="*/ 5 h 20"/>
              <a:gd name="T58" fmla="*/ 11 w 14"/>
              <a:gd name="T59" fmla="*/ 5 h 20"/>
              <a:gd name="T60" fmla="*/ 13 w 14"/>
              <a:gd name="T61" fmla="*/ 12 h 20"/>
              <a:gd name="T62" fmla="*/ 9 w 14"/>
              <a:gd name="T63" fmla="*/ 18 h 20"/>
              <a:gd name="T64" fmla="*/ 1 w 14"/>
              <a:gd name="T65" fmla="*/ 10 h 20"/>
              <a:gd name="T66" fmla="*/ 1 w 14"/>
              <a:gd name="T67" fmla="*/ 9 h 20"/>
              <a:gd name="T68" fmla="*/ 0 w 14"/>
              <a:gd name="T69" fmla="*/ 9 h 20"/>
              <a:gd name="T70" fmla="*/ 0 w 14"/>
              <a:gd name="T71" fmla="*/ 8 h 20"/>
              <a:gd name="T72" fmla="*/ 1 w 14"/>
              <a:gd name="T73" fmla="*/ 13 h 20"/>
              <a:gd name="T74" fmla="*/ 5 w 14"/>
              <a:gd name="T75" fmla="*/ 18 h 20"/>
              <a:gd name="T76" fmla="*/ 11 w 14"/>
              <a:gd name="T77" fmla="*/ 18 h 20"/>
              <a:gd name="T78" fmla="*/ 14 w 14"/>
              <a:gd name="T79" fmla="*/ 12 h 20"/>
              <a:gd name="T80" fmla="*/ 11 w 14"/>
              <a:gd name="T81" fmla="*/ 5 h 20"/>
              <a:gd name="T82" fmla="*/ 10 w 14"/>
              <a:gd name="T83" fmla="*/ 5 h 20"/>
              <a:gd name="T84" fmla="*/ 10 w 14"/>
              <a:gd name="T85" fmla="*/ 7 h 20"/>
              <a:gd name="T86" fmla="*/ 9 w 14"/>
              <a:gd name="T87" fmla="*/ 8 h 20"/>
              <a:gd name="T88" fmla="*/ 9 w 14"/>
              <a:gd name="T89" fmla="*/ 8 h 20"/>
              <a:gd name="T90" fmla="*/ 7 w 14"/>
              <a:gd name="T91" fmla="*/ 7 h 20"/>
              <a:gd name="T92" fmla="*/ 7 w 14"/>
              <a:gd name="T93" fmla="*/ 7 h 20"/>
              <a:gd name="T94" fmla="*/ 5 w 14"/>
              <a:gd name="T95" fmla="*/ 7 h 20"/>
              <a:gd name="T96" fmla="*/ 4 w 14"/>
              <a:gd name="T97" fmla="*/ 9 h 20"/>
              <a:gd name="T98" fmla="*/ 4 w 14"/>
              <a:gd name="T99" fmla="*/ 7 h 20"/>
              <a:gd name="T100" fmla="*/ 3 w 14"/>
              <a:gd name="T101" fmla="*/ 6 h 20"/>
              <a:gd name="T102" fmla="*/ 1 w 14"/>
              <a:gd name="T103" fmla="*/ 6 h 20"/>
              <a:gd name="T104" fmla="*/ 1 w 14"/>
              <a:gd name="T105" fmla="*/ 4 h 20"/>
              <a:gd name="T106" fmla="*/ 3 w 14"/>
              <a:gd name="T107" fmla="*/ 2 h 20"/>
              <a:gd name="T108" fmla="*/ 5 w 14"/>
              <a:gd name="T109" fmla="*/ 2 h 20"/>
              <a:gd name="T110" fmla="*/ 8 w 14"/>
              <a:gd name="T111" fmla="*/ 1 h 20"/>
              <a:gd name="T112" fmla="*/ 9 w 14"/>
              <a:gd name="T113" fmla="*/ 3 h 20"/>
              <a:gd name="T114" fmla="*/ 9 w 14"/>
              <a:gd name="T115" fmla="*/ 3 h 20"/>
              <a:gd name="T116" fmla="*/ 12 w 14"/>
              <a:gd name="T117" fmla="*/ 3 h 20"/>
              <a:gd name="T118" fmla="*/ 11 w 14"/>
              <a:gd name="T119" fmla="*/ 4 h 20"/>
              <a:gd name="T120" fmla="*/ 10 w 14"/>
              <a:gd name="T12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 h="20">
                <a:moveTo>
                  <a:pt x="11" y="5"/>
                </a:moveTo>
                <a:cubicBezTo>
                  <a:pt x="11" y="5"/>
                  <a:pt x="12" y="4"/>
                  <a:pt x="12" y="4"/>
                </a:cubicBezTo>
                <a:cubicBezTo>
                  <a:pt x="13" y="4"/>
                  <a:pt x="13" y="3"/>
                  <a:pt x="13" y="2"/>
                </a:cubicBezTo>
                <a:cubicBezTo>
                  <a:pt x="12" y="1"/>
                  <a:pt x="10" y="2"/>
                  <a:pt x="9" y="3"/>
                </a:cubicBezTo>
                <a:cubicBezTo>
                  <a:pt x="9" y="2"/>
                  <a:pt x="8" y="1"/>
                  <a:pt x="8" y="0"/>
                </a:cubicBezTo>
                <a:cubicBezTo>
                  <a:pt x="8" y="0"/>
                  <a:pt x="8" y="0"/>
                  <a:pt x="8" y="0"/>
                </a:cubicBezTo>
                <a:cubicBezTo>
                  <a:pt x="7" y="0"/>
                  <a:pt x="6" y="2"/>
                  <a:pt x="5" y="2"/>
                </a:cubicBezTo>
                <a:cubicBezTo>
                  <a:pt x="5" y="2"/>
                  <a:pt x="5" y="1"/>
                  <a:pt x="5" y="1"/>
                </a:cubicBezTo>
                <a:cubicBezTo>
                  <a:pt x="5" y="1"/>
                  <a:pt x="5" y="1"/>
                  <a:pt x="5" y="1"/>
                </a:cubicBezTo>
                <a:cubicBezTo>
                  <a:pt x="4" y="1"/>
                  <a:pt x="3" y="1"/>
                  <a:pt x="3" y="1"/>
                </a:cubicBezTo>
                <a:cubicBezTo>
                  <a:pt x="3" y="1"/>
                  <a:pt x="2" y="1"/>
                  <a:pt x="2" y="2"/>
                </a:cubicBezTo>
                <a:cubicBezTo>
                  <a:pt x="2" y="2"/>
                  <a:pt x="2" y="2"/>
                  <a:pt x="2" y="2"/>
                </a:cubicBezTo>
                <a:cubicBezTo>
                  <a:pt x="1" y="2"/>
                  <a:pt x="1" y="3"/>
                  <a:pt x="0" y="4"/>
                </a:cubicBezTo>
                <a:cubicBezTo>
                  <a:pt x="0" y="4"/>
                  <a:pt x="0" y="6"/>
                  <a:pt x="0" y="7"/>
                </a:cubicBezTo>
                <a:cubicBezTo>
                  <a:pt x="0" y="7"/>
                  <a:pt x="1" y="7"/>
                  <a:pt x="1" y="7"/>
                </a:cubicBezTo>
                <a:cubicBezTo>
                  <a:pt x="1" y="7"/>
                  <a:pt x="1" y="7"/>
                  <a:pt x="1" y="7"/>
                </a:cubicBezTo>
                <a:cubicBezTo>
                  <a:pt x="1" y="7"/>
                  <a:pt x="1" y="7"/>
                  <a:pt x="1" y="7"/>
                </a:cubicBezTo>
                <a:cubicBezTo>
                  <a:pt x="1" y="7"/>
                  <a:pt x="1" y="7"/>
                  <a:pt x="1" y="7"/>
                </a:cubicBezTo>
                <a:cubicBezTo>
                  <a:pt x="1" y="7"/>
                  <a:pt x="2" y="7"/>
                  <a:pt x="3" y="7"/>
                </a:cubicBezTo>
                <a:cubicBezTo>
                  <a:pt x="3" y="8"/>
                  <a:pt x="3" y="9"/>
                  <a:pt x="4" y="9"/>
                </a:cubicBezTo>
                <a:cubicBezTo>
                  <a:pt x="4" y="10"/>
                  <a:pt x="4" y="10"/>
                  <a:pt x="4" y="10"/>
                </a:cubicBezTo>
                <a:cubicBezTo>
                  <a:pt x="4" y="9"/>
                  <a:pt x="5" y="9"/>
                  <a:pt x="5" y="9"/>
                </a:cubicBezTo>
                <a:cubicBezTo>
                  <a:pt x="5" y="9"/>
                  <a:pt x="5" y="8"/>
                  <a:pt x="6" y="8"/>
                </a:cubicBezTo>
                <a:cubicBezTo>
                  <a:pt x="6" y="8"/>
                  <a:pt x="6" y="7"/>
                  <a:pt x="6" y="7"/>
                </a:cubicBezTo>
                <a:cubicBezTo>
                  <a:pt x="7" y="8"/>
                  <a:pt x="7" y="8"/>
                  <a:pt x="8" y="8"/>
                </a:cubicBezTo>
                <a:cubicBezTo>
                  <a:pt x="8" y="9"/>
                  <a:pt x="9" y="9"/>
                  <a:pt x="9" y="9"/>
                </a:cubicBezTo>
                <a:cubicBezTo>
                  <a:pt x="10" y="8"/>
                  <a:pt x="10" y="8"/>
                  <a:pt x="10" y="8"/>
                </a:cubicBezTo>
                <a:cubicBezTo>
                  <a:pt x="10" y="7"/>
                  <a:pt x="10" y="7"/>
                  <a:pt x="10" y="6"/>
                </a:cubicBezTo>
                <a:cubicBezTo>
                  <a:pt x="10" y="6"/>
                  <a:pt x="10" y="6"/>
                  <a:pt x="10" y="5"/>
                </a:cubicBezTo>
                <a:cubicBezTo>
                  <a:pt x="10" y="5"/>
                  <a:pt x="11" y="5"/>
                  <a:pt x="11" y="5"/>
                </a:cubicBezTo>
                <a:cubicBezTo>
                  <a:pt x="12" y="7"/>
                  <a:pt x="13" y="9"/>
                  <a:pt x="13" y="12"/>
                </a:cubicBezTo>
                <a:cubicBezTo>
                  <a:pt x="13" y="14"/>
                  <a:pt x="11" y="17"/>
                  <a:pt x="9" y="18"/>
                </a:cubicBezTo>
                <a:cubicBezTo>
                  <a:pt x="4" y="20"/>
                  <a:pt x="1" y="13"/>
                  <a:pt x="1" y="10"/>
                </a:cubicBezTo>
                <a:cubicBezTo>
                  <a:pt x="1" y="9"/>
                  <a:pt x="1" y="9"/>
                  <a:pt x="1" y="9"/>
                </a:cubicBezTo>
                <a:cubicBezTo>
                  <a:pt x="1" y="9"/>
                  <a:pt x="1" y="9"/>
                  <a:pt x="0" y="9"/>
                </a:cubicBezTo>
                <a:cubicBezTo>
                  <a:pt x="0" y="9"/>
                  <a:pt x="0" y="8"/>
                  <a:pt x="0" y="8"/>
                </a:cubicBezTo>
                <a:cubicBezTo>
                  <a:pt x="0" y="10"/>
                  <a:pt x="0" y="11"/>
                  <a:pt x="1" y="13"/>
                </a:cubicBezTo>
                <a:cubicBezTo>
                  <a:pt x="2" y="15"/>
                  <a:pt x="3" y="17"/>
                  <a:pt x="5" y="18"/>
                </a:cubicBezTo>
                <a:cubicBezTo>
                  <a:pt x="7" y="20"/>
                  <a:pt x="9" y="19"/>
                  <a:pt x="11" y="18"/>
                </a:cubicBezTo>
                <a:cubicBezTo>
                  <a:pt x="13" y="16"/>
                  <a:pt x="14" y="14"/>
                  <a:pt x="14" y="12"/>
                </a:cubicBezTo>
                <a:cubicBezTo>
                  <a:pt x="14" y="9"/>
                  <a:pt x="13" y="6"/>
                  <a:pt x="11" y="5"/>
                </a:cubicBezTo>
                <a:close/>
                <a:moveTo>
                  <a:pt x="10" y="5"/>
                </a:moveTo>
                <a:cubicBezTo>
                  <a:pt x="10" y="5"/>
                  <a:pt x="10" y="6"/>
                  <a:pt x="10" y="7"/>
                </a:cubicBezTo>
                <a:cubicBezTo>
                  <a:pt x="9" y="7"/>
                  <a:pt x="9" y="8"/>
                  <a:pt x="9" y="8"/>
                </a:cubicBezTo>
                <a:cubicBezTo>
                  <a:pt x="9" y="8"/>
                  <a:pt x="9" y="8"/>
                  <a:pt x="9" y="8"/>
                </a:cubicBezTo>
                <a:cubicBezTo>
                  <a:pt x="8" y="8"/>
                  <a:pt x="8" y="8"/>
                  <a:pt x="7" y="7"/>
                </a:cubicBezTo>
                <a:cubicBezTo>
                  <a:pt x="7" y="7"/>
                  <a:pt x="7" y="7"/>
                  <a:pt x="7" y="7"/>
                </a:cubicBezTo>
                <a:cubicBezTo>
                  <a:pt x="6" y="6"/>
                  <a:pt x="6" y="7"/>
                  <a:pt x="5" y="7"/>
                </a:cubicBezTo>
                <a:cubicBezTo>
                  <a:pt x="5" y="8"/>
                  <a:pt x="5" y="9"/>
                  <a:pt x="4" y="9"/>
                </a:cubicBezTo>
                <a:cubicBezTo>
                  <a:pt x="4" y="8"/>
                  <a:pt x="4" y="7"/>
                  <a:pt x="4" y="7"/>
                </a:cubicBezTo>
                <a:cubicBezTo>
                  <a:pt x="4" y="6"/>
                  <a:pt x="4" y="6"/>
                  <a:pt x="3" y="6"/>
                </a:cubicBezTo>
                <a:cubicBezTo>
                  <a:pt x="3" y="6"/>
                  <a:pt x="2" y="7"/>
                  <a:pt x="1" y="6"/>
                </a:cubicBezTo>
                <a:cubicBezTo>
                  <a:pt x="0" y="6"/>
                  <a:pt x="1" y="4"/>
                  <a:pt x="1" y="4"/>
                </a:cubicBezTo>
                <a:cubicBezTo>
                  <a:pt x="1" y="4"/>
                  <a:pt x="2" y="2"/>
                  <a:pt x="3" y="2"/>
                </a:cubicBezTo>
                <a:cubicBezTo>
                  <a:pt x="4" y="2"/>
                  <a:pt x="4" y="2"/>
                  <a:pt x="5" y="2"/>
                </a:cubicBezTo>
                <a:cubicBezTo>
                  <a:pt x="7" y="2"/>
                  <a:pt x="7" y="1"/>
                  <a:pt x="8" y="1"/>
                </a:cubicBezTo>
                <a:cubicBezTo>
                  <a:pt x="8" y="1"/>
                  <a:pt x="8" y="2"/>
                  <a:pt x="9" y="3"/>
                </a:cubicBezTo>
                <a:cubicBezTo>
                  <a:pt x="9" y="3"/>
                  <a:pt x="9" y="3"/>
                  <a:pt x="9" y="3"/>
                </a:cubicBezTo>
                <a:cubicBezTo>
                  <a:pt x="10" y="3"/>
                  <a:pt x="12" y="2"/>
                  <a:pt x="12" y="3"/>
                </a:cubicBezTo>
                <a:cubicBezTo>
                  <a:pt x="12" y="4"/>
                  <a:pt x="11" y="4"/>
                  <a:pt x="11" y="4"/>
                </a:cubicBezTo>
                <a:cubicBezTo>
                  <a:pt x="11" y="4"/>
                  <a:pt x="10" y="5"/>
                  <a:pt x="10" y="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3" name="Group 29">
            <a:extLst>
              <a:ext uri="{FF2B5EF4-FFF2-40B4-BE49-F238E27FC236}">
                <a16:creationId xmlns:a16="http://schemas.microsoft.com/office/drawing/2014/main" id="{0F8012AB-0636-493F-8263-FF0FB25A741E}"/>
              </a:ext>
            </a:extLst>
          </p:cNvPr>
          <p:cNvGrpSpPr>
            <a:grpSpLocks noChangeAspect="1"/>
          </p:cNvGrpSpPr>
          <p:nvPr/>
        </p:nvGrpSpPr>
        <p:grpSpPr bwMode="auto">
          <a:xfrm>
            <a:off x="9518189" y="3510771"/>
            <a:ext cx="733425" cy="746124"/>
            <a:chOff x="6060" y="2205"/>
            <a:chExt cx="462" cy="470"/>
          </a:xfrm>
          <a:solidFill>
            <a:schemeClr val="bg1"/>
          </a:solidFill>
        </p:grpSpPr>
        <p:sp>
          <p:nvSpPr>
            <p:cNvPr id="45" name="Freeform 30">
              <a:extLst>
                <a:ext uri="{FF2B5EF4-FFF2-40B4-BE49-F238E27FC236}">
                  <a16:creationId xmlns:a16="http://schemas.microsoft.com/office/drawing/2014/main" id="{D218A8D2-1343-4CF9-9330-9339412E2620}"/>
                </a:ext>
              </a:extLst>
            </p:cNvPr>
            <p:cNvSpPr>
              <a:spLocks/>
            </p:cNvSpPr>
            <p:nvPr/>
          </p:nvSpPr>
          <p:spPr bwMode="auto">
            <a:xfrm>
              <a:off x="6060" y="2248"/>
              <a:ext cx="462" cy="427"/>
            </a:xfrm>
            <a:custGeom>
              <a:avLst/>
              <a:gdLst>
                <a:gd name="T0" fmla="*/ 20 w 22"/>
                <a:gd name="T1" fmla="*/ 12 h 20"/>
                <a:gd name="T2" fmla="*/ 17 w 22"/>
                <a:gd name="T3" fmla="*/ 12 h 20"/>
                <a:gd name="T4" fmla="*/ 10 w 22"/>
                <a:gd name="T5" fmla="*/ 0 h 20"/>
                <a:gd name="T6" fmla="*/ 9 w 22"/>
                <a:gd name="T7" fmla="*/ 0 h 20"/>
                <a:gd name="T8" fmla="*/ 8 w 22"/>
                <a:gd name="T9" fmla="*/ 4 h 20"/>
                <a:gd name="T10" fmla="*/ 7 w 22"/>
                <a:gd name="T11" fmla="*/ 7 h 20"/>
                <a:gd name="T12" fmla="*/ 5 w 22"/>
                <a:gd name="T13" fmla="*/ 12 h 20"/>
                <a:gd name="T14" fmla="*/ 5 w 22"/>
                <a:gd name="T15" fmla="*/ 13 h 20"/>
                <a:gd name="T16" fmla="*/ 4 w 22"/>
                <a:gd name="T17" fmla="*/ 18 h 20"/>
                <a:gd name="T18" fmla="*/ 1 w 22"/>
                <a:gd name="T19" fmla="*/ 15 h 20"/>
                <a:gd name="T20" fmla="*/ 4 w 22"/>
                <a:gd name="T21" fmla="*/ 13 h 20"/>
                <a:gd name="T22" fmla="*/ 4 w 22"/>
                <a:gd name="T23" fmla="*/ 12 h 20"/>
                <a:gd name="T24" fmla="*/ 0 w 22"/>
                <a:gd name="T25" fmla="*/ 15 h 20"/>
                <a:gd name="T26" fmla="*/ 4 w 22"/>
                <a:gd name="T27" fmla="*/ 19 h 20"/>
                <a:gd name="T28" fmla="*/ 6 w 22"/>
                <a:gd name="T29" fmla="*/ 12 h 20"/>
                <a:gd name="T30" fmla="*/ 8 w 22"/>
                <a:gd name="T31" fmla="*/ 7 h 20"/>
                <a:gd name="T32" fmla="*/ 10 w 22"/>
                <a:gd name="T33" fmla="*/ 2 h 20"/>
                <a:gd name="T34" fmla="*/ 16 w 22"/>
                <a:gd name="T35" fmla="*/ 14 h 20"/>
                <a:gd name="T36" fmla="*/ 17 w 22"/>
                <a:gd name="T37" fmla="*/ 13 h 20"/>
                <a:gd name="T38" fmla="*/ 19 w 22"/>
                <a:gd name="T39" fmla="*/ 13 h 20"/>
                <a:gd name="T40" fmla="*/ 21 w 22"/>
                <a:gd name="T41" fmla="*/ 16 h 20"/>
                <a:gd name="T42" fmla="*/ 17 w 22"/>
                <a:gd name="T43" fmla="*/ 18 h 20"/>
                <a:gd name="T44" fmla="*/ 16 w 22"/>
                <a:gd name="T45" fmla="*/ 16 h 20"/>
                <a:gd name="T46" fmla="*/ 15 w 22"/>
                <a:gd name="T47" fmla="*/ 15 h 20"/>
                <a:gd name="T48" fmla="*/ 15 w 22"/>
                <a:gd name="T49" fmla="*/ 14 h 20"/>
                <a:gd name="T50" fmla="*/ 15 w 22"/>
                <a:gd name="T51" fmla="*/ 14 h 20"/>
                <a:gd name="T52" fmla="*/ 15 w 22"/>
                <a:gd name="T53" fmla="*/ 14 h 20"/>
                <a:gd name="T54" fmla="*/ 15 w 22"/>
                <a:gd name="T55" fmla="*/ 14 h 20"/>
                <a:gd name="T56" fmla="*/ 15 w 22"/>
                <a:gd name="T57" fmla="*/ 13 h 20"/>
                <a:gd name="T58" fmla="*/ 14 w 22"/>
                <a:gd name="T59" fmla="*/ 16 h 20"/>
                <a:gd name="T60" fmla="*/ 16 w 22"/>
                <a:gd name="T61" fmla="*/ 18 h 20"/>
                <a:gd name="T62" fmla="*/ 22 w 22"/>
                <a:gd name="T63" fmla="*/ 17 h 20"/>
                <a:gd name="T64" fmla="*/ 20 w 22"/>
                <a:gd name="T6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20">
                  <a:moveTo>
                    <a:pt x="20" y="12"/>
                  </a:moveTo>
                  <a:cubicBezTo>
                    <a:pt x="19" y="12"/>
                    <a:pt x="17" y="11"/>
                    <a:pt x="17" y="12"/>
                  </a:cubicBezTo>
                  <a:cubicBezTo>
                    <a:pt x="14" y="8"/>
                    <a:pt x="12" y="4"/>
                    <a:pt x="10" y="0"/>
                  </a:cubicBezTo>
                  <a:cubicBezTo>
                    <a:pt x="10" y="0"/>
                    <a:pt x="9" y="0"/>
                    <a:pt x="9" y="0"/>
                  </a:cubicBezTo>
                  <a:cubicBezTo>
                    <a:pt x="9" y="2"/>
                    <a:pt x="8" y="3"/>
                    <a:pt x="8" y="4"/>
                  </a:cubicBezTo>
                  <a:cubicBezTo>
                    <a:pt x="7" y="5"/>
                    <a:pt x="7" y="6"/>
                    <a:pt x="7" y="7"/>
                  </a:cubicBezTo>
                  <a:cubicBezTo>
                    <a:pt x="6" y="9"/>
                    <a:pt x="5" y="11"/>
                    <a:pt x="5" y="12"/>
                  </a:cubicBezTo>
                  <a:cubicBezTo>
                    <a:pt x="5" y="13"/>
                    <a:pt x="5" y="13"/>
                    <a:pt x="5" y="13"/>
                  </a:cubicBezTo>
                  <a:cubicBezTo>
                    <a:pt x="9" y="14"/>
                    <a:pt x="7" y="18"/>
                    <a:pt x="4" y="18"/>
                  </a:cubicBezTo>
                  <a:cubicBezTo>
                    <a:pt x="2" y="18"/>
                    <a:pt x="1" y="17"/>
                    <a:pt x="1" y="15"/>
                  </a:cubicBezTo>
                  <a:cubicBezTo>
                    <a:pt x="1" y="14"/>
                    <a:pt x="2" y="12"/>
                    <a:pt x="4" y="13"/>
                  </a:cubicBezTo>
                  <a:cubicBezTo>
                    <a:pt x="4" y="13"/>
                    <a:pt x="5" y="12"/>
                    <a:pt x="4" y="12"/>
                  </a:cubicBezTo>
                  <a:cubicBezTo>
                    <a:pt x="2" y="11"/>
                    <a:pt x="1" y="13"/>
                    <a:pt x="0" y="15"/>
                  </a:cubicBezTo>
                  <a:cubicBezTo>
                    <a:pt x="0" y="17"/>
                    <a:pt x="2" y="19"/>
                    <a:pt x="4" y="19"/>
                  </a:cubicBezTo>
                  <a:cubicBezTo>
                    <a:pt x="8" y="20"/>
                    <a:pt x="10" y="13"/>
                    <a:pt x="6" y="12"/>
                  </a:cubicBezTo>
                  <a:cubicBezTo>
                    <a:pt x="6" y="10"/>
                    <a:pt x="7" y="9"/>
                    <a:pt x="8" y="7"/>
                  </a:cubicBezTo>
                  <a:cubicBezTo>
                    <a:pt x="8" y="5"/>
                    <a:pt x="9" y="4"/>
                    <a:pt x="10" y="2"/>
                  </a:cubicBezTo>
                  <a:cubicBezTo>
                    <a:pt x="12" y="6"/>
                    <a:pt x="14" y="10"/>
                    <a:pt x="16" y="14"/>
                  </a:cubicBezTo>
                  <a:cubicBezTo>
                    <a:pt x="16" y="14"/>
                    <a:pt x="17" y="14"/>
                    <a:pt x="17" y="13"/>
                  </a:cubicBezTo>
                  <a:cubicBezTo>
                    <a:pt x="17" y="12"/>
                    <a:pt x="19" y="13"/>
                    <a:pt x="19" y="13"/>
                  </a:cubicBezTo>
                  <a:cubicBezTo>
                    <a:pt x="20" y="14"/>
                    <a:pt x="21" y="15"/>
                    <a:pt x="21" y="16"/>
                  </a:cubicBezTo>
                  <a:cubicBezTo>
                    <a:pt x="21" y="18"/>
                    <a:pt x="19" y="18"/>
                    <a:pt x="17" y="18"/>
                  </a:cubicBezTo>
                  <a:cubicBezTo>
                    <a:pt x="17" y="17"/>
                    <a:pt x="16" y="17"/>
                    <a:pt x="16" y="16"/>
                  </a:cubicBezTo>
                  <a:cubicBezTo>
                    <a:pt x="15" y="16"/>
                    <a:pt x="15" y="15"/>
                    <a:pt x="15" y="15"/>
                  </a:cubicBezTo>
                  <a:cubicBezTo>
                    <a:pt x="15" y="15"/>
                    <a:pt x="15" y="15"/>
                    <a:pt x="15" y="14"/>
                  </a:cubicBezTo>
                  <a:cubicBezTo>
                    <a:pt x="15" y="14"/>
                    <a:pt x="15" y="14"/>
                    <a:pt x="15" y="14"/>
                  </a:cubicBezTo>
                  <a:cubicBezTo>
                    <a:pt x="16" y="14"/>
                    <a:pt x="16" y="14"/>
                    <a:pt x="15" y="14"/>
                  </a:cubicBezTo>
                  <a:cubicBezTo>
                    <a:pt x="15" y="14"/>
                    <a:pt x="15" y="14"/>
                    <a:pt x="15" y="14"/>
                  </a:cubicBezTo>
                  <a:cubicBezTo>
                    <a:pt x="15" y="13"/>
                    <a:pt x="15" y="13"/>
                    <a:pt x="15" y="13"/>
                  </a:cubicBezTo>
                  <a:cubicBezTo>
                    <a:pt x="14" y="14"/>
                    <a:pt x="14" y="15"/>
                    <a:pt x="14" y="16"/>
                  </a:cubicBezTo>
                  <a:cubicBezTo>
                    <a:pt x="15" y="17"/>
                    <a:pt x="16" y="17"/>
                    <a:pt x="16" y="18"/>
                  </a:cubicBezTo>
                  <a:cubicBezTo>
                    <a:pt x="18" y="19"/>
                    <a:pt x="21" y="19"/>
                    <a:pt x="22" y="17"/>
                  </a:cubicBezTo>
                  <a:cubicBezTo>
                    <a:pt x="22" y="15"/>
                    <a:pt x="21" y="13"/>
                    <a:pt x="2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1">
              <a:extLst>
                <a:ext uri="{FF2B5EF4-FFF2-40B4-BE49-F238E27FC236}">
                  <a16:creationId xmlns:a16="http://schemas.microsoft.com/office/drawing/2014/main" id="{ABBD4DA1-8378-474A-B429-1FF2B1C38B4C}"/>
                </a:ext>
              </a:extLst>
            </p:cNvPr>
            <p:cNvSpPr>
              <a:spLocks noEditPoints="1"/>
            </p:cNvSpPr>
            <p:nvPr/>
          </p:nvSpPr>
          <p:spPr bwMode="auto">
            <a:xfrm>
              <a:off x="6270" y="2205"/>
              <a:ext cx="231" cy="193"/>
            </a:xfrm>
            <a:custGeom>
              <a:avLst/>
              <a:gdLst>
                <a:gd name="T0" fmla="*/ 11 w 11"/>
                <a:gd name="T1" fmla="*/ 8 h 9"/>
                <a:gd name="T2" fmla="*/ 7 w 11"/>
                <a:gd name="T3" fmla="*/ 1 h 9"/>
                <a:gd name="T4" fmla="*/ 3 w 11"/>
                <a:gd name="T5" fmla="*/ 0 h 9"/>
                <a:gd name="T6" fmla="*/ 0 w 11"/>
                <a:gd name="T7" fmla="*/ 2 h 9"/>
                <a:gd name="T8" fmla="*/ 0 w 11"/>
                <a:gd name="T9" fmla="*/ 3 h 9"/>
                <a:gd name="T10" fmla="*/ 4 w 11"/>
                <a:gd name="T11" fmla="*/ 6 h 9"/>
                <a:gd name="T12" fmla="*/ 10 w 11"/>
                <a:gd name="T13" fmla="*/ 8 h 9"/>
                <a:gd name="T14" fmla="*/ 11 w 11"/>
                <a:gd name="T15" fmla="*/ 8 h 9"/>
                <a:gd name="T16" fmla="*/ 1 w 11"/>
                <a:gd name="T17" fmla="*/ 2 h 9"/>
                <a:gd name="T18" fmla="*/ 4 w 11"/>
                <a:gd name="T19" fmla="*/ 1 h 9"/>
                <a:gd name="T20" fmla="*/ 7 w 11"/>
                <a:gd name="T21" fmla="*/ 2 h 9"/>
                <a:gd name="T22" fmla="*/ 9 w 11"/>
                <a:gd name="T23" fmla="*/ 7 h 9"/>
                <a:gd name="T24" fmla="*/ 5 w 11"/>
                <a:gd name="T25" fmla="*/ 5 h 9"/>
                <a:gd name="T26" fmla="*/ 1 w 11"/>
                <a:gd name="T2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11" y="8"/>
                  </a:moveTo>
                  <a:cubicBezTo>
                    <a:pt x="10" y="5"/>
                    <a:pt x="9" y="2"/>
                    <a:pt x="7" y="1"/>
                  </a:cubicBezTo>
                  <a:cubicBezTo>
                    <a:pt x="6" y="0"/>
                    <a:pt x="4" y="0"/>
                    <a:pt x="3" y="0"/>
                  </a:cubicBezTo>
                  <a:cubicBezTo>
                    <a:pt x="2" y="0"/>
                    <a:pt x="1" y="1"/>
                    <a:pt x="0" y="2"/>
                  </a:cubicBezTo>
                  <a:cubicBezTo>
                    <a:pt x="0" y="2"/>
                    <a:pt x="0" y="2"/>
                    <a:pt x="0" y="3"/>
                  </a:cubicBezTo>
                  <a:cubicBezTo>
                    <a:pt x="2" y="3"/>
                    <a:pt x="3" y="5"/>
                    <a:pt x="4" y="6"/>
                  </a:cubicBezTo>
                  <a:cubicBezTo>
                    <a:pt x="6" y="7"/>
                    <a:pt x="8" y="7"/>
                    <a:pt x="10" y="8"/>
                  </a:cubicBezTo>
                  <a:cubicBezTo>
                    <a:pt x="10" y="9"/>
                    <a:pt x="11" y="8"/>
                    <a:pt x="11" y="8"/>
                  </a:cubicBezTo>
                  <a:close/>
                  <a:moveTo>
                    <a:pt x="1" y="2"/>
                  </a:moveTo>
                  <a:cubicBezTo>
                    <a:pt x="2" y="1"/>
                    <a:pt x="3" y="1"/>
                    <a:pt x="4" y="1"/>
                  </a:cubicBezTo>
                  <a:cubicBezTo>
                    <a:pt x="5" y="1"/>
                    <a:pt x="6" y="1"/>
                    <a:pt x="7" y="2"/>
                  </a:cubicBezTo>
                  <a:cubicBezTo>
                    <a:pt x="8" y="3"/>
                    <a:pt x="9" y="5"/>
                    <a:pt x="9" y="7"/>
                  </a:cubicBezTo>
                  <a:cubicBezTo>
                    <a:pt x="8" y="6"/>
                    <a:pt x="7" y="6"/>
                    <a:pt x="5" y="5"/>
                  </a:cubicBezTo>
                  <a:cubicBezTo>
                    <a:pt x="4" y="5"/>
                    <a:pt x="3" y="3"/>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2">
              <a:extLst>
                <a:ext uri="{FF2B5EF4-FFF2-40B4-BE49-F238E27FC236}">
                  <a16:creationId xmlns:a16="http://schemas.microsoft.com/office/drawing/2014/main" id="{6D01C24B-4726-4394-812B-6AE2BCB324D8}"/>
                </a:ext>
              </a:extLst>
            </p:cNvPr>
            <p:cNvSpPr>
              <a:spLocks/>
            </p:cNvSpPr>
            <p:nvPr/>
          </p:nvSpPr>
          <p:spPr bwMode="auto">
            <a:xfrm>
              <a:off x="6123" y="2590"/>
              <a:ext cx="42" cy="43"/>
            </a:xfrm>
            <a:custGeom>
              <a:avLst/>
              <a:gdLst>
                <a:gd name="T0" fmla="*/ 2 w 2"/>
                <a:gd name="T1" fmla="*/ 1 h 2"/>
                <a:gd name="T2" fmla="*/ 2 w 2"/>
                <a:gd name="T3" fmla="*/ 1 h 2"/>
                <a:gd name="T4" fmla="*/ 2 w 2"/>
                <a:gd name="T5" fmla="*/ 0 h 2"/>
                <a:gd name="T6" fmla="*/ 2 w 2"/>
                <a:gd name="T7" fmla="*/ 0 h 2"/>
                <a:gd name="T8" fmla="*/ 1 w 2"/>
                <a:gd name="T9" fmla="*/ 1 h 2"/>
                <a:gd name="T10" fmla="*/ 1 w 2"/>
                <a:gd name="T11" fmla="*/ 0 h 2"/>
                <a:gd name="T12" fmla="*/ 0 w 2"/>
                <a:gd name="T13" fmla="*/ 0 h 2"/>
                <a:gd name="T14" fmla="*/ 1 w 2"/>
                <a:gd name="T15" fmla="*/ 1 h 2"/>
                <a:gd name="T16" fmla="*/ 1 w 2"/>
                <a:gd name="T17" fmla="*/ 1 h 2"/>
                <a:gd name="T18" fmla="*/ 1 w 2"/>
                <a:gd name="T19" fmla="*/ 2 h 2"/>
                <a:gd name="T20" fmla="*/ 1 w 2"/>
                <a:gd name="T21" fmla="*/ 1 h 2"/>
                <a:gd name="T22" fmla="*/ 2 w 2"/>
                <a:gd name="T23" fmla="*/ 1 h 2"/>
                <a:gd name="T24" fmla="*/ 2 w 2"/>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
                  <a:moveTo>
                    <a:pt x="2" y="1"/>
                  </a:moveTo>
                  <a:cubicBezTo>
                    <a:pt x="2" y="1"/>
                    <a:pt x="2" y="1"/>
                    <a:pt x="2" y="1"/>
                  </a:cubicBezTo>
                  <a:cubicBezTo>
                    <a:pt x="2" y="1"/>
                    <a:pt x="2" y="0"/>
                    <a:pt x="2" y="0"/>
                  </a:cubicBezTo>
                  <a:cubicBezTo>
                    <a:pt x="2" y="0"/>
                    <a:pt x="2" y="0"/>
                    <a:pt x="2" y="0"/>
                  </a:cubicBezTo>
                  <a:cubicBezTo>
                    <a:pt x="2" y="0"/>
                    <a:pt x="2" y="0"/>
                    <a:pt x="1" y="1"/>
                  </a:cubicBezTo>
                  <a:cubicBezTo>
                    <a:pt x="1" y="0"/>
                    <a:pt x="1" y="0"/>
                    <a:pt x="1" y="0"/>
                  </a:cubicBezTo>
                  <a:cubicBezTo>
                    <a:pt x="0" y="0"/>
                    <a:pt x="0" y="0"/>
                    <a:pt x="0" y="0"/>
                  </a:cubicBezTo>
                  <a:cubicBezTo>
                    <a:pt x="1" y="1"/>
                    <a:pt x="1" y="1"/>
                    <a:pt x="1" y="1"/>
                  </a:cubicBezTo>
                  <a:cubicBezTo>
                    <a:pt x="1" y="1"/>
                    <a:pt x="1" y="1"/>
                    <a:pt x="1" y="1"/>
                  </a:cubicBezTo>
                  <a:cubicBezTo>
                    <a:pt x="0" y="1"/>
                    <a:pt x="1" y="2"/>
                    <a:pt x="1" y="2"/>
                  </a:cubicBezTo>
                  <a:cubicBezTo>
                    <a:pt x="1" y="1"/>
                    <a:pt x="1" y="1"/>
                    <a:pt x="1" y="1"/>
                  </a:cubicBezTo>
                  <a:cubicBezTo>
                    <a:pt x="2" y="1"/>
                    <a:pt x="2" y="1"/>
                    <a:pt x="2" y="1"/>
                  </a:cubicBezTo>
                  <a:cubicBezTo>
                    <a:pt x="2" y="1"/>
                    <a:pt x="2"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3">
              <a:extLst>
                <a:ext uri="{FF2B5EF4-FFF2-40B4-BE49-F238E27FC236}">
                  <a16:creationId xmlns:a16="http://schemas.microsoft.com/office/drawing/2014/main" id="{DF2B5FB1-64B5-4C21-819B-D71949B03B6C}"/>
                </a:ext>
              </a:extLst>
            </p:cNvPr>
            <p:cNvSpPr>
              <a:spLocks/>
            </p:cNvSpPr>
            <p:nvPr/>
          </p:nvSpPr>
          <p:spPr bwMode="auto">
            <a:xfrm>
              <a:off x="6438" y="2568"/>
              <a:ext cx="42" cy="43"/>
            </a:xfrm>
            <a:custGeom>
              <a:avLst/>
              <a:gdLst>
                <a:gd name="T0" fmla="*/ 2 w 2"/>
                <a:gd name="T1" fmla="*/ 1 h 2"/>
                <a:gd name="T2" fmla="*/ 1 w 2"/>
                <a:gd name="T3" fmla="*/ 1 h 2"/>
                <a:gd name="T4" fmla="*/ 2 w 2"/>
                <a:gd name="T5" fmla="*/ 1 h 2"/>
                <a:gd name="T6" fmla="*/ 2 w 2"/>
                <a:gd name="T7" fmla="*/ 0 h 2"/>
                <a:gd name="T8" fmla="*/ 1 w 2"/>
                <a:gd name="T9" fmla="*/ 1 h 2"/>
                <a:gd name="T10" fmla="*/ 0 w 2"/>
                <a:gd name="T11" fmla="*/ 1 h 2"/>
                <a:gd name="T12" fmla="*/ 0 w 2"/>
                <a:gd name="T13" fmla="*/ 1 h 2"/>
                <a:gd name="T14" fmla="*/ 1 w 2"/>
                <a:gd name="T15" fmla="*/ 1 h 2"/>
                <a:gd name="T16" fmla="*/ 0 w 2"/>
                <a:gd name="T17" fmla="*/ 2 h 2"/>
                <a:gd name="T18" fmla="*/ 1 w 2"/>
                <a:gd name="T19" fmla="*/ 2 h 2"/>
                <a:gd name="T20" fmla="*/ 1 w 2"/>
                <a:gd name="T21" fmla="*/ 2 h 2"/>
                <a:gd name="T22" fmla="*/ 2 w 2"/>
                <a:gd name="T23" fmla="*/ 2 h 2"/>
                <a:gd name="T24" fmla="*/ 2 w 2"/>
                <a:gd name="T2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
                  <a:moveTo>
                    <a:pt x="2" y="1"/>
                  </a:moveTo>
                  <a:cubicBezTo>
                    <a:pt x="2" y="1"/>
                    <a:pt x="2" y="1"/>
                    <a:pt x="1" y="1"/>
                  </a:cubicBezTo>
                  <a:cubicBezTo>
                    <a:pt x="2" y="1"/>
                    <a:pt x="2" y="1"/>
                    <a:pt x="2" y="1"/>
                  </a:cubicBezTo>
                  <a:cubicBezTo>
                    <a:pt x="2" y="0"/>
                    <a:pt x="2" y="0"/>
                    <a:pt x="2" y="0"/>
                  </a:cubicBezTo>
                  <a:cubicBezTo>
                    <a:pt x="1" y="1"/>
                    <a:pt x="1" y="1"/>
                    <a:pt x="1" y="1"/>
                  </a:cubicBezTo>
                  <a:cubicBezTo>
                    <a:pt x="1" y="1"/>
                    <a:pt x="1" y="1"/>
                    <a:pt x="0" y="1"/>
                  </a:cubicBezTo>
                  <a:cubicBezTo>
                    <a:pt x="0" y="1"/>
                    <a:pt x="0" y="1"/>
                    <a:pt x="0" y="1"/>
                  </a:cubicBezTo>
                  <a:cubicBezTo>
                    <a:pt x="0" y="1"/>
                    <a:pt x="1" y="1"/>
                    <a:pt x="1" y="1"/>
                  </a:cubicBezTo>
                  <a:cubicBezTo>
                    <a:pt x="1" y="2"/>
                    <a:pt x="1" y="2"/>
                    <a:pt x="0" y="2"/>
                  </a:cubicBezTo>
                  <a:cubicBezTo>
                    <a:pt x="0" y="2"/>
                    <a:pt x="0" y="2"/>
                    <a:pt x="1" y="2"/>
                  </a:cubicBezTo>
                  <a:cubicBezTo>
                    <a:pt x="1" y="2"/>
                    <a:pt x="1" y="2"/>
                    <a:pt x="1" y="2"/>
                  </a:cubicBezTo>
                  <a:cubicBezTo>
                    <a:pt x="1" y="2"/>
                    <a:pt x="2" y="2"/>
                    <a:pt x="2" y="2"/>
                  </a:cubicBezTo>
                  <a:cubicBezTo>
                    <a:pt x="2" y="2"/>
                    <a:pt x="2" y="2"/>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A3AFE176-B44A-143D-E8CC-50946E088D4F}"/>
              </a:ext>
            </a:extLst>
          </p:cNvPr>
          <p:cNvSpPr txBox="1"/>
          <p:nvPr/>
        </p:nvSpPr>
        <p:spPr>
          <a:xfrm>
            <a:off x="4762628" y="231698"/>
            <a:ext cx="7331962" cy="5232202"/>
          </a:xfrm>
          <a:prstGeom prst="rect">
            <a:avLst/>
          </a:prstGeom>
          <a:noFill/>
        </p:spPr>
        <p:txBody>
          <a:bodyPr wrap="square" rtlCol="0">
            <a:spAutoFit/>
          </a:bodyPr>
          <a:lstStyle/>
          <a:p>
            <a:r>
              <a:rPr lang="en-US" sz="2800" dirty="0"/>
              <a:t>When he was 40 years old, the age test said age of his body was 38 years old. When he was 61 years old, he said age of his body was 40 years old.</a:t>
            </a:r>
          </a:p>
          <a:p>
            <a:r>
              <a:rPr lang="en-US" sz="2800" dirty="0"/>
              <a:t>“If this plan doesn’t work, he does plan B.”</a:t>
            </a:r>
          </a:p>
          <a:p>
            <a:r>
              <a:rPr lang="en-US" sz="2800" dirty="0"/>
              <a:t>What is plan B?</a:t>
            </a:r>
          </a:p>
          <a:p>
            <a:r>
              <a:rPr lang="en-US" sz="2800" dirty="0"/>
              <a:t>He wants to freeze his body after death until technology improves and is able back him to life.</a:t>
            </a:r>
          </a:p>
          <a:p>
            <a:endParaRPr lang="en-US" sz="2800" dirty="0"/>
          </a:p>
          <a:p>
            <a:r>
              <a:rPr lang="en-US" sz="2800" dirty="0"/>
              <a:t>Many people believe these plans don’t work.</a:t>
            </a:r>
          </a:p>
          <a:p>
            <a:r>
              <a:rPr lang="en-US" sz="2800" dirty="0"/>
              <a:t>What do you think? Do these plans work?</a:t>
            </a:r>
          </a:p>
          <a:p>
            <a:r>
              <a:rPr lang="en-US" sz="2600" dirty="0"/>
              <a:t> </a:t>
            </a:r>
          </a:p>
        </p:txBody>
      </p:sp>
    </p:spTree>
    <p:extLst>
      <p:ext uri="{BB962C8B-B14F-4D97-AF65-F5344CB8AC3E}">
        <p14:creationId xmlns:p14="http://schemas.microsoft.com/office/powerpoint/2010/main" val="47954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Box 334"/>
          <p:cNvSpPr txBox="1">
            <a:spLocks noChangeArrowheads="1"/>
          </p:cNvSpPr>
          <p:nvPr/>
        </p:nvSpPr>
        <p:spPr bwMode="auto">
          <a:xfrm>
            <a:off x="2051011" y="1383491"/>
            <a:ext cx="625171"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27770F"/>
                </a:solidFill>
                <a:latin typeface="+mn-lt"/>
                <a:cs typeface="Lato Black"/>
              </a:rPr>
              <a:t>01</a:t>
            </a:r>
          </a:p>
        </p:txBody>
      </p:sp>
      <p:sp>
        <p:nvSpPr>
          <p:cNvPr id="87" name="Text Box 346"/>
          <p:cNvSpPr txBox="1">
            <a:spLocks noChangeArrowheads="1"/>
          </p:cNvSpPr>
          <p:nvPr/>
        </p:nvSpPr>
        <p:spPr bwMode="auto">
          <a:xfrm>
            <a:off x="2051011" y="2669270"/>
            <a:ext cx="625171"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27770F"/>
                </a:solidFill>
                <a:latin typeface="+mn-lt"/>
                <a:cs typeface="Lato Black"/>
              </a:rPr>
              <a:t>02</a:t>
            </a:r>
          </a:p>
        </p:txBody>
      </p:sp>
      <p:sp>
        <p:nvSpPr>
          <p:cNvPr id="99" name="Text Box 358"/>
          <p:cNvSpPr txBox="1">
            <a:spLocks noChangeArrowheads="1"/>
          </p:cNvSpPr>
          <p:nvPr/>
        </p:nvSpPr>
        <p:spPr bwMode="auto">
          <a:xfrm>
            <a:off x="2127968" y="4043440"/>
            <a:ext cx="625171"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27770F"/>
                </a:solidFill>
                <a:latin typeface="+mn-lt"/>
                <a:cs typeface="Lato Black"/>
              </a:rPr>
              <a:t>03</a:t>
            </a:r>
          </a:p>
        </p:txBody>
      </p:sp>
      <p:sp>
        <p:nvSpPr>
          <p:cNvPr id="55311" name="TextBox 124"/>
          <p:cNvSpPr txBox="1">
            <a:spLocks noChangeArrowheads="1"/>
          </p:cNvSpPr>
          <p:nvPr/>
        </p:nvSpPr>
        <p:spPr bwMode="auto">
          <a:xfrm>
            <a:off x="2912041" y="5238854"/>
            <a:ext cx="7323135" cy="90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2400" dirty="0">
                <a:latin typeface="+mn-lt"/>
                <a:cs typeface="Arial" panose="020B0604020202020204" pitchFamily="34" charset="0"/>
              </a:rPr>
              <a:t>If there were planes without pilots in your country, your country would do transportation well</a:t>
            </a:r>
            <a:r>
              <a:rPr lang="en-US" altLang="es-MX" sz="1400" dirty="0">
                <a:latin typeface="+mn-lt"/>
                <a:cs typeface="Arial" panose="020B0604020202020204" pitchFamily="34" charset="0"/>
              </a:rPr>
              <a:t>.</a:t>
            </a:r>
          </a:p>
        </p:txBody>
      </p:sp>
      <p:sp>
        <p:nvSpPr>
          <p:cNvPr id="55317" name="TextBox 29"/>
          <p:cNvSpPr txBox="1">
            <a:spLocks noChangeArrowheads="1"/>
          </p:cNvSpPr>
          <p:nvPr/>
        </p:nvSpPr>
        <p:spPr bwMode="auto">
          <a:xfrm>
            <a:off x="2026217" y="505197"/>
            <a:ext cx="620669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latin typeface="+mn-lt"/>
                <a:cs typeface="Arial" panose="020B0604020202020204" pitchFamily="34" charset="0"/>
              </a:rPr>
              <a:t>What will happen after 500 years?</a:t>
            </a:r>
          </a:p>
        </p:txBody>
      </p:sp>
      <p:grpSp>
        <p:nvGrpSpPr>
          <p:cNvPr id="55318" name="Group 30"/>
          <p:cNvGrpSpPr>
            <a:grpSpLocks/>
          </p:cNvGrpSpPr>
          <p:nvPr/>
        </p:nvGrpSpPr>
        <p:grpSpPr bwMode="auto">
          <a:xfrm>
            <a:off x="2106385" y="1099716"/>
            <a:ext cx="1139825" cy="36513"/>
            <a:chOff x="1775295" y="2028842"/>
            <a:chExt cx="3021910" cy="45719"/>
          </a:xfrm>
          <a:solidFill>
            <a:srgbClr val="0099B8"/>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2810441" y="2849515"/>
            <a:ext cx="7323135" cy="90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2400" dirty="0">
                <a:latin typeface="Calibri (Body)"/>
                <a:cs typeface="Arial" panose="020B0604020202020204" pitchFamily="34" charset="0"/>
              </a:rPr>
              <a:t>If you had a </a:t>
            </a:r>
            <a:r>
              <a:rPr lang="en-US" sz="2400" i="0" dirty="0">
                <a:solidFill>
                  <a:srgbClr val="1F1F1F"/>
                </a:solidFill>
                <a:effectLst/>
                <a:latin typeface="Calibri (Body)"/>
              </a:rPr>
              <a:t>Digital Twin, you would go everywhere but you stay in your home(</a:t>
            </a:r>
            <a:r>
              <a:rPr lang="en-US" sz="2400" dirty="0">
                <a:solidFill>
                  <a:srgbClr val="1F1F1F"/>
                </a:solidFill>
                <a:latin typeface="Calibri (Body)"/>
              </a:rPr>
              <a:t>virtual</a:t>
            </a:r>
            <a:r>
              <a:rPr lang="en-US" sz="2400" i="0" dirty="0">
                <a:solidFill>
                  <a:srgbClr val="1F1F1F"/>
                </a:solidFill>
                <a:effectLst/>
                <a:latin typeface="Calibri (Body)"/>
              </a:rPr>
              <a:t>) </a:t>
            </a:r>
            <a:endParaRPr lang="en-US" altLang="es-MX" sz="2400" dirty="0">
              <a:latin typeface="Calibri (Body)"/>
              <a:cs typeface="Arial" panose="020B0604020202020204" pitchFamily="34" charset="0"/>
            </a:endParaRPr>
          </a:p>
        </p:txBody>
      </p:sp>
      <p:sp>
        <p:nvSpPr>
          <p:cNvPr id="3" name="Rectángulo 2">
            <a:extLst>
              <a:ext uri="{FF2B5EF4-FFF2-40B4-BE49-F238E27FC236}">
                <a16:creationId xmlns:a16="http://schemas.microsoft.com/office/drawing/2014/main" id="{4FD16BAF-8F85-4252-90D0-A30F2681D6B9}"/>
              </a:ext>
            </a:extLst>
          </p:cNvPr>
          <p:cNvSpPr/>
          <p:nvPr/>
        </p:nvSpPr>
        <p:spPr>
          <a:xfrm>
            <a:off x="2810441" y="1619146"/>
            <a:ext cx="8464018" cy="884538"/>
          </a:xfrm>
          <a:prstGeom prst="rect">
            <a:avLst/>
          </a:prstGeom>
        </p:spPr>
        <p:txBody>
          <a:bodyPr wrap="square">
            <a:spAutoFit/>
          </a:bodyPr>
          <a:lstStyle/>
          <a:p>
            <a:pPr>
              <a:lnSpc>
                <a:spcPct val="110000"/>
              </a:lnSpc>
            </a:pPr>
            <a:r>
              <a:rPr lang="en-US" altLang="es-MX" sz="2400" dirty="0">
                <a:cs typeface="Arial" panose="020B0604020202020204" pitchFamily="34" charset="0"/>
              </a:rPr>
              <a:t>If we had a robot, we would command to it and the robot would do work instead of us such as house chores</a:t>
            </a:r>
            <a:r>
              <a:rPr lang="en-US" altLang="es-MX" sz="1400" dirty="0">
                <a:cs typeface="Arial" panose="020B0604020202020204" pitchFamily="34" charset="0"/>
              </a:rPr>
              <a:t>.</a:t>
            </a:r>
          </a:p>
        </p:txBody>
      </p:sp>
      <p:sp>
        <p:nvSpPr>
          <p:cNvPr id="19" name="Text Box 358">
            <a:extLst>
              <a:ext uri="{FF2B5EF4-FFF2-40B4-BE49-F238E27FC236}">
                <a16:creationId xmlns:a16="http://schemas.microsoft.com/office/drawing/2014/main" id="{0B605F7D-880E-4CBB-A814-DD11D0D115F4}"/>
              </a:ext>
            </a:extLst>
          </p:cNvPr>
          <p:cNvSpPr txBox="1">
            <a:spLocks noChangeArrowheads="1"/>
          </p:cNvSpPr>
          <p:nvPr/>
        </p:nvSpPr>
        <p:spPr bwMode="auto">
          <a:xfrm>
            <a:off x="2138648" y="5082635"/>
            <a:ext cx="625171"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27770F"/>
                </a:solidFill>
                <a:latin typeface="+mn-lt"/>
                <a:cs typeface="Lato Black"/>
              </a:rPr>
              <a:t>04</a:t>
            </a:r>
          </a:p>
        </p:txBody>
      </p:sp>
      <p:sp>
        <p:nvSpPr>
          <p:cNvPr id="20" name="TextBox 124">
            <a:extLst>
              <a:ext uri="{FF2B5EF4-FFF2-40B4-BE49-F238E27FC236}">
                <a16:creationId xmlns:a16="http://schemas.microsoft.com/office/drawing/2014/main" id="{0B1249E6-82A0-401C-A367-1892F4F2FD53}"/>
              </a:ext>
            </a:extLst>
          </p:cNvPr>
          <p:cNvSpPr txBox="1">
            <a:spLocks noChangeArrowheads="1"/>
          </p:cNvSpPr>
          <p:nvPr/>
        </p:nvSpPr>
        <p:spPr bwMode="auto">
          <a:xfrm>
            <a:off x="2870897" y="4048419"/>
            <a:ext cx="7883450" cy="90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2400" dirty="0">
                <a:latin typeface="+mn-lt"/>
                <a:cs typeface="Arial" panose="020B0604020202020204" pitchFamily="34" charset="0"/>
              </a:rPr>
              <a:t>If you had 6G internet, you would see and download everything on the web quickly.</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53653" y="2729706"/>
            <a:ext cx="3497263" cy="2913063"/>
          </a:xfrm>
          <a:prstGeom prst="rect">
            <a:avLst/>
          </a:prstGeom>
          <a:solidFill>
            <a:srgbClr val="27770F"/>
          </a:solidFill>
          <a:ln>
            <a:noFill/>
          </a:ln>
        </p:spPr>
        <p:style>
          <a:lnRef idx="2">
            <a:schemeClr val="dk1"/>
          </a:lnRef>
          <a:fillRef idx="1">
            <a:schemeClr val="lt1"/>
          </a:fillRef>
          <a:effectRef idx="0">
            <a:schemeClr val="dk1"/>
          </a:effectRef>
          <a:fontRef idx="minor">
            <a:schemeClr val="dk1"/>
          </a:fontRef>
        </p:style>
        <p:txBody>
          <a:bodyPr lIns="91422" tIns="45711" rIns="91422" bIns="45711" anchor="ctr"/>
          <a:lstStyle/>
          <a:p>
            <a:pPr algn="ctr" defTabSz="914217">
              <a:defRPr/>
            </a:pPr>
            <a:endParaRPr lang="en-US" sz="1400">
              <a:solidFill>
                <a:srgbClr val="FFFFFF"/>
              </a:solidFill>
              <a:cs typeface="Lato Light"/>
            </a:endParaRPr>
          </a:p>
        </p:txBody>
      </p:sp>
      <p:sp>
        <p:nvSpPr>
          <p:cNvPr id="29698" name="TextBox 6"/>
          <p:cNvSpPr txBox="1">
            <a:spLocks noChangeArrowheads="1"/>
          </p:cNvSpPr>
          <p:nvPr/>
        </p:nvSpPr>
        <p:spPr bwMode="auto">
          <a:xfrm>
            <a:off x="977900" y="2928144"/>
            <a:ext cx="2985294" cy="43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2200" dirty="0">
                <a:solidFill>
                  <a:srgbClr val="FFFFFF"/>
                </a:solidFill>
                <a:latin typeface="+mj-lt"/>
              </a:rPr>
              <a:t>education</a:t>
            </a:r>
          </a:p>
        </p:txBody>
      </p:sp>
      <p:sp>
        <p:nvSpPr>
          <p:cNvPr id="29699" name="TextBox 10"/>
          <p:cNvSpPr txBox="1">
            <a:spLocks noChangeArrowheads="1"/>
          </p:cNvSpPr>
          <p:nvPr/>
        </p:nvSpPr>
        <p:spPr bwMode="auto">
          <a:xfrm>
            <a:off x="873582" y="3616309"/>
            <a:ext cx="3089611" cy="142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50000"/>
              </a:lnSpc>
            </a:pPr>
            <a:r>
              <a:rPr lang="en-US" altLang="es-MX" sz="2000" dirty="0">
                <a:solidFill>
                  <a:srgbClr val="FFFFFF"/>
                </a:solidFill>
                <a:latin typeface="+mj-lt"/>
              </a:rPr>
              <a:t>Students avoid studying so, it is possible the people will be illiterate. </a:t>
            </a:r>
            <a:endParaRPr lang="en-US" altLang="es-MX" sz="2400" dirty="0">
              <a:solidFill>
                <a:srgbClr val="FFFFFF"/>
              </a:solidFill>
              <a:latin typeface="+mj-lt"/>
            </a:endParaRPr>
          </a:p>
        </p:txBody>
      </p:sp>
      <p:sp>
        <p:nvSpPr>
          <p:cNvPr id="137" name="Rectangle 136"/>
          <p:cNvSpPr/>
          <p:nvPr/>
        </p:nvSpPr>
        <p:spPr>
          <a:xfrm>
            <a:off x="4345782" y="2745582"/>
            <a:ext cx="3497263" cy="2913063"/>
          </a:xfrm>
          <a:prstGeom prst="rect">
            <a:avLst/>
          </a:prstGeom>
          <a:solidFill>
            <a:srgbClr val="FDA203"/>
          </a:solidFill>
          <a:ln>
            <a:noFill/>
          </a:ln>
        </p:spPr>
        <p:style>
          <a:lnRef idx="2">
            <a:schemeClr val="dk1"/>
          </a:lnRef>
          <a:fillRef idx="1">
            <a:schemeClr val="lt1"/>
          </a:fillRef>
          <a:effectRef idx="0">
            <a:schemeClr val="dk1"/>
          </a:effectRef>
          <a:fontRef idx="minor">
            <a:schemeClr val="dk1"/>
          </a:fontRef>
        </p:style>
        <p:txBody>
          <a:bodyPr lIns="91422" tIns="45711" rIns="91422" bIns="45711" anchor="ctr"/>
          <a:lstStyle/>
          <a:p>
            <a:pPr algn="ctr" defTabSz="914217">
              <a:defRPr/>
            </a:pPr>
            <a:endParaRPr lang="en-US" sz="1400" dirty="0">
              <a:solidFill>
                <a:srgbClr val="FFFFFF"/>
              </a:solidFill>
              <a:cs typeface="Lato Light"/>
            </a:endParaRPr>
          </a:p>
        </p:txBody>
      </p:sp>
      <p:sp>
        <p:nvSpPr>
          <p:cNvPr id="29711" name="TextBox 137"/>
          <p:cNvSpPr txBox="1">
            <a:spLocks noChangeArrowheads="1"/>
          </p:cNvSpPr>
          <p:nvPr/>
        </p:nvSpPr>
        <p:spPr bwMode="auto">
          <a:xfrm>
            <a:off x="4573389" y="2815014"/>
            <a:ext cx="2986088" cy="76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2200" dirty="0">
                <a:solidFill>
                  <a:srgbClr val="FFFFFF"/>
                </a:solidFill>
                <a:latin typeface="+mj-lt"/>
              </a:rPr>
              <a:t>Decrease communication</a:t>
            </a:r>
          </a:p>
        </p:txBody>
      </p:sp>
      <p:sp>
        <p:nvSpPr>
          <p:cNvPr id="151" name="Rectangle 150"/>
          <p:cNvSpPr/>
          <p:nvPr/>
        </p:nvSpPr>
        <p:spPr>
          <a:xfrm>
            <a:off x="7955346" y="2757893"/>
            <a:ext cx="3497263" cy="2913063"/>
          </a:xfrm>
          <a:prstGeom prst="rect">
            <a:avLst/>
          </a:prstGeom>
          <a:solidFill>
            <a:srgbClr val="CD3131"/>
          </a:solidFill>
          <a:ln>
            <a:noFill/>
          </a:ln>
        </p:spPr>
        <p:style>
          <a:lnRef idx="2">
            <a:schemeClr val="dk1"/>
          </a:lnRef>
          <a:fillRef idx="1">
            <a:schemeClr val="lt1"/>
          </a:fillRef>
          <a:effectRef idx="0">
            <a:schemeClr val="dk1"/>
          </a:effectRef>
          <a:fontRef idx="minor">
            <a:schemeClr val="dk1"/>
          </a:fontRef>
        </p:style>
        <p:txBody>
          <a:bodyPr lIns="91422" tIns="45711" rIns="91422" bIns="45711" anchor="ctr"/>
          <a:lstStyle/>
          <a:p>
            <a:pPr algn="ctr" defTabSz="914217">
              <a:defRPr/>
            </a:pPr>
            <a:endParaRPr lang="en-US" sz="1400" dirty="0">
              <a:solidFill>
                <a:srgbClr val="FFFFFF"/>
              </a:solidFill>
              <a:cs typeface="Lato Light"/>
            </a:endParaRPr>
          </a:p>
        </p:txBody>
      </p:sp>
      <p:sp>
        <p:nvSpPr>
          <p:cNvPr id="29724" name="TextBox 151"/>
          <p:cNvSpPr txBox="1">
            <a:spLocks noChangeArrowheads="1"/>
          </p:cNvSpPr>
          <p:nvPr/>
        </p:nvSpPr>
        <p:spPr bwMode="auto">
          <a:xfrm>
            <a:off x="8239125" y="2928144"/>
            <a:ext cx="2985294" cy="76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2200" dirty="0">
                <a:solidFill>
                  <a:srgbClr val="FFFFFF"/>
                </a:solidFill>
                <a:latin typeface="+mj-lt"/>
              </a:rPr>
              <a:t>Learn difficulty for the older</a:t>
            </a:r>
          </a:p>
        </p:txBody>
      </p:sp>
      <p:sp>
        <p:nvSpPr>
          <p:cNvPr id="51" name="TextBox 50">
            <a:extLst>
              <a:ext uri="{FF2B5EF4-FFF2-40B4-BE49-F238E27FC236}">
                <a16:creationId xmlns:a16="http://schemas.microsoft.com/office/drawing/2014/main" id="{B1352BC8-1B97-4FE5-8DCF-F2BA5A6F566D}"/>
              </a:ext>
            </a:extLst>
          </p:cNvPr>
          <p:cNvSpPr txBox="1"/>
          <p:nvPr/>
        </p:nvSpPr>
        <p:spPr>
          <a:xfrm>
            <a:off x="224174" y="262826"/>
            <a:ext cx="11512197" cy="707886"/>
          </a:xfrm>
          <a:prstGeom prst="rect">
            <a:avLst/>
          </a:prstGeom>
          <a:noFill/>
        </p:spPr>
        <p:txBody>
          <a:bodyPr wrap="square" rtlCol="0">
            <a:spAutoFit/>
          </a:bodyPr>
          <a:lstStyle/>
          <a:p>
            <a:pPr algn="ctr"/>
            <a:r>
              <a:rPr lang="en-US" sz="4000" dirty="0">
                <a:solidFill>
                  <a:srgbClr val="FDA203"/>
                </a:solidFill>
                <a:latin typeface="Aharoni" panose="02010803020104030203" pitchFamily="2" charset="-79"/>
                <a:ea typeface="Adobe Gothic Std B" panose="020B0800000000000000" pitchFamily="34" charset="-128"/>
                <a:cs typeface="Aharoni" panose="02010803020104030203" pitchFamily="2" charset="-79"/>
              </a:rPr>
              <a:t>Disadvantages of improving technology</a:t>
            </a:r>
          </a:p>
        </p:txBody>
      </p:sp>
      <p:sp>
        <p:nvSpPr>
          <p:cNvPr id="2" name="TextBox 1">
            <a:extLst>
              <a:ext uri="{FF2B5EF4-FFF2-40B4-BE49-F238E27FC236}">
                <a16:creationId xmlns:a16="http://schemas.microsoft.com/office/drawing/2014/main" id="{07F3A850-6E6D-2C09-33F6-29252CE39F95}"/>
              </a:ext>
            </a:extLst>
          </p:cNvPr>
          <p:cNvSpPr txBox="1"/>
          <p:nvPr/>
        </p:nvSpPr>
        <p:spPr>
          <a:xfrm>
            <a:off x="4779390" y="3791621"/>
            <a:ext cx="2986088" cy="1200329"/>
          </a:xfrm>
          <a:prstGeom prst="rect">
            <a:avLst/>
          </a:prstGeom>
          <a:noFill/>
        </p:spPr>
        <p:txBody>
          <a:bodyPr wrap="square" rtlCol="0">
            <a:spAutoFit/>
          </a:bodyPr>
          <a:lstStyle/>
          <a:p>
            <a:r>
              <a:rPr lang="en-US" dirty="0"/>
              <a:t>The people get amused to technology such as phones and don’t communicate with each other.</a:t>
            </a:r>
          </a:p>
        </p:txBody>
      </p:sp>
      <p:sp>
        <p:nvSpPr>
          <p:cNvPr id="3" name="TextBox 2">
            <a:extLst>
              <a:ext uri="{FF2B5EF4-FFF2-40B4-BE49-F238E27FC236}">
                <a16:creationId xmlns:a16="http://schemas.microsoft.com/office/drawing/2014/main" id="{B799076C-E407-CCC8-70BC-D0A8D3570524}"/>
              </a:ext>
            </a:extLst>
          </p:cNvPr>
          <p:cNvSpPr txBox="1"/>
          <p:nvPr/>
        </p:nvSpPr>
        <p:spPr>
          <a:xfrm>
            <a:off x="8284270" y="3925578"/>
            <a:ext cx="2895004" cy="1200329"/>
          </a:xfrm>
          <a:prstGeom prst="rect">
            <a:avLst/>
          </a:prstGeom>
          <a:noFill/>
        </p:spPr>
        <p:txBody>
          <a:bodyPr wrap="square" rtlCol="0">
            <a:spAutoFit/>
          </a:bodyPr>
          <a:lstStyle/>
          <a:p>
            <a:r>
              <a:rPr lang="en-US" dirty="0"/>
              <a:t>Learning is difficult for old people because they don’t know how  these platforms are working.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6AEEBE62-A81B-49FB-B6F5-28BFCDEB163E}"/>
              </a:ext>
            </a:extLst>
          </p:cNvPr>
          <p:cNvSpPr>
            <a:spLocks/>
          </p:cNvSpPr>
          <p:nvPr/>
        </p:nvSpPr>
        <p:spPr bwMode="auto">
          <a:xfrm>
            <a:off x="0" y="887413"/>
            <a:ext cx="12192000" cy="5970587"/>
          </a:xfrm>
          <a:custGeom>
            <a:avLst/>
            <a:gdLst>
              <a:gd name="T0" fmla="*/ 758 w 758"/>
              <a:gd name="T1" fmla="*/ 79 h 370"/>
              <a:gd name="T2" fmla="*/ 586 w 758"/>
              <a:gd name="T3" fmla="*/ 172 h 370"/>
              <a:gd name="T4" fmla="*/ 498 w 758"/>
              <a:gd name="T5" fmla="*/ 185 h 370"/>
              <a:gd name="T6" fmla="*/ 410 w 758"/>
              <a:gd name="T7" fmla="*/ 180 h 370"/>
              <a:gd name="T8" fmla="*/ 211 w 758"/>
              <a:gd name="T9" fmla="*/ 77 h 370"/>
              <a:gd name="T10" fmla="*/ 4 w 758"/>
              <a:gd name="T11" fmla="*/ 55 h 370"/>
              <a:gd name="T12" fmla="*/ 0 w 758"/>
              <a:gd name="T13" fmla="*/ 58 h 370"/>
              <a:gd name="T14" fmla="*/ 0 w 758"/>
              <a:gd name="T15" fmla="*/ 370 h 370"/>
              <a:gd name="T16" fmla="*/ 758 w 758"/>
              <a:gd name="T17" fmla="*/ 370 h 370"/>
              <a:gd name="T18" fmla="*/ 758 w 758"/>
              <a:gd name="T19" fmla="*/ 79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70">
                <a:moveTo>
                  <a:pt x="758" y="79"/>
                </a:moveTo>
                <a:cubicBezTo>
                  <a:pt x="699" y="136"/>
                  <a:pt x="644" y="158"/>
                  <a:pt x="586" y="172"/>
                </a:cubicBezTo>
                <a:cubicBezTo>
                  <a:pt x="557" y="179"/>
                  <a:pt x="528" y="183"/>
                  <a:pt x="498" y="185"/>
                </a:cubicBezTo>
                <a:cubicBezTo>
                  <a:pt x="469" y="188"/>
                  <a:pt x="440" y="186"/>
                  <a:pt x="410" y="180"/>
                </a:cubicBezTo>
                <a:cubicBezTo>
                  <a:pt x="343" y="167"/>
                  <a:pt x="280" y="121"/>
                  <a:pt x="211" y="77"/>
                </a:cubicBezTo>
                <a:cubicBezTo>
                  <a:pt x="145" y="34"/>
                  <a:pt x="64" y="0"/>
                  <a:pt x="4" y="55"/>
                </a:cubicBezTo>
                <a:cubicBezTo>
                  <a:pt x="2" y="56"/>
                  <a:pt x="1" y="57"/>
                  <a:pt x="0" y="58"/>
                </a:cubicBezTo>
                <a:cubicBezTo>
                  <a:pt x="0" y="370"/>
                  <a:pt x="0" y="370"/>
                  <a:pt x="0" y="370"/>
                </a:cubicBezTo>
                <a:cubicBezTo>
                  <a:pt x="758" y="370"/>
                  <a:pt x="758" y="370"/>
                  <a:pt x="758" y="370"/>
                </a:cubicBezTo>
                <a:lnTo>
                  <a:pt x="758" y="79"/>
                </a:lnTo>
                <a:close/>
              </a:path>
            </a:pathLst>
          </a:custGeom>
          <a:solidFill>
            <a:srgbClr val="668C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TextBox 574">
            <a:extLst>
              <a:ext uri="{FF2B5EF4-FFF2-40B4-BE49-F238E27FC236}">
                <a16:creationId xmlns:a16="http://schemas.microsoft.com/office/drawing/2014/main" id="{3A69E580-4DA0-4323-A8D7-9B9742C37254}"/>
              </a:ext>
            </a:extLst>
          </p:cNvPr>
          <p:cNvSpPr txBox="1"/>
          <p:nvPr/>
        </p:nvSpPr>
        <p:spPr>
          <a:xfrm>
            <a:off x="610222" y="2828835"/>
            <a:ext cx="4399927" cy="1569660"/>
          </a:xfrm>
          <a:prstGeom prst="rect">
            <a:avLst/>
          </a:prstGeom>
          <a:noFill/>
        </p:spPr>
        <p:txBody>
          <a:bodyPr wrap="square" rtlCol="0">
            <a:spAutoFit/>
          </a:bodyPr>
          <a:lstStyle/>
          <a:p>
            <a:r>
              <a:rPr lang="en-US" sz="9600" dirty="0">
                <a:solidFill>
                  <a:schemeClr val="bg1"/>
                </a:solidFill>
                <a:latin typeface="Aharoni" panose="02010803020104030203" pitchFamily="2" charset="-79"/>
                <a:cs typeface="Aharoni" panose="02010803020104030203" pitchFamily="2" charset="-79"/>
              </a:rPr>
              <a:t>Tha</a:t>
            </a:r>
            <a:r>
              <a:rPr lang="en-US" sz="9600" dirty="0">
                <a:solidFill>
                  <a:srgbClr val="FFC000"/>
                </a:solidFill>
                <a:latin typeface="Aharoni" panose="02010803020104030203" pitchFamily="2" charset="-79"/>
                <a:cs typeface="Aharoni" panose="02010803020104030203" pitchFamily="2" charset="-79"/>
              </a:rPr>
              <a:t>nks</a:t>
            </a:r>
            <a:endParaRPr lang="en-US" sz="8800" dirty="0">
              <a:solidFill>
                <a:srgbClr val="FFC000"/>
              </a:solidFill>
              <a:latin typeface="Aharoni" panose="02010803020104030203" pitchFamily="2" charset="-79"/>
              <a:cs typeface="Aharoni" panose="02010803020104030203" pitchFamily="2" charset="-79"/>
            </a:endParaRPr>
          </a:p>
        </p:txBody>
      </p:sp>
      <p:sp>
        <p:nvSpPr>
          <p:cNvPr id="23" name="Oval 22">
            <a:extLst>
              <a:ext uri="{FF2B5EF4-FFF2-40B4-BE49-F238E27FC236}">
                <a16:creationId xmlns:a16="http://schemas.microsoft.com/office/drawing/2014/main" id="{DE832BEA-0518-491A-A7E0-7BB162A7F8A9}"/>
              </a:ext>
            </a:extLst>
          </p:cNvPr>
          <p:cNvSpPr/>
          <p:nvPr/>
        </p:nvSpPr>
        <p:spPr>
          <a:xfrm>
            <a:off x="8746854" y="2291142"/>
            <a:ext cx="2645046" cy="2645046"/>
          </a:xfrm>
          <a:prstGeom prst="ellipse">
            <a:avLst/>
          </a:prstGeom>
          <a:solidFill>
            <a:srgbClr val="CD3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cs typeface="Aharoni" panose="02010803020104030203" pitchFamily="2" charset="-79"/>
              </a:rPr>
              <a:t>Mahdi</a:t>
            </a:r>
          </a:p>
          <a:p>
            <a:pPr algn="ctr"/>
            <a:r>
              <a:rPr lang="en-US" sz="2400" dirty="0">
                <a:latin typeface="Arial Black" panose="020B0A04020102020204" pitchFamily="34" charset="0"/>
                <a:cs typeface="Aharoni" panose="02010803020104030203" pitchFamily="2" charset="-79"/>
              </a:rPr>
              <a:t>Mansourikhah</a:t>
            </a:r>
          </a:p>
        </p:txBody>
      </p:sp>
    </p:spTree>
    <p:extLst>
      <p:ext uri="{BB962C8B-B14F-4D97-AF65-F5344CB8AC3E}">
        <p14:creationId xmlns:p14="http://schemas.microsoft.com/office/powerpoint/2010/main" val="809717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532</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Aharoni</vt:lpstr>
      <vt:lpstr>Arial</vt:lpstr>
      <vt:lpstr>Arial Black</vt:lpstr>
      <vt:lpstr>Calibri</vt:lpstr>
      <vt:lpstr>Calibri (Body)</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Jolie Nayibe Serrano</dc:creator>
  <cp:lastModifiedBy>reza mansouri</cp:lastModifiedBy>
  <cp:revision>92</cp:revision>
  <dcterms:created xsi:type="dcterms:W3CDTF">2020-04-22T15:34:04Z</dcterms:created>
  <dcterms:modified xsi:type="dcterms:W3CDTF">2023-09-29T18:47:34Z</dcterms:modified>
</cp:coreProperties>
</file>