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</p:sldIdLst>
  <p:sldSz cx="9144000" cy="6858000" type="screen4x3"/>
  <p:notesSz cx="6858000" cy="9144000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5814-B81E-4661-B69D-C784D083D87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04EF5-73F8-49D3-836F-23A123B9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04EF5-73F8-49D3-836F-23A123B95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81001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77988" y="548680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Migration</a:t>
            </a:r>
            <a:endParaRPr lang="en-US" altLang="ko-KR" sz="36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517F0-2FA9-25EF-88DC-D8AA0AD7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73" y="3861048"/>
            <a:ext cx="4534883" cy="29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C12946-6ED6-6A95-AFD2-6FFF9AF63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124744"/>
            <a:ext cx="5400600" cy="33020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6EB93-C725-BB15-12B5-0A239663C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75"/>
            <a:ext cx="21431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323649-3BC0-11AC-08E5-CF824A2DD97E}"/>
              </a:ext>
            </a:extLst>
          </p:cNvPr>
          <p:cNvSpPr txBox="1"/>
          <p:nvPr/>
        </p:nvSpPr>
        <p:spPr>
          <a:xfrm>
            <a:off x="2051720" y="648866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Good Day:</a:t>
            </a:r>
            <a:r>
              <a:rPr lang="en-US" dirty="0">
                <a:sym typeface="Wingdings" panose="05000000000000000000" pitchFamily="2" charset="2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31598"/>
            <a:ext cx="4968552" cy="1069514"/>
          </a:xfrm>
        </p:spPr>
        <p:txBody>
          <a:bodyPr/>
          <a:lstStyle/>
          <a:p>
            <a:r>
              <a:rPr lang="en-US" altLang="ko-KR" dirty="0"/>
              <a:t> what is migration?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683568" y="1412776"/>
            <a:ext cx="6419056" cy="4464496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Migration is an action which some people move to another country and they’re not native there. another definition of migration is long displacement so it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does’nt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contain tourists and visitors.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Usually, people migrate to build a better life and escape from problems in their life.</a:t>
            </a:r>
          </a:p>
          <a:p>
            <a:pPr>
              <a:tabLst>
                <a:tab pos="0" algn="l"/>
              </a:tabLst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Conducted a survey on people, migration helps both countries(Origin and destination countries).</a:t>
            </a:r>
          </a:p>
          <a:p>
            <a:pPr>
              <a:tabLst>
                <a:tab pos="0" algn="l"/>
              </a:tabLst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So imagery that harms the destination country is wrong.</a:t>
            </a:r>
          </a:p>
          <a:p>
            <a:pPr>
              <a:tabLst>
                <a:tab pos="0" algn="l"/>
              </a:tabLst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0" algn="l"/>
              </a:tabLst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14826-DF87-C38A-97C6-D5BF19E4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95"/>
            <a:ext cx="2987824" cy="1388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AF8CEB-66ED-7D03-9B11-13E60CFC1CDB}"/>
              </a:ext>
            </a:extLst>
          </p:cNvPr>
          <p:cNvSpPr txBox="1"/>
          <p:nvPr/>
        </p:nvSpPr>
        <p:spPr>
          <a:xfrm>
            <a:off x="611560" y="6581001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856F-1253-6506-96E5-F1685B7E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97" y="118544"/>
            <a:ext cx="6031228" cy="1069514"/>
          </a:xfrm>
        </p:spPr>
        <p:txBody>
          <a:bodyPr/>
          <a:lstStyle/>
          <a:p>
            <a:r>
              <a:rPr lang="en-US" altLang="ko-KR" sz="2400" dirty="0"/>
              <a:t>Have you ever thought about migration</a:t>
            </a:r>
            <a:r>
              <a:rPr lang="en-US" altLang="ko-KR" sz="2800" dirty="0"/>
              <a:t>?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C5B87-B37F-A387-2DDA-0B6BE48C5E9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6996" y="1844824"/>
            <a:ext cx="6563072" cy="4736177"/>
          </a:xfrm>
        </p:spPr>
        <p:txBody>
          <a:bodyPr/>
          <a:lstStyle/>
          <a:p>
            <a:r>
              <a:rPr lang="en-US" sz="2400" dirty="0"/>
              <a:t>Every day, many people migrate to have a better life. In my opinion, every person has already thought about migration in his or her life, to have a comfortable and easy</a:t>
            </a:r>
          </a:p>
          <a:p>
            <a:r>
              <a:rPr lang="en-US" sz="2400" dirty="0"/>
              <a:t>life.</a:t>
            </a:r>
          </a:p>
          <a:p>
            <a:endParaRPr lang="en-US" sz="2400" dirty="0"/>
          </a:p>
          <a:p>
            <a:r>
              <a:rPr lang="en-US" sz="2400" dirty="0"/>
              <a:t>Have you ever thought about migration?</a:t>
            </a:r>
          </a:p>
          <a:p>
            <a:r>
              <a:rPr lang="en-US" sz="2400" dirty="0"/>
              <a:t>Do you like to migrate to another country?</a:t>
            </a:r>
          </a:p>
          <a:p>
            <a:r>
              <a:rPr lang="en-US" sz="2400" dirty="0"/>
              <a:t>What are there ways to migrate?</a:t>
            </a:r>
          </a:p>
          <a:p>
            <a:r>
              <a:rPr lang="en-US" sz="2400" dirty="0"/>
              <a:t>Which country is better to migrate?</a:t>
            </a:r>
          </a:p>
          <a:p>
            <a:r>
              <a:rPr lang="en-US" sz="2400" dirty="0"/>
              <a:t>I’m </a:t>
            </a:r>
            <a:r>
              <a:rPr lang="en-US" sz="2400" dirty="0" err="1"/>
              <a:t>gonna</a:t>
            </a:r>
            <a:r>
              <a:rPr lang="en-US" sz="2400" dirty="0"/>
              <a:t> answer these question later.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933AA-BB9D-8BD9-CC01-AE847522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01092"/>
            <a:ext cx="2280625" cy="1427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B50EBC-8875-948A-DD72-B009DA2F0522}"/>
              </a:ext>
            </a:extLst>
          </p:cNvPr>
          <p:cNvSpPr txBox="1"/>
          <p:nvPr/>
        </p:nvSpPr>
        <p:spPr>
          <a:xfrm>
            <a:off x="586204" y="6581001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7885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FA7C-170E-5BED-0F0F-BFC4F579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116632"/>
            <a:ext cx="6326360" cy="1069514"/>
          </a:xfrm>
        </p:spPr>
        <p:txBody>
          <a:bodyPr/>
          <a:lstStyle/>
          <a:p>
            <a:r>
              <a:rPr lang="en-US" dirty="0"/>
              <a:t>Advantages of migration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69432-BD04-9134-C8BD-37073C4508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15616" y="1211298"/>
            <a:ext cx="7704856" cy="4147865"/>
          </a:xfrm>
        </p:spPr>
        <p:txBody>
          <a:bodyPr/>
          <a:lstStyle/>
          <a:p>
            <a:r>
              <a:rPr lang="en-US" sz="2400" dirty="0"/>
              <a:t>If you migrate to another country: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1- You’ll have a better life than your previous life.</a:t>
            </a:r>
          </a:p>
          <a:p>
            <a:endParaRPr lang="en-US" sz="2400" dirty="0"/>
          </a:p>
          <a:p>
            <a:r>
              <a:rPr lang="en-US" sz="2400" dirty="0"/>
              <a:t>2- You’ll meet many people from different</a:t>
            </a:r>
          </a:p>
          <a:p>
            <a:r>
              <a:rPr lang="en-US" sz="2400" dirty="0"/>
              <a:t> countries and familiar with their culture.</a:t>
            </a:r>
          </a:p>
          <a:p>
            <a:endParaRPr lang="en-US" sz="2400" dirty="0"/>
          </a:p>
          <a:p>
            <a:r>
              <a:rPr lang="en-US" sz="2400" dirty="0"/>
              <a:t>3 – You’ll get a good and suitable job and earn</a:t>
            </a:r>
          </a:p>
          <a:p>
            <a:r>
              <a:rPr lang="en-US" sz="2400" dirty="0"/>
              <a:t> money a lot.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AE817-B3F7-0260-F28F-92CCA474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74" y="4730697"/>
            <a:ext cx="2267744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B6952A-E506-83C4-92CD-9FC6366260C2}"/>
              </a:ext>
            </a:extLst>
          </p:cNvPr>
          <p:cNvSpPr txBox="1"/>
          <p:nvPr/>
        </p:nvSpPr>
        <p:spPr>
          <a:xfrm>
            <a:off x="611560" y="6596823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412094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4FC-3964-205D-7DA9-0A35B42D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migration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82CF4-3A62-691E-1336-D37B749A990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1640" y="1355067"/>
            <a:ext cx="7704856" cy="4147865"/>
          </a:xfrm>
        </p:spPr>
        <p:txBody>
          <a:bodyPr/>
          <a:lstStyle/>
          <a:p>
            <a:r>
              <a:rPr lang="en-US" sz="2400" dirty="0"/>
              <a:t>If you migrate to another country: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1- You might get depressed.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2- You can’t see your family that makes you always upset(at least three months).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3- You lose a lot of things such as friends, family,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local food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B7D83-3953-B126-108D-6A669E0F5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97" y="4686275"/>
            <a:ext cx="214312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9D0C1-444E-77E3-2C16-1AF5F78B6E52}"/>
              </a:ext>
            </a:extLst>
          </p:cNvPr>
          <p:cNvSpPr txBox="1"/>
          <p:nvPr/>
        </p:nvSpPr>
        <p:spPr>
          <a:xfrm>
            <a:off x="611560" y="6581001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348452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2526-392D-1CBE-E4B9-5A3FCF94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7992"/>
            <a:ext cx="7524328" cy="1069514"/>
          </a:xfrm>
        </p:spPr>
        <p:txBody>
          <a:bodyPr/>
          <a:lstStyle/>
          <a:p>
            <a:pPr algn="ctr"/>
            <a:r>
              <a:rPr lang="en-US" dirty="0"/>
              <a:t>Kind of migration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A9900-3469-C5A6-8AFF-CC92FCB984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19672" y="1355067"/>
            <a:ext cx="6624736" cy="5386301"/>
          </a:xfrm>
        </p:spPr>
        <p:txBody>
          <a:bodyPr/>
          <a:lstStyle/>
          <a:p>
            <a:r>
              <a:rPr lang="en-US" sz="2400" dirty="0"/>
              <a:t>1- Emigrate by birth:</a:t>
            </a:r>
          </a:p>
          <a:p>
            <a:r>
              <a:rPr lang="en-US" sz="2400" dirty="0"/>
              <a:t>    If you are born in another country,</a:t>
            </a:r>
          </a:p>
          <a:p>
            <a:r>
              <a:rPr lang="en-US" sz="2400" dirty="0"/>
              <a:t>    you get citizenship from this country.</a:t>
            </a:r>
          </a:p>
          <a:p>
            <a:r>
              <a:rPr lang="en-US" sz="2400" dirty="0"/>
              <a:t>2- Emigrate by married:</a:t>
            </a:r>
          </a:p>
          <a:p>
            <a:r>
              <a:rPr lang="en-US" sz="2400" dirty="0"/>
              <a:t>    If you get married to a foreign person,</a:t>
            </a:r>
          </a:p>
          <a:p>
            <a:r>
              <a:rPr lang="en-US" sz="2400" dirty="0"/>
              <a:t>    you get citizenship from this country.</a:t>
            </a:r>
          </a:p>
          <a:p>
            <a:r>
              <a:rPr lang="en-US" sz="2400" dirty="0"/>
              <a:t>3 – Emigrate by education:</a:t>
            </a:r>
          </a:p>
          <a:p>
            <a:r>
              <a:rPr lang="en-US" sz="2400" dirty="0"/>
              <a:t>     if you are good at study and education,</a:t>
            </a:r>
          </a:p>
          <a:p>
            <a:r>
              <a:rPr lang="en-US" sz="2400" dirty="0"/>
              <a:t>     you can migrate by education. </a:t>
            </a:r>
          </a:p>
          <a:p>
            <a:r>
              <a:rPr lang="en-US" sz="2400" dirty="0"/>
              <a:t>4 – Emigrate by occupation. </a:t>
            </a:r>
          </a:p>
          <a:p>
            <a:r>
              <a:rPr lang="en-US" sz="2400" dirty="0"/>
              <a:t>     if you are professional at your job,</a:t>
            </a:r>
          </a:p>
          <a:p>
            <a:r>
              <a:rPr lang="en-US" sz="2400" dirty="0"/>
              <a:t>     you can emigrate by occupation.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C55E3-4E3E-0752-7231-19684DC94423}"/>
              </a:ext>
            </a:extLst>
          </p:cNvPr>
          <p:cNvSpPr txBox="1"/>
          <p:nvPr/>
        </p:nvSpPr>
        <p:spPr>
          <a:xfrm>
            <a:off x="611559" y="6581001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256325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81EA-1DEE-E9EB-6C6F-39B55D21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60" y="-44980"/>
            <a:ext cx="8964488" cy="1069514"/>
          </a:xfrm>
        </p:spPr>
        <p:txBody>
          <a:bodyPr/>
          <a:lstStyle/>
          <a:p>
            <a:r>
              <a:rPr lang="en-US" sz="3600" dirty="0"/>
              <a:t>Which countries are the best to migrate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E57F-C978-C808-90B1-BD79523B404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27584" y="1196752"/>
            <a:ext cx="7992888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If you want to short answer this question, I say it depends.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you ask what does it depend on, I tell you it depends on </a:t>
            </a:r>
          </a:p>
          <a:p>
            <a:endParaRPr lang="en-US" sz="2000" dirty="0"/>
          </a:p>
          <a:p>
            <a:r>
              <a:rPr lang="en-US" sz="2000" dirty="0"/>
              <a:t>1-  Your age</a:t>
            </a:r>
          </a:p>
          <a:p>
            <a:r>
              <a:rPr lang="en-US" sz="2000" dirty="0"/>
              <a:t>2-  Your manner</a:t>
            </a:r>
          </a:p>
          <a:p>
            <a:r>
              <a:rPr lang="en-US" sz="2000" dirty="0"/>
              <a:t>3-  Your opinions</a:t>
            </a:r>
          </a:p>
          <a:p>
            <a:r>
              <a:rPr lang="en-US" sz="2000" dirty="0"/>
              <a:t>4-  </a:t>
            </a:r>
            <a:r>
              <a:rPr lang="en-US" sz="2000"/>
              <a:t>Your reasons</a:t>
            </a:r>
            <a:endParaRPr lang="en-US" sz="2000" dirty="0"/>
          </a:p>
          <a:p>
            <a:r>
              <a:rPr lang="en-US" sz="2000" dirty="0"/>
              <a:t>5-  What weather you can live there?</a:t>
            </a:r>
          </a:p>
          <a:p>
            <a:r>
              <a:rPr lang="en-US" sz="2000" dirty="0"/>
              <a:t>6-  And …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5812-CE79-3521-4E17-DE373B6F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37" y="4149080"/>
            <a:ext cx="2911963" cy="2530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29AF1-8399-617B-370D-535091C576E3}"/>
              </a:ext>
            </a:extLst>
          </p:cNvPr>
          <p:cNvSpPr txBox="1"/>
          <p:nvPr/>
        </p:nvSpPr>
        <p:spPr>
          <a:xfrm>
            <a:off x="611560" y="6584247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11321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pPr algn="ctr"/>
            <a:r>
              <a:rPr lang="en-US" altLang="ko-KR" sz="3600" dirty="0"/>
              <a:t>CANADA</a:t>
            </a:r>
            <a:endParaRPr lang="ko-KR" alt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07504" y="896145"/>
            <a:ext cx="8229600" cy="6192688"/>
          </a:xfrm>
        </p:spPr>
        <p:txBody>
          <a:bodyPr/>
          <a:lstStyle/>
          <a:p>
            <a:endParaRPr lang="fa-IR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I’m </a:t>
            </a:r>
            <a:r>
              <a:rPr lang="en-US" altLang="ko-KR" sz="1600" dirty="0" err="1">
                <a:latin typeface="Malgun Gothic (Body)"/>
                <a:cs typeface="Arial" pitchFamily="34" charset="0"/>
              </a:rPr>
              <a:t>gonna</a:t>
            </a:r>
            <a:r>
              <a:rPr lang="en-US" altLang="ko-KR" sz="1600" dirty="0">
                <a:latin typeface="Malgun Gothic (Body)"/>
                <a:cs typeface="Arial" pitchFamily="34" charset="0"/>
              </a:rPr>
              <a:t> talk about the best country you can migrate to.</a:t>
            </a: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Canada is a country in the North of American continent. It’s the second-largest country in the world.</a:t>
            </a: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Canada is cold and it’s an important factor for migration. </a:t>
            </a:r>
            <a:endParaRPr lang="fa-IR" altLang="ko-KR" sz="1600" dirty="0">
              <a:latin typeface="Malgun Gothic (Body)"/>
              <a:cs typeface="Arial" pitchFamily="34" charset="0"/>
            </a:endParaRP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Most of the people who migrate put Canada to their list for destination country.</a:t>
            </a:r>
          </a:p>
          <a:p>
            <a:endParaRPr lang="en-US" altLang="ko-KR" sz="1600" dirty="0">
              <a:latin typeface="Malgun Gothic (Body)"/>
              <a:cs typeface="Arial" pitchFamily="34" charset="0"/>
            </a:endParaRP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Canada has:</a:t>
            </a:r>
          </a:p>
          <a:p>
            <a:endParaRPr lang="en-US" altLang="ko-KR" sz="1600" dirty="0">
              <a:latin typeface="Malgun Gothic (Body)"/>
              <a:cs typeface="Arial" pitchFamily="34" charset="0"/>
            </a:endParaRP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184000 </a:t>
            </a:r>
            <a:r>
              <a:rPr lang="en-US" sz="1600" i="0" dirty="0">
                <a:solidFill>
                  <a:srgbClr val="333333"/>
                </a:solidFill>
                <a:effectLst/>
                <a:latin typeface="Malgun Gothic (Body)"/>
              </a:rPr>
              <a:t>immigrants </a:t>
            </a:r>
            <a:r>
              <a:rPr lang="en-US" sz="1600" i="0" dirty="0">
                <a:solidFill>
                  <a:srgbClr val="333333"/>
                </a:solidFill>
                <a:effectLst/>
                <a:latin typeface="Malgun Gothic (Body)"/>
                <a:cs typeface="Arial" pitchFamily="34" charset="0"/>
              </a:rPr>
              <a:t>i</a:t>
            </a:r>
            <a:r>
              <a:rPr lang="en-US" altLang="ko-KR" sz="1600" dirty="0">
                <a:latin typeface="Malgun Gothic (Body)"/>
                <a:cs typeface="Arial" pitchFamily="34" charset="0"/>
              </a:rPr>
              <a:t>n 2020 </a:t>
            </a: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401000 </a:t>
            </a:r>
            <a:r>
              <a:rPr lang="en-US" sz="1600" i="0" dirty="0">
                <a:solidFill>
                  <a:srgbClr val="333333"/>
                </a:solidFill>
                <a:effectLst/>
                <a:latin typeface="Malgun Gothic (Body)"/>
              </a:rPr>
              <a:t>immigrants </a:t>
            </a:r>
            <a:r>
              <a:rPr lang="en-US" sz="1600" i="0" dirty="0">
                <a:solidFill>
                  <a:srgbClr val="333333"/>
                </a:solidFill>
                <a:effectLst/>
                <a:latin typeface="Malgun Gothic (Body)"/>
                <a:cs typeface="Arial" pitchFamily="34" charset="0"/>
              </a:rPr>
              <a:t>i</a:t>
            </a:r>
            <a:r>
              <a:rPr lang="en-US" altLang="ko-KR" sz="1600" dirty="0">
                <a:latin typeface="Malgun Gothic (Body)"/>
                <a:cs typeface="Arial" pitchFamily="34" charset="0"/>
              </a:rPr>
              <a:t>n 2021 </a:t>
            </a:r>
          </a:p>
          <a:p>
            <a:r>
              <a:rPr lang="en-US" altLang="ko-KR" sz="1600" dirty="0">
                <a:latin typeface="Malgun Gothic (Body)"/>
                <a:cs typeface="Arial" pitchFamily="34" charset="0"/>
              </a:rPr>
              <a:t>492984 </a:t>
            </a:r>
            <a:r>
              <a:rPr lang="en-US" sz="1600" i="0" dirty="0">
                <a:solidFill>
                  <a:srgbClr val="333333"/>
                </a:solidFill>
                <a:effectLst/>
                <a:latin typeface="Malgun Gothic (Body)"/>
              </a:rPr>
              <a:t>immigrants</a:t>
            </a:r>
            <a:r>
              <a:rPr lang="en-US" sz="1600" i="0" dirty="0">
                <a:solidFill>
                  <a:srgbClr val="333333"/>
                </a:solidFill>
                <a:effectLst/>
                <a:latin typeface="Malgun Gothic (Body)"/>
                <a:cs typeface="Arial" pitchFamily="34" charset="0"/>
              </a:rPr>
              <a:t> in 2022</a:t>
            </a:r>
            <a:endParaRPr lang="fa-IR" altLang="ko-KR" sz="1600" dirty="0">
              <a:solidFill>
                <a:srgbClr val="333333"/>
              </a:solidFill>
              <a:latin typeface="Malgun Gothic (Body)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Malgun Gothic (Body)"/>
                <a:cs typeface="Arial" pitchFamily="34" charset="0"/>
              </a:rPr>
              <a:t>The best way to migrate to Canada is migration by education. </a:t>
            </a:r>
          </a:p>
          <a:p>
            <a:endParaRPr lang="en-US" altLang="ko-KR" sz="1600" dirty="0">
              <a:solidFill>
                <a:srgbClr val="333333"/>
              </a:solidFill>
              <a:latin typeface="Malgun Gothic (Body)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Malgun Gothic (Body)"/>
                <a:cs typeface="Arial" pitchFamily="34" charset="0"/>
              </a:rPr>
              <a:t>How is the manner of people in Canada?</a:t>
            </a:r>
          </a:p>
          <a:p>
            <a:r>
              <a:rPr lang="en-US" altLang="ko-KR" sz="1600" dirty="0">
                <a:solidFill>
                  <a:srgbClr val="333333"/>
                </a:solidFill>
                <a:latin typeface="Malgun Gothic (Body)"/>
                <a:cs typeface="Arial" pitchFamily="34" charset="0"/>
              </a:rPr>
              <a:t>Native people in Canada are very kind and polite.</a:t>
            </a:r>
            <a:endParaRPr lang="en-US" altLang="ko-KR" sz="1600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Are people of Canada happy?</a:t>
            </a:r>
          </a:p>
          <a:p>
            <a:r>
              <a:rPr lang="en-US" altLang="ko-KR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Canada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 fourteenth</a:t>
            </a:r>
            <a:r>
              <a:rPr lang="en-US" altLang="ko-KR" sz="1600" b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Happiest country in the World.</a:t>
            </a:r>
          </a:p>
          <a:p>
            <a:endParaRPr lang="en-US" altLang="ko-KR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br>
              <a:rPr lang="en-US" dirty="0"/>
            </a:b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827F0-E576-654A-D4BD-D809B2FB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87824" cy="1052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7CC32-0541-F056-B106-9F69D196714D}"/>
              </a:ext>
            </a:extLst>
          </p:cNvPr>
          <p:cNvSpPr txBox="1"/>
          <p:nvPr/>
        </p:nvSpPr>
        <p:spPr>
          <a:xfrm>
            <a:off x="102637" y="6581001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226B-5BF6-812C-6D20-EBFD117E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32656"/>
            <a:ext cx="9144000" cy="1069514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Why do people like to migrate to Canada?</a:t>
            </a:r>
            <a:br>
              <a:rPr lang="en-US" altLang="ko-KR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33476-F2FE-0FB5-4DA2-EF46D0081A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1484784"/>
            <a:ext cx="8229600" cy="3600400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dirty="0">
                <a:latin typeface="Malgun Gothic (Body)"/>
                <a:cs typeface="Arial" pitchFamily="34" charset="0"/>
              </a:rPr>
              <a:t>1</a:t>
            </a:r>
            <a:r>
              <a:rPr lang="fa-IR" altLang="ko-KR" sz="1800" dirty="0">
                <a:latin typeface="Malgun Gothic (Body)"/>
                <a:cs typeface="Arial" pitchFamily="34" charset="0"/>
              </a:rPr>
              <a:t> </a:t>
            </a:r>
            <a:r>
              <a:rPr lang="en-US" altLang="ko-KR" sz="1800" dirty="0">
                <a:latin typeface="Malgun Gothic (Body)"/>
                <a:cs typeface="Arial" pitchFamily="34" charset="0"/>
              </a:rPr>
              <a:t>–</a:t>
            </a:r>
            <a:r>
              <a:rPr lang="fa-IR" altLang="ko-KR" sz="1800" dirty="0">
                <a:latin typeface="Malgun Gothic (Body)"/>
                <a:cs typeface="Arial" pitchFamily="34" charset="0"/>
              </a:rPr>
              <a:t> </a:t>
            </a:r>
            <a:r>
              <a:rPr lang="en-US" altLang="ko-KR" sz="1800" dirty="0">
                <a:latin typeface="Malgun Gothic (Body)"/>
                <a:cs typeface="Arial" pitchFamily="34" charset="0"/>
              </a:rPr>
              <a:t>Medical</a:t>
            </a:r>
            <a:r>
              <a:rPr lang="fa-IR" altLang="ko-KR" sz="1800" dirty="0">
                <a:latin typeface="Malgun Gothic (Body)"/>
                <a:cs typeface="Arial" pitchFamily="34" charset="0"/>
              </a:rPr>
              <a:t> </a:t>
            </a:r>
            <a:r>
              <a:rPr lang="en-US" sz="1800" i="0" dirty="0">
                <a:solidFill>
                  <a:srgbClr val="333333"/>
                </a:solidFill>
                <a:effectLst/>
                <a:latin typeface="Malgun Gothic (Body)"/>
              </a:rPr>
              <a:t>facility</a:t>
            </a:r>
          </a:p>
          <a:p>
            <a:endParaRPr lang="en-US" sz="1800" i="0" dirty="0">
              <a:solidFill>
                <a:srgbClr val="333333"/>
              </a:solidFill>
              <a:effectLst/>
              <a:latin typeface="Malgun Gothic (Body)"/>
            </a:endParaRPr>
          </a:p>
          <a:p>
            <a:r>
              <a:rPr lang="en-US" sz="1800" dirty="0">
                <a:solidFill>
                  <a:srgbClr val="333333"/>
                </a:solidFill>
                <a:latin typeface="Malgun Gothic (Body)"/>
              </a:rPr>
              <a:t>2-  safe region</a:t>
            </a:r>
          </a:p>
          <a:p>
            <a:endParaRPr lang="en-US" sz="1800" dirty="0">
              <a:solidFill>
                <a:srgbClr val="333333"/>
              </a:solidFill>
              <a:latin typeface="Malgun Gothic (Body)"/>
            </a:endParaRPr>
          </a:p>
          <a:p>
            <a:r>
              <a:rPr lang="en-US" sz="1800" i="0" dirty="0">
                <a:solidFill>
                  <a:srgbClr val="333333"/>
                </a:solidFill>
                <a:effectLst/>
                <a:latin typeface="Malgun Gothic (Body)"/>
              </a:rPr>
              <a:t>3-  b</a:t>
            </a:r>
            <a:r>
              <a:rPr lang="en-US" sz="1800" dirty="0">
                <a:solidFill>
                  <a:srgbClr val="333333"/>
                </a:solidFill>
                <a:latin typeface="Malgun Gothic (Body)"/>
              </a:rPr>
              <a:t>eautiful nature</a:t>
            </a:r>
          </a:p>
          <a:p>
            <a:endParaRPr lang="fa-IR" sz="1800" dirty="0">
              <a:solidFill>
                <a:srgbClr val="333333"/>
              </a:solidFill>
              <a:latin typeface="Malgun Gothic (Body)"/>
            </a:endParaRPr>
          </a:p>
          <a:p>
            <a:r>
              <a:rPr lang="fa-IR" sz="1800" i="0" dirty="0">
                <a:solidFill>
                  <a:srgbClr val="333333"/>
                </a:solidFill>
                <a:effectLst/>
                <a:latin typeface="Malgun Gothic (Body)"/>
              </a:rPr>
              <a:t>4</a:t>
            </a:r>
            <a:r>
              <a:rPr lang="en-US" sz="1800" dirty="0">
                <a:solidFill>
                  <a:srgbClr val="333333"/>
                </a:solidFill>
                <a:latin typeface="Malgun Gothic (Body)"/>
              </a:rPr>
              <a:t>-  Economic Growth</a:t>
            </a:r>
          </a:p>
          <a:p>
            <a:endParaRPr lang="en-US" sz="1800" dirty="0">
              <a:solidFill>
                <a:srgbClr val="333333"/>
              </a:solidFill>
              <a:latin typeface="Malgun Gothic (Body)"/>
            </a:endParaRPr>
          </a:p>
          <a:p>
            <a:r>
              <a:rPr lang="en-US" sz="1800" i="0" dirty="0">
                <a:solidFill>
                  <a:srgbClr val="333333"/>
                </a:solidFill>
                <a:effectLst/>
                <a:latin typeface="Malgun Gothic (Body)"/>
              </a:rPr>
              <a:t>5- Best country for education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DC794-DF2C-A232-5B18-F293B119E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6792"/>
            <a:ext cx="4860032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64565-9A28-30D1-241B-EC8848EEBF15}"/>
              </a:ext>
            </a:extLst>
          </p:cNvPr>
          <p:cNvSpPr txBox="1"/>
          <p:nvPr/>
        </p:nvSpPr>
        <p:spPr>
          <a:xfrm>
            <a:off x="0" y="6581001"/>
            <a:ext cx="129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2870125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0fa12b0729f9886c256a580a6faea4871fc28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581</Words>
  <Application>Microsoft Office PowerPoint</Application>
  <PresentationFormat>On-screen Show (4:3)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arial</vt:lpstr>
      <vt:lpstr>Calibri</vt:lpstr>
      <vt:lpstr>Malgun Gothic (Body)</vt:lpstr>
      <vt:lpstr>Office Theme</vt:lpstr>
      <vt:lpstr>Custom Design</vt:lpstr>
      <vt:lpstr>PowerPoint Presentation</vt:lpstr>
      <vt:lpstr> what is migration?</vt:lpstr>
      <vt:lpstr>Have you ever thought about migration?</vt:lpstr>
      <vt:lpstr>Advantages of migration</vt:lpstr>
      <vt:lpstr>Disadvantages of migration </vt:lpstr>
      <vt:lpstr>Kind of migration</vt:lpstr>
      <vt:lpstr>Which countries are the best to migrate</vt:lpstr>
      <vt:lpstr>CANADA</vt:lpstr>
      <vt:lpstr>Why do people like to migrate to Canada? </vt:lpstr>
      <vt:lpstr>PowerPoint Presentation</vt:lpstr>
    </vt:vector>
  </TitlesOfParts>
  <Company>www.Ghalamo.com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dc:description>www.Ghalamo.com</dc:description>
  <cp:lastModifiedBy>reza mansouri</cp:lastModifiedBy>
  <cp:revision>50</cp:revision>
  <dcterms:created xsi:type="dcterms:W3CDTF">2014-04-01T16:35:38Z</dcterms:created>
  <dcterms:modified xsi:type="dcterms:W3CDTF">2023-09-12T19:33:43Z</dcterms:modified>
</cp:coreProperties>
</file>