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62" r:id="rId4"/>
    <p:sldId id="299" r:id="rId5"/>
    <p:sldId id="320" r:id="rId6"/>
    <p:sldId id="347" r:id="rId7"/>
    <p:sldId id="300" r:id="rId8"/>
    <p:sldId id="259" r:id="rId9"/>
    <p:sldId id="323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E580C4E9-F7E1-450E-BA12-AE1B6B3594EE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8">
            <a:extLst>
              <a:ext uri="{FF2B5EF4-FFF2-40B4-BE49-F238E27FC236}">
                <a16:creationId xmlns:a16="http://schemas.microsoft.com/office/drawing/2014/main" id="{B3BBCB23-58AF-458F-BAC2-DC1BBAED2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349" y="777240"/>
            <a:ext cx="5770675" cy="5303520"/>
          </a:xfrm>
          <a:custGeom>
            <a:avLst/>
            <a:gdLst>
              <a:gd name="connsiteX0" fmla="*/ 2651762 w 5770675"/>
              <a:gd name="connsiteY0" fmla="*/ 1143000 h 5303520"/>
              <a:gd name="connsiteX1" fmla="*/ 3718618 w 5770675"/>
              <a:gd name="connsiteY1" fmla="*/ 1584906 h 5303520"/>
              <a:gd name="connsiteX2" fmla="*/ 3798142 w 5770675"/>
              <a:gd name="connsiteY2" fmla="*/ 1672404 h 5303520"/>
              <a:gd name="connsiteX3" fmla="*/ 3100596 w 5770675"/>
              <a:gd name="connsiteY3" fmla="*/ 2137041 h 5303520"/>
              <a:gd name="connsiteX4" fmla="*/ 3035200 w 5770675"/>
              <a:gd name="connsiteY4" fmla="*/ 2083084 h 5303520"/>
              <a:gd name="connsiteX5" fmla="*/ 2651762 w 5770675"/>
              <a:gd name="connsiteY5" fmla="*/ 1965960 h 5303520"/>
              <a:gd name="connsiteX6" fmla="*/ 1965961 w 5770675"/>
              <a:gd name="connsiteY6" fmla="*/ 2651760 h 5303520"/>
              <a:gd name="connsiteX7" fmla="*/ 2651762 w 5770675"/>
              <a:gd name="connsiteY7" fmla="*/ 3337560 h 5303520"/>
              <a:gd name="connsiteX8" fmla="*/ 3337563 w 5770675"/>
              <a:gd name="connsiteY8" fmla="*/ 2651760 h 5303520"/>
              <a:gd name="connsiteX9" fmla="*/ 3323630 w 5770675"/>
              <a:gd name="connsiteY9" fmla="*/ 2513547 h 5303520"/>
              <a:gd name="connsiteX10" fmla="*/ 3288675 w 5770675"/>
              <a:gd name="connsiteY10" fmla="*/ 2400940 h 5303520"/>
              <a:gd name="connsiteX11" fmla="*/ 3981670 w 5770675"/>
              <a:gd name="connsiteY11" fmla="*/ 1939333 h 5303520"/>
              <a:gd name="connsiteX12" fmla="*/ 4041958 w 5770675"/>
              <a:gd name="connsiteY12" fmla="*/ 2064483 h 5303520"/>
              <a:gd name="connsiteX13" fmla="*/ 4160524 w 5770675"/>
              <a:gd name="connsiteY13" fmla="*/ 2651760 h 5303520"/>
              <a:gd name="connsiteX14" fmla="*/ 2651762 w 5770675"/>
              <a:gd name="connsiteY14" fmla="*/ 4160520 h 5303520"/>
              <a:gd name="connsiteX15" fmla="*/ 1143000 w 5770675"/>
              <a:gd name="connsiteY15" fmla="*/ 2651760 h 5303520"/>
              <a:gd name="connsiteX16" fmla="*/ 2651762 w 5770675"/>
              <a:gd name="connsiteY16" fmla="*/ 1143000 h 5303520"/>
              <a:gd name="connsiteX17" fmla="*/ 5192878 w 5770675"/>
              <a:gd name="connsiteY17" fmla="*/ 285077 h 5303520"/>
              <a:gd name="connsiteX18" fmla="*/ 5213453 w 5770675"/>
              <a:gd name="connsiteY18" fmla="*/ 800830 h 5303520"/>
              <a:gd name="connsiteX19" fmla="*/ 5214199 w 5770675"/>
              <a:gd name="connsiteY19" fmla="*/ 800332 h 5303520"/>
              <a:gd name="connsiteX20" fmla="*/ 5356632 w 5770675"/>
              <a:gd name="connsiteY20" fmla="*/ 828877 h 5303520"/>
              <a:gd name="connsiteX21" fmla="*/ 5328088 w 5770675"/>
              <a:gd name="connsiteY21" fmla="*/ 971310 h 5303520"/>
              <a:gd name="connsiteX22" fmla="*/ 5302676 w 5770675"/>
              <a:gd name="connsiteY22" fmla="*/ 988237 h 5303520"/>
              <a:gd name="connsiteX23" fmla="*/ 5770675 w 5770675"/>
              <a:gd name="connsiteY23" fmla="*/ 1205962 h 5303520"/>
              <a:gd name="connsiteX24" fmla="*/ 4781688 w 5770675"/>
              <a:gd name="connsiteY24" fmla="*/ 1864729 h 5303520"/>
              <a:gd name="connsiteX25" fmla="*/ 4313690 w 5770675"/>
              <a:gd name="connsiteY25" fmla="*/ 1647004 h 5303520"/>
              <a:gd name="connsiteX26" fmla="*/ 3072878 w 5770675"/>
              <a:gd name="connsiteY26" fmla="*/ 2473512 h 5303520"/>
              <a:gd name="connsiteX27" fmla="*/ 3073033 w 5770675"/>
              <a:gd name="connsiteY27" fmla="*/ 2473797 h 5303520"/>
              <a:gd name="connsiteX28" fmla="*/ 3108962 w 5770675"/>
              <a:gd name="connsiteY28" fmla="*/ 2651760 h 5303520"/>
              <a:gd name="connsiteX29" fmla="*/ 2651762 w 5770675"/>
              <a:gd name="connsiteY29" fmla="*/ 3108960 h 5303520"/>
              <a:gd name="connsiteX30" fmla="*/ 2194562 w 5770675"/>
              <a:gd name="connsiteY30" fmla="*/ 2651760 h 5303520"/>
              <a:gd name="connsiteX31" fmla="*/ 2651762 w 5770675"/>
              <a:gd name="connsiteY31" fmla="*/ 2194560 h 5303520"/>
              <a:gd name="connsiteX32" fmla="*/ 2907387 w 5770675"/>
              <a:gd name="connsiteY32" fmla="*/ 2272643 h 5303520"/>
              <a:gd name="connsiteX33" fmla="*/ 2950484 w 5770675"/>
              <a:gd name="connsiteY33" fmla="*/ 2308201 h 5303520"/>
              <a:gd name="connsiteX34" fmla="*/ 4224466 w 5770675"/>
              <a:gd name="connsiteY34" fmla="*/ 1459597 h 5303520"/>
              <a:gd name="connsiteX35" fmla="*/ 4203891 w 5770675"/>
              <a:gd name="connsiteY35" fmla="*/ 943844 h 5303520"/>
              <a:gd name="connsiteX36" fmla="*/ 2651762 w 5770675"/>
              <a:gd name="connsiteY36" fmla="*/ 0 h 5303520"/>
              <a:gd name="connsiteX37" fmla="*/ 4338530 w 5770675"/>
              <a:gd name="connsiteY37" fmla="*/ 605533 h 5303520"/>
              <a:gd name="connsiteX38" fmla="*/ 4429079 w 5770675"/>
              <a:gd name="connsiteY38" fmla="*/ 687830 h 5303520"/>
              <a:gd name="connsiteX39" fmla="*/ 4091397 w 5770675"/>
              <a:gd name="connsiteY39" fmla="*/ 912761 h 5303520"/>
              <a:gd name="connsiteX40" fmla="*/ 4113326 w 5770675"/>
              <a:gd name="connsiteY40" fmla="*/ 1462459 h 5303520"/>
              <a:gd name="connsiteX41" fmla="*/ 3990342 w 5770675"/>
              <a:gd name="connsiteY41" fmla="*/ 1544379 h 5303520"/>
              <a:gd name="connsiteX42" fmla="*/ 3880263 w 5770675"/>
              <a:gd name="connsiteY42" fmla="*/ 1423261 h 5303520"/>
              <a:gd name="connsiteX43" fmla="*/ 2651761 w 5770675"/>
              <a:gd name="connsiteY43" fmla="*/ 914400 h 5303520"/>
              <a:gd name="connsiteX44" fmla="*/ 914398 w 5770675"/>
              <a:gd name="connsiteY44" fmla="*/ 2651760 h 5303520"/>
              <a:gd name="connsiteX45" fmla="*/ 2651761 w 5770675"/>
              <a:gd name="connsiteY45" fmla="*/ 4389120 h 5303520"/>
              <a:gd name="connsiteX46" fmla="*/ 4389125 w 5770675"/>
              <a:gd name="connsiteY46" fmla="*/ 2651760 h 5303520"/>
              <a:gd name="connsiteX47" fmla="*/ 4179435 w 5770675"/>
              <a:gd name="connsiteY47" fmla="*/ 1823631 h 5303520"/>
              <a:gd name="connsiteX48" fmla="*/ 4172502 w 5770675"/>
              <a:gd name="connsiteY48" fmla="*/ 1812220 h 5303520"/>
              <a:gd name="connsiteX49" fmla="*/ 4264219 w 5770675"/>
              <a:gd name="connsiteY49" fmla="*/ 1751126 h 5303520"/>
              <a:gd name="connsiteX50" fmla="*/ 4763017 w 5770675"/>
              <a:gd name="connsiteY50" fmla="*/ 1983181 h 5303520"/>
              <a:gd name="connsiteX51" fmla="*/ 5137033 w 5770675"/>
              <a:gd name="connsiteY51" fmla="*/ 1734047 h 5303520"/>
              <a:gd name="connsiteX52" fmla="*/ 5184306 w 5770675"/>
              <a:gd name="connsiteY52" fmla="*/ 1863208 h 5303520"/>
              <a:gd name="connsiteX53" fmla="*/ 5303524 w 5770675"/>
              <a:gd name="connsiteY53" fmla="*/ 2651760 h 5303520"/>
              <a:gd name="connsiteX54" fmla="*/ 2651762 w 5770675"/>
              <a:gd name="connsiteY54" fmla="*/ 5303520 h 5303520"/>
              <a:gd name="connsiteX55" fmla="*/ 0 w 5770675"/>
              <a:gd name="connsiteY55" fmla="*/ 2651760 h 5303520"/>
              <a:gd name="connsiteX56" fmla="*/ 2651762 w 5770675"/>
              <a:gd name="connsiteY56" fmla="*/ 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770675" h="5303520">
                <a:moveTo>
                  <a:pt x="2651762" y="1143000"/>
                </a:moveTo>
                <a:cubicBezTo>
                  <a:pt x="3068395" y="1143000"/>
                  <a:pt x="3445586" y="1311874"/>
                  <a:pt x="3718618" y="1584906"/>
                </a:cubicBezTo>
                <a:lnTo>
                  <a:pt x="3798142" y="1672404"/>
                </a:lnTo>
                <a:lnTo>
                  <a:pt x="3100596" y="2137041"/>
                </a:lnTo>
                <a:lnTo>
                  <a:pt x="3035200" y="2083084"/>
                </a:lnTo>
                <a:cubicBezTo>
                  <a:pt x="2925745" y="2009138"/>
                  <a:pt x="2793796" y="1965960"/>
                  <a:pt x="2651762" y="1965960"/>
                </a:cubicBezTo>
                <a:cubicBezTo>
                  <a:pt x="2273005" y="1965960"/>
                  <a:pt x="1965961" y="2273003"/>
                  <a:pt x="1965961" y="2651760"/>
                </a:cubicBezTo>
                <a:cubicBezTo>
                  <a:pt x="1965961" y="3030517"/>
                  <a:pt x="2273005" y="3337560"/>
                  <a:pt x="2651762" y="3337560"/>
                </a:cubicBezTo>
                <a:cubicBezTo>
                  <a:pt x="3030519" y="3337560"/>
                  <a:pt x="3337563" y="3030517"/>
                  <a:pt x="3337563" y="2651760"/>
                </a:cubicBezTo>
                <a:cubicBezTo>
                  <a:pt x="3337563" y="2604416"/>
                  <a:pt x="3332766" y="2558191"/>
                  <a:pt x="3323630" y="2513547"/>
                </a:cubicBezTo>
                <a:lnTo>
                  <a:pt x="3288675" y="2400940"/>
                </a:lnTo>
                <a:lnTo>
                  <a:pt x="3981670" y="1939333"/>
                </a:lnTo>
                <a:lnTo>
                  <a:pt x="4041958" y="2064483"/>
                </a:lnTo>
                <a:cubicBezTo>
                  <a:pt x="4118306" y="2244988"/>
                  <a:pt x="4160524" y="2443444"/>
                  <a:pt x="4160524" y="2651760"/>
                </a:cubicBezTo>
                <a:cubicBezTo>
                  <a:pt x="4160524" y="3485025"/>
                  <a:pt x="3485028" y="4160520"/>
                  <a:pt x="2651762" y="4160520"/>
                </a:cubicBezTo>
                <a:cubicBezTo>
                  <a:pt x="1818496" y="4160520"/>
                  <a:pt x="1143000" y="3485025"/>
                  <a:pt x="1143000" y="2651760"/>
                </a:cubicBezTo>
                <a:cubicBezTo>
                  <a:pt x="1143000" y="1818495"/>
                  <a:pt x="1818496" y="1143000"/>
                  <a:pt x="2651762" y="1143000"/>
                </a:cubicBezTo>
                <a:close/>
                <a:moveTo>
                  <a:pt x="5192878" y="285077"/>
                </a:moveTo>
                <a:lnTo>
                  <a:pt x="5213453" y="800830"/>
                </a:lnTo>
                <a:lnTo>
                  <a:pt x="5214199" y="800332"/>
                </a:lnTo>
                <a:cubicBezTo>
                  <a:pt x="5261414" y="768883"/>
                  <a:pt x="5325183" y="781663"/>
                  <a:pt x="5356632" y="828877"/>
                </a:cubicBezTo>
                <a:cubicBezTo>
                  <a:pt x="5388082" y="876092"/>
                  <a:pt x="5375302" y="939860"/>
                  <a:pt x="5328088" y="971310"/>
                </a:cubicBezTo>
                <a:lnTo>
                  <a:pt x="5302676" y="988237"/>
                </a:lnTo>
                <a:lnTo>
                  <a:pt x="5770675" y="1205962"/>
                </a:lnTo>
                <a:lnTo>
                  <a:pt x="4781688" y="1864729"/>
                </a:lnTo>
                <a:lnTo>
                  <a:pt x="4313690" y="1647004"/>
                </a:lnTo>
                <a:lnTo>
                  <a:pt x="3072878" y="2473512"/>
                </a:lnTo>
                <a:lnTo>
                  <a:pt x="3073033" y="2473797"/>
                </a:lnTo>
                <a:cubicBezTo>
                  <a:pt x="3096169" y="2528496"/>
                  <a:pt x="3108962" y="2588634"/>
                  <a:pt x="3108962" y="2651760"/>
                </a:cubicBezTo>
                <a:cubicBezTo>
                  <a:pt x="3108962" y="2904265"/>
                  <a:pt x="2904267" y="3108960"/>
                  <a:pt x="2651762" y="3108960"/>
                </a:cubicBezTo>
                <a:cubicBezTo>
                  <a:pt x="2399257" y="3108960"/>
                  <a:pt x="2194562" y="2904265"/>
                  <a:pt x="2194562" y="2651760"/>
                </a:cubicBezTo>
                <a:cubicBezTo>
                  <a:pt x="2194562" y="2399255"/>
                  <a:pt x="2399257" y="2194560"/>
                  <a:pt x="2651762" y="2194560"/>
                </a:cubicBezTo>
                <a:cubicBezTo>
                  <a:pt x="2746452" y="2194560"/>
                  <a:pt x="2834418" y="2223345"/>
                  <a:pt x="2907387" y="2272643"/>
                </a:cubicBezTo>
                <a:lnTo>
                  <a:pt x="2950484" y="2308201"/>
                </a:lnTo>
                <a:lnTo>
                  <a:pt x="4224466" y="1459597"/>
                </a:lnTo>
                <a:lnTo>
                  <a:pt x="4203891" y="943844"/>
                </a:lnTo>
                <a:close/>
                <a:moveTo>
                  <a:pt x="2651762" y="0"/>
                </a:moveTo>
                <a:cubicBezTo>
                  <a:pt x="3292494" y="0"/>
                  <a:pt x="3880149" y="227244"/>
                  <a:pt x="4338530" y="605533"/>
                </a:cubicBezTo>
                <a:lnTo>
                  <a:pt x="4429079" y="687830"/>
                </a:lnTo>
                <a:lnTo>
                  <a:pt x="4091397" y="912761"/>
                </a:lnTo>
                <a:lnTo>
                  <a:pt x="4113326" y="1462459"/>
                </a:lnTo>
                <a:lnTo>
                  <a:pt x="3990342" y="1544379"/>
                </a:lnTo>
                <a:lnTo>
                  <a:pt x="3880263" y="1423261"/>
                </a:lnTo>
                <a:cubicBezTo>
                  <a:pt x="3565862" y="1108861"/>
                  <a:pt x="3131521" y="914400"/>
                  <a:pt x="2651761" y="914400"/>
                </a:cubicBezTo>
                <a:cubicBezTo>
                  <a:pt x="1692242" y="914400"/>
                  <a:pt x="914398" y="1692243"/>
                  <a:pt x="914398" y="2651760"/>
                </a:cubicBezTo>
                <a:cubicBezTo>
                  <a:pt x="914398" y="3611277"/>
                  <a:pt x="1692242" y="4389120"/>
                  <a:pt x="2651761" y="4389120"/>
                </a:cubicBezTo>
                <a:cubicBezTo>
                  <a:pt x="3611280" y="4389120"/>
                  <a:pt x="4389125" y="3611277"/>
                  <a:pt x="4389125" y="2651760"/>
                </a:cubicBezTo>
                <a:cubicBezTo>
                  <a:pt x="4389125" y="2351911"/>
                  <a:pt x="4313164" y="2069804"/>
                  <a:pt x="4179435" y="1823631"/>
                </a:cubicBezTo>
                <a:lnTo>
                  <a:pt x="4172502" y="1812220"/>
                </a:lnTo>
                <a:lnTo>
                  <a:pt x="4264219" y="1751126"/>
                </a:lnTo>
                <a:lnTo>
                  <a:pt x="4763017" y="1983181"/>
                </a:lnTo>
                <a:lnTo>
                  <a:pt x="5137033" y="1734047"/>
                </a:lnTo>
                <a:lnTo>
                  <a:pt x="5184306" y="1863208"/>
                </a:lnTo>
                <a:cubicBezTo>
                  <a:pt x="5261786" y="2112311"/>
                  <a:pt x="5303524" y="2377161"/>
                  <a:pt x="5303524" y="2651760"/>
                </a:cubicBezTo>
                <a:cubicBezTo>
                  <a:pt x="5303524" y="4116287"/>
                  <a:pt x="4116291" y="5303520"/>
                  <a:pt x="2651762" y="5303520"/>
                </a:cubicBezTo>
                <a:cubicBezTo>
                  <a:pt x="1187234" y="5303520"/>
                  <a:pt x="0" y="4116287"/>
                  <a:pt x="0" y="2651760"/>
                </a:cubicBezTo>
                <a:cubicBezTo>
                  <a:pt x="0" y="1187233"/>
                  <a:pt x="1187234" y="0"/>
                  <a:pt x="265176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3C5FA427-1976-4FB6-AFC8-D43650F23ACE}"/>
              </a:ext>
            </a:extLst>
          </p:cNvPr>
          <p:cNvSpPr>
            <a:spLocks/>
          </p:cNvSpPr>
          <p:nvPr userDrawn="1"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4291A5CD-9F15-47A9-86F2-E34601F5C4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0F365D7-7FE8-4320-988A-2AE655751A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47861" y="4558"/>
            <a:ext cx="7344139" cy="6863603"/>
          </a:xfrm>
          <a:custGeom>
            <a:avLst/>
            <a:gdLst>
              <a:gd name="connsiteX0" fmla="*/ 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0 w 4572000"/>
              <a:gd name="connsiteY4" fmla="*/ 0 h 5140082"/>
              <a:gd name="connsiteX0" fmla="*/ 502920 w 4572000"/>
              <a:gd name="connsiteY0" fmla="*/ 0 h 5147702"/>
              <a:gd name="connsiteX1" fmla="*/ 4572000 w 4572000"/>
              <a:gd name="connsiteY1" fmla="*/ 7620 h 5147702"/>
              <a:gd name="connsiteX2" fmla="*/ 4572000 w 4572000"/>
              <a:gd name="connsiteY2" fmla="*/ 5147702 h 5147702"/>
              <a:gd name="connsiteX3" fmla="*/ 0 w 4572000"/>
              <a:gd name="connsiteY3" fmla="*/ 5147702 h 5147702"/>
              <a:gd name="connsiteX4" fmla="*/ 502920 w 4572000"/>
              <a:gd name="connsiteY4" fmla="*/ 0 h 5147702"/>
              <a:gd name="connsiteX0" fmla="*/ 480060 w 4572000"/>
              <a:gd name="connsiteY0" fmla="*/ 0 h 5140082"/>
              <a:gd name="connsiteX1" fmla="*/ 4572000 w 4572000"/>
              <a:gd name="connsiteY1" fmla="*/ 0 h 5140082"/>
              <a:gd name="connsiteX2" fmla="*/ 4572000 w 4572000"/>
              <a:gd name="connsiteY2" fmla="*/ 5140082 h 5140082"/>
              <a:gd name="connsiteX3" fmla="*/ 0 w 4572000"/>
              <a:gd name="connsiteY3" fmla="*/ 5140082 h 5140082"/>
              <a:gd name="connsiteX4" fmla="*/ 480060 w 4572000"/>
              <a:gd name="connsiteY4" fmla="*/ 0 h 5140082"/>
              <a:gd name="connsiteX0" fmla="*/ 14020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402080 w 5494020"/>
              <a:gd name="connsiteY4" fmla="*/ 0 h 5147702"/>
              <a:gd name="connsiteX0" fmla="*/ 1706880 w 5494020"/>
              <a:gd name="connsiteY0" fmla="*/ 0 h 5147702"/>
              <a:gd name="connsiteX1" fmla="*/ 5494020 w 5494020"/>
              <a:gd name="connsiteY1" fmla="*/ 0 h 5147702"/>
              <a:gd name="connsiteX2" fmla="*/ 5494020 w 5494020"/>
              <a:gd name="connsiteY2" fmla="*/ 5140082 h 5147702"/>
              <a:gd name="connsiteX3" fmla="*/ 0 w 5494020"/>
              <a:gd name="connsiteY3" fmla="*/ 5147702 h 5147702"/>
              <a:gd name="connsiteX4" fmla="*/ 1706880 w 5494020"/>
              <a:gd name="connsiteY4" fmla="*/ 0 h 514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4020" h="5147702">
                <a:moveTo>
                  <a:pt x="1706880" y="0"/>
                </a:moveTo>
                <a:lnTo>
                  <a:pt x="5494020" y="0"/>
                </a:lnTo>
                <a:lnTo>
                  <a:pt x="5494020" y="5140082"/>
                </a:lnTo>
                <a:lnTo>
                  <a:pt x="0" y="5147702"/>
                </a:lnTo>
                <a:lnTo>
                  <a:pt x="170688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7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25F79A-665A-4BBB-A50A-546644FC2449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CE32FA-A122-42D7-A83F-50C4A303FE0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9FD52E7-76ED-406C-90A6-5EB0DB26487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F86E70E-5C01-49D3-8D6F-4A30C2D3E95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3D5C010-3837-42B8-9405-3A16D8BEE0B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:a16="http://schemas.microsoft.com/office/drawing/2014/main" id="{FA6F99CB-1078-445F-B45A-8412BD0D7BF2}"/>
              </a:ext>
            </a:extLst>
          </p:cNvPr>
          <p:cNvGrpSpPr/>
          <p:nvPr userDrawn="1"/>
        </p:nvGrpSpPr>
        <p:grpSpPr>
          <a:xfrm>
            <a:off x="9623275" y="2262039"/>
            <a:ext cx="2578350" cy="4052320"/>
            <a:chOff x="9508727" y="2147107"/>
            <a:chExt cx="2683273" cy="4217224"/>
          </a:xfrm>
        </p:grpSpPr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B803DD7C-8357-4017-A04A-890271D09FD2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545C1A83-AC17-468F-AE4B-DA6DFB967F3D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A289152D-0B1B-41B3-8B5D-A2EA990B3C2D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2C2EC087-1C1F-423B-B7C3-9328FEE22E16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5EFD32FA-FF28-4B64-B659-0CDE91DF5E2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515A1297-EF30-45B9-9DE5-18A260D5157A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43D18554-414E-428A-96C7-DB0E0A485A83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C8BA79F9-3F7C-4F5C-A102-8E1F1DDE3CCE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E1D2D1D-C89C-478D-AD14-D9E4448AE8D3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49B3822B-A0CB-43FA-9ADD-1D158C662449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8BBD2C72-AEAF-43FB-87E8-0D0E9A172E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480031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D47E99-E6AC-4A67-BF0B-2D7C9FA64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Graphic 2">
            <a:extLst>
              <a:ext uri="{FF2B5EF4-FFF2-40B4-BE49-F238E27FC236}">
                <a16:creationId xmlns:a16="http://schemas.microsoft.com/office/drawing/2014/main" id="{19FDD70F-89CB-4292-A704-3A7A935BF054}"/>
              </a:ext>
            </a:extLst>
          </p:cNvPr>
          <p:cNvSpPr/>
          <p:nvPr/>
        </p:nvSpPr>
        <p:spPr>
          <a:xfrm>
            <a:off x="7226369" y="2493032"/>
            <a:ext cx="1572693" cy="3147176"/>
          </a:xfrm>
          <a:custGeom>
            <a:avLst/>
            <a:gdLst>
              <a:gd name="connsiteX0" fmla="*/ 2940654 w 3387838"/>
              <a:gd name="connsiteY0" fmla="*/ 6858876 h 6858875"/>
              <a:gd name="connsiteX1" fmla="*/ 447185 w 3387838"/>
              <a:gd name="connsiteY1" fmla="*/ 6858876 h 6858875"/>
              <a:gd name="connsiteX2" fmla="*/ 0 w 3387838"/>
              <a:gd name="connsiteY2" fmla="*/ 6411691 h 6858875"/>
              <a:gd name="connsiteX3" fmla="*/ 0 w 3387838"/>
              <a:gd name="connsiteY3" fmla="*/ 447185 h 6858875"/>
              <a:gd name="connsiteX4" fmla="*/ 447185 w 3387838"/>
              <a:gd name="connsiteY4" fmla="*/ 0 h 6858875"/>
              <a:gd name="connsiteX5" fmla="*/ 2940654 w 3387838"/>
              <a:gd name="connsiteY5" fmla="*/ 0 h 6858875"/>
              <a:gd name="connsiteX6" fmla="*/ 3387838 w 3387838"/>
              <a:gd name="connsiteY6" fmla="*/ 447185 h 6858875"/>
              <a:gd name="connsiteX7" fmla="*/ 3387838 w 3387838"/>
              <a:gd name="connsiteY7" fmla="*/ 6411759 h 6858875"/>
              <a:gd name="connsiteX8" fmla="*/ 2940654 w 3387838"/>
              <a:gd name="connsiteY8" fmla="*/ 6858876 h 685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7838" h="6858875">
                <a:moveTo>
                  <a:pt x="2940654" y="6858876"/>
                </a:moveTo>
                <a:lnTo>
                  <a:pt x="447185" y="6858876"/>
                </a:lnTo>
                <a:cubicBezTo>
                  <a:pt x="200216" y="6858876"/>
                  <a:pt x="0" y="6658660"/>
                  <a:pt x="0" y="6411691"/>
                </a:cubicBezTo>
                <a:lnTo>
                  <a:pt x="0" y="447185"/>
                </a:lnTo>
                <a:cubicBezTo>
                  <a:pt x="67" y="200216"/>
                  <a:pt x="200216" y="0"/>
                  <a:pt x="447185" y="0"/>
                </a:cubicBezTo>
                <a:lnTo>
                  <a:pt x="2940654" y="0"/>
                </a:lnTo>
                <a:cubicBezTo>
                  <a:pt x="3187622" y="0"/>
                  <a:pt x="3387838" y="200216"/>
                  <a:pt x="3387838" y="447185"/>
                </a:cubicBezTo>
                <a:lnTo>
                  <a:pt x="3387838" y="6411759"/>
                </a:lnTo>
                <a:cubicBezTo>
                  <a:pt x="3387771" y="6658660"/>
                  <a:pt x="3187555" y="6858876"/>
                  <a:pt x="2940654" y="6858876"/>
                </a:cubicBezTo>
                <a:close/>
              </a:path>
            </a:pathLst>
          </a:custGeom>
          <a:solidFill>
            <a:srgbClr val="D0D4D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2">
            <a:extLst>
              <a:ext uri="{FF2B5EF4-FFF2-40B4-BE49-F238E27FC236}">
                <a16:creationId xmlns:a16="http://schemas.microsoft.com/office/drawing/2014/main" id="{294FF3F5-FF63-4B05-914D-FF6F3740F129}"/>
              </a:ext>
            </a:extLst>
          </p:cNvPr>
          <p:cNvSpPr/>
          <p:nvPr/>
        </p:nvSpPr>
        <p:spPr>
          <a:xfrm>
            <a:off x="7247440" y="2509539"/>
            <a:ext cx="1530550" cy="3114132"/>
          </a:xfrm>
          <a:custGeom>
            <a:avLst/>
            <a:gdLst>
              <a:gd name="connsiteX0" fmla="*/ 2858870 w 3305986"/>
              <a:gd name="connsiteY0" fmla="*/ 6786860 h 6786860"/>
              <a:gd name="connsiteX1" fmla="*/ 447185 w 3305986"/>
              <a:gd name="connsiteY1" fmla="*/ 6786860 h 6786860"/>
              <a:gd name="connsiteX2" fmla="*/ 0 w 3305986"/>
              <a:gd name="connsiteY2" fmla="*/ 6339676 h 6786860"/>
              <a:gd name="connsiteX3" fmla="*/ 0 w 3305986"/>
              <a:gd name="connsiteY3" fmla="*/ 447185 h 6786860"/>
              <a:gd name="connsiteX4" fmla="*/ 447185 w 3305986"/>
              <a:gd name="connsiteY4" fmla="*/ 0 h 6786860"/>
              <a:gd name="connsiteX5" fmla="*/ 2858802 w 3305986"/>
              <a:gd name="connsiteY5" fmla="*/ 0 h 6786860"/>
              <a:gd name="connsiteX6" fmla="*/ 3305987 w 3305986"/>
              <a:gd name="connsiteY6" fmla="*/ 447185 h 6786860"/>
              <a:gd name="connsiteX7" fmla="*/ 3305987 w 3305986"/>
              <a:gd name="connsiteY7" fmla="*/ 6339743 h 6786860"/>
              <a:gd name="connsiteX8" fmla="*/ 2858870 w 3305986"/>
              <a:gd name="connsiteY8" fmla="*/ 6786860 h 678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5986" h="6786860">
                <a:moveTo>
                  <a:pt x="2858870" y="6786860"/>
                </a:moveTo>
                <a:lnTo>
                  <a:pt x="447185" y="6786860"/>
                </a:lnTo>
                <a:cubicBezTo>
                  <a:pt x="200216" y="6786860"/>
                  <a:pt x="0" y="6586644"/>
                  <a:pt x="0" y="6339676"/>
                </a:cubicBezTo>
                <a:lnTo>
                  <a:pt x="0" y="447185"/>
                </a:lnTo>
                <a:cubicBezTo>
                  <a:pt x="0" y="200216"/>
                  <a:pt x="200216" y="0"/>
                  <a:pt x="447185" y="0"/>
                </a:cubicBezTo>
                <a:lnTo>
                  <a:pt x="2858802" y="0"/>
                </a:lnTo>
                <a:cubicBezTo>
                  <a:pt x="3105771" y="0"/>
                  <a:pt x="3305987" y="200216"/>
                  <a:pt x="3305987" y="447185"/>
                </a:cubicBezTo>
                <a:lnTo>
                  <a:pt x="3305987" y="6339743"/>
                </a:lnTo>
                <a:cubicBezTo>
                  <a:pt x="3305987" y="6586644"/>
                  <a:pt x="3105771" y="6786860"/>
                  <a:pt x="2858870" y="6786860"/>
                </a:cubicBezTo>
                <a:close/>
              </a:path>
            </a:pathLst>
          </a:cu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">
            <a:extLst>
              <a:ext uri="{FF2B5EF4-FFF2-40B4-BE49-F238E27FC236}">
                <a16:creationId xmlns:a16="http://schemas.microsoft.com/office/drawing/2014/main" id="{CD4A2E91-9F03-4B96-A59B-44645C9C39AA}"/>
              </a:ext>
            </a:extLst>
          </p:cNvPr>
          <p:cNvSpPr/>
          <p:nvPr/>
        </p:nvSpPr>
        <p:spPr>
          <a:xfrm>
            <a:off x="7224206" y="2940720"/>
            <a:ext cx="11004" cy="107231"/>
          </a:xfrm>
          <a:custGeom>
            <a:avLst/>
            <a:gdLst>
              <a:gd name="connsiteX0" fmla="*/ 15158 w 23982"/>
              <a:gd name="connsiteY0" fmla="*/ 233697 h 233697"/>
              <a:gd name="connsiteX1" fmla="*/ 0 w 23982"/>
              <a:gd name="connsiteY1" fmla="*/ 233697 h 233697"/>
              <a:gd name="connsiteX2" fmla="*/ 0 w 23982"/>
              <a:gd name="connsiteY2" fmla="*/ 0 h 233697"/>
              <a:gd name="connsiteX3" fmla="*/ 15158 w 23982"/>
              <a:gd name="connsiteY3" fmla="*/ 0 h 233697"/>
              <a:gd name="connsiteX4" fmla="*/ 23983 w 23982"/>
              <a:gd name="connsiteY4" fmla="*/ 8825 h 233697"/>
              <a:gd name="connsiteX5" fmla="*/ 23983 w 23982"/>
              <a:gd name="connsiteY5" fmla="*/ 224805 h 233697"/>
              <a:gd name="connsiteX6" fmla="*/ 15158 w 23982"/>
              <a:gd name="connsiteY6" fmla="*/ 233697 h 23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82" h="233697">
                <a:moveTo>
                  <a:pt x="15158" y="233697"/>
                </a:moveTo>
                <a:lnTo>
                  <a:pt x="0" y="233697"/>
                </a:lnTo>
                <a:lnTo>
                  <a:pt x="0" y="0"/>
                </a:lnTo>
                <a:lnTo>
                  <a:pt x="15158" y="0"/>
                </a:lnTo>
                <a:cubicBezTo>
                  <a:pt x="20008" y="0"/>
                  <a:pt x="23983" y="3975"/>
                  <a:pt x="23983" y="8825"/>
                </a:cubicBezTo>
                <a:lnTo>
                  <a:pt x="23983" y="224805"/>
                </a:lnTo>
                <a:cubicBezTo>
                  <a:pt x="23983" y="229723"/>
                  <a:pt x="20008" y="233697"/>
                  <a:pt x="15158" y="233697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2">
            <a:extLst>
              <a:ext uri="{FF2B5EF4-FFF2-40B4-BE49-F238E27FC236}">
                <a16:creationId xmlns:a16="http://schemas.microsoft.com/office/drawing/2014/main" id="{9DD60EC9-D690-4534-A2F5-E57F78C49B30}"/>
              </a:ext>
            </a:extLst>
          </p:cNvPr>
          <p:cNvSpPr/>
          <p:nvPr/>
        </p:nvSpPr>
        <p:spPr>
          <a:xfrm>
            <a:off x="7224206" y="3170794"/>
            <a:ext cx="15362" cy="213875"/>
          </a:xfrm>
          <a:custGeom>
            <a:avLst/>
            <a:gdLst>
              <a:gd name="connsiteX0" fmla="*/ 24656 w 33481"/>
              <a:gd name="connsiteY0" fmla="*/ 466115 h 466115"/>
              <a:gd name="connsiteX1" fmla="*/ 10105 w 33481"/>
              <a:gd name="connsiteY1" fmla="*/ 466115 h 466115"/>
              <a:gd name="connsiteX2" fmla="*/ 0 w 33481"/>
              <a:gd name="connsiteY2" fmla="*/ 456010 h 466115"/>
              <a:gd name="connsiteX3" fmla="*/ 0 w 33481"/>
              <a:gd name="connsiteY3" fmla="*/ 10105 h 466115"/>
              <a:gd name="connsiteX4" fmla="*/ 10105 w 33481"/>
              <a:gd name="connsiteY4" fmla="*/ 0 h 466115"/>
              <a:gd name="connsiteX5" fmla="*/ 24656 w 33481"/>
              <a:gd name="connsiteY5" fmla="*/ 0 h 466115"/>
              <a:gd name="connsiteX6" fmla="*/ 33482 w 33481"/>
              <a:gd name="connsiteY6" fmla="*/ 8825 h 466115"/>
              <a:gd name="connsiteX7" fmla="*/ 33482 w 33481"/>
              <a:gd name="connsiteY7" fmla="*/ 457223 h 466115"/>
              <a:gd name="connsiteX8" fmla="*/ 24656 w 33481"/>
              <a:gd name="connsiteY8" fmla="*/ 466115 h 46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5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3"/>
                </a:lnTo>
                <a:cubicBezTo>
                  <a:pt x="33482" y="462140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">
            <a:extLst>
              <a:ext uri="{FF2B5EF4-FFF2-40B4-BE49-F238E27FC236}">
                <a16:creationId xmlns:a16="http://schemas.microsoft.com/office/drawing/2014/main" id="{5B44AAE8-8734-4A88-8FD0-23470CABC361}"/>
              </a:ext>
            </a:extLst>
          </p:cNvPr>
          <p:cNvSpPr/>
          <p:nvPr/>
        </p:nvSpPr>
        <p:spPr>
          <a:xfrm>
            <a:off x="7224237" y="3186157"/>
            <a:ext cx="8686" cy="179100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2">
            <a:extLst>
              <a:ext uri="{FF2B5EF4-FFF2-40B4-BE49-F238E27FC236}">
                <a16:creationId xmlns:a16="http://schemas.microsoft.com/office/drawing/2014/main" id="{F79AA3A9-8851-4CB0-A2B7-BC91ABC29F8E}"/>
              </a:ext>
            </a:extLst>
          </p:cNvPr>
          <p:cNvSpPr/>
          <p:nvPr/>
        </p:nvSpPr>
        <p:spPr>
          <a:xfrm>
            <a:off x="7223928" y="3456384"/>
            <a:ext cx="15362" cy="213875"/>
          </a:xfrm>
          <a:custGeom>
            <a:avLst/>
            <a:gdLst>
              <a:gd name="connsiteX0" fmla="*/ 24656 w 33481"/>
              <a:gd name="connsiteY0" fmla="*/ 466115 h 466114"/>
              <a:gd name="connsiteX1" fmla="*/ 10105 w 33481"/>
              <a:gd name="connsiteY1" fmla="*/ 466115 h 466114"/>
              <a:gd name="connsiteX2" fmla="*/ 0 w 33481"/>
              <a:gd name="connsiteY2" fmla="*/ 456010 h 466114"/>
              <a:gd name="connsiteX3" fmla="*/ 0 w 33481"/>
              <a:gd name="connsiteY3" fmla="*/ 10105 h 466114"/>
              <a:gd name="connsiteX4" fmla="*/ 10105 w 33481"/>
              <a:gd name="connsiteY4" fmla="*/ 0 h 466114"/>
              <a:gd name="connsiteX5" fmla="*/ 24656 w 33481"/>
              <a:gd name="connsiteY5" fmla="*/ 0 h 466114"/>
              <a:gd name="connsiteX6" fmla="*/ 33482 w 33481"/>
              <a:gd name="connsiteY6" fmla="*/ 8825 h 466114"/>
              <a:gd name="connsiteX7" fmla="*/ 33482 w 33481"/>
              <a:gd name="connsiteY7" fmla="*/ 457222 h 466114"/>
              <a:gd name="connsiteX8" fmla="*/ 24656 w 33481"/>
              <a:gd name="connsiteY8" fmla="*/ 466115 h 46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466114">
                <a:moveTo>
                  <a:pt x="24656" y="466115"/>
                </a:moveTo>
                <a:lnTo>
                  <a:pt x="10105" y="466115"/>
                </a:lnTo>
                <a:cubicBezTo>
                  <a:pt x="4514" y="466115"/>
                  <a:pt x="0" y="461601"/>
                  <a:pt x="0" y="456010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457222"/>
                </a:lnTo>
                <a:cubicBezTo>
                  <a:pt x="33482" y="462208"/>
                  <a:pt x="29507" y="466115"/>
                  <a:pt x="24656" y="466115"/>
                </a:cubicBezTo>
                <a:close/>
              </a:path>
            </a:pathLst>
          </a:custGeom>
          <a:solidFill>
            <a:srgbClr val="364551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9CA9A625-B7A5-4372-968D-348F7B5F4648}"/>
              </a:ext>
            </a:extLst>
          </p:cNvPr>
          <p:cNvSpPr/>
          <p:nvPr/>
        </p:nvSpPr>
        <p:spPr>
          <a:xfrm>
            <a:off x="7223928" y="3471747"/>
            <a:ext cx="8686" cy="179100"/>
          </a:xfrm>
          <a:custGeom>
            <a:avLst/>
            <a:gdLst>
              <a:gd name="connsiteX0" fmla="*/ 17718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718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718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91" y="390327"/>
                  <a:pt x="17718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87A09811-A944-4FA6-893C-A3F961D72EFA}"/>
              </a:ext>
            </a:extLst>
          </p:cNvPr>
          <p:cNvSpPr/>
          <p:nvPr/>
        </p:nvSpPr>
        <p:spPr>
          <a:xfrm>
            <a:off x="8785446" y="3242539"/>
            <a:ext cx="15362" cy="346145"/>
          </a:xfrm>
          <a:custGeom>
            <a:avLst/>
            <a:gdLst>
              <a:gd name="connsiteX0" fmla="*/ 24656 w 33481"/>
              <a:gd name="connsiteY0" fmla="*/ 754380 h 754380"/>
              <a:gd name="connsiteX1" fmla="*/ 10105 w 33481"/>
              <a:gd name="connsiteY1" fmla="*/ 754380 h 754380"/>
              <a:gd name="connsiteX2" fmla="*/ 0 w 33481"/>
              <a:gd name="connsiteY2" fmla="*/ 744275 h 754380"/>
              <a:gd name="connsiteX3" fmla="*/ 0 w 33481"/>
              <a:gd name="connsiteY3" fmla="*/ 10105 h 754380"/>
              <a:gd name="connsiteX4" fmla="*/ 10105 w 33481"/>
              <a:gd name="connsiteY4" fmla="*/ 0 h 754380"/>
              <a:gd name="connsiteX5" fmla="*/ 24656 w 33481"/>
              <a:gd name="connsiteY5" fmla="*/ 0 h 754380"/>
              <a:gd name="connsiteX6" fmla="*/ 33482 w 33481"/>
              <a:gd name="connsiteY6" fmla="*/ 8825 h 754380"/>
              <a:gd name="connsiteX7" fmla="*/ 33482 w 33481"/>
              <a:gd name="connsiteY7" fmla="*/ 745555 h 754380"/>
              <a:gd name="connsiteX8" fmla="*/ 24656 w 33481"/>
              <a:gd name="connsiteY8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1" h="754380">
                <a:moveTo>
                  <a:pt x="24656" y="754380"/>
                </a:moveTo>
                <a:lnTo>
                  <a:pt x="10105" y="754380"/>
                </a:lnTo>
                <a:cubicBezTo>
                  <a:pt x="4514" y="754380"/>
                  <a:pt x="0" y="749866"/>
                  <a:pt x="0" y="744275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24656" y="0"/>
                </a:lnTo>
                <a:cubicBezTo>
                  <a:pt x="29507" y="0"/>
                  <a:pt x="33482" y="3975"/>
                  <a:pt x="33482" y="8825"/>
                </a:cubicBezTo>
                <a:lnTo>
                  <a:pt x="33482" y="745555"/>
                </a:lnTo>
                <a:cubicBezTo>
                  <a:pt x="33482" y="750405"/>
                  <a:pt x="29507" y="754380"/>
                  <a:pt x="24656" y="754380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6" name="Graphic 2">
            <a:extLst>
              <a:ext uri="{FF2B5EF4-FFF2-40B4-BE49-F238E27FC236}">
                <a16:creationId xmlns:a16="http://schemas.microsoft.com/office/drawing/2014/main" id="{1051CE3E-A25D-4419-A3AA-D412989C41E1}"/>
              </a:ext>
            </a:extLst>
          </p:cNvPr>
          <p:cNvSpPr/>
          <p:nvPr/>
        </p:nvSpPr>
        <p:spPr>
          <a:xfrm>
            <a:off x="8792122" y="3267422"/>
            <a:ext cx="8686" cy="289856"/>
          </a:xfrm>
          <a:custGeom>
            <a:avLst/>
            <a:gdLst>
              <a:gd name="connsiteX0" fmla="*/ 17650 w 18930"/>
              <a:gd name="connsiteY0" fmla="*/ 631704 h 631704"/>
              <a:gd name="connsiteX1" fmla="*/ 1886 w 18930"/>
              <a:gd name="connsiteY1" fmla="*/ 631704 h 631704"/>
              <a:gd name="connsiteX2" fmla="*/ 0 w 18930"/>
              <a:gd name="connsiteY2" fmla="*/ 629818 h 631704"/>
              <a:gd name="connsiteX3" fmla="*/ 0 w 18930"/>
              <a:gd name="connsiteY3" fmla="*/ 1886 h 631704"/>
              <a:gd name="connsiteX4" fmla="*/ 1886 w 18930"/>
              <a:gd name="connsiteY4" fmla="*/ 0 h 631704"/>
              <a:gd name="connsiteX5" fmla="*/ 17650 w 18930"/>
              <a:gd name="connsiteY5" fmla="*/ 0 h 631704"/>
              <a:gd name="connsiteX6" fmla="*/ 18930 w 18930"/>
              <a:gd name="connsiteY6" fmla="*/ 1280 h 631704"/>
              <a:gd name="connsiteX7" fmla="*/ 18930 w 18930"/>
              <a:gd name="connsiteY7" fmla="*/ 630491 h 631704"/>
              <a:gd name="connsiteX8" fmla="*/ 17650 w 18930"/>
              <a:gd name="connsiteY8" fmla="*/ 631704 h 63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631704">
                <a:moveTo>
                  <a:pt x="17650" y="631704"/>
                </a:moveTo>
                <a:lnTo>
                  <a:pt x="1886" y="631704"/>
                </a:lnTo>
                <a:cubicBezTo>
                  <a:pt x="808" y="631704"/>
                  <a:pt x="0" y="630828"/>
                  <a:pt x="0" y="629818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630491"/>
                </a:lnTo>
                <a:cubicBezTo>
                  <a:pt x="18863" y="631098"/>
                  <a:pt x="18324" y="631704"/>
                  <a:pt x="17650" y="631704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A0DF7535-AA39-416F-84D0-138B7D93F8ED}"/>
              </a:ext>
            </a:extLst>
          </p:cNvPr>
          <p:cNvSpPr/>
          <p:nvPr/>
        </p:nvSpPr>
        <p:spPr>
          <a:xfrm>
            <a:off x="8788382" y="3966668"/>
            <a:ext cx="12426" cy="237214"/>
          </a:xfrm>
          <a:custGeom>
            <a:avLst/>
            <a:gdLst>
              <a:gd name="connsiteX0" fmla="*/ 18257 w 27081"/>
              <a:gd name="connsiteY0" fmla="*/ 516977 h 516977"/>
              <a:gd name="connsiteX1" fmla="*/ 10105 w 27081"/>
              <a:gd name="connsiteY1" fmla="*/ 516977 h 516977"/>
              <a:gd name="connsiteX2" fmla="*/ 0 w 27081"/>
              <a:gd name="connsiteY2" fmla="*/ 506872 h 516977"/>
              <a:gd name="connsiteX3" fmla="*/ 0 w 27081"/>
              <a:gd name="connsiteY3" fmla="*/ 10105 h 516977"/>
              <a:gd name="connsiteX4" fmla="*/ 10105 w 27081"/>
              <a:gd name="connsiteY4" fmla="*/ 0 h 516977"/>
              <a:gd name="connsiteX5" fmla="*/ 18257 w 27081"/>
              <a:gd name="connsiteY5" fmla="*/ 0 h 516977"/>
              <a:gd name="connsiteX6" fmla="*/ 27082 w 27081"/>
              <a:gd name="connsiteY6" fmla="*/ 8825 h 516977"/>
              <a:gd name="connsiteX7" fmla="*/ 27082 w 27081"/>
              <a:gd name="connsiteY7" fmla="*/ 508152 h 516977"/>
              <a:gd name="connsiteX8" fmla="*/ 18257 w 27081"/>
              <a:gd name="connsiteY8" fmla="*/ 516977 h 5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81" h="516977">
                <a:moveTo>
                  <a:pt x="18257" y="516977"/>
                </a:moveTo>
                <a:lnTo>
                  <a:pt x="10105" y="516977"/>
                </a:lnTo>
                <a:cubicBezTo>
                  <a:pt x="4514" y="516977"/>
                  <a:pt x="0" y="512464"/>
                  <a:pt x="0" y="506872"/>
                </a:cubicBezTo>
                <a:lnTo>
                  <a:pt x="0" y="10105"/>
                </a:lnTo>
                <a:cubicBezTo>
                  <a:pt x="0" y="4514"/>
                  <a:pt x="4514" y="0"/>
                  <a:pt x="10105" y="0"/>
                </a:cubicBezTo>
                <a:lnTo>
                  <a:pt x="18257" y="0"/>
                </a:lnTo>
                <a:cubicBezTo>
                  <a:pt x="23107" y="0"/>
                  <a:pt x="27082" y="3975"/>
                  <a:pt x="27082" y="8825"/>
                </a:cubicBezTo>
                <a:lnTo>
                  <a:pt x="27082" y="508152"/>
                </a:lnTo>
                <a:cubicBezTo>
                  <a:pt x="27082" y="513003"/>
                  <a:pt x="23107" y="516977"/>
                  <a:pt x="18257" y="516977"/>
                </a:cubicBezTo>
                <a:close/>
              </a:path>
            </a:pathLst>
          </a:custGeom>
          <a:solidFill>
            <a:srgbClr val="8A9096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2">
            <a:extLst>
              <a:ext uri="{FF2B5EF4-FFF2-40B4-BE49-F238E27FC236}">
                <a16:creationId xmlns:a16="http://schemas.microsoft.com/office/drawing/2014/main" id="{EC0BE9BD-8B40-4448-9291-F0A47C4DBA1F}"/>
              </a:ext>
            </a:extLst>
          </p:cNvPr>
          <p:cNvSpPr/>
          <p:nvPr/>
        </p:nvSpPr>
        <p:spPr>
          <a:xfrm>
            <a:off x="8793761" y="3983700"/>
            <a:ext cx="7047" cy="198636"/>
          </a:xfrm>
          <a:custGeom>
            <a:avLst/>
            <a:gdLst>
              <a:gd name="connsiteX0" fmla="*/ 14080 w 15359"/>
              <a:gd name="connsiteY0" fmla="*/ 432903 h 432902"/>
              <a:gd name="connsiteX1" fmla="*/ 1886 w 15359"/>
              <a:gd name="connsiteY1" fmla="*/ 432903 h 432902"/>
              <a:gd name="connsiteX2" fmla="*/ 0 w 15359"/>
              <a:gd name="connsiteY2" fmla="*/ 431016 h 432902"/>
              <a:gd name="connsiteX3" fmla="*/ 0 w 15359"/>
              <a:gd name="connsiteY3" fmla="*/ 1886 h 432902"/>
              <a:gd name="connsiteX4" fmla="*/ 1886 w 15359"/>
              <a:gd name="connsiteY4" fmla="*/ 0 h 432902"/>
              <a:gd name="connsiteX5" fmla="*/ 14080 w 15359"/>
              <a:gd name="connsiteY5" fmla="*/ 0 h 432902"/>
              <a:gd name="connsiteX6" fmla="*/ 15360 w 15359"/>
              <a:gd name="connsiteY6" fmla="*/ 1280 h 432902"/>
              <a:gd name="connsiteX7" fmla="*/ 15360 w 15359"/>
              <a:gd name="connsiteY7" fmla="*/ 431690 h 432902"/>
              <a:gd name="connsiteX8" fmla="*/ 14080 w 15359"/>
              <a:gd name="connsiteY8" fmla="*/ 432903 h 4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59" h="432902">
                <a:moveTo>
                  <a:pt x="14080" y="432903"/>
                </a:moveTo>
                <a:lnTo>
                  <a:pt x="1886" y="432903"/>
                </a:lnTo>
                <a:cubicBezTo>
                  <a:pt x="808" y="432903"/>
                  <a:pt x="0" y="432027"/>
                  <a:pt x="0" y="431016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4080" y="0"/>
                </a:lnTo>
                <a:cubicBezTo>
                  <a:pt x="14753" y="0"/>
                  <a:pt x="15360" y="539"/>
                  <a:pt x="15360" y="1280"/>
                </a:cubicBezTo>
                <a:lnTo>
                  <a:pt x="15360" y="431690"/>
                </a:lnTo>
                <a:cubicBezTo>
                  <a:pt x="15360" y="432364"/>
                  <a:pt x="14821" y="432903"/>
                  <a:pt x="14080" y="432903"/>
                </a:cubicBezTo>
                <a:close/>
              </a:path>
            </a:pathLst>
          </a:custGeom>
          <a:solidFill>
            <a:srgbClr val="4A4C4D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Oval 216">
            <a:extLst>
              <a:ext uri="{FF2B5EF4-FFF2-40B4-BE49-F238E27FC236}">
                <a16:creationId xmlns:a16="http://schemas.microsoft.com/office/drawing/2014/main" id="{80937075-1736-486D-B42C-3FC2513613CA}"/>
              </a:ext>
            </a:extLst>
          </p:cNvPr>
          <p:cNvSpPr>
            <a:spLocks noChangeAspect="1"/>
          </p:cNvSpPr>
          <p:nvPr/>
        </p:nvSpPr>
        <p:spPr>
          <a:xfrm>
            <a:off x="8270853" y="2557837"/>
            <a:ext cx="73152" cy="731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217">
            <a:extLst>
              <a:ext uri="{FF2B5EF4-FFF2-40B4-BE49-F238E27FC236}">
                <a16:creationId xmlns:a16="http://schemas.microsoft.com/office/drawing/2014/main" id="{AAF9148F-3CB4-458C-9724-C402F2D9333D}"/>
              </a:ext>
            </a:extLst>
          </p:cNvPr>
          <p:cNvSpPr>
            <a:spLocks noChangeAspect="1"/>
          </p:cNvSpPr>
          <p:nvPr/>
        </p:nvSpPr>
        <p:spPr>
          <a:xfrm>
            <a:off x="8275425" y="2562409"/>
            <a:ext cx="64008" cy="64008"/>
          </a:xfrm>
          <a:prstGeom prst="ellipse">
            <a:avLst/>
          </a:prstGeom>
          <a:solidFill>
            <a:srgbClr val="070808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218">
            <a:extLst>
              <a:ext uri="{FF2B5EF4-FFF2-40B4-BE49-F238E27FC236}">
                <a16:creationId xmlns:a16="http://schemas.microsoft.com/office/drawing/2014/main" id="{843BB2FA-7F22-49B0-BC78-2E9B0305C296}"/>
              </a:ext>
            </a:extLst>
          </p:cNvPr>
          <p:cNvSpPr/>
          <p:nvPr/>
        </p:nvSpPr>
        <p:spPr>
          <a:xfrm>
            <a:off x="8291610" y="2578594"/>
            <a:ext cx="31638" cy="316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219">
            <a:extLst>
              <a:ext uri="{FF2B5EF4-FFF2-40B4-BE49-F238E27FC236}">
                <a16:creationId xmlns:a16="http://schemas.microsoft.com/office/drawing/2014/main" id="{8B4DD387-A517-48E9-B699-088D6CA4D3BD}"/>
              </a:ext>
            </a:extLst>
          </p:cNvPr>
          <p:cNvSpPr/>
          <p:nvPr/>
        </p:nvSpPr>
        <p:spPr>
          <a:xfrm>
            <a:off x="8299038" y="2586022"/>
            <a:ext cx="16783" cy="16783"/>
          </a:xfrm>
          <a:prstGeom prst="ellipse">
            <a:avLst/>
          </a:prstGeom>
          <a:solidFill>
            <a:srgbClr val="081422"/>
          </a:solidFill>
          <a:ln w="672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Graphic 2">
            <a:extLst>
              <a:ext uri="{FF2B5EF4-FFF2-40B4-BE49-F238E27FC236}">
                <a16:creationId xmlns:a16="http://schemas.microsoft.com/office/drawing/2014/main" id="{4EF42A38-AD69-4C54-9896-6639F2020E15}"/>
              </a:ext>
            </a:extLst>
          </p:cNvPr>
          <p:cNvSpPr/>
          <p:nvPr userDrawn="1"/>
        </p:nvSpPr>
        <p:spPr>
          <a:xfrm flipH="1">
            <a:off x="7225298" y="2953504"/>
            <a:ext cx="5842" cy="81663"/>
          </a:xfrm>
          <a:custGeom>
            <a:avLst/>
            <a:gdLst>
              <a:gd name="connsiteX0" fmla="*/ 17650 w 18930"/>
              <a:gd name="connsiteY0" fmla="*/ 390327 h 390326"/>
              <a:gd name="connsiteX1" fmla="*/ 1886 w 18930"/>
              <a:gd name="connsiteY1" fmla="*/ 390327 h 390326"/>
              <a:gd name="connsiteX2" fmla="*/ 0 w 18930"/>
              <a:gd name="connsiteY2" fmla="*/ 388440 h 390326"/>
              <a:gd name="connsiteX3" fmla="*/ 0 w 18930"/>
              <a:gd name="connsiteY3" fmla="*/ 1886 h 390326"/>
              <a:gd name="connsiteX4" fmla="*/ 1886 w 18930"/>
              <a:gd name="connsiteY4" fmla="*/ 0 h 390326"/>
              <a:gd name="connsiteX5" fmla="*/ 17650 w 18930"/>
              <a:gd name="connsiteY5" fmla="*/ 0 h 390326"/>
              <a:gd name="connsiteX6" fmla="*/ 18930 w 18930"/>
              <a:gd name="connsiteY6" fmla="*/ 1280 h 390326"/>
              <a:gd name="connsiteX7" fmla="*/ 18930 w 18930"/>
              <a:gd name="connsiteY7" fmla="*/ 389047 h 390326"/>
              <a:gd name="connsiteX8" fmla="*/ 17650 w 18930"/>
              <a:gd name="connsiteY8" fmla="*/ 390327 h 39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0" h="390326">
                <a:moveTo>
                  <a:pt x="17650" y="390327"/>
                </a:moveTo>
                <a:lnTo>
                  <a:pt x="1886" y="390327"/>
                </a:lnTo>
                <a:cubicBezTo>
                  <a:pt x="808" y="390327"/>
                  <a:pt x="0" y="389451"/>
                  <a:pt x="0" y="388440"/>
                </a:cubicBezTo>
                <a:lnTo>
                  <a:pt x="0" y="1886"/>
                </a:lnTo>
                <a:cubicBezTo>
                  <a:pt x="0" y="808"/>
                  <a:pt x="876" y="0"/>
                  <a:pt x="1886" y="0"/>
                </a:cubicBezTo>
                <a:lnTo>
                  <a:pt x="17650" y="0"/>
                </a:lnTo>
                <a:cubicBezTo>
                  <a:pt x="18324" y="0"/>
                  <a:pt x="18930" y="539"/>
                  <a:pt x="18930" y="1280"/>
                </a:cubicBezTo>
                <a:lnTo>
                  <a:pt x="18930" y="389047"/>
                </a:lnTo>
                <a:cubicBezTo>
                  <a:pt x="18930" y="389788"/>
                  <a:pt x="18324" y="390327"/>
                  <a:pt x="17650" y="390327"/>
                </a:cubicBezTo>
                <a:close/>
              </a:path>
            </a:pathLst>
          </a:custGeom>
          <a:solidFill>
            <a:srgbClr val="FAFDFF"/>
          </a:solidFill>
          <a:ln w="67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41603E8A-3D98-41B6-913A-5C71C86D998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284233" y="2563170"/>
            <a:ext cx="1456965" cy="3006901"/>
          </a:xfrm>
          <a:custGeom>
            <a:avLst/>
            <a:gdLst>
              <a:gd name="connsiteX0" fmla="*/ 156716 w 1456965"/>
              <a:gd name="connsiteY0" fmla="*/ 0 h 3006901"/>
              <a:gd name="connsiteX1" fmla="*/ 295475 w 1456965"/>
              <a:gd name="connsiteY1" fmla="*/ 0 h 3006901"/>
              <a:gd name="connsiteX2" fmla="*/ 308926 w 1456965"/>
              <a:gd name="connsiteY2" fmla="*/ 12735 h 3006901"/>
              <a:gd name="connsiteX3" fmla="*/ 413011 w 1456965"/>
              <a:gd name="connsiteY3" fmla="*/ 111281 h 3006901"/>
              <a:gd name="connsiteX4" fmla="*/ 1037425 w 1456965"/>
              <a:gd name="connsiteY4" fmla="*/ 111281 h 3006901"/>
              <a:gd name="connsiteX5" fmla="*/ 1141510 w 1456965"/>
              <a:gd name="connsiteY5" fmla="*/ 12735 h 3006901"/>
              <a:gd name="connsiteX6" fmla="*/ 1154961 w 1456965"/>
              <a:gd name="connsiteY6" fmla="*/ 0 h 3006901"/>
              <a:gd name="connsiteX7" fmla="*/ 1300250 w 1456965"/>
              <a:gd name="connsiteY7" fmla="*/ 0 h 3006901"/>
              <a:gd name="connsiteX8" fmla="*/ 1456965 w 1456965"/>
              <a:gd name="connsiteY8" fmla="*/ 148374 h 3006901"/>
              <a:gd name="connsiteX9" fmla="*/ 1456965 w 1456965"/>
              <a:gd name="connsiteY9" fmla="*/ 2858526 h 3006901"/>
              <a:gd name="connsiteX10" fmla="*/ 1300250 w 1456965"/>
              <a:gd name="connsiteY10" fmla="*/ 3006901 h 3006901"/>
              <a:gd name="connsiteX11" fmla="*/ 156716 w 1456965"/>
              <a:gd name="connsiteY11" fmla="*/ 3006901 h 3006901"/>
              <a:gd name="connsiteX12" fmla="*/ 0 w 1456965"/>
              <a:gd name="connsiteY12" fmla="*/ 2858526 h 3006901"/>
              <a:gd name="connsiteX13" fmla="*/ 0 w 1456965"/>
              <a:gd name="connsiteY13" fmla="*/ 148374 h 3006901"/>
              <a:gd name="connsiteX14" fmla="*/ 156716 w 1456965"/>
              <a:gd name="connsiteY14" fmla="*/ 0 h 30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56965" h="3006901">
                <a:moveTo>
                  <a:pt x="156716" y="0"/>
                </a:moveTo>
                <a:lnTo>
                  <a:pt x="295475" y="0"/>
                </a:lnTo>
                <a:cubicBezTo>
                  <a:pt x="302886" y="0"/>
                  <a:pt x="308926" y="5688"/>
                  <a:pt x="308926" y="12735"/>
                </a:cubicBezTo>
                <a:cubicBezTo>
                  <a:pt x="308926" y="67170"/>
                  <a:pt x="355549" y="111281"/>
                  <a:pt x="413011" y="111281"/>
                </a:cubicBezTo>
                <a:lnTo>
                  <a:pt x="1037425" y="111281"/>
                </a:lnTo>
                <a:cubicBezTo>
                  <a:pt x="1094920" y="111281"/>
                  <a:pt x="1141510" y="67140"/>
                  <a:pt x="1141510" y="12735"/>
                </a:cubicBezTo>
                <a:cubicBezTo>
                  <a:pt x="1141510" y="5719"/>
                  <a:pt x="1147517" y="0"/>
                  <a:pt x="1154961" y="0"/>
                </a:cubicBezTo>
                <a:lnTo>
                  <a:pt x="1300250" y="0"/>
                </a:lnTo>
                <a:cubicBezTo>
                  <a:pt x="1386802" y="0"/>
                  <a:pt x="1456965" y="66429"/>
                  <a:pt x="1456965" y="148374"/>
                </a:cubicBezTo>
                <a:lnTo>
                  <a:pt x="1456965" y="2858526"/>
                </a:lnTo>
                <a:cubicBezTo>
                  <a:pt x="1456965" y="2940472"/>
                  <a:pt x="1386802" y="3006901"/>
                  <a:pt x="1300250" y="3006901"/>
                </a:cubicBezTo>
                <a:lnTo>
                  <a:pt x="156716" y="3006901"/>
                </a:lnTo>
                <a:cubicBezTo>
                  <a:pt x="70163" y="3006901"/>
                  <a:pt x="0" y="2940472"/>
                  <a:pt x="0" y="2858526"/>
                </a:cubicBezTo>
                <a:lnTo>
                  <a:pt x="0" y="148374"/>
                </a:lnTo>
                <a:cubicBezTo>
                  <a:pt x="0" y="66429"/>
                  <a:pt x="70163" y="0"/>
                  <a:pt x="15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4">
            <a:extLst>
              <a:ext uri="{FF2B5EF4-FFF2-40B4-BE49-F238E27FC236}">
                <a16:creationId xmlns:a16="http://schemas.microsoft.com/office/drawing/2014/main" id="{4A0EA643-E018-4804-98F5-ED72D60FA05C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CC3C8D2A-7493-49A6-BC5D-85D373BCAF39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DB9A46D1-AA19-4F9E-A750-3790822247B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9B00005A-443E-4EDD-BA1C-9FF4B148EB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448ADAF5-2857-4508-A8F5-173632FFECB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470D56DA-963E-4CBB-99A3-8D678876D1C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63669232-C35B-4F94-B0BE-A9C6E3D46C2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6BC1DAE5-414B-4DF8-85B5-7B918E3DCE9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FB011250-DC07-4C0C-A382-B7F80C149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id="{93635ADE-7E35-4D6D-A3D2-0470AFCFA0F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8">
              <a:extLst>
                <a:ext uri="{FF2B5EF4-FFF2-40B4-BE49-F238E27FC236}">
                  <a16:creationId xmlns:a16="http://schemas.microsoft.com/office/drawing/2014/main" id="{4CD72FD9-E2DC-4278-973C-FA8A0C1376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534D30CE-DF8A-4F25-B1A1-B0ECBCEEC12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304A726F-9BA6-4D31-8D52-5145F512C0D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id="{2B5D7023-6965-4E5A-B312-584FF74134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D65EFBD-1384-42E6-BC73-BCA91FEC71B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E4EF15C-FF47-4276-9AF7-4CC053619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32F00-FEA9-4A84-8331-03794783A95D}"/>
              </a:ext>
            </a:extLst>
          </p:cNvPr>
          <p:cNvSpPr txBox="1"/>
          <p:nvPr/>
        </p:nvSpPr>
        <p:spPr>
          <a:xfrm>
            <a:off x="310717" y="99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Successful Businessperson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405D5-17FB-30D4-A105-6315D4990582}"/>
              </a:ext>
            </a:extLst>
          </p:cNvPr>
          <p:cNvSpPr txBox="1"/>
          <p:nvPr/>
        </p:nvSpPr>
        <p:spPr>
          <a:xfrm>
            <a:off x="115410" y="6248115"/>
            <a:ext cx="165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mahdimnkh81</a:t>
            </a:r>
          </a:p>
        </p:txBody>
      </p:sp>
    </p:spTree>
    <p:extLst>
      <p:ext uri="{BB962C8B-B14F-4D97-AF65-F5344CB8AC3E}">
        <p14:creationId xmlns:p14="http://schemas.microsoft.com/office/powerpoint/2010/main" val="5138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05792" y="3312659"/>
            <a:ext cx="191936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Story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6EB62-C044-4F7D-888F-2FE626345BA2}"/>
              </a:ext>
            </a:extLst>
          </p:cNvPr>
          <p:cNvSpPr txBox="1"/>
          <p:nvPr/>
        </p:nvSpPr>
        <p:spPr>
          <a:xfrm>
            <a:off x="4776187" y="162278"/>
            <a:ext cx="7426474" cy="49244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How to be a successful Businessperson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46A14-C1CD-4DFF-8656-F709C52E777E}"/>
              </a:ext>
            </a:extLst>
          </p:cNvPr>
          <p:cNvSpPr txBox="1"/>
          <p:nvPr/>
        </p:nvSpPr>
        <p:spPr>
          <a:xfrm>
            <a:off x="4776187" y="948690"/>
            <a:ext cx="76040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 you know why some people become successful in their business?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I’m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gonna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tell a story about Zubair Kazi. He was born in India. He had a dream to become an airplane pilot.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 the age of 23, he moved to US to get a job in the airplane as a pilot.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 couldn’t get this job, he used to work in rental company for 2 years.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After that, he worked in KFC restaurant as a cook assistant.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One day, two of his colleagues were absent, so he forced to replaced them and worked as three person. After that, his owners, selected him and give to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kazi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new job,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kazi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worked at this company as a manager.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Kazi tried a lot and after a few days, he could buy an old and dirty restaurant. Kazi and His wife cleaned and remodeled the restaurant.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After a year, this restaurant made a profit a lot. Kazi sold this restaurant and bought three old and dirty restaurants.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Again, he and his wife cleaned and remodeled their restaurant and he didn’t sell their restaurant until their restaurant made a profit.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Kazi kept on these actions.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Now, he has 168 restaurants and he doesn’t decide to stop these actions and plans.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개체 틀 19">
            <a:extLst>
              <a:ext uri="{FF2B5EF4-FFF2-40B4-BE49-F238E27FC236}">
                <a16:creationId xmlns:a16="http://schemas.microsoft.com/office/drawing/2014/main" id="{A0578E21-A810-4A10-BB13-06914E19681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" b="185"/>
          <a:stretch>
            <a:fillRect/>
          </a:stretch>
        </p:blipFill>
        <p:spPr/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47756C-CC92-4A1B-9139-D48E4593BAB4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6D4B32AF-1A7C-44D0-A17D-57DFE5B6945B}"/>
              </a:ext>
            </a:extLst>
          </p:cNvPr>
          <p:cNvSpPr/>
          <p:nvPr/>
        </p:nvSpPr>
        <p:spPr>
          <a:xfrm>
            <a:off x="8069318" y="1792025"/>
            <a:ext cx="358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A business is an organization that activities in commercial, industrial, and professional.</a:t>
            </a:r>
          </a:p>
          <a:p>
            <a:r>
              <a:rPr lang="en-US" altLang="ko-KR" sz="1600" dirty="0">
                <a:cs typeface="Arial" pitchFamily="34" charset="0"/>
              </a:rPr>
              <a:t>Businesses can make from 10 or 20 people or more than 10 million people.</a:t>
            </a:r>
          </a:p>
          <a:p>
            <a:r>
              <a:rPr lang="en-US" altLang="ko-KR" sz="1600" dirty="0">
                <a:cs typeface="Arial" pitchFamily="34" charset="0"/>
              </a:rPr>
              <a:t>The first question to start up a business is why are you starting up your business and what problems are your business solving? 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20EE5-2AAF-403D-8FCD-C5E98E2F4027}"/>
              </a:ext>
            </a:extLst>
          </p:cNvPr>
          <p:cNvSpPr txBox="1"/>
          <p:nvPr/>
        </p:nvSpPr>
        <p:spPr>
          <a:xfrm>
            <a:off x="7812778" y="889828"/>
            <a:ext cx="3746766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accent3"/>
                </a:solidFill>
              </a:rPr>
              <a:t>What is business?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B33CFF-28D8-4EED-A24A-01AD03775861}"/>
              </a:ext>
            </a:extLst>
          </p:cNvPr>
          <p:cNvSpPr/>
          <p:nvPr/>
        </p:nvSpPr>
        <p:spPr>
          <a:xfrm>
            <a:off x="5073830" y="259709"/>
            <a:ext cx="7403977" cy="6478176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8868" y="1078725"/>
            <a:ext cx="473822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can we have a successful business?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93B510D-706E-4969-9516-644ADC7D065A}"/>
              </a:ext>
            </a:extLst>
          </p:cNvPr>
          <p:cNvGrpSpPr/>
          <p:nvPr/>
        </p:nvGrpSpPr>
        <p:grpSpPr>
          <a:xfrm>
            <a:off x="5605447" y="570598"/>
            <a:ext cx="5988121" cy="1134392"/>
            <a:chOff x="6076491" y="762220"/>
            <a:chExt cx="5988121" cy="11343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2A6D68-6F3D-40F3-A4CC-4E924FB9A2C3}"/>
                </a:ext>
              </a:extLst>
            </p:cNvPr>
            <p:cNvSpPr txBox="1"/>
            <p:nvPr/>
          </p:nvSpPr>
          <p:spPr>
            <a:xfrm>
              <a:off x="6915943" y="1434947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For example, you should evaluate your skills and how much time you do have. </a:t>
              </a:r>
            </a:p>
          </p:txBody>
        </p: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2E446184-2A61-4670-AB6D-492F3BD81E78}"/>
                </a:ext>
              </a:extLst>
            </p:cNvPr>
            <p:cNvGrpSpPr/>
            <p:nvPr/>
          </p:nvGrpSpPr>
          <p:grpSpPr>
            <a:xfrm>
              <a:off x="6076491" y="762220"/>
              <a:ext cx="5501292" cy="777510"/>
              <a:chOff x="6076491" y="762220"/>
              <a:chExt cx="5501292" cy="7775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6DE5CE-E98E-4DB0-A823-B060684795FA}"/>
                  </a:ext>
                </a:extLst>
              </p:cNvPr>
              <p:cNvSpPr txBox="1"/>
              <p:nvPr/>
            </p:nvSpPr>
            <p:spPr>
              <a:xfrm>
                <a:off x="6915943" y="897059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Evaluation own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88A26-5CD5-413A-BF65-7D0057A9BFB3}"/>
                  </a:ext>
                </a:extLst>
              </p:cNvPr>
              <p:cNvSpPr txBox="1"/>
              <p:nvPr/>
            </p:nvSpPr>
            <p:spPr>
              <a:xfrm>
                <a:off x="6076491" y="762220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54F5DB1E-0415-4497-9FF6-1CC2B884C380}"/>
              </a:ext>
            </a:extLst>
          </p:cNvPr>
          <p:cNvGrpSpPr/>
          <p:nvPr/>
        </p:nvGrpSpPr>
        <p:grpSpPr>
          <a:xfrm>
            <a:off x="5616418" y="1940627"/>
            <a:ext cx="5938122" cy="1087435"/>
            <a:chOff x="6102442" y="1483456"/>
            <a:chExt cx="5938122" cy="10874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9C111E-73A9-49C7-9DBC-28BEB7760B6E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should search in bazaar and find requirements of people and represent solutions for them. </a:t>
              </a:r>
            </a:p>
          </p:txBody>
        </p:sp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F0C59421-0986-4425-BB66-B0DEA722C63B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26EC85-914A-4957-8584-101B920D7B30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Search in bazaar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5128-7960-4366-AB34-5E86E244D49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50594DF5-E126-48E4-AD08-EFA7EDBA52E1}"/>
              </a:ext>
            </a:extLst>
          </p:cNvPr>
          <p:cNvGrpSpPr/>
          <p:nvPr/>
        </p:nvGrpSpPr>
        <p:grpSpPr>
          <a:xfrm>
            <a:off x="5489971" y="3149445"/>
            <a:ext cx="6571694" cy="1177407"/>
            <a:chOff x="6102442" y="1483456"/>
            <a:chExt cx="6571694" cy="1177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93D13C-DEA0-4867-A5C3-D30E1BECFF8B}"/>
                </a:ext>
              </a:extLst>
            </p:cNvPr>
            <p:cNvSpPr txBox="1"/>
            <p:nvPr/>
          </p:nvSpPr>
          <p:spPr>
            <a:xfrm>
              <a:off x="6927034" y="2199198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If you want to have a profitable business, you always should listen to disadvantages of your business and try to solve them.</a:t>
              </a:r>
            </a:p>
          </p:txBody>
        </p:sp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F340E4EF-D452-42DB-8AC8-E1E394A38A91}"/>
                </a:ext>
              </a:extLst>
            </p:cNvPr>
            <p:cNvGrpSpPr/>
            <p:nvPr/>
          </p:nvGrpSpPr>
          <p:grpSpPr>
            <a:xfrm>
              <a:off x="6102442" y="1483456"/>
              <a:ext cx="6571694" cy="777510"/>
              <a:chOff x="6102442" y="1483456"/>
              <a:chExt cx="6571694" cy="7775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A13108-958F-4213-83F3-0FFAC4B61CC8}"/>
                  </a:ext>
                </a:extLst>
              </p:cNvPr>
              <p:cNvSpPr txBox="1"/>
              <p:nvPr/>
            </p:nvSpPr>
            <p:spPr>
              <a:xfrm>
                <a:off x="6927034" y="1635647"/>
                <a:ext cx="574710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Get feedback from your business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FA2DC2-7140-4590-9712-A552CD16822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67B3DDD5-3868-41AD-B497-968ACA5C9C25}"/>
              </a:ext>
            </a:extLst>
          </p:cNvPr>
          <p:cNvGrpSpPr/>
          <p:nvPr/>
        </p:nvGrpSpPr>
        <p:grpSpPr>
          <a:xfrm>
            <a:off x="5655446" y="4708810"/>
            <a:ext cx="5938122" cy="1087435"/>
            <a:chOff x="6102442" y="1483456"/>
            <a:chExt cx="5938122" cy="1087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CFB12B-3419-4960-B520-1BA2B5AD5438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If you have a good business, you should have a professional team and have communication well with them. </a:t>
              </a:r>
            </a:p>
          </p:txBody>
        </p:sp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3BF19413-9BBB-48E8-A2BD-3CE125BBC71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59F26-2798-4F9E-89BB-16ED5F47BFA0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Make a strong team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CE9F23-5E89-453E-8739-49B481D9D60F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6C1FEFD-4AC3-47E3-AE78-0E3AF682BE30}"/>
              </a:ext>
            </a:extLst>
          </p:cNvPr>
          <p:cNvSpPr/>
          <p:nvPr/>
        </p:nvSpPr>
        <p:spPr>
          <a:xfrm>
            <a:off x="152401" y="155259"/>
            <a:ext cx="11887199" cy="6547482"/>
          </a:xfrm>
          <a:prstGeom prst="roundRect">
            <a:avLst>
              <a:gd name="adj" fmla="val 2847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216024" y="-34206"/>
            <a:ext cx="1188719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What are there the challenges to have a profitable business? 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F1512-E185-4041-BE0D-1B4E2A49FD4B}"/>
              </a:ext>
            </a:extLst>
          </p:cNvPr>
          <p:cNvSpPr txBox="1"/>
          <p:nvPr/>
        </p:nvSpPr>
        <p:spPr>
          <a:xfrm>
            <a:off x="1560373" y="2206067"/>
            <a:ext cx="4124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Finding customers is very important because if your business doesn’t have customers, you fail in your business.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D0959-93D5-478D-81FB-86A1BEADDEDB}"/>
              </a:ext>
            </a:extLst>
          </p:cNvPr>
          <p:cNvSpPr txBox="1"/>
          <p:nvPr/>
        </p:nvSpPr>
        <p:spPr>
          <a:xfrm>
            <a:off x="1570256" y="1855850"/>
            <a:ext cx="209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Find customers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1E217-0DF6-4131-88FB-6340A1BD93BF}"/>
              </a:ext>
            </a:extLst>
          </p:cNvPr>
          <p:cNvSpPr txBox="1"/>
          <p:nvPr/>
        </p:nvSpPr>
        <p:spPr>
          <a:xfrm>
            <a:off x="796311" y="1683803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C70D9-0A3B-4B1B-A696-B1B23076F51C}"/>
              </a:ext>
            </a:extLst>
          </p:cNvPr>
          <p:cNvSpPr txBox="1"/>
          <p:nvPr/>
        </p:nvSpPr>
        <p:spPr>
          <a:xfrm>
            <a:off x="1416611" y="4423180"/>
            <a:ext cx="4124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If people don’t know about your business, you fail in your business. So you should produce commercials about your business and attract people to your business.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22B6D-F537-4F61-9CBD-EDCC6866A0F9}"/>
              </a:ext>
            </a:extLst>
          </p:cNvPr>
          <p:cNvSpPr txBox="1"/>
          <p:nvPr/>
        </p:nvSpPr>
        <p:spPr>
          <a:xfrm>
            <a:off x="1416611" y="3924024"/>
            <a:ext cx="4124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People don’t know about your business.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5E596-509B-4AA5-BB0B-20C1B124BAA4}"/>
              </a:ext>
            </a:extLst>
          </p:cNvPr>
          <p:cNvSpPr txBox="1"/>
          <p:nvPr/>
        </p:nvSpPr>
        <p:spPr>
          <a:xfrm>
            <a:off x="786428" y="3697516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5B687-F4B1-9672-8F79-789B733BA598}"/>
              </a:ext>
            </a:extLst>
          </p:cNvPr>
          <p:cNvSpPr txBox="1"/>
          <p:nvPr/>
        </p:nvSpPr>
        <p:spPr>
          <a:xfrm>
            <a:off x="6984521" y="1855850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4A912-A2B0-FB31-B087-E22592F9E7BB}"/>
              </a:ext>
            </a:extLst>
          </p:cNvPr>
          <p:cNvSpPr txBox="1"/>
          <p:nvPr/>
        </p:nvSpPr>
        <p:spPr>
          <a:xfrm>
            <a:off x="7668516" y="2036790"/>
            <a:ext cx="4124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Hire person.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3ABE-73DC-0A2E-7EF0-48CF203D063F}"/>
              </a:ext>
            </a:extLst>
          </p:cNvPr>
          <p:cNvSpPr txBox="1"/>
          <p:nvPr/>
        </p:nvSpPr>
        <p:spPr>
          <a:xfrm>
            <a:off x="7668516" y="2375344"/>
            <a:ext cx="4124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You should hire talented people for your business to improve it. 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E8A7A-68BA-3316-4315-903553D3262C}"/>
              </a:ext>
            </a:extLst>
          </p:cNvPr>
          <p:cNvSpPr txBox="1"/>
          <p:nvPr/>
        </p:nvSpPr>
        <p:spPr>
          <a:xfrm>
            <a:off x="7074777" y="3770135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04A63-2F70-659E-2917-B4B7738D1227}"/>
              </a:ext>
            </a:extLst>
          </p:cNvPr>
          <p:cNvSpPr txBox="1"/>
          <p:nvPr/>
        </p:nvSpPr>
        <p:spPr>
          <a:xfrm>
            <a:off x="7812097" y="3925644"/>
            <a:ext cx="4124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Financial plan.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C1575-1168-60F4-E63F-EF0F3DA169FC}"/>
              </a:ext>
            </a:extLst>
          </p:cNvPr>
          <p:cNvSpPr txBox="1"/>
          <p:nvPr/>
        </p:nvSpPr>
        <p:spPr>
          <a:xfrm>
            <a:off x="7830410" y="4344321"/>
            <a:ext cx="4124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Having resources causes increase quality,</a:t>
            </a:r>
          </a:p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So, you should plan to spend money and resources.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890" y="117583"/>
            <a:ext cx="11573197" cy="724247"/>
          </a:xfrm>
        </p:spPr>
        <p:txBody>
          <a:bodyPr/>
          <a:lstStyle/>
          <a:p>
            <a:r>
              <a:rPr lang="en-US" sz="4800" dirty="0"/>
              <a:t>How should we start up a business?</a:t>
            </a:r>
          </a:p>
        </p:txBody>
      </p:sp>
      <p:sp>
        <p:nvSpPr>
          <p:cNvPr id="60" name="Freeform: Shape 4">
            <a:extLst>
              <a:ext uri="{FF2B5EF4-FFF2-40B4-BE49-F238E27FC236}">
                <a16:creationId xmlns:a16="http://schemas.microsoft.com/office/drawing/2014/main" id="{A5DCC228-D9F2-4E8B-A7BD-8D4DDFABE5E3}"/>
              </a:ext>
            </a:extLst>
          </p:cNvPr>
          <p:cNvSpPr/>
          <p:nvPr/>
        </p:nvSpPr>
        <p:spPr>
          <a:xfrm>
            <a:off x="5648870" y="1939412"/>
            <a:ext cx="2092156" cy="2193164"/>
          </a:xfrm>
          <a:custGeom>
            <a:avLst/>
            <a:gdLst>
              <a:gd name="connsiteX0" fmla="*/ 0 w 2092156"/>
              <a:gd name="connsiteY0" fmla="*/ 2193164 h 2193164"/>
              <a:gd name="connsiteX1" fmla="*/ 389182 w 2092156"/>
              <a:gd name="connsiteY1" fmla="*/ 1765570 h 2193164"/>
              <a:gd name="connsiteX2" fmla="*/ 770206 w 2092156"/>
              <a:gd name="connsiteY2" fmla="*/ 2184201 h 2193164"/>
              <a:gd name="connsiteX3" fmla="*/ 770206 w 2092156"/>
              <a:gd name="connsiteY3" fmla="*/ 1225208 h 2193164"/>
              <a:gd name="connsiteX4" fmla="*/ 953416 w 2092156"/>
              <a:gd name="connsiteY4" fmla="*/ 1041998 h 2193164"/>
              <a:gd name="connsiteX5" fmla="*/ 1370425 w 2092156"/>
              <a:gd name="connsiteY5" fmla="*/ 1041998 h 2193164"/>
              <a:gd name="connsiteX6" fmla="*/ 1370425 w 2092156"/>
              <a:gd name="connsiteY6" fmla="*/ 1313790 h 2193164"/>
              <a:gd name="connsiteX7" fmla="*/ 2092156 w 2092156"/>
              <a:gd name="connsiteY7" fmla="*/ 656895 h 2193164"/>
              <a:gd name="connsiteX8" fmla="*/ 1370425 w 2092156"/>
              <a:gd name="connsiteY8" fmla="*/ 0 h 2193164"/>
              <a:gd name="connsiteX9" fmla="*/ 1370425 w 2092156"/>
              <a:gd name="connsiteY9" fmla="*/ 271792 h 2193164"/>
              <a:gd name="connsiteX10" fmla="*/ 953416 w 2092156"/>
              <a:gd name="connsiteY10" fmla="*/ 271792 h 2193164"/>
              <a:gd name="connsiteX11" fmla="*/ 0 w 2092156"/>
              <a:gd name="connsiteY11" fmla="*/ 1225208 h 2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2156" h="2193164">
                <a:moveTo>
                  <a:pt x="0" y="2193164"/>
                </a:moveTo>
                <a:lnTo>
                  <a:pt x="389182" y="1765570"/>
                </a:lnTo>
                <a:lnTo>
                  <a:pt x="770206" y="2184201"/>
                </a:lnTo>
                <a:lnTo>
                  <a:pt x="770206" y="1225208"/>
                </a:lnTo>
                <a:cubicBezTo>
                  <a:pt x="770206" y="1124024"/>
                  <a:pt x="852232" y="1041998"/>
                  <a:pt x="953416" y="1041998"/>
                </a:cubicBezTo>
                <a:lnTo>
                  <a:pt x="1370425" y="1041998"/>
                </a:lnTo>
                <a:lnTo>
                  <a:pt x="1370425" y="1313790"/>
                </a:lnTo>
                <a:lnTo>
                  <a:pt x="2092156" y="656895"/>
                </a:lnTo>
                <a:lnTo>
                  <a:pt x="1370425" y="0"/>
                </a:lnTo>
                <a:lnTo>
                  <a:pt x="1370425" y="271792"/>
                </a:lnTo>
                <a:lnTo>
                  <a:pt x="953416" y="271792"/>
                </a:lnTo>
                <a:cubicBezTo>
                  <a:pt x="426859" y="271792"/>
                  <a:pt x="0" y="698651"/>
                  <a:pt x="0" y="122520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eform: Shape 5">
            <a:extLst>
              <a:ext uri="{FF2B5EF4-FFF2-40B4-BE49-F238E27FC236}">
                <a16:creationId xmlns:a16="http://schemas.microsoft.com/office/drawing/2014/main" id="{3BC2411F-9AB4-4C46-A36A-09363A2A66F1}"/>
              </a:ext>
            </a:extLst>
          </p:cNvPr>
          <p:cNvSpPr/>
          <p:nvPr/>
        </p:nvSpPr>
        <p:spPr>
          <a:xfrm rot="16200000" flipV="1">
            <a:off x="4544108" y="3751074"/>
            <a:ext cx="2092156" cy="2228571"/>
          </a:xfrm>
          <a:custGeom>
            <a:avLst/>
            <a:gdLst>
              <a:gd name="connsiteX0" fmla="*/ 0 w 2092156"/>
              <a:gd name="connsiteY0" fmla="*/ 2228571 h 2228571"/>
              <a:gd name="connsiteX1" fmla="*/ 0 w 2092156"/>
              <a:gd name="connsiteY1" fmla="*/ 1225208 h 2228571"/>
              <a:gd name="connsiteX2" fmla="*/ 953416 w 2092156"/>
              <a:gd name="connsiteY2" fmla="*/ 271792 h 2228571"/>
              <a:gd name="connsiteX3" fmla="*/ 1370425 w 2092156"/>
              <a:gd name="connsiteY3" fmla="*/ 271792 h 2228571"/>
              <a:gd name="connsiteX4" fmla="*/ 1370425 w 2092156"/>
              <a:gd name="connsiteY4" fmla="*/ 0 h 2228571"/>
              <a:gd name="connsiteX5" fmla="*/ 2092156 w 2092156"/>
              <a:gd name="connsiteY5" fmla="*/ 656895 h 2228571"/>
              <a:gd name="connsiteX6" fmla="*/ 1370425 w 2092156"/>
              <a:gd name="connsiteY6" fmla="*/ 1313790 h 2228571"/>
              <a:gd name="connsiteX7" fmla="*/ 1370425 w 2092156"/>
              <a:gd name="connsiteY7" fmla="*/ 1041998 h 2228571"/>
              <a:gd name="connsiteX8" fmla="*/ 953416 w 2092156"/>
              <a:gd name="connsiteY8" fmla="*/ 1041998 h 2228571"/>
              <a:gd name="connsiteX9" fmla="*/ 770206 w 2092156"/>
              <a:gd name="connsiteY9" fmla="*/ 1225208 h 2228571"/>
              <a:gd name="connsiteX10" fmla="*/ 770206 w 2092156"/>
              <a:gd name="connsiteY10" fmla="*/ 2228571 h 2228571"/>
              <a:gd name="connsiteX11" fmla="*/ 765700 w 2092156"/>
              <a:gd name="connsiteY11" fmla="*/ 2228571 h 2228571"/>
              <a:gd name="connsiteX12" fmla="*/ 383201 w 2092156"/>
              <a:gd name="connsiteY12" fmla="*/ 1813093 h 2228571"/>
              <a:gd name="connsiteX13" fmla="*/ 701 w 2092156"/>
              <a:gd name="connsiteY13" fmla="*/ 2228571 h 22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92156" h="2228571">
                <a:moveTo>
                  <a:pt x="0" y="2228571"/>
                </a:moveTo>
                <a:lnTo>
                  <a:pt x="0" y="1225208"/>
                </a:lnTo>
                <a:cubicBezTo>
                  <a:pt x="0" y="698651"/>
                  <a:pt x="426859" y="271792"/>
                  <a:pt x="953416" y="271792"/>
                </a:cubicBezTo>
                <a:lnTo>
                  <a:pt x="1370425" y="271792"/>
                </a:lnTo>
                <a:lnTo>
                  <a:pt x="1370425" y="0"/>
                </a:lnTo>
                <a:lnTo>
                  <a:pt x="2092156" y="656895"/>
                </a:lnTo>
                <a:lnTo>
                  <a:pt x="1370425" y="1313790"/>
                </a:lnTo>
                <a:lnTo>
                  <a:pt x="1370425" y="1041998"/>
                </a:lnTo>
                <a:lnTo>
                  <a:pt x="953416" y="1041998"/>
                </a:lnTo>
                <a:cubicBezTo>
                  <a:pt x="852232" y="1041998"/>
                  <a:pt x="770206" y="1124024"/>
                  <a:pt x="770206" y="1225208"/>
                </a:cubicBezTo>
                <a:lnTo>
                  <a:pt x="770206" y="2228571"/>
                </a:lnTo>
                <a:lnTo>
                  <a:pt x="765700" y="2228571"/>
                </a:lnTo>
                <a:lnTo>
                  <a:pt x="383201" y="1813093"/>
                </a:lnTo>
                <a:lnTo>
                  <a:pt x="701" y="22285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Right 6">
            <a:extLst>
              <a:ext uri="{FF2B5EF4-FFF2-40B4-BE49-F238E27FC236}">
                <a16:creationId xmlns:a16="http://schemas.microsoft.com/office/drawing/2014/main" id="{576470BB-0952-4326-BA79-032B57B51A76}"/>
              </a:ext>
            </a:extLst>
          </p:cNvPr>
          <p:cNvSpPr/>
          <p:nvPr/>
        </p:nvSpPr>
        <p:spPr>
          <a:xfrm flipV="1">
            <a:off x="115736" y="4865359"/>
            <a:ext cx="4767554" cy="1325755"/>
          </a:xfrm>
          <a:prstGeom prst="rightArrow">
            <a:avLst>
              <a:gd name="adj1" fmla="val 57185"/>
              <a:gd name="adj2" fmla="val 54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7">
            <a:extLst>
              <a:ext uri="{FF2B5EF4-FFF2-40B4-BE49-F238E27FC236}">
                <a16:creationId xmlns:a16="http://schemas.microsoft.com/office/drawing/2014/main" id="{EB6EEEED-5ACB-45F6-AEA8-573620E0F13D}"/>
              </a:ext>
            </a:extLst>
          </p:cNvPr>
          <p:cNvSpPr/>
          <p:nvPr/>
        </p:nvSpPr>
        <p:spPr>
          <a:xfrm flipV="1">
            <a:off x="7424447" y="1939412"/>
            <a:ext cx="3871660" cy="1325755"/>
          </a:xfrm>
          <a:custGeom>
            <a:avLst/>
            <a:gdLst>
              <a:gd name="connsiteX0" fmla="*/ 3151629 w 3871660"/>
              <a:gd name="connsiteY0" fmla="*/ 0 h 1325755"/>
              <a:gd name="connsiteX1" fmla="*/ 3871660 w 3871660"/>
              <a:gd name="connsiteY1" fmla="*/ 662878 h 1325755"/>
              <a:gd name="connsiteX2" fmla="*/ 3151629 w 3871660"/>
              <a:gd name="connsiteY2" fmla="*/ 1325755 h 1325755"/>
              <a:gd name="connsiteX3" fmla="*/ 3151629 w 3871660"/>
              <a:gd name="connsiteY3" fmla="*/ 1041944 h 1325755"/>
              <a:gd name="connsiteX4" fmla="*/ 11447 w 3871660"/>
              <a:gd name="connsiteY4" fmla="*/ 1041944 h 1325755"/>
              <a:gd name="connsiteX5" fmla="*/ 421354 w 3871660"/>
              <a:gd name="connsiteY5" fmla="*/ 668860 h 1325755"/>
              <a:gd name="connsiteX6" fmla="*/ 0 w 3871660"/>
              <a:gd name="connsiteY6" fmla="*/ 285358 h 1325755"/>
              <a:gd name="connsiteX7" fmla="*/ 0 w 3871660"/>
              <a:gd name="connsiteY7" fmla="*/ 283811 h 1325755"/>
              <a:gd name="connsiteX8" fmla="*/ 3151629 w 3871660"/>
              <a:gd name="connsiteY8" fmla="*/ 283811 h 132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1660" h="1325755">
                <a:moveTo>
                  <a:pt x="3151629" y="0"/>
                </a:moveTo>
                <a:lnTo>
                  <a:pt x="3871660" y="662878"/>
                </a:lnTo>
                <a:lnTo>
                  <a:pt x="3151629" y="1325755"/>
                </a:lnTo>
                <a:lnTo>
                  <a:pt x="3151629" y="1041944"/>
                </a:lnTo>
                <a:lnTo>
                  <a:pt x="11447" y="1041944"/>
                </a:lnTo>
                <a:lnTo>
                  <a:pt x="421354" y="668860"/>
                </a:lnTo>
                <a:lnTo>
                  <a:pt x="0" y="285358"/>
                </a:lnTo>
                <a:lnTo>
                  <a:pt x="0" y="283811"/>
                </a:lnTo>
                <a:lnTo>
                  <a:pt x="3151629" y="2838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63015B-0581-4E96-81CF-7F0FF5A435BB}"/>
              </a:ext>
            </a:extLst>
          </p:cNvPr>
          <p:cNvCxnSpPr>
            <a:cxnSpLocks/>
            <a:stCxn id="62" idx="1"/>
            <a:endCxn id="62" idx="3"/>
          </p:cNvCxnSpPr>
          <p:nvPr/>
        </p:nvCxnSpPr>
        <p:spPr>
          <a:xfrm>
            <a:off x="115736" y="5528236"/>
            <a:ext cx="4767554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C0EC8F51-ABF1-4580-8503-9D1E792DDEDC}"/>
              </a:ext>
            </a:extLst>
          </p:cNvPr>
          <p:cNvSpPr/>
          <p:nvPr/>
        </p:nvSpPr>
        <p:spPr>
          <a:xfrm>
            <a:off x="5033554" y="3826891"/>
            <a:ext cx="1016051" cy="1701343"/>
          </a:xfrm>
          <a:custGeom>
            <a:avLst/>
            <a:gdLst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79223"/>
              <a:gd name="connsiteY0" fmla="*/ 1358537 h 1367084"/>
              <a:gd name="connsiteX1" fmla="*/ 1863621 w 1979223"/>
              <a:gd name="connsiteY1" fmla="*/ 1130726 h 1367084"/>
              <a:gd name="connsiteX2" fmla="*/ 1942011 w 1979223"/>
              <a:gd name="connsiteY2" fmla="*/ 0 h 1367084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2000201"/>
              <a:gd name="connsiteY0" fmla="*/ 1372588 h 1372588"/>
              <a:gd name="connsiteX1" fmla="*/ 1863621 w 2000201"/>
              <a:gd name="connsiteY1" fmla="*/ 1144777 h 1372588"/>
              <a:gd name="connsiteX2" fmla="*/ 1985549 w 2000201"/>
              <a:gd name="connsiteY2" fmla="*/ 0 h 1372588"/>
              <a:gd name="connsiteX0" fmla="*/ 0 w 2000203"/>
              <a:gd name="connsiteY0" fmla="*/ 1372588 h 1372588"/>
              <a:gd name="connsiteX1" fmla="*/ 1863621 w 2000203"/>
              <a:gd name="connsiteY1" fmla="*/ 1144777 h 1372588"/>
              <a:gd name="connsiteX2" fmla="*/ 1985549 w 2000203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1995387"/>
              <a:gd name="connsiteY0" fmla="*/ 1372588 h 1372588"/>
              <a:gd name="connsiteX1" fmla="*/ 1863621 w 1995387"/>
              <a:gd name="connsiteY1" fmla="*/ 1144777 h 1372588"/>
              <a:gd name="connsiteX2" fmla="*/ 1985549 w 1995387"/>
              <a:gd name="connsiteY2" fmla="*/ 0 h 137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5387" h="1372588">
                <a:moveTo>
                  <a:pt x="0" y="1372588"/>
                </a:moveTo>
                <a:cubicBezTo>
                  <a:pt x="1224957" y="1360977"/>
                  <a:pt x="1608744" y="1378561"/>
                  <a:pt x="1863621" y="1144777"/>
                </a:cubicBezTo>
                <a:cubicBezTo>
                  <a:pt x="2055016" y="936993"/>
                  <a:pt x="1979743" y="851801"/>
                  <a:pt x="1985549" y="0"/>
                </a:cubicBezTo>
              </a:path>
            </a:pathLst>
          </a:custGeom>
          <a:noFill/>
          <a:ln w="571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EE7AC8D-E5DE-4EBF-BCFF-663757F1C6BE}"/>
              </a:ext>
            </a:extLst>
          </p:cNvPr>
          <p:cNvSpPr/>
          <p:nvPr/>
        </p:nvSpPr>
        <p:spPr>
          <a:xfrm rot="5400000" flipH="1">
            <a:off x="6354344" y="2298375"/>
            <a:ext cx="1072019" cy="1701344"/>
          </a:xfrm>
          <a:custGeom>
            <a:avLst/>
            <a:gdLst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42011"/>
              <a:gd name="connsiteY0" fmla="*/ 1358537 h 1358537"/>
              <a:gd name="connsiteX1" fmla="*/ 1689463 w 1942011"/>
              <a:gd name="connsiteY1" fmla="*/ 1088571 h 1358537"/>
              <a:gd name="connsiteX2" fmla="*/ 1942011 w 1942011"/>
              <a:gd name="connsiteY2" fmla="*/ 0 h 1358537"/>
              <a:gd name="connsiteX0" fmla="*/ 0 w 1979223"/>
              <a:gd name="connsiteY0" fmla="*/ 1358537 h 1367084"/>
              <a:gd name="connsiteX1" fmla="*/ 1863621 w 1979223"/>
              <a:gd name="connsiteY1" fmla="*/ 1130726 h 1367084"/>
              <a:gd name="connsiteX2" fmla="*/ 1942011 w 1979223"/>
              <a:gd name="connsiteY2" fmla="*/ 0 h 1367084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1979223"/>
              <a:gd name="connsiteY0" fmla="*/ 1358537 h 1358537"/>
              <a:gd name="connsiteX1" fmla="*/ 1863621 w 1979223"/>
              <a:gd name="connsiteY1" fmla="*/ 1130726 h 1358537"/>
              <a:gd name="connsiteX2" fmla="*/ 1942011 w 1979223"/>
              <a:gd name="connsiteY2" fmla="*/ 0 h 1358537"/>
              <a:gd name="connsiteX0" fmla="*/ 0 w 2000201"/>
              <a:gd name="connsiteY0" fmla="*/ 1372588 h 1372588"/>
              <a:gd name="connsiteX1" fmla="*/ 1863621 w 2000201"/>
              <a:gd name="connsiteY1" fmla="*/ 1144777 h 1372588"/>
              <a:gd name="connsiteX2" fmla="*/ 1985549 w 2000201"/>
              <a:gd name="connsiteY2" fmla="*/ 0 h 1372588"/>
              <a:gd name="connsiteX0" fmla="*/ 0 w 2000203"/>
              <a:gd name="connsiteY0" fmla="*/ 1372588 h 1372588"/>
              <a:gd name="connsiteX1" fmla="*/ 1863621 w 2000203"/>
              <a:gd name="connsiteY1" fmla="*/ 1144777 h 1372588"/>
              <a:gd name="connsiteX2" fmla="*/ 1985549 w 2000203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2005344"/>
              <a:gd name="connsiteY0" fmla="*/ 1372588 h 1372588"/>
              <a:gd name="connsiteX1" fmla="*/ 1863621 w 2005344"/>
              <a:gd name="connsiteY1" fmla="*/ 1144777 h 1372588"/>
              <a:gd name="connsiteX2" fmla="*/ 1985549 w 2005344"/>
              <a:gd name="connsiteY2" fmla="*/ 0 h 1372588"/>
              <a:gd name="connsiteX0" fmla="*/ 0 w 1995387"/>
              <a:gd name="connsiteY0" fmla="*/ 1372588 h 1372588"/>
              <a:gd name="connsiteX1" fmla="*/ 1863621 w 1995387"/>
              <a:gd name="connsiteY1" fmla="*/ 1144777 h 1372588"/>
              <a:gd name="connsiteX2" fmla="*/ 1985549 w 1995387"/>
              <a:gd name="connsiteY2" fmla="*/ 0 h 137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5387" h="1372588">
                <a:moveTo>
                  <a:pt x="0" y="1372588"/>
                </a:moveTo>
                <a:cubicBezTo>
                  <a:pt x="1224957" y="1360977"/>
                  <a:pt x="1608744" y="1378561"/>
                  <a:pt x="1863621" y="1144777"/>
                </a:cubicBezTo>
                <a:cubicBezTo>
                  <a:pt x="2055016" y="936993"/>
                  <a:pt x="1979743" y="851801"/>
                  <a:pt x="1985549" y="0"/>
                </a:cubicBezTo>
              </a:path>
            </a:pathLst>
          </a:custGeom>
          <a:noFill/>
          <a:ln w="571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45B15A4-3525-479D-ABE9-D04411E0CA5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815943" y="2597801"/>
            <a:ext cx="3480164" cy="4488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5E15E2D-F64B-49BB-838C-FF6DEAF4BDA5}"/>
              </a:ext>
            </a:extLst>
          </p:cNvPr>
          <p:cNvGrpSpPr/>
          <p:nvPr/>
        </p:nvGrpSpPr>
        <p:grpSpPr>
          <a:xfrm>
            <a:off x="2947190" y="4534213"/>
            <a:ext cx="565997" cy="875435"/>
            <a:chOff x="3344523" y="3582359"/>
            <a:chExt cx="565997" cy="875435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493A31C-D16F-448D-8671-F98372961CFA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F99B8D9-3B28-4F11-B4D4-EF8A7AF10E67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8E373EE-36CE-4EBB-9372-E821977D8837}"/>
              </a:ext>
            </a:extLst>
          </p:cNvPr>
          <p:cNvGrpSpPr/>
          <p:nvPr/>
        </p:nvGrpSpPr>
        <p:grpSpPr>
          <a:xfrm>
            <a:off x="4963500" y="4578050"/>
            <a:ext cx="583783" cy="975991"/>
            <a:chOff x="3344523" y="3582359"/>
            <a:chExt cx="565997" cy="875435"/>
          </a:xfrm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D7A277A-5AA6-4902-8A85-BBA0DEB51240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3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1C819FC-7E5D-404D-B4E6-ACB90A2F2602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17377D5-731B-4FB4-8F9C-E294BF650590}"/>
              </a:ext>
            </a:extLst>
          </p:cNvPr>
          <p:cNvGrpSpPr/>
          <p:nvPr/>
        </p:nvGrpSpPr>
        <p:grpSpPr>
          <a:xfrm>
            <a:off x="5780855" y="3469140"/>
            <a:ext cx="565997" cy="875435"/>
            <a:chOff x="3344523" y="3582359"/>
            <a:chExt cx="565997" cy="875435"/>
          </a:xfrm>
        </p:grpSpPr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A99BE166-0CBB-4CF5-A573-32BCA4EA9708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4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EA537EC-EA19-42DB-9C65-F03D5FFE19A8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0A9626B-BB3A-4543-BEC1-4A58CCB2946E}"/>
              </a:ext>
            </a:extLst>
          </p:cNvPr>
          <p:cNvSpPr txBox="1"/>
          <p:nvPr/>
        </p:nvSpPr>
        <p:spPr>
          <a:xfrm>
            <a:off x="257460" y="324751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Step 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F48EF9-0665-420A-BD68-313C3440DC31}"/>
              </a:ext>
            </a:extLst>
          </p:cNvPr>
          <p:cNvSpPr txBox="1"/>
          <p:nvPr/>
        </p:nvSpPr>
        <p:spPr>
          <a:xfrm>
            <a:off x="2556147" y="2784769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Step 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AB80C0-90C8-4915-B39A-EC7148A3B294}"/>
              </a:ext>
            </a:extLst>
          </p:cNvPr>
          <p:cNvSpPr txBox="1"/>
          <p:nvPr/>
        </p:nvSpPr>
        <p:spPr>
          <a:xfrm>
            <a:off x="4450848" y="3480016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Step 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5C9509-D39F-42AC-9A63-9995441C8FDE}"/>
              </a:ext>
            </a:extLst>
          </p:cNvPr>
          <p:cNvSpPr txBox="1"/>
          <p:nvPr/>
        </p:nvSpPr>
        <p:spPr>
          <a:xfrm>
            <a:off x="6478837" y="3279237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Step 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1" name="Rounded Rectangle 32">
            <a:extLst>
              <a:ext uri="{FF2B5EF4-FFF2-40B4-BE49-F238E27FC236}">
                <a16:creationId xmlns:a16="http://schemas.microsoft.com/office/drawing/2014/main" id="{A926A23F-48ED-42C3-A2F1-02E94106F74B}"/>
              </a:ext>
            </a:extLst>
          </p:cNvPr>
          <p:cNvSpPr/>
          <p:nvPr/>
        </p:nvSpPr>
        <p:spPr>
          <a:xfrm>
            <a:off x="3095951" y="4673492"/>
            <a:ext cx="268477" cy="2684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id="{5C925F9C-882F-4B00-A88E-6C89EC967AD6}"/>
              </a:ext>
            </a:extLst>
          </p:cNvPr>
          <p:cNvSpPr/>
          <p:nvPr/>
        </p:nvSpPr>
        <p:spPr>
          <a:xfrm>
            <a:off x="5120544" y="4732931"/>
            <a:ext cx="300630" cy="3006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116A39F0-C66F-4622-BC93-2F7C1A2D7313}"/>
              </a:ext>
            </a:extLst>
          </p:cNvPr>
          <p:cNvSpPr/>
          <p:nvPr/>
        </p:nvSpPr>
        <p:spPr>
          <a:xfrm>
            <a:off x="5870269" y="3646874"/>
            <a:ext cx="327959" cy="21554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43D332-1F50-4788-BBED-813D7C8926BA}"/>
              </a:ext>
            </a:extLst>
          </p:cNvPr>
          <p:cNvSpPr txBox="1"/>
          <p:nvPr/>
        </p:nvSpPr>
        <p:spPr>
          <a:xfrm flipH="1">
            <a:off x="63535" y="3764368"/>
            <a:ext cx="166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are your ideas to start up your business?(find ideas)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E6D149-B6A3-4AE0-A8EE-E270A883272E}"/>
              </a:ext>
            </a:extLst>
          </p:cNvPr>
          <p:cNvSpPr txBox="1"/>
          <p:nvPr/>
        </p:nvSpPr>
        <p:spPr>
          <a:xfrm flipH="1">
            <a:off x="4230154" y="4026475"/>
            <a:ext cx="166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Find customers for your business.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6EED26B-C58D-4ECD-8818-EB30CDB9167D}"/>
              </a:ext>
            </a:extLst>
          </p:cNvPr>
          <p:cNvGrpSpPr/>
          <p:nvPr/>
        </p:nvGrpSpPr>
        <p:grpSpPr>
          <a:xfrm>
            <a:off x="637366" y="4619323"/>
            <a:ext cx="565997" cy="875435"/>
            <a:chOff x="3344523" y="3582359"/>
            <a:chExt cx="565997" cy="875435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F6FBE420-73B3-4762-8444-572E673CA6DE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1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FA0E43F-2DE0-4C88-9CE0-2F30BFEDEC93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Rectangle 9">
            <a:extLst>
              <a:ext uri="{FF2B5EF4-FFF2-40B4-BE49-F238E27FC236}">
                <a16:creationId xmlns:a16="http://schemas.microsoft.com/office/drawing/2014/main" id="{BE5C7E83-B40D-4DD8-8C5F-D67157C7388B}"/>
              </a:ext>
            </a:extLst>
          </p:cNvPr>
          <p:cNvSpPr/>
          <p:nvPr/>
        </p:nvSpPr>
        <p:spPr>
          <a:xfrm>
            <a:off x="783287" y="4788318"/>
            <a:ext cx="274157" cy="2566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52C36-1A34-1501-1DA7-0D2D6C13E647}"/>
              </a:ext>
            </a:extLst>
          </p:cNvPr>
          <p:cNvSpPr txBox="1"/>
          <p:nvPr/>
        </p:nvSpPr>
        <p:spPr>
          <a:xfrm>
            <a:off x="2556147" y="3290159"/>
            <a:ext cx="147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your ideas and get information.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E205C-85AB-9E37-F271-EF0844481DA8}"/>
              </a:ext>
            </a:extLst>
          </p:cNvPr>
          <p:cNvSpPr txBox="1"/>
          <p:nvPr/>
        </p:nvSpPr>
        <p:spPr>
          <a:xfrm>
            <a:off x="6512890" y="3906857"/>
            <a:ext cx="170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 the place for your business.</a:t>
            </a:r>
          </a:p>
        </p:txBody>
      </p:sp>
      <p:grpSp>
        <p:nvGrpSpPr>
          <p:cNvPr id="5" name="그룹 95">
            <a:extLst>
              <a:ext uri="{FF2B5EF4-FFF2-40B4-BE49-F238E27FC236}">
                <a16:creationId xmlns:a16="http://schemas.microsoft.com/office/drawing/2014/main" id="{BDC2E3D7-7E28-BA55-F1EC-26685B11CE9B}"/>
              </a:ext>
            </a:extLst>
          </p:cNvPr>
          <p:cNvGrpSpPr/>
          <p:nvPr/>
        </p:nvGrpSpPr>
        <p:grpSpPr>
          <a:xfrm>
            <a:off x="5827128" y="2004878"/>
            <a:ext cx="565997" cy="875435"/>
            <a:chOff x="3344523" y="3582359"/>
            <a:chExt cx="565997" cy="875435"/>
          </a:xfrm>
        </p:grpSpPr>
        <p:sp>
          <p:nvSpPr>
            <p:cNvPr id="6" name="자유형: 도형 96">
              <a:extLst>
                <a:ext uri="{FF2B5EF4-FFF2-40B4-BE49-F238E27FC236}">
                  <a16:creationId xmlns:a16="http://schemas.microsoft.com/office/drawing/2014/main" id="{466FBC8A-F652-7EE1-28E1-393252E57BBD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1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타원 97">
              <a:extLst>
                <a:ext uri="{FF2B5EF4-FFF2-40B4-BE49-F238E27FC236}">
                  <a16:creationId xmlns:a16="http://schemas.microsoft.com/office/drawing/2014/main" id="{8C3E9578-7749-788C-3646-E92B7582C0CA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E1D4DBAF-04A6-768B-A353-647689EAE221}"/>
              </a:ext>
            </a:extLst>
          </p:cNvPr>
          <p:cNvSpPr/>
          <p:nvPr/>
        </p:nvSpPr>
        <p:spPr>
          <a:xfrm>
            <a:off x="5972411" y="2129155"/>
            <a:ext cx="274157" cy="2566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573FB-8EE7-2830-B174-680DADF8CCAC}"/>
              </a:ext>
            </a:extLst>
          </p:cNvPr>
          <p:cNvSpPr txBox="1"/>
          <p:nvPr/>
        </p:nvSpPr>
        <p:spPr>
          <a:xfrm>
            <a:off x="4442767" y="111445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Step 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E4342-B604-88F6-EF57-587D4336DAD4}"/>
              </a:ext>
            </a:extLst>
          </p:cNvPr>
          <p:cNvSpPr txBox="1"/>
          <p:nvPr/>
        </p:nvSpPr>
        <p:spPr>
          <a:xfrm>
            <a:off x="4299724" y="1562531"/>
            <a:ext cx="1664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your website and commercial for business.</a:t>
            </a:r>
          </a:p>
        </p:txBody>
      </p:sp>
      <p:grpSp>
        <p:nvGrpSpPr>
          <p:cNvPr id="12" name="그룹 67">
            <a:extLst>
              <a:ext uri="{FF2B5EF4-FFF2-40B4-BE49-F238E27FC236}">
                <a16:creationId xmlns:a16="http://schemas.microsoft.com/office/drawing/2014/main" id="{93F6B2D9-48A8-4C81-82E1-8F78E81057F3}"/>
              </a:ext>
            </a:extLst>
          </p:cNvPr>
          <p:cNvGrpSpPr/>
          <p:nvPr/>
        </p:nvGrpSpPr>
        <p:grpSpPr>
          <a:xfrm>
            <a:off x="8842793" y="1788218"/>
            <a:ext cx="565997" cy="875435"/>
            <a:chOff x="3344523" y="3582359"/>
            <a:chExt cx="565997" cy="875435"/>
          </a:xfrm>
        </p:grpSpPr>
        <p:sp>
          <p:nvSpPr>
            <p:cNvPr id="13" name="자유형: 도형 68">
              <a:extLst>
                <a:ext uri="{FF2B5EF4-FFF2-40B4-BE49-F238E27FC236}">
                  <a16:creationId xmlns:a16="http://schemas.microsoft.com/office/drawing/2014/main" id="{147AB864-EFC1-E51B-A64B-242C0DD0329E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타원 69">
              <a:extLst>
                <a:ext uri="{FF2B5EF4-FFF2-40B4-BE49-F238E27FC236}">
                  <a16:creationId xmlns:a16="http://schemas.microsoft.com/office/drawing/2014/main" id="{E7479F47-57BC-DB73-4A99-E1C379339CCF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Rounded Rectangle 32">
            <a:extLst>
              <a:ext uri="{FF2B5EF4-FFF2-40B4-BE49-F238E27FC236}">
                <a16:creationId xmlns:a16="http://schemas.microsoft.com/office/drawing/2014/main" id="{01CE9039-0D03-9F38-6895-3BBC21B55142}"/>
              </a:ext>
            </a:extLst>
          </p:cNvPr>
          <p:cNvSpPr/>
          <p:nvPr/>
        </p:nvSpPr>
        <p:spPr>
          <a:xfrm>
            <a:off x="9003207" y="1949207"/>
            <a:ext cx="268477" cy="2684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F7E5F-D297-EB2A-E8A7-44542E228C35}"/>
              </a:ext>
            </a:extLst>
          </p:cNvPr>
          <p:cNvSpPr txBox="1"/>
          <p:nvPr/>
        </p:nvSpPr>
        <p:spPr>
          <a:xfrm>
            <a:off x="8534461" y="953130"/>
            <a:ext cx="1181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Step 6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57E7F-8CD2-CEFC-8FE1-7B54761FC297}"/>
              </a:ext>
            </a:extLst>
          </p:cNvPr>
          <p:cNvSpPr txBox="1"/>
          <p:nvPr/>
        </p:nvSpPr>
        <p:spPr>
          <a:xfrm>
            <a:off x="7855955" y="1399867"/>
            <a:ext cx="31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licenses for business.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AC409DFB-C2E8-4094-8ECA-C448ED511A72}"/>
              </a:ext>
            </a:extLst>
          </p:cNvPr>
          <p:cNvSpPr/>
          <p:nvPr/>
        </p:nvSpPr>
        <p:spPr>
          <a:xfrm>
            <a:off x="3737499" y="5117699"/>
            <a:ext cx="3829015" cy="157162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F1751-55AF-4A5D-AF35-7F33BB1FD326}"/>
              </a:ext>
            </a:extLst>
          </p:cNvPr>
          <p:cNvSpPr txBox="1"/>
          <p:nvPr/>
        </p:nvSpPr>
        <p:spPr>
          <a:xfrm>
            <a:off x="4030462" y="5564355"/>
            <a:ext cx="344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JUST DO IT.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A32F6-6D40-4DF1-82C9-3BB95A0E1BA7}"/>
              </a:ext>
            </a:extLst>
          </p:cNvPr>
          <p:cNvSpPr txBox="1"/>
          <p:nvPr/>
        </p:nvSpPr>
        <p:spPr>
          <a:xfrm>
            <a:off x="727969" y="440757"/>
            <a:ext cx="953131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 a final sentence, I’m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gonna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give a advice to you: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“you must never give up otherwise you fail in every things”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6546715" y="2944996"/>
            <a:ext cx="6825946" cy="1395319"/>
            <a:chOff x="1" y="4959383"/>
            <a:chExt cx="14741847" cy="13953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2549998" y="5975046"/>
              <a:ext cx="1219185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Mahdi Mansourikhah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612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reza mansouri</cp:lastModifiedBy>
  <cp:revision>107</cp:revision>
  <dcterms:created xsi:type="dcterms:W3CDTF">2020-01-20T05:08:25Z</dcterms:created>
  <dcterms:modified xsi:type="dcterms:W3CDTF">2023-09-27T18:37:24Z</dcterms:modified>
</cp:coreProperties>
</file>